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2" r:id="rId4"/>
    <p:sldId id="26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5415" y="2684584"/>
            <a:ext cx="969264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الإنتاج الصحفي: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124</a:t>
            </a:r>
            <a:endParaRPr lang="ar-MA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733" y="937466"/>
            <a:ext cx="11479237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ما أهم عناصر القصاصة؟</a:t>
            </a:r>
            <a:endParaRPr lang="ar-MA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371530" y="145176"/>
            <a:ext cx="387564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تقويم تشخيصي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35172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609" y="937466"/>
            <a:ext cx="11922361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نظمت مؤسستك نشاطا ثقافيا أو ترفيهيا، </a:t>
            </a:r>
            <a:r>
              <a:rPr lang="ar-MA" sz="3600" b="1" dirty="0" smtClean="0"/>
              <a:t>أكتب </a:t>
            </a:r>
            <a:r>
              <a:rPr lang="ar-MA" sz="3600" b="1" dirty="0"/>
              <a:t>قصاصة تعرف فيها ذلك </a:t>
            </a:r>
            <a:r>
              <a:rPr lang="ar-MA" sz="3600" b="1" dirty="0" smtClean="0"/>
              <a:t>النشاط </a:t>
            </a:r>
            <a:r>
              <a:rPr lang="ar-MA" sz="3600" b="1" dirty="0"/>
              <a:t>مستثمرا ما تعلمته في أنشطة الاكتساب، ومستعينا بما يلي</a:t>
            </a:r>
            <a:r>
              <a:rPr lang="ar-MA" sz="3600" b="1" dirty="0" smtClean="0"/>
              <a:t>:</a:t>
            </a:r>
            <a:endParaRPr lang="ar-MA" sz="3600" b="1" dirty="0"/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التحدث </a:t>
            </a:r>
            <a:r>
              <a:rPr lang="ar-MA" sz="3600" b="1" dirty="0"/>
              <a:t>حول موضوع واحد.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استعن </a:t>
            </a:r>
            <a:r>
              <a:rPr lang="ar-MA" sz="3600" b="1" dirty="0"/>
              <a:t>بالأسئلة الستة؛ </a:t>
            </a:r>
            <a:r>
              <a:rPr lang="ar-MA" sz="3600" b="1" dirty="0" smtClean="0"/>
              <a:t>وما هي الأطراف </a:t>
            </a:r>
            <a:r>
              <a:rPr lang="ar-MA" sz="3600" b="1" dirty="0"/>
              <a:t>التي نظمت النشاط والأطراف التي شاركت فيه، </a:t>
            </a:r>
            <a:r>
              <a:rPr lang="ar-MA" sz="3600" b="1" dirty="0" smtClean="0"/>
              <a:t>وما </a:t>
            </a:r>
            <a:r>
              <a:rPr lang="ar-MA" sz="3600" b="1" dirty="0"/>
              <a:t>هي الفقرات التي توزع إليها </a:t>
            </a:r>
            <a:r>
              <a:rPr lang="ar-MA" sz="3600" b="1" dirty="0" smtClean="0"/>
              <a:t>النشاط. </a:t>
            </a:r>
            <a:endParaRPr lang="ar-MA" sz="3600" b="1" dirty="0"/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حاول </a:t>
            </a:r>
            <a:r>
              <a:rPr lang="ar-MA" sz="3600" b="1" dirty="0"/>
              <a:t>أن تبدأ النشاط بتحديد مكان تواجدك.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ضع </a:t>
            </a:r>
            <a:r>
              <a:rPr lang="ar-MA" sz="3600" b="1" dirty="0"/>
              <a:t>لقصاصتك عنوانا بارزا.</a:t>
            </a:r>
            <a:endParaRPr lang="ar-MA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173329" y="187379"/>
            <a:ext cx="387564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600" b="1" dirty="0">
                <a:solidFill>
                  <a:srgbClr val="FF0000"/>
                </a:solidFill>
              </a:rPr>
              <a:t>نص الموضوع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23587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793502" y="60770"/>
            <a:ext cx="432815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FF0000"/>
                </a:solidFill>
              </a:rPr>
              <a:t>2. </a:t>
            </a:r>
            <a:r>
              <a:rPr lang="ar-MA" sz="3600" b="1" dirty="0">
                <a:solidFill>
                  <a:srgbClr val="FF0000"/>
                </a:solidFill>
              </a:rPr>
              <a:t>تطبيق عناصر </a:t>
            </a:r>
            <a:r>
              <a:rPr lang="ar-MA" sz="3600" b="1" dirty="0" smtClean="0">
                <a:solidFill>
                  <a:srgbClr val="FF0000"/>
                </a:solidFill>
              </a:rPr>
              <a:t>القصاصة: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8812" y="810793"/>
            <a:ext cx="11952849" cy="571957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تصدير القصاصة بمكان تواجد المراسل واسمه: (....).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الحديث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حول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موضوع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واحد: تحديد النشاط الثقافي.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الاستعانة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بالأسئلة الستة:</a:t>
            </a:r>
          </a:p>
          <a:p>
            <a:pPr marL="914400" lvl="1" indent="-4572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ماذا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كان هذا النشاط؟ مسابقة ثقافية/ مسابقة رياضية/ حفل تتويج للمتفوقين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</a:t>
            </a:r>
          </a:p>
          <a:p>
            <a:pPr marL="914400" lvl="1" indent="-4572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من نظم النشاط؟ مؤسسة ........</a:t>
            </a:r>
          </a:p>
          <a:p>
            <a:pPr marL="914400" lvl="1" indent="-4572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من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شارك في النشاط؟ تلاميذ المؤسسة وأطرها.</a:t>
            </a:r>
          </a:p>
          <a:p>
            <a:pPr marL="914400" lvl="1" indent="-4572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متى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نظم النشاط وأين نظم؟ التاريخ/ المكان.</a:t>
            </a:r>
          </a:p>
          <a:p>
            <a:pPr marL="914400" lvl="1" indent="-4572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ما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الغاية من النشاط؟ ما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الأسباب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التي كانت وراء تنظيم النشاط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الثقافي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أو الفني...</a:t>
            </a:r>
          </a:p>
          <a:p>
            <a:pPr marL="914400" lvl="1" indent="-4572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كيف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تم النشاط؟ الأجواء التي مر فيها هذا النشاط.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وضع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عنوان بارز للقصاصة وبخط كبير ومضغوط.</a:t>
            </a:r>
            <a:endParaRPr lang="ar-MA" sz="3200" b="1" dirty="0">
              <a:solidFill>
                <a:srgbClr val="0D0D0D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7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194</TotalTime>
  <Words>188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33</cp:revision>
  <dcterms:created xsi:type="dcterms:W3CDTF">2022-09-27T21:07:30Z</dcterms:created>
  <dcterms:modified xsi:type="dcterms:W3CDTF">2023-03-19T17:04:59Z</dcterms:modified>
</cp:coreProperties>
</file>