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3" r:id="rId4"/>
    <p:sldId id="27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37359" y="2684584"/>
            <a:ext cx="8468752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التوثيق: البحث عن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المعلومات ومعالجتها وتنظيمها: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93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6602" y="689316"/>
            <a:ext cx="10452295" cy="175432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buFont typeface="Wingdings" panose="05000000000000000000" pitchFamily="2" charset="2"/>
              <a:buChar char="ü"/>
            </a:pP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المراحل المتبعة لتكوين ملف منظم ومتكامل؟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6602" y="2951870"/>
            <a:ext cx="10452295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buFont typeface="Wingdings" panose="05000000000000000000" pitchFamily="2" charset="2"/>
              <a:buChar char="Ø"/>
            </a:pP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حصر الموضوع وتحديده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ar-MA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البحث عن المعلومات والوثائق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ar-MA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المعالجة </a:t>
            </a:r>
            <a:r>
              <a:rPr lang="ar-MA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والتنظيم</a:t>
            </a:r>
            <a:endParaRPr lang="ar-MA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8935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525022" y="117042"/>
            <a:ext cx="3523948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تطبيق المهارة: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9733" y="937466"/>
            <a:ext cx="11479237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lvl="1" algn="r" rtl="1">
              <a:lnSpc>
                <a:spcPct val="200000"/>
              </a:lnSpc>
            </a:pPr>
            <a:r>
              <a:rPr lang="ar-MA" sz="4000" b="1" dirty="0"/>
              <a:t>أنجز ملفا حول موضوع </a:t>
            </a:r>
            <a:r>
              <a:rPr lang="ar-MA" sz="4000" b="1" dirty="0" smtClean="0">
                <a:solidFill>
                  <a:srgbClr val="FF0000"/>
                </a:solidFill>
              </a:rPr>
              <a:t>( </a:t>
            </a:r>
            <a:r>
              <a:rPr lang="ar-MA" sz="4000" b="1" dirty="0" smtClean="0">
                <a:solidFill>
                  <a:srgbClr val="FF0000"/>
                </a:solidFill>
              </a:rPr>
              <a:t>من اختيارك) </a:t>
            </a:r>
            <a:r>
              <a:rPr lang="ar-MA" sz="4000" b="1" dirty="0"/>
              <a:t>مسترشدا بما </a:t>
            </a:r>
            <a:r>
              <a:rPr lang="ar-MA" sz="4000" b="1" dirty="0" smtClean="0"/>
              <a:t>اكتسبته:</a:t>
            </a:r>
          </a:p>
          <a:p>
            <a:pPr marL="457200" indent="-457200" algn="r" rt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ar-MA" sz="4000" b="1" dirty="0" smtClean="0"/>
              <a:t>الاستعانة </a:t>
            </a:r>
            <a:r>
              <a:rPr lang="ar-MA" sz="4000" b="1" dirty="0"/>
              <a:t>بالخطوات المقترحة بالكتاب المدرسي ص 93.</a:t>
            </a:r>
          </a:p>
          <a:p>
            <a:pPr marL="457200" indent="-457200" algn="r" rt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ar-MA" sz="4000" b="1" dirty="0" smtClean="0"/>
              <a:t>العمل </a:t>
            </a:r>
            <a:r>
              <a:rPr lang="ar-MA" sz="4000" b="1" dirty="0"/>
              <a:t>الجماعي : إنشاء المجموعات.</a:t>
            </a:r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8718" y="332557"/>
            <a:ext cx="11479237" cy="36869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4000" b="1" u="sng" dirty="0" smtClean="0">
                <a:solidFill>
                  <a:srgbClr val="FF0000"/>
                </a:solidFill>
              </a:rPr>
              <a:t>التقويم</a:t>
            </a:r>
            <a:r>
              <a:rPr lang="ar-MA" sz="4000" b="1" u="sng" dirty="0">
                <a:solidFill>
                  <a:srgbClr val="FF0000"/>
                </a:solidFill>
              </a:rPr>
              <a:t>:</a:t>
            </a:r>
            <a:endParaRPr lang="ar-MA" sz="4000" b="1" u="sng" dirty="0" smtClean="0">
              <a:solidFill>
                <a:srgbClr val="FF0000"/>
              </a:solidFill>
            </a:endParaRP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SA" sz="40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القدرة </a:t>
            </a: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</a:rPr>
              <a:t>على توظيف موارد المهارة.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SA" sz="40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مدى </a:t>
            </a: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</a:rPr>
              <a:t>تمكن المتعلمين من تقنيات المهارة.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SA" sz="40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احترام </a:t>
            </a: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التعليمات المتعاقد عليها.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50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178</TotalTime>
  <Words>85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30</cp:revision>
  <dcterms:created xsi:type="dcterms:W3CDTF">2022-09-27T21:07:30Z</dcterms:created>
  <dcterms:modified xsi:type="dcterms:W3CDTF">2023-02-05T19:53:12Z</dcterms:modified>
</cp:coreProperties>
</file>