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72" r:id="rId3"/>
    <p:sldId id="289" r:id="rId4"/>
    <p:sldId id="291" r:id="rId5"/>
    <p:sldId id="280" r:id="rId6"/>
    <p:sldId id="292" r:id="rId7"/>
    <p:sldId id="265" r:id="rId8"/>
    <p:sldId id="293" r:id="rId9"/>
    <p:sldId id="267" r:id="rId10"/>
    <p:sldId id="294" r:id="rId11"/>
    <p:sldId id="290" r:id="rId12"/>
    <p:sldId id="295" r:id="rId13"/>
    <p:sldId id="263" r:id="rId1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الحصة الأولى" id="{C0280DE3-186E-43A6-99B9-F3A7679CEBC9}">
          <p14:sldIdLst>
            <p14:sldId id="256"/>
            <p14:sldId id="272"/>
            <p14:sldId id="289"/>
            <p14:sldId id="291"/>
            <p14:sldId id="280"/>
            <p14:sldId id="292"/>
          </p14:sldIdLst>
        </p14:section>
        <p14:section name="الحصة الثانية" id="{2A91C92C-40D6-4917-917C-47E3B2CEE21D}">
          <p14:sldIdLst>
            <p14:sldId id="265"/>
            <p14:sldId id="293"/>
            <p14:sldId id="267"/>
            <p14:sldId id="294"/>
            <p14:sldId id="290"/>
            <p14:sldId id="295"/>
            <p14:sldId id="263"/>
          </p14:sldIdLst>
        </p14:section>
      </p14:sectionLst>
    </p:ex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zakaria arajouan" initials="za" lastIdx="2" clrIdx="0">
    <p:extLst>
      <p:ext uri="{19B8F6BF-5375-455C-9EA6-DF929625EA0E}">
        <p15:presenceInfo xmlns:p15="http://schemas.microsoft.com/office/powerpoint/2012/main" userId="0080d4f0afe2cec7"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8" d="100"/>
          <a:sy n="68" d="100"/>
        </p:scale>
        <p:origin x="792"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en-US" smtClean="0"/>
              <a:t>Click to edit Master title style</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90FA7F20-DC9F-48F5-97A9-5E02099C42C9}" type="datetimeFigureOut">
              <a:rPr lang="ar-MA" smtClean="0"/>
              <a:t>06-09-1444</a:t>
            </a:fld>
            <a:endParaRPr lang="ar-MA"/>
          </a:p>
        </p:txBody>
      </p:sp>
      <p:sp>
        <p:nvSpPr>
          <p:cNvPr id="5" name="Footer Placeholder 4"/>
          <p:cNvSpPr>
            <a:spLocks noGrp="1"/>
          </p:cNvSpPr>
          <p:nvPr>
            <p:ph type="ftr" sz="quarter" idx="11"/>
          </p:nvPr>
        </p:nvSpPr>
        <p:spPr/>
        <p:txBody>
          <a:bodyPr/>
          <a:lstStyle/>
          <a:p>
            <a:endParaRPr lang="ar-MA"/>
          </a:p>
        </p:txBody>
      </p:sp>
      <p:sp>
        <p:nvSpPr>
          <p:cNvPr id="6" name="Slide Number Placeholder 5"/>
          <p:cNvSpPr>
            <a:spLocks noGrp="1"/>
          </p:cNvSpPr>
          <p:nvPr>
            <p:ph type="sldNum" sz="quarter" idx="12"/>
          </p:nvPr>
        </p:nvSpPr>
        <p:spPr/>
        <p:txBody>
          <a:bodyPr/>
          <a:lstStyle/>
          <a:p>
            <a:fld id="{AADB840A-1E70-4FAF-ADA7-830431948D73}" type="slidenum">
              <a:rPr lang="ar-MA" smtClean="0"/>
              <a:t>‹#›</a:t>
            </a:fld>
            <a:endParaRPr lang="ar-MA"/>
          </a:p>
        </p:txBody>
      </p:sp>
    </p:spTree>
    <p:extLst>
      <p:ext uri="{BB962C8B-B14F-4D97-AF65-F5344CB8AC3E}">
        <p14:creationId xmlns:p14="http://schemas.microsoft.com/office/powerpoint/2010/main" val="69039465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90FA7F20-DC9F-48F5-97A9-5E02099C42C9}" type="datetimeFigureOut">
              <a:rPr lang="ar-MA" smtClean="0"/>
              <a:t>06-09-1444</a:t>
            </a:fld>
            <a:endParaRPr lang="ar-MA"/>
          </a:p>
        </p:txBody>
      </p:sp>
      <p:sp>
        <p:nvSpPr>
          <p:cNvPr id="6" name="Footer Placeholder 5"/>
          <p:cNvSpPr>
            <a:spLocks noGrp="1"/>
          </p:cNvSpPr>
          <p:nvPr>
            <p:ph type="ftr" sz="quarter" idx="11"/>
          </p:nvPr>
        </p:nvSpPr>
        <p:spPr/>
        <p:txBody>
          <a:bodyPr/>
          <a:lstStyle/>
          <a:p>
            <a:endParaRPr lang="ar-MA"/>
          </a:p>
        </p:txBody>
      </p:sp>
      <p:sp>
        <p:nvSpPr>
          <p:cNvPr id="7" name="Slide Number Placeholder 6"/>
          <p:cNvSpPr>
            <a:spLocks noGrp="1"/>
          </p:cNvSpPr>
          <p:nvPr>
            <p:ph type="sldNum" sz="quarter" idx="12"/>
          </p:nvPr>
        </p:nvSpPr>
        <p:spPr/>
        <p:txBody>
          <a:bodyPr/>
          <a:lstStyle/>
          <a:p>
            <a:fld id="{AADB840A-1E70-4FAF-ADA7-830431948D73}" type="slidenum">
              <a:rPr lang="ar-MA" smtClean="0"/>
              <a:t>‹#›</a:t>
            </a:fld>
            <a:endParaRPr lang="ar-MA"/>
          </a:p>
        </p:txBody>
      </p:sp>
    </p:spTree>
    <p:extLst>
      <p:ext uri="{BB962C8B-B14F-4D97-AF65-F5344CB8AC3E}">
        <p14:creationId xmlns:p14="http://schemas.microsoft.com/office/powerpoint/2010/main" val="192407481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en-US" smtClean="0"/>
              <a:t>Click to edit Master title style</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4" name="Date Placeholder 3"/>
          <p:cNvSpPr>
            <a:spLocks noGrp="1"/>
          </p:cNvSpPr>
          <p:nvPr>
            <p:ph type="dt" sz="half" idx="10"/>
          </p:nvPr>
        </p:nvSpPr>
        <p:spPr/>
        <p:txBody>
          <a:bodyPr/>
          <a:lstStyle/>
          <a:p>
            <a:fld id="{90FA7F20-DC9F-48F5-97A9-5E02099C42C9}" type="datetimeFigureOut">
              <a:rPr lang="ar-MA" smtClean="0"/>
              <a:t>06-09-1444</a:t>
            </a:fld>
            <a:endParaRPr lang="ar-MA"/>
          </a:p>
        </p:txBody>
      </p:sp>
      <p:sp>
        <p:nvSpPr>
          <p:cNvPr id="5" name="Footer Placeholder 4"/>
          <p:cNvSpPr>
            <a:spLocks noGrp="1"/>
          </p:cNvSpPr>
          <p:nvPr>
            <p:ph type="ftr" sz="quarter" idx="11"/>
          </p:nvPr>
        </p:nvSpPr>
        <p:spPr/>
        <p:txBody>
          <a:bodyPr/>
          <a:lstStyle/>
          <a:p>
            <a:endParaRPr lang="ar-MA"/>
          </a:p>
        </p:txBody>
      </p:sp>
      <p:sp>
        <p:nvSpPr>
          <p:cNvPr id="6" name="Slide Number Placeholder 5"/>
          <p:cNvSpPr>
            <a:spLocks noGrp="1"/>
          </p:cNvSpPr>
          <p:nvPr>
            <p:ph type="sldNum" sz="quarter" idx="12"/>
          </p:nvPr>
        </p:nvSpPr>
        <p:spPr/>
        <p:txBody>
          <a:bodyPr/>
          <a:lstStyle/>
          <a:p>
            <a:fld id="{AADB840A-1E70-4FAF-ADA7-830431948D73}" type="slidenum">
              <a:rPr lang="ar-MA" smtClean="0"/>
              <a:t>‹#›</a:t>
            </a:fld>
            <a:endParaRPr lang="ar-MA"/>
          </a:p>
        </p:txBody>
      </p:sp>
    </p:spTree>
    <p:extLst>
      <p:ext uri="{BB962C8B-B14F-4D97-AF65-F5344CB8AC3E}">
        <p14:creationId xmlns:p14="http://schemas.microsoft.com/office/powerpoint/2010/main" val="115988878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en-US" smtClean="0"/>
              <a:t>Click to edit Master title style</a:t>
            </a:r>
            <a:endParaRPr lang="en-US" dirty="0"/>
          </a:p>
        </p:txBody>
      </p:sp>
      <p:sp>
        <p:nvSpPr>
          <p:cNvPr id="11" name="Text Placeholder 3"/>
          <p:cNvSpPr>
            <a:spLocks noGrp="1"/>
          </p:cNvSpPr>
          <p:nvPr>
            <p:ph type="body" sz="half" idx="14"/>
          </p:nvPr>
        </p:nvSpPr>
        <p:spPr>
          <a:xfrm>
            <a:off x="1930400" y="3771174"/>
            <a:ext cx="727964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en-US" smtClean="0"/>
              <a:t>Edit Master text styles</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4" name="Date Placeholder 3"/>
          <p:cNvSpPr>
            <a:spLocks noGrp="1"/>
          </p:cNvSpPr>
          <p:nvPr>
            <p:ph type="dt" sz="half" idx="10"/>
          </p:nvPr>
        </p:nvSpPr>
        <p:spPr/>
        <p:txBody>
          <a:bodyPr/>
          <a:lstStyle/>
          <a:p>
            <a:fld id="{90FA7F20-DC9F-48F5-97A9-5E02099C42C9}" type="datetimeFigureOut">
              <a:rPr lang="ar-MA" smtClean="0"/>
              <a:t>06-09-1444</a:t>
            </a:fld>
            <a:endParaRPr lang="ar-MA"/>
          </a:p>
        </p:txBody>
      </p:sp>
      <p:sp>
        <p:nvSpPr>
          <p:cNvPr id="5" name="Footer Placeholder 4"/>
          <p:cNvSpPr>
            <a:spLocks noGrp="1"/>
          </p:cNvSpPr>
          <p:nvPr>
            <p:ph type="ftr" sz="quarter" idx="11"/>
          </p:nvPr>
        </p:nvSpPr>
        <p:spPr/>
        <p:txBody>
          <a:bodyPr/>
          <a:lstStyle/>
          <a:p>
            <a:endParaRPr lang="ar-MA"/>
          </a:p>
        </p:txBody>
      </p:sp>
      <p:sp>
        <p:nvSpPr>
          <p:cNvPr id="6" name="Slide Number Placeholder 5"/>
          <p:cNvSpPr>
            <a:spLocks noGrp="1"/>
          </p:cNvSpPr>
          <p:nvPr>
            <p:ph type="sldNum" sz="quarter" idx="12"/>
          </p:nvPr>
        </p:nvSpPr>
        <p:spPr/>
        <p:txBody>
          <a:bodyPr/>
          <a:lstStyle/>
          <a:p>
            <a:fld id="{AADB840A-1E70-4FAF-ADA7-830431948D73}" type="slidenum">
              <a:rPr lang="ar-MA" smtClean="0"/>
              <a:t>‹#›</a:t>
            </a:fld>
            <a:endParaRPr lang="ar-MA"/>
          </a:p>
        </p:txBody>
      </p:sp>
      <p:sp>
        <p:nvSpPr>
          <p:cNvPr id="12" name="TextBox 11"/>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
        <p:nvSpPr>
          <p:cNvPr id="15" name="TextBox 14"/>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Tree>
    <p:extLst>
      <p:ext uri="{BB962C8B-B14F-4D97-AF65-F5344CB8AC3E}">
        <p14:creationId xmlns:p14="http://schemas.microsoft.com/office/powerpoint/2010/main" val="284170381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90FA7F20-DC9F-48F5-97A9-5E02099C42C9}" type="datetimeFigureOut">
              <a:rPr lang="ar-MA" smtClean="0"/>
              <a:t>06-09-1444</a:t>
            </a:fld>
            <a:endParaRPr lang="ar-MA"/>
          </a:p>
        </p:txBody>
      </p:sp>
      <p:sp>
        <p:nvSpPr>
          <p:cNvPr id="5" name="Footer Placeholder 4"/>
          <p:cNvSpPr>
            <a:spLocks noGrp="1"/>
          </p:cNvSpPr>
          <p:nvPr>
            <p:ph type="ftr" sz="quarter" idx="11"/>
          </p:nvPr>
        </p:nvSpPr>
        <p:spPr/>
        <p:txBody>
          <a:bodyPr/>
          <a:lstStyle/>
          <a:p>
            <a:endParaRPr lang="ar-MA"/>
          </a:p>
        </p:txBody>
      </p:sp>
      <p:sp>
        <p:nvSpPr>
          <p:cNvPr id="6" name="Slide Number Placeholder 5"/>
          <p:cNvSpPr>
            <a:spLocks noGrp="1"/>
          </p:cNvSpPr>
          <p:nvPr>
            <p:ph type="sldNum" sz="quarter" idx="12"/>
          </p:nvPr>
        </p:nvSpPr>
        <p:spPr/>
        <p:txBody>
          <a:bodyPr/>
          <a:lstStyle/>
          <a:p>
            <a:fld id="{AADB840A-1E70-4FAF-ADA7-830431948D73}" type="slidenum">
              <a:rPr lang="ar-MA" smtClean="0"/>
              <a:t>‹#›</a:t>
            </a:fld>
            <a:endParaRPr lang="ar-MA"/>
          </a:p>
        </p:txBody>
      </p:sp>
    </p:spTree>
    <p:extLst>
      <p:ext uri="{BB962C8B-B14F-4D97-AF65-F5344CB8AC3E}">
        <p14:creationId xmlns:p14="http://schemas.microsoft.com/office/powerpoint/2010/main" val="187046412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smtClean="0"/>
              <a:t>Click to edit Master title style</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cxnSp>
        <p:nvCxnSpPr>
          <p:cNvPr id="17" name="Straight Connector 16"/>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90FA7F20-DC9F-48F5-97A9-5E02099C42C9}" type="datetimeFigureOut">
              <a:rPr lang="ar-MA" smtClean="0"/>
              <a:t>06-09-1444</a:t>
            </a:fld>
            <a:endParaRPr lang="ar-MA"/>
          </a:p>
        </p:txBody>
      </p:sp>
      <p:sp>
        <p:nvSpPr>
          <p:cNvPr id="4" name="Footer Placeholder 4"/>
          <p:cNvSpPr>
            <a:spLocks noGrp="1"/>
          </p:cNvSpPr>
          <p:nvPr>
            <p:ph type="ftr" sz="quarter" idx="11"/>
          </p:nvPr>
        </p:nvSpPr>
        <p:spPr/>
        <p:txBody>
          <a:bodyPr/>
          <a:lstStyle/>
          <a:p>
            <a:endParaRPr lang="ar-MA"/>
          </a:p>
        </p:txBody>
      </p:sp>
      <p:sp>
        <p:nvSpPr>
          <p:cNvPr id="6" name="Slide Number Placeholder 5"/>
          <p:cNvSpPr>
            <a:spLocks noGrp="1"/>
          </p:cNvSpPr>
          <p:nvPr>
            <p:ph type="sldNum" sz="quarter" idx="12"/>
          </p:nvPr>
        </p:nvSpPr>
        <p:spPr/>
        <p:txBody>
          <a:bodyPr/>
          <a:lstStyle/>
          <a:p>
            <a:fld id="{AADB840A-1E70-4FAF-ADA7-830431948D73}" type="slidenum">
              <a:rPr lang="ar-MA" smtClean="0"/>
              <a:t>‹#›</a:t>
            </a:fld>
            <a:endParaRPr lang="ar-MA"/>
          </a:p>
        </p:txBody>
      </p:sp>
    </p:spTree>
    <p:extLst>
      <p:ext uri="{BB962C8B-B14F-4D97-AF65-F5344CB8AC3E}">
        <p14:creationId xmlns:p14="http://schemas.microsoft.com/office/powerpoint/2010/main" val="87076330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smtClean="0"/>
              <a:t>Click to edit Master title style</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cxnSp>
        <p:nvCxnSpPr>
          <p:cNvPr id="19" name="Straight Connector 18"/>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90FA7F20-DC9F-48F5-97A9-5E02099C42C9}" type="datetimeFigureOut">
              <a:rPr lang="ar-MA" smtClean="0"/>
              <a:t>06-09-1444</a:t>
            </a:fld>
            <a:endParaRPr lang="ar-MA"/>
          </a:p>
        </p:txBody>
      </p:sp>
      <p:sp>
        <p:nvSpPr>
          <p:cNvPr id="4" name="Footer Placeholder 4"/>
          <p:cNvSpPr>
            <a:spLocks noGrp="1"/>
          </p:cNvSpPr>
          <p:nvPr>
            <p:ph type="ftr" sz="quarter" idx="11"/>
          </p:nvPr>
        </p:nvSpPr>
        <p:spPr/>
        <p:txBody>
          <a:bodyPr/>
          <a:lstStyle/>
          <a:p>
            <a:endParaRPr lang="ar-MA"/>
          </a:p>
        </p:txBody>
      </p:sp>
      <p:sp>
        <p:nvSpPr>
          <p:cNvPr id="6" name="Slide Number Placeholder 5"/>
          <p:cNvSpPr>
            <a:spLocks noGrp="1"/>
          </p:cNvSpPr>
          <p:nvPr>
            <p:ph type="sldNum" sz="quarter" idx="12"/>
          </p:nvPr>
        </p:nvSpPr>
        <p:spPr/>
        <p:txBody>
          <a:bodyPr/>
          <a:lstStyle/>
          <a:p>
            <a:fld id="{AADB840A-1E70-4FAF-ADA7-830431948D73}" type="slidenum">
              <a:rPr lang="ar-MA" smtClean="0"/>
              <a:t>‹#›</a:t>
            </a:fld>
            <a:endParaRPr lang="ar-MA"/>
          </a:p>
        </p:txBody>
      </p:sp>
    </p:spTree>
    <p:extLst>
      <p:ext uri="{BB962C8B-B14F-4D97-AF65-F5344CB8AC3E}">
        <p14:creationId xmlns:p14="http://schemas.microsoft.com/office/powerpoint/2010/main" val="1507002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nchorCtr="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0FA7F20-DC9F-48F5-97A9-5E02099C42C9}" type="datetimeFigureOut">
              <a:rPr lang="ar-MA" smtClean="0"/>
              <a:t>06-09-1444</a:t>
            </a:fld>
            <a:endParaRPr lang="ar-MA"/>
          </a:p>
        </p:txBody>
      </p:sp>
      <p:sp>
        <p:nvSpPr>
          <p:cNvPr id="5" name="Footer Placeholder 4"/>
          <p:cNvSpPr>
            <a:spLocks noGrp="1"/>
          </p:cNvSpPr>
          <p:nvPr>
            <p:ph type="ftr" sz="quarter" idx="11"/>
          </p:nvPr>
        </p:nvSpPr>
        <p:spPr/>
        <p:txBody>
          <a:bodyPr/>
          <a:lstStyle/>
          <a:p>
            <a:endParaRPr lang="ar-MA"/>
          </a:p>
        </p:txBody>
      </p:sp>
      <p:sp>
        <p:nvSpPr>
          <p:cNvPr id="6" name="Slide Number Placeholder 5"/>
          <p:cNvSpPr>
            <a:spLocks noGrp="1"/>
          </p:cNvSpPr>
          <p:nvPr>
            <p:ph type="sldNum" sz="quarter" idx="12"/>
          </p:nvPr>
        </p:nvSpPr>
        <p:spPr/>
        <p:txBody>
          <a:bodyPr/>
          <a:lstStyle/>
          <a:p>
            <a:fld id="{AADB840A-1E70-4FAF-ADA7-830431948D73}" type="slidenum">
              <a:rPr lang="ar-MA" smtClean="0"/>
              <a:t>‹#›</a:t>
            </a:fld>
            <a:endParaRPr lang="ar-MA"/>
          </a:p>
        </p:txBody>
      </p:sp>
    </p:spTree>
    <p:extLst>
      <p:ext uri="{BB962C8B-B14F-4D97-AF65-F5344CB8AC3E}">
        <p14:creationId xmlns:p14="http://schemas.microsoft.com/office/powerpoint/2010/main" val="99887599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0FA7F20-DC9F-48F5-97A9-5E02099C42C9}" type="datetimeFigureOut">
              <a:rPr lang="ar-MA" smtClean="0"/>
              <a:t>06-09-1444</a:t>
            </a:fld>
            <a:endParaRPr lang="ar-MA"/>
          </a:p>
        </p:txBody>
      </p:sp>
      <p:sp>
        <p:nvSpPr>
          <p:cNvPr id="5" name="Footer Placeholder 4"/>
          <p:cNvSpPr>
            <a:spLocks noGrp="1"/>
          </p:cNvSpPr>
          <p:nvPr>
            <p:ph type="ftr" sz="quarter" idx="11"/>
          </p:nvPr>
        </p:nvSpPr>
        <p:spPr/>
        <p:txBody>
          <a:bodyPr/>
          <a:lstStyle/>
          <a:p>
            <a:endParaRPr lang="ar-MA"/>
          </a:p>
        </p:txBody>
      </p:sp>
      <p:sp>
        <p:nvSpPr>
          <p:cNvPr id="6" name="Slide Number Placeholder 5"/>
          <p:cNvSpPr>
            <a:spLocks noGrp="1"/>
          </p:cNvSpPr>
          <p:nvPr>
            <p:ph type="sldNum" sz="quarter" idx="12"/>
          </p:nvPr>
        </p:nvSpPr>
        <p:spPr/>
        <p:txBody>
          <a:bodyPr/>
          <a:lstStyle/>
          <a:p>
            <a:fld id="{AADB840A-1E70-4FAF-ADA7-830431948D73}" type="slidenum">
              <a:rPr lang="ar-MA" smtClean="0"/>
              <a:t>‹#›</a:t>
            </a:fld>
            <a:endParaRPr lang="ar-MA"/>
          </a:p>
        </p:txBody>
      </p:sp>
    </p:spTree>
    <p:extLst>
      <p:ext uri="{BB962C8B-B14F-4D97-AF65-F5344CB8AC3E}">
        <p14:creationId xmlns:p14="http://schemas.microsoft.com/office/powerpoint/2010/main" val="257390520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3"/>
          <p:cNvSpPr>
            <a:spLocks noGrp="1"/>
          </p:cNvSpPr>
          <p:nvPr>
            <p:ph type="dt" sz="half" idx="10"/>
          </p:nvPr>
        </p:nvSpPr>
        <p:spPr/>
        <p:txBody>
          <a:bodyPr/>
          <a:lstStyle/>
          <a:p>
            <a:fld id="{90FA7F20-DC9F-48F5-97A9-5E02099C42C9}" type="datetimeFigureOut">
              <a:rPr lang="ar-MA" smtClean="0"/>
              <a:t>06-09-1444</a:t>
            </a:fld>
            <a:endParaRPr lang="ar-MA"/>
          </a:p>
        </p:txBody>
      </p:sp>
      <p:sp>
        <p:nvSpPr>
          <p:cNvPr id="5" name="Footer Placeholder 4"/>
          <p:cNvSpPr>
            <a:spLocks noGrp="1"/>
          </p:cNvSpPr>
          <p:nvPr>
            <p:ph type="ftr" sz="quarter" idx="11"/>
          </p:nvPr>
        </p:nvSpPr>
        <p:spPr/>
        <p:txBody>
          <a:bodyPr/>
          <a:lstStyle/>
          <a:p>
            <a:endParaRPr lang="ar-MA"/>
          </a:p>
        </p:txBody>
      </p:sp>
      <p:sp>
        <p:nvSpPr>
          <p:cNvPr id="6" name="Slide Number Placeholder 5"/>
          <p:cNvSpPr>
            <a:spLocks noGrp="1"/>
          </p:cNvSpPr>
          <p:nvPr>
            <p:ph type="sldNum" sz="quarter" idx="12"/>
          </p:nvPr>
        </p:nvSpPr>
        <p:spPr/>
        <p:txBody>
          <a:bodyPr/>
          <a:lstStyle/>
          <a:p>
            <a:fld id="{AADB840A-1E70-4FAF-ADA7-830431948D73}" type="slidenum">
              <a:rPr lang="ar-MA" smtClean="0"/>
              <a:t>‹#›</a:t>
            </a:fld>
            <a:endParaRPr lang="ar-MA"/>
          </a:p>
        </p:txBody>
      </p:sp>
    </p:spTree>
    <p:extLst>
      <p:ext uri="{BB962C8B-B14F-4D97-AF65-F5344CB8AC3E}">
        <p14:creationId xmlns:p14="http://schemas.microsoft.com/office/powerpoint/2010/main" val="365586275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90FA7F20-DC9F-48F5-97A9-5E02099C42C9}" type="datetimeFigureOut">
              <a:rPr lang="ar-MA" smtClean="0"/>
              <a:t>06-09-1444</a:t>
            </a:fld>
            <a:endParaRPr lang="ar-MA"/>
          </a:p>
        </p:txBody>
      </p:sp>
      <p:sp>
        <p:nvSpPr>
          <p:cNvPr id="5" name="Footer Placeholder 4"/>
          <p:cNvSpPr>
            <a:spLocks noGrp="1"/>
          </p:cNvSpPr>
          <p:nvPr>
            <p:ph type="ftr" sz="quarter" idx="11"/>
          </p:nvPr>
        </p:nvSpPr>
        <p:spPr/>
        <p:txBody>
          <a:bodyPr/>
          <a:lstStyle/>
          <a:p>
            <a:endParaRPr lang="ar-MA"/>
          </a:p>
        </p:txBody>
      </p:sp>
      <p:sp>
        <p:nvSpPr>
          <p:cNvPr id="6" name="Slide Number Placeholder 5"/>
          <p:cNvSpPr>
            <a:spLocks noGrp="1"/>
          </p:cNvSpPr>
          <p:nvPr>
            <p:ph type="sldNum" sz="quarter" idx="12"/>
          </p:nvPr>
        </p:nvSpPr>
        <p:spPr/>
        <p:txBody>
          <a:bodyPr/>
          <a:lstStyle/>
          <a:p>
            <a:fld id="{AADB840A-1E70-4FAF-ADA7-830431948D73}" type="slidenum">
              <a:rPr lang="ar-MA" smtClean="0"/>
              <a:t>‹#›</a:t>
            </a:fld>
            <a:endParaRPr lang="ar-MA"/>
          </a:p>
        </p:txBody>
      </p:sp>
    </p:spTree>
    <p:extLst>
      <p:ext uri="{BB962C8B-B14F-4D97-AF65-F5344CB8AC3E}">
        <p14:creationId xmlns:p14="http://schemas.microsoft.com/office/powerpoint/2010/main" val="123237129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90FA7F20-DC9F-48F5-97A9-5E02099C42C9}" type="datetimeFigureOut">
              <a:rPr lang="ar-MA" smtClean="0"/>
              <a:t>06-09-1444</a:t>
            </a:fld>
            <a:endParaRPr lang="ar-MA"/>
          </a:p>
        </p:txBody>
      </p:sp>
      <p:sp>
        <p:nvSpPr>
          <p:cNvPr id="6" name="Footer Placeholder 5"/>
          <p:cNvSpPr>
            <a:spLocks noGrp="1"/>
          </p:cNvSpPr>
          <p:nvPr>
            <p:ph type="ftr" sz="quarter" idx="11"/>
          </p:nvPr>
        </p:nvSpPr>
        <p:spPr/>
        <p:txBody>
          <a:bodyPr/>
          <a:lstStyle/>
          <a:p>
            <a:endParaRPr lang="ar-MA"/>
          </a:p>
        </p:txBody>
      </p:sp>
      <p:sp>
        <p:nvSpPr>
          <p:cNvPr id="7" name="Slide Number Placeholder 6"/>
          <p:cNvSpPr>
            <a:spLocks noGrp="1"/>
          </p:cNvSpPr>
          <p:nvPr>
            <p:ph type="sldNum" sz="quarter" idx="12"/>
          </p:nvPr>
        </p:nvSpPr>
        <p:spPr/>
        <p:txBody>
          <a:bodyPr/>
          <a:lstStyle/>
          <a:p>
            <a:fld id="{AADB840A-1E70-4FAF-ADA7-830431948D73}" type="slidenum">
              <a:rPr lang="ar-MA" smtClean="0"/>
              <a:t>‹#›</a:t>
            </a:fld>
            <a:endParaRPr lang="ar-MA"/>
          </a:p>
        </p:txBody>
      </p:sp>
    </p:spTree>
    <p:extLst>
      <p:ext uri="{BB962C8B-B14F-4D97-AF65-F5344CB8AC3E}">
        <p14:creationId xmlns:p14="http://schemas.microsoft.com/office/powerpoint/2010/main" val="378848155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90FA7F20-DC9F-48F5-97A9-5E02099C42C9}" type="datetimeFigureOut">
              <a:rPr lang="ar-MA" smtClean="0"/>
              <a:t>06-09-1444</a:t>
            </a:fld>
            <a:endParaRPr lang="ar-MA"/>
          </a:p>
        </p:txBody>
      </p:sp>
      <p:sp>
        <p:nvSpPr>
          <p:cNvPr id="8" name="Footer Placeholder 7"/>
          <p:cNvSpPr>
            <a:spLocks noGrp="1"/>
          </p:cNvSpPr>
          <p:nvPr>
            <p:ph type="ftr" sz="quarter" idx="11"/>
          </p:nvPr>
        </p:nvSpPr>
        <p:spPr/>
        <p:txBody>
          <a:bodyPr/>
          <a:lstStyle/>
          <a:p>
            <a:endParaRPr lang="ar-MA"/>
          </a:p>
        </p:txBody>
      </p:sp>
      <p:sp>
        <p:nvSpPr>
          <p:cNvPr id="9" name="Slide Number Placeholder 8"/>
          <p:cNvSpPr>
            <a:spLocks noGrp="1"/>
          </p:cNvSpPr>
          <p:nvPr>
            <p:ph type="sldNum" sz="quarter" idx="12"/>
          </p:nvPr>
        </p:nvSpPr>
        <p:spPr/>
        <p:txBody>
          <a:bodyPr/>
          <a:lstStyle/>
          <a:p>
            <a:fld id="{AADB840A-1E70-4FAF-ADA7-830431948D73}" type="slidenum">
              <a:rPr lang="ar-MA" smtClean="0"/>
              <a:t>‹#›</a:t>
            </a:fld>
            <a:endParaRPr lang="ar-MA"/>
          </a:p>
        </p:txBody>
      </p:sp>
    </p:spTree>
    <p:extLst>
      <p:ext uri="{BB962C8B-B14F-4D97-AF65-F5344CB8AC3E}">
        <p14:creationId xmlns:p14="http://schemas.microsoft.com/office/powerpoint/2010/main" val="195983388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7" name="Date Placeholder 2"/>
          <p:cNvSpPr>
            <a:spLocks noGrp="1"/>
          </p:cNvSpPr>
          <p:nvPr>
            <p:ph type="dt" sz="half" idx="10"/>
          </p:nvPr>
        </p:nvSpPr>
        <p:spPr/>
        <p:txBody>
          <a:bodyPr/>
          <a:lstStyle/>
          <a:p>
            <a:fld id="{90FA7F20-DC9F-48F5-97A9-5E02099C42C9}" type="datetimeFigureOut">
              <a:rPr lang="ar-MA" smtClean="0"/>
              <a:t>06-09-1444</a:t>
            </a:fld>
            <a:endParaRPr lang="ar-MA"/>
          </a:p>
        </p:txBody>
      </p:sp>
      <p:sp>
        <p:nvSpPr>
          <p:cNvPr id="5" name="Footer Placeholder 3"/>
          <p:cNvSpPr>
            <a:spLocks noGrp="1"/>
          </p:cNvSpPr>
          <p:nvPr>
            <p:ph type="ftr" sz="quarter" idx="11"/>
          </p:nvPr>
        </p:nvSpPr>
        <p:spPr/>
        <p:txBody>
          <a:bodyPr/>
          <a:lstStyle/>
          <a:p>
            <a:endParaRPr lang="ar-MA"/>
          </a:p>
        </p:txBody>
      </p:sp>
      <p:sp>
        <p:nvSpPr>
          <p:cNvPr id="6" name="Slide Number Placeholder 4"/>
          <p:cNvSpPr>
            <a:spLocks noGrp="1"/>
          </p:cNvSpPr>
          <p:nvPr>
            <p:ph type="sldNum" sz="quarter" idx="12"/>
          </p:nvPr>
        </p:nvSpPr>
        <p:spPr/>
        <p:txBody>
          <a:bodyPr/>
          <a:lstStyle/>
          <a:p>
            <a:fld id="{AADB840A-1E70-4FAF-ADA7-830431948D73}" type="slidenum">
              <a:rPr lang="ar-MA" smtClean="0"/>
              <a:t>‹#›</a:t>
            </a:fld>
            <a:endParaRPr lang="ar-MA"/>
          </a:p>
        </p:txBody>
      </p:sp>
    </p:spTree>
    <p:extLst>
      <p:ext uri="{BB962C8B-B14F-4D97-AF65-F5344CB8AC3E}">
        <p14:creationId xmlns:p14="http://schemas.microsoft.com/office/powerpoint/2010/main" val="1950634506"/>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90FA7F20-DC9F-48F5-97A9-5E02099C42C9}" type="datetimeFigureOut">
              <a:rPr lang="ar-MA" smtClean="0"/>
              <a:t>06-09-1444</a:t>
            </a:fld>
            <a:endParaRPr lang="ar-MA"/>
          </a:p>
        </p:txBody>
      </p:sp>
      <p:sp>
        <p:nvSpPr>
          <p:cNvPr id="5" name="Footer Placeholder 2"/>
          <p:cNvSpPr>
            <a:spLocks noGrp="1"/>
          </p:cNvSpPr>
          <p:nvPr>
            <p:ph type="ftr" sz="quarter" idx="11"/>
          </p:nvPr>
        </p:nvSpPr>
        <p:spPr/>
        <p:txBody>
          <a:bodyPr/>
          <a:lstStyle/>
          <a:p>
            <a:endParaRPr lang="ar-MA"/>
          </a:p>
        </p:txBody>
      </p:sp>
      <p:sp>
        <p:nvSpPr>
          <p:cNvPr id="6" name="Slide Number Placeholder 3"/>
          <p:cNvSpPr>
            <a:spLocks noGrp="1"/>
          </p:cNvSpPr>
          <p:nvPr>
            <p:ph type="sldNum" sz="quarter" idx="12"/>
          </p:nvPr>
        </p:nvSpPr>
        <p:spPr/>
        <p:txBody>
          <a:bodyPr/>
          <a:lstStyle/>
          <a:p>
            <a:fld id="{AADB840A-1E70-4FAF-ADA7-830431948D73}" type="slidenum">
              <a:rPr lang="ar-MA" smtClean="0"/>
              <a:t>‹#›</a:t>
            </a:fld>
            <a:endParaRPr lang="ar-MA"/>
          </a:p>
        </p:txBody>
      </p:sp>
    </p:spTree>
    <p:extLst>
      <p:ext uri="{BB962C8B-B14F-4D97-AF65-F5344CB8AC3E}">
        <p14:creationId xmlns:p14="http://schemas.microsoft.com/office/powerpoint/2010/main" val="254815669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3" y="1447800"/>
            <a:ext cx="3401064" cy="1447800"/>
          </a:xfrm>
        </p:spPr>
        <p:txBody>
          <a:bodyPr anchor="b"/>
          <a:lstStyle>
            <a:lvl1pPr algn="l">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154953"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7" name="Date Placeholder 4"/>
          <p:cNvSpPr>
            <a:spLocks noGrp="1"/>
          </p:cNvSpPr>
          <p:nvPr>
            <p:ph type="dt" sz="half" idx="10"/>
          </p:nvPr>
        </p:nvSpPr>
        <p:spPr/>
        <p:txBody>
          <a:bodyPr/>
          <a:lstStyle/>
          <a:p>
            <a:fld id="{90FA7F20-DC9F-48F5-97A9-5E02099C42C9}" type="datetimeFigureOut">
              <a:rPr lang="ar-MA" smtClean="0"/>
              <a:t>06-09-1444</a:t>
            </a:fld>
            <a:endParaRPr lang="ar-MA"/>
          </a:p>
        </p:txBody>
      </p:sp>
      <p:sp>
        <p:nvSpPr>
          <p:cNvPr id="5" name="Footer Placeholder 5"/>
          <p:cNvSpPr>
            <a:spLocks noGrp="1"/>
          </p:cNvSpPr>
          <p:nvPr>
            <p:ph type="ftr" sz="quarter" idx="11"/>
          </p:nvPr>
        </p:nvSpPr>
        <p:spPr/>
        <p:txBody>
          <a:bodyPr/>
          <a:lstStyle/>
          <a:p>
            <a:endParaRPr lang="ar-MA"/>
          </a:p>
        </p:txBody>
      </p:sp>
      <p:sp>
        <p:nvSpPr>
          <p:cNvPr id="6" name="Slide Number Placeholder 6"/>
          <p:cNvSpPr>
            <a:spLocks noGrp="1"/>
          </p:cNvSpPr>
          <p:nvPr>
            <p:ph type="sldNum" sz="quarter" idx="12"/>
          </p:nvPr>
        </p:nvSpPr>
        <p:spPr/>
        <p:txBody>
          <a:bodyPr/>
          <a:lstStyle/>
          <a:p>
            <a:fld id="{AADB840A-1E70-4FAF-ADA7-830431948D73}" type="slidenum">
              <a:rPr lang="ar-MA" smtClean="0"/>
              <a:t>‹#›</a:t>
            </a:fld>
            <a:endParaRPr lang="ar-MA"/>
          </a:p>
        </p:txBody>
      </p:sp>
    </p:spTree>
    <p:extLst>
      <p:ext uri="{BB962C8B-B14F-4D97-AF65-F5344CB8AC3E}">
        <p14:creationId xmlns:p14="http://schemas.microsoft.com/office/powerpoint/2010/main" val="315609389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90FA7F20-DC9F-48F5-97A9-5E02099C42C9}" type="datetimeFigureOut">
              <a:rPr lang="ar-MA" smtClean="0"/>
              <a:t>06-09-1444</a:t>
            </a:fld>
            <a:endParaRPr lang="ar-MA"/>
          </a:p>
        </p:txBody>
      </p:sp>
      <p:sp>
        <p:nvSpPr>
          <p:cNvPr id="6" name="Footer Placeholder 5"/>
          <p:cNvSpPr>
            <a:spLocks noGrp="1"/>
          </p:cNvSpPr>
          <p:nvPr>
            <p:ph type="ftr" sz="quarter" idx="11"/>
          </p:nvPr>
        </p:nvSpPr>
        <p:spPr/>
        <p:txBody>
          <a:bodyPr/>
          <a:lstStyle/>
          <a:p>
            <a:endParaRPr lang="ar-MA"/>
          </a:p>
        </p:txBody>
      </p:sp>
      <p:sp>
        <p:nvSpPr>
          <p:cNvPr id="7" name="Slide Number Placeholder 6"/>
          <p:cNvSpPr>
            <a:spLocks noGrp="1"/>
          </p:cNvSpPr>
          <p:nvPr>
            <p:ph type="sldNum" sz="quarter" idx="12"/>
          </p:nvPr>
        </p:nvSpPr>
        <p:spPr/>
        <p:txBody>
          <a:bodyPr/>
          <a:lstStyle/>
          <a:p>
            <a:fld id="{AADB840A-1E70-4FAF-ADA7-830431948D73}" type="slidenum">
              <a:rPr lang="ar-MA" smtClean="0"/>
              <a:t>‹#›</a:t>
            </a:fld>
            <a:endParaRPr lang="ar-MA"/>
          </a:p>
        </p:txBody>
      </p:sp>
    </p:spTree>
    <p:extLst>
      <p:ext uri="{BB962C8B-B14F-4D97-AF65-F5344CB8AC3E}">
        <p14:creationId xmlns:p14="http://schemas.microsoft.com/office/powerpoint/2010/main" val="240508960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5878"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en-US" smtClean="0"/>
              <a:t>Click to edit Master title style</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90FA7F20-DC9F-48F5-97A9-5E02099C42C9}" type="datetimeFigureOut">
              <a:rPr lang="ar-MA" smtClean="0"/>
              <a:t>06-09-1444</a:t>
            </a:fld>
            <a:endParaRPr lang="ar-MA"/>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ar-MA"/>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AADB840A-1E70-4FAF-ADA7-830431948D73}" type="slidenum">
              <a:rPr lang="ar-MA" smtClean="0"/>
              <a:t>‹#›</a:t>
            </a:fld>
            <a:endParaRPr lang="ar-MA"/>
          </a:p>
        </p:txBody>
      </p:sp>
    </p:spTree>
    <p:extLst>
      <p:ext uri="{BB962C8B-B14F-4D97-AF65-F5344CB8AC3E}">
        <p14:creationId xmlns:p14="http://schemas.microsoft.com/office/powerpoint/2010/main" val="3595237430"/>
      </p:ext>
    </p:extLst>
  </p:cSld>
  <p:clrMap bg1="dk1" tx1="lt1" bg2="dk2" tx2="lt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 id="2147483685" r:id="rId13"/>
    <p:sldLayoutId id="2147483686" r:id="rId14"/>
    <p:sldLayoutId id="2147483687" r:id="rId15"/>
    <p:sldLayoutId id="2147483688" r:id="rId16"/>
    <p:sldLayoutId id="2147483689" r:id="rId17"/>
  </p:sldLayoutIdLst>
  <mc:AlternateContent xmlns:mc="http://schemas.openxmlformats.org/markup-compatibility/2006" xmlns:p14="http://schemas.microsoft.com/office/powerpoint/2010/main">
    <mc:Choice Requires="p14">
      <p:transition p14:dur="0"/>
    </mc:Choice>
    <mc:Fallback xmlns="">
      <p:transition/>
    </mc:Fallback>
  </mc:AlternateContent>
  <p:txStyles>
    <p:titleStyle>
      <a:lvl1pPr algn="l" defTabSz="457200" rtl="1" eaLnBrk="1" latinLnBrk="0" hangingPunct="1">
        <a:spcBef>
          <a:spcPct val="0"/>
        </a:spcBef>
        <a:buNone/>
        <a:defRPr sz="4200" b="0" i="0" kern="1200">
          <a:solidFill>
            <a:schemeClr val="tx2"/>
          </a:solidFill>
          <a:latin typeface="+mj-lt"/>
          <a:ea typeface="+mj-ea"/>
          <a:cs typeface="+mj-cs"/>
        </a:defRPr>
      </a:lvl1pPr>
      <a:lvl2pPr rtl="1" eaLnBrk="1" hangingPunct="1">
        <a:defRPr>
          <a:solidFill>
            <a:schemeClr val="tx2"/>
          </a:solidFill>
        </a:defRPr>
      </a:lvl2pPr>
      <a:lvl3pPr rtl="1" eaLnBrk="1" hangingPunct="1">
        <a:defRPr>
          <a:solidFill>
            <a:schemeClr val="tx2"/>
          </a:solidFill>
        </a:defRPr>
      </a:lvl3pPr>
      <a:lvl4pPr rtl="1" eaLnBrk="1" hangingPunct="1">
        <a:defRPr>
          <a:solidFill>
            <a:schemeClr val="tx2"/>
          </a:solidFill>
        </a:defRPr>
      </a:lvl4pPr>
      <a:lvl5pPr rtl="1" eaLnBrk="1" hangingPunct="1">
        <a:defRPr>
          <a:solidFill>
            <a:schemeClr val="tx2"/>
          </a:solidFill>
        </a:defRPr>
      </a:lvl5pPr>
      <a:lvl6pPr rtl="1" eaLnBrk="1" hangingPunct="1">
        <a:defRPr>
          <a:solidFill>
            <a:schemeClr val="tx2"/>
          </a:solidFill>
        </a:defRPr>
      </a:lvl6pPr>
      <a:lvl7pPr rtl="1" eaLnBrk="1" hangingPunct="1">
        <a:defRPr>
          <a:solidFill>
            <a:schemeClr val="tx2"/>
          </a:solidFill>
        </a:defRPr>
      </a:lvl7pPr>
      <a:lvl8pPr rtl="1" eaLnBrk="1" hangingPunct="1">
        <a:defRPr>
          <a:solidFill>
            <a:schemeClr val="tx2"/>
          </a:solidFill>
        </a:defRPr>
      </a:lvl8pPr>
      <a:lvl9pPr rtl="1" eaLnBrk="1" hangingPunct="1">
        <a:defRPr>
          <a:solidFill>
            <a:schemeClr val="tx2"/>
          </a:solidFill>
        </a:defRPr>
      </a:lvl9pPr>
    </p:titleStyle>
    <p:bodyStyle>
      <a:lvl1pPr marL="342900" indent="-342900" algn="r" defTabSz="457200" rtl="1"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r" defTabSz="457200" rtl="1"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r" defTabSz="457200" rtl="1"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r" defTabSz="457200" rtl="1"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r" defTabSz="457200" rtl="1"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r" defTabSz="457200" rtl="1"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r" defTabSz="457200" rtl="1"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r" defTabSz="457200" rtl="1"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r" defTabSz="457200" rtl="1"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r" defTabSz="457200" rtl="1" eaLnBrk="1" latinLnBrk="0" hangingPunct="1">
        <a:defRPr sz="1800" kern="1200">
          <a:solidFill>
            <a:schemeClr val="tx1"/>
          </a:solidFill>
          <a:latin typeface="+mn-lt"/>
          <a:ea typeface="+mn-ea"/>
          <a:cs typeface="+mn-cs"/>
        </a:defRPr>
      </a:lvl1pPr>
      <a:lvl2pPr marL="457200" algn="r" defTabSz="457200" rtl="1" eaLnBrk="1" latinLnBrk="0" hangingPunct="1">
        <a:defRPr sz="1800" kern="1200">
          <a:solidFill>
            <a:schemeClr val="tx1"/>
          </a:solidFill>
          <a:latin typeface="+mn-lt"/>
          <a:ea typeface="+mn-ea"/>
          <a:cs typeface="+mn-cs"/>
        </a:defRPr>
      </a:lvl2pPr>
      <a:lvl3pPr marL="914400" algn="r" defTabSz="457200" rtl="1" eaLnBrk="1" latinLnBrk="0" hangingPunct="1">
        <a:defRPr sz="1800" kern="1200">
          <a:solidFill>
            <a:schemeClr val="tx1"/>
          </a:solidFill>
          <a:latin typeface="+mn-lt"/>
          <a:ea typeface="+mn-ea"/>
          <a:cs typeface="+mn-cs"/>
        </a:defRPr>
      </a:lvl3pPr>
      <a:lvl4pPr marL="1371600" algn="r" defTabSz="457200" rtl="1" eaLnBrk="1" latinLnBrk="0" hangingPunct="1">
        <a:defRPr sz="1800" kern="1200">
          <a:solidFill>
            <a:schemeClr val="tx1"/>
          </a:solidFill>
          <a:latin typeface="+mn-lt"/>
          <a:ea typeface="+mn-ea"/>
          <a:cs typeface="+mn-cs"/>
        </a:defRPr>
      </a:lvl4pPr>
      <a:lvl5pPr marL="1828800" algn="r" defTabSz="457200" rtl="1" eaLnBrk="1" latinLnBrk="0" hangingPunct="1">
        <a:defRPr sz="1800" kern="1200">
          <a:solidFill>
            <a:schemeClr val="tx1"/>
          </a:solidFill>
          <a:latin typeface="+mn-lt"/>
          <a:ea typeface="+mn-ea"/>
          <a:cs typeface="+mn-cs"/>
        </a:defRPr>
      </a:lvl5pPr>
      <a:lvl6pPr marL="2286000" algn="r" defTabSz="457200" rtl="1" eaLnBrk="1" latinLnBrk="0" hangingPunct="1">
        <a:defRPr sz="1800" kern="1200">
          <a:solidFill>
            <a:schemeClr val="tx1"/>
          </a:solidFill>
          <a:latin typeface="+mn-lt"/>
          <a:ea typeface="+mn-ea"/>
          <a:cs typeface="+mn-cs"/>
        </a:defRPr>
      </a:lvl6pPr>
      <a:lvl7pPr marL="2743200" algn="r" defTabSz="457200" rtl="1" eaLnBrk="1" latinLnBrk="0" hangingPunct="1">
        <a:defRPr sz="1800" kern="1200">
          <a:solidFill>
            <a:schemeClr val="tx1"/>
          </a:solidFill>
          <a:latin typeface="+mn-lt"/>
          <a:ea typeface="+mn-ea"/>
          <a:cs typeface="+mn-cs"/>
        </a:defRPr>
      </a:lvl7pPr>
      <a:lvl8pPr marL="3200400" algn="r" defTabSz="457200" rtl="1" eaLnBrk="1" latinLnBrk="0" hangingPunct="1">
        <a:defRPr sz="1800" kern="1200">
          <a:solidFill>
            <a:schemeClr val="tx1"/>
          </a:solidFill>
          <a:latin typeface="+mn-lt"/>
          <a:ea typeface="+mn-ea"/>
          <a:cs typeface="+mn-cs"/>
        </a:defRPr>
      </a:lvl8pPr>
      <a:lvl9pPr marL="3657600" algn="r" defTabSz="4572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280161" y="2897946"/>
            <a:ext cx="9868488" cy="923330"/>
          </a:xfrm>
          <a:prstGeom prst="rect">
            <a:avLst/>
          </a:prstGeom>
          <a:ln>
            <a:noFill/>
          </a:ln>
          <a:effectLst/>
          <a:scene3d>
            <a:camera prst="orthographicFront">
              <a:rot lat="0" lon="0" rev="0"/>
            </a:camera>
            <a:lightRig rig="contrasting" dir="t">
              <a:rot lat="0" lon="0" rev="7800000"/>
            </a:lightRig>
          </a:scene3d>
          <a:sp3d>
            <a:bevelT w="139700" h="139700"/>
          </a:sp3d>
        </p:spPr>
        <p:style>
          <a:lnRef idx="0">
            <a:schemeClr val="accent5"/>
          </a:lnRef>
          <a:fillRef idx="3">
            <a:schemeClr val="accent5"/>
          </a:fillRef>
          <a:effectRef idx="3">
            <a:schemeClr val="accent5"/>
          </a:effectRef>
          <a:fontRef idx="minor">
            <a:schemeClr val="lt1"/>
          </a:fontRef>
        </p:style>
        <p:txBody>
          <a:bodyPr wrap="square" rtlCol="1">
            <a:spAutoFit/>
          </a:bodyPr>
          <a:lstStyle/>
          <a:p>
            <a:pPr algn="r" rtl="1"/>
            <a:r>
              <a:rPr lang="ar-MA" sz="5400" b="1" dirty="0" smtClean="0">
                <a:solidFill>
                  <a:srgbClr val="FF0000"/>
                </a:solidFill>
              </a:rPr>
              <a:t>- مكـــــون: </a:t>
            </a:r>
            <a:r>
              <a:rPr lang="ar-MA" sz="5400" b="1" dirty="0" smtClean="0">
                <a:solidFill>
                  <a:schemeClr val="bg1"/>
                </a:solidFill>
              </a:rPr>
              <a:t>الــقـــــــــراءة</a:t>
            </a:r>
            <a:r>
              <a:rPr lang="ar-MA" sz="5400" b="1" dirty="0" smtClean="0"/>
              <a:t> </a:t>
            </a:r>
            <a:endParaRPr lang="ar-MA" sz="5400" b="1" dirty="0"/>
          </a:p>
        </p:txBody>
      </p:sp>
      <p:sp>
        <p:nvSpPr>
          <p:cNvPr id="5" name="TextBox 4"/>
          <p:cNvSpPr txBox="1"/>
          <p:nvPr/>
        </p:nvSpPr>
        <p:spPr>
          <a:xfrm>
            <a:off x="1280160" y="4276578"/>
            <a:ext cx="9868487" cy="923330"/>
          </a:xfrm>
          <a:prstGeom prst="rect">
            <a:avLst/>
          </a:prstGeom>
          <a:solidFill>
            <a:schemeClr val="accent2">
              <a:lumMod val="40000"/>
              <a:lumOff val="60000"/>
            </a:schemeClr>
          </a:solidFill>
        </p:spPr>
        <p:txBody>
          <a:bodyPr wrap="square" rtlCol="1">
            <a:spAutoFit/>
          </a:bodyPr>
          <a:lstStyle/>
          <a:p>
            <a:pPr marL="285750" indent="-285750" algn="r" rtl="1">
              <a:buFontTx/>
              <a:buChar char="-"/>
            </a:pPr>
            <a:r>
              <a:rPr lang="ar-MA" sz="5400" b="1" dirty="0" smtClean="0">
                <a:solidFill>
                  <a:srgbClr val="FF0000"/>
                </a:solidFill>
                <a:effectLst>
                  <a:outerShdw blurRad="38100" dist="38100" dir="2700000" algn="tl">
                    <a:srgbClr val="000000">
                      <a:alpha val="43137"/>
                    </a:srgbClr>
                  </a:outerShdw>
                </a:effectLst>
              </a:rPr>
              <a:t>الموضوع</a:t>
            </a:r>
            <a:r>
              <a:rPr lang="ar-MA" sz="5400" b="1" dirty="0">
                <a:solidFill>
                  <a:srgbClr val="FF0000"/>
                </a:solidFill>
                <a:effectLst>
                  <a:outerShdw blurRad="38100" dist="38100" dir="2700000" algn="tl">
                    <a:srgbClr val="000000">
                      <a:alpha val="43137"/>
                    </a:srgbClr>
                  </a:outerShdw>
                </a:effectLst>
              </a:rPr>
              <a:t>: </a:t>
            </a:r>
            <a:r>
              <a:rPr lang="ar-MA" sz="5400" b="1" dirty="0">
                <a:solidFill>
                  <a:schemeClr val="bg1"/>
                </a:solidFill>
                <a:effectLst>
                  <a:outerShdw blurRad="38100" dist="38100" dir="2700000" algn="tl">
                    <a:srgbClr val="000000">
                      <a:alpha val="43137"/>
                    </a:srgbClr>
                  </a:outerShdw>
                </a:effectLst>
              </a:rPr>
              <a:t>الماء أساس الحياة . </a:t>
            </a:r>
            <a:r>
              <a:rPr lang="ar-MA" sz="5400" b="1" dirty="0">
                <a:solidFill>
                  <a:schemeClr val="bg1"/>
                </a:solidFill>
                <a:effectLst>
                  <a:outerShdw blurRad="38100" dist="38100" dir="2700000" algn="tl">
                    <a:srgbClr val="000000">
                      <a:alpha val="43137"/>
                    </a:srgbClr>
                  </a:outerShdw>
                </a:effectLst>
              </a:rPr>
              <a:t>ص </a:t>
            </a:r>
            <a:r>
              <a:rPr lang="ar-MA" sz="5400" b="1" dirty="0" smtClean="0">
                <a:solidFill>
                  <a:schemeClr val="bg1"/>
                </a:solidFill>
                <a:effectLst>
                  <a:outerShdw blurRad="38100" dist="38100" dir="2700000" algn="tl">
                    <a:srgbClr val="000000">
                      <a:alpha val="43137"/>
                    </a:srgbClr>
                  </a:outerShdw>
                </a:effectLst>
              </a:rPr>
              <a:t>176</a:t>
            </a:r>
            <a:endParaRPr lang="ar-MA" sz="5400" b="1" dirty="0">
              <a:solidFill>
                <a:schemeClr val="bg1"/>
              </a:solidFill>
              <a:effectLst>
                <a:outerShdw blurRad="38100" dist="38100" dir="2700000" algn="tl">
                  <a:srgbClr val="000000">
                    <a:alpha val="43137"/>
                  </a:srgbClr>
                </a:outerShdw>
              </a:effectLst>
            </a:endParaRPr>
          </a:p>
        </p:txBody>
      </p:sp>
      <p:sp>
        <p:nvSpPr>
          <p:cNvPr id="6" name="TextBox 5"/>
          <p:cNvSpPr txBox="1"/>
          <p:nvPr/>
        </p:nvSpPr>
        <p:spPr>
          <a:xfrm>
            <a:off x="1280161" y="1519314"/>
            <a:ext cx="9868488" cy="923330"/>
          </a:xfrm>
          <a:prstGeom prst="rect">
            <a:avLst/>
          </a:prstGeom>
          <a:solidFill>
            <a:schemeClr val="accent2">
              <a:lumMod val="40000"/>
              <a:lumOff val="60000"/>
            </a:schemeClr>
          </a:solidFill>
          <a:ln>
            <a:noFill/>
          </a:ln>
          <a:effectLst/>
          <a:scene3d>
            <a:camera prst="orthographicFront">
              <a:rot lat="0" lon="0" rev="0"/>
            </a:camera>
            <a:lightRig rig="contrasting" dir="t">
              <a:rot lat="0" lon="0" rev="7800000"/>
            </a:lightRig>
          </a:scene3d>
          <a:sp3d>
            <a:bevelT w="139700" h="139700"/>
          </a:sp3d>
        </p:spPr>
        <p:style>
          <a:lnRef idx="0">
            <a:schemeClr val="accent5"/>
          </a:lnRef>
          <a:fillRef idx="3">
            <a:schemeClr val="accent5"/>
          </a:fillRef>
          <a:effectRef idx="3">
            <a:schemeClr val="accent5"/>
          </a:effectRef>
          <a:fontRef idx="minor">
            <a:schemeClr val="lt1"/>
          </a:fontRef>
        </p:style>
        <p:txBody>
          <a:bodyPr wrap="square" rtlCol="1">
            <a:spAutoFit/>
          </a:bodyPr>
          <a:lstStyle/>
          <a:p>
            <a:pPr algn="r" rtl="1"/>
            <a:r>
              <a:rPr lang="ar-MA" sz="5400" b="1" dirty="0" smtClean="0">
                <a:solidFill>
                  <a:srgbClr val="FF0000"/>
                </a:solidFill>
              </a:rPr>
              <a:t>- المجـــــال: </a:t>
            </a:r>
            <a:r>
              <a:rPr lang="ar-MA" sz="5400" b="1" dirty="0" smtClean="0">
                <a:solidFill>
                  <a:schemeClr val="bg1"/>
                </a:solidFill>
              </a:rPr>
              <a:t>السكاني</a:t>
            </a:r>
            <a:endParaRPr lang="ar-MA" sz="5400" b="1" dirty="0"/>
          </a:p>
        </p:txBody>
      </p:sp>
    </p:spTree>
    <p:extLst>
      <p:ext uri="{BB962C8B-B14F-4D97-AF65-F5344CB8AC3E}">
        <p14:creationId xmlns:p14="http://schemas.microsoft.com/office/powerpoint/2010/main" val="975105552"/>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165222" y="365759"/>
            <a:ext cx="11904858" cy="4524315"/>
          </a:xfrm>
          <a:prstGeom prst="rect">
            <a:avLst/>
          </a:prstGeom>
          <a:solidFill>
            <a:schemeClr val="accent2">
              <a:lumMod val="40000"/>
              <a:lumOff val="60000"/>
            </a:schemeClr>
          </a:solidFill>
        </p:spPr>
        <p:txBody>
          <a:bodyPr wrap="square" rtlCol="1">
            <a:spAutoFit/>
          </a:bodyPr>
          <a:lstStyle/>
          <a:p>
            <a:pPr lvl="0" algn="r" rtl="1"/>
            <a:r>
              <a:rPr lang="ar-MA" sz="3600" b="1" u="sng" dirty="0" smtClean="0">
                <a:solidFill>
                  <a:srgbClr val="FF0000"/>
                </a:solidFill>
                <a:effectLst>
                  <a:outerShdw blurRad="38100" dist="38100" dir="2700000" algn="tl">
                    <a:srgbClr val="000000">
                      <a:alpha val="43137"/>
                    </a:srgbClr>
                  </a:outerShdw>
                </a:effectLst>
              </a:rPr>
              <a:t>2</a:t>
            </a:r>
            <a:r>
              <a:rPr lang="ar-MA" sz="3600" b="1" u="sng" dirty="0">
                <a:solidFill>
                  <a:srgbClr val="FF0000"/>
                </a:solidFill>
                <a:effectLst>
                  <a:outerShdw blurRad="38100" dist="38100" dir="2700000" algn="tl">
                    <a:srgbClr val="000000">
                      <a:alpha val="43137"/>
                    </a:srgbClr>
                  </a:outerShdw>
                </a:effectLst>
              </a:rPr>
              <a:t>. </a:t>
            </a:r>
            <a:r>
              <a:rPr lang="ar-MA" sz="3600" b="1" u="sng" dirty="0" smtClean="0">
                <a:solidFill>
                  <a:srgbClr val="FF0000"/>
                </a:solidFill>
                <a:effectLst>
                  <a:outerShdw blurRad="38100" dist="38100" dir="2700000" algn="tl">
                    <a:srgbClr val="000000">
                      <a:alpha val="43137"/>
                    </a:srgbClr>
                  </a:outerShdw>
                </a:effectLst>
              </a:rPr>
              <a:t>مقومات </a:t>
            </a:r>
            <a:r>
              <a:rPr lang="ar-MA" sz="3600" b="1" u="sng" dirty="0">
                <a:solidFill>
                  <a:srgbClr val="FF0000"/>
                </a:solidFill>
                <a:effectLst>
                  <a:outerShdw blurRad="38100" dist="38100" dir="2700000" algn="tl">
                    <a:srgbClr val="000000">
                      <a:alpha val="43137"/>
                    </a:srgbClr>
                  </a:outerShdw>
                </a:effectLst>
              </a:rPr>
              <a:t>النص الحجاجي:</a:t>
            </a:r>
          </a:p>
          <a:p>
            <a:pPr lvl="0" algn="just" rtl="1">
              <a:buClr>
                <a:srgbClr val="C00000"/>
              </a:buClr>
            </a:pPr>
            <a:r>
              <a:rPr lang="ar-MA" sz="3600" b="1" dirty="0" smtClean="0">
                <a:solidFill>
                  <a:srgbClr val="00B050"/>
                </a:solidFill>
                <a:cs typeface="MCS Erwah S_U normal."/>
              </a:rPr>
              <a:t>أ- عناصر </a:t>
            </a:r>
            <a:r>
              <a:rPr lang="ar-MA" sz="3600" b="1" dirty="0">
                <a:solidFill>
                  <a:srgbClr val="00B050"/>
                </a:solidFill>
                <a:cs typeface="MCS Erwah S_U normal."/>
              </a:rPr>
              <a:t>الحجاج:</a:t>
            </a:r>
            <a:endParaRPr lang="en-US" sz="3600" dirty="0">
              <a:solidFill>
                <a:srgbClr val="00B050"/>
              </a:solidFill>
            </a:endParaRPr>
          </a:p>
          <a:p>
            <a:pPr marL="342900" lvl="0" indent="-342900" algn="just" rtl="1">
              <a:lnSpc>
                <a:spcPct val="150000"/>
              </a:lnSpc>
              <a:buSzPts val="1400"/>
              <a:buFont typeface="Times New Roman" panose="02020603050405020304" pitchFamily="18" charset="0"/>
              <a:buChar char="-"/>
              <a:tabLst>
                <a:tab pos="457200" algn="l"/>
              </a:tabLst>
            </a:pPr>
            <a:r>
              <a:rPr lang="ar-MA" sz="3600" b="1" dirty="0">
                <a:solidFill>
                  <a:schemeClr val="bg1"/>
                </a:solidFill>
                <a:ea typeface="Times New Roman" panose="02020603050405020304" pitchFamily="18" charset="0"/>
                <a:cs typeface="MCS Erwah S_U normal."/>
              </a:rPr>
              <a:t>الأطروحة: ضرورة الحفاظ على الماء باعتباره أساس الوجود.</a:t>
            </a:r>
            <a:endParaRPr lang="en-US" sz="3600" dirty="0">
              <a:solidFill>
                <a:schemeClr val="bg1"/>
              </a:solidFill>
              <a:ea typeface="Times New Roman" panose="02020603050405020304" pitchFamily="18" charset="0"/>
            </a:endParaRPr>
          </a:p>
          <a:p>
            <a:pPr marL="342900" lvl="0" indent="-342900" algn="just" rtl="1">
              <a:lnSpc>
                <a:spcPct val="150000"/>
              </a:lnSpc>
              <a:buSzPts val="1400"/>
              <a:buFont typeface="Times New Roman" panose="02020603050405020304" pitchFamily="18" charset="0"/>
              <a:buChar char="-"/>
              <a:tabLst>
                <a:tab pos="457200" algn="l"/>
              </a:tabLst>
            </a:pPr>
            <a:r>
              <a:rPr lang="ar-MA" sz="3600" b="1" dirty="0">
                <a:solidFill>
                  <a:schemeClr val="bg1"/>
                </a:solidFill>
                <a:ea typeface="Times New Roman" panose="02020603050405020304" pitchFamily="18" charset="0"/>
                <a:cs typeface="MCS Erwah S_U normal."/>
              </a:rPr>
              <a:t>الأطراف: ( المؤلف / القراء).</a:t>
            </a:r>
            <a:endParaRPr lang="en-US" sz="3600" dirty="0">
              <a:solidFill>
                <a:schemeClr val="bg1"/>
              </a:solidFill>
              <a:ea typeface="Times New Roman" panose="02020603050405020304" pitchFamily="18" charset="0"/>
            </a:endParaRPr>
          </a:p>
          <a:p>
            <a:pPr algn="just" rtl="1">
              <a:buClr>
                <a:srgbClr val="C00000"/>
              </a:buClr>
            </a:pPr>
            <a:r>
              <a:rPr lang="ar-MA" sz="3600" b="1" dirty="0" smtClean="0">
                <a:solidFill>
                  <a:srgbClr val="00B050"/>
                </a:solidFill>
                <a:cs typeface="MCS Erwah S_U normal."/>
              </a:rPr>
              <a:t>ب- البراهين </a:t>
            </a:r>
            <a:r>
              <a:rPr lang="ar-MA" sz="3600" b="1" dirty="0">
                <a:solidFill>
                  <a:srgbClr val="00B050"/>
                </a:solidFill>
                <a:cs typeface="MCS Erwah S_U normal."/>
              </a:rPr>
              <a:t>والحجج :</a:t>
            </a:r>
            <a:endParaRPr lang="en-US" sz="3600" b="1" dirty="0">
              <a:solidFill>
                <a:srgbClr val="00B050"/>
              </a:solidFill>
              <a:cs typeface="MCS Erwah S_U normal."/>
            </a:endParaRPr>
          </a:p>
          <a:p>
            <a:pPr marL="342900" lvl="0" indent="-342900" algn="just" rtl="1">
              <a:buFont typeface="Traditional Arabic" panose="02020603050405020304" pitchFamily="18" charset="-78"/>
              <a:buChar char="-"/>
            </a:pPr>
            <a:r>
              <a:rPr lang="ar-MA" sz="3600" b="1" dirty="0">
                <a:solidFill>
                  <a:schemeClr val="bg1"/>
                </a:solidFill>
                <a:ea typeface="Times New Roman" panose="02020603050405020304" pitchFamily="18" charset="0"/>
                <a:cs typeface="MCS Erwah S_U normal."/>
              </a:rPr>
              <a:t>حجج علمية: الماء عنصر أساسي في تكوين الكون.</a:t>
            </a:r>
            <a:endParaRPr lang="en-US" sz="3600" dirty="0">
              <a:solidFill>
                <a:schemeClr val="bg1"/>
              </a:solidFill>
              <a:ea typeface="Times New Roman" panose="02020603050405020304" pitchFamily="18" charset="0"/>
            </a:endParaRPr>
          </a:p>
          <a:p>
            <a:pPr marL="342900" lvl="0" indent="-342900" algn="just" rtl="1">
              <a:buFont typeface="Traditional Arabic" panose="02020603050405020304" pitchFamily="18" charset="-78"/>
              <a:buChar char="-"/>
            </a:pPr>
            <a:r>
              <a:rPr lang="ar-MA" sz="3600" b="1" dirty="0">
                <a:solidFill>
                  <a:schemeClr val="bg1"/>
                </a:solidFill>
                <a:ea typeface="Times New Roman" panose="02020603050405020304" pitchFamily="18" charset="0"/>
                <a:cs typeface="MCS Erwah S_U normal."/>
              </a:rPr>
              <a:t>حجج تاريخية: الأساطير والمعتقدات – الديانات السماوية.</a:t>
            </a:r>
            <a:endParaRPr lang="en-US" sz="3600" dirty="0">
              <a:solidFill>
                <a:schemeClr val="bg1"/>
              </a:solidFill>
              <a:effectLst/>
              <a:ea typeface="Times New Roman" panose="02020603050405020304" pitchFamily="18" charset="0"/>
            </a:endParaRPr>
          </a:p>
        </p:txBody>
      </p:sp>
    </p:spTree>
    <p:extLst>
      <p:ext uri="{BB962C8B-B14F-4D97-AF65-F5344CB8AC3E}">
        <p14:creationId xmlns:p14="http://schemas.microsoft.com/office/powerpoint/2010/main" val="300555630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165222" y="365759"/>
            <a:ext cx="11904858" cy="5632311"/>
          </a:xfrm>
          <a:prstGeom prst="rect">
            <a:avLst/>
          </a:prstGeom>
          <a:solidFill>
            <a:schemeClr val="accent2">
              <a:lumMod val="40000"/>
              <a:lumOff val="60000"/>
            </a:schemeClr>
          </a:solidFill>
        </p:spPr>
        <p:txBody>
          <a:bodyPr wrap="square" rtlCol="1">
            <a:spAutoFit/>
          </a:bodyPr>
          <a:lstStyle/>
          <a:p>
            <a:pPr lvl="0" algn="just" rtl="1">
              <a:buClr>
                <a:srgbClr val="C00000"/>
              </a:buClr>
            </a:pPr>
            <a:r>
              <a:rPr lang="ar-MA" sz="3600" b="1" dirty="0" smtClean="0">
                <a:solidFill>
                  <a:srgbClr val="00B050"/>
                </a:solidFill>
                <a:cs typeface="MCS Erwah S_U normal."/>
              </a:rPr>
              <a:t>ج- طرق </a:t>
            </a:r>
            <a:r>
              <a:rPr lang="ar-MA" sz="3600" b="1" dirty="0">
                <a:solidFill>
                  <a:srgbClr val="00B050"/>
                </a:solidFill>
                <a:cs typeface="MCS Erwah S_U normal."/>
              </a:rPr>
              <a:t>الإقناع:</a:t>
            </a:r>
            <a:endParaRPr lang="en-US" sz="3600" dirty="0">
              <a:solidFill>
                <a:srgbClr val="00B050"/>
              </a:solidFill>
            </a:endParaRPr>
          </a:p>
          <a:p>
            <a:pPr marL="342900" lvl="0" indent="-342900" algn="just" rtl="1">
              <a:buFont typeface="Traditional Arabic" panose="02020603050405020304" pitchFamily="18" charset="-78"/>
              <a:buChar char="-"/>
            </a:pPr>
            <a:r>
              <a:rPr lang="ar-MA" sz="3600" b="1" dirty="0">
                <a:solidFill>
                  <a:schemeClr val="bg1"/>
                </a:solidFill>
                <a:ea typeface="Times New Roman" panose="02020603050405020304" pitchFamily="18" charset="0"/>
                <a:cs typeface="MCS Erwah S_U normal."/>
              </a:rPr>
              <a:t>البناء المنطقي </a:t>
            </a:r>
            <a:r>
              <a:rPr lang="ar-MA" sz="3600" b="1" dirty="0" smtClean="0">
                <a:solidFill>
                  <a:schemeClr val="bg1"/>
                </a:solidFill>
                <a:ea typeface="Times New Roman" panose="02020603050405020304" pitchFamily="18" charset="0"/>
                <a:cs typeface="MCS Erwah S_U normal."/>
              </a:rPr>
              <a:t>للنص</a:t>
            </a:r>
            <a:r>
              <a:rPr lang="ar-MA" sz="3600" b="1" dirty="0">
                <a:solidFill>
                  <a:schemeClr val="bg1"/>
                </a:solidFill>
                <a:ea typeface="Times New Roman" panose="02020603050405020304" pitchFamily="18" charset="0"/>
                <a:cs typeface="MCS Erwah S_U normal."/>
              </a:rPr>
              <a:t>: عرض الأطروحة في </a:t>
            </a:r>
            <a:r>
              <a:rPr lang="ar-MA" sz="3600" b="1" dirty="0" smtClean="0">
                <a:solidFill>
                  <a:schemeClr val="bg1"/>
                </a:solidFill>
                <a:ea typeface="Times New Roman" panose="02020603050405020304" pitchFamily="18" charset="0"/>
                <a:cs typeface="MCS Erwah S_U normal."/>
              </a:rPr>
              <a:t>الاستهلال – تفصيلها - </a:t>
            </a:r>
            <a:r>
              <a:rPr lang="ar-MA" sz="3600" b="1" dirty="0">
                <a:solidFill>
                  <a:schemeClr val="bg1"/>
                </a:solidFill>
                <a:ea typeface="Times New Roman" panose="02020603050405020304" pitchFamily="18" charset="0"/>
                <a:cs typeface="MCS Erwah S_U normal."/>
              </a:rPr>
              <a:t>تأكيدها في الاستنتاج.</a:t>
            </a:r>
            <a:endParaRPr lang="en-US" sz="3600" dirty="0">
              <a:solidFill>
                <a:schemeClr val="bg1"/>
              </a:solidFill>
              <a:ea typeface="Times New Roman" panose="02020603050405020304" pitchFamily="18" charset="0"/>
            </a:endParaRPr>
          </a:p>
          <a:p>
            <a:pPr marL="342900" lvl="0" indent="-342900" algn="just" rtl="1">
              <a:buFont typeface="Traditional Arabic" panose="02020603050405020304" pitchFamily="18" charset="-78"/>
              <a:buChar char="-"/>
            </a:pPr>
            <a:r>
              <a:rPr lang="ar-MA" sz="3600" b="1" dirty="0">
                <a:solidFill>
                  <a:schemeClr val="bg1"/>
                </a:solidFill>
                <a:ea typeface="Times New Roman" panose="02020603050405020304" pitchFamily="18" charset="0"/>
                <a:cs typeface="MCS Erwah S_U normal."/>
              </a:rPr>
              <a:t>الروابط المنطقية: </a:t>
            </a:r>
            <a:endParaRPr lang="en-US" sz="3600" dirty="0">
              <a:solidFill>
                <a:schemeClr val="bg1"/>
              </a:solidFill>
              <a:ea typeface="Times New Roman" panose="02020603050405020304" pitchFamily="18" charset="0"/>
            </a:endParaRPr>
          </a:p>
          <a:p>
            <a:pPr marL="800100" lvl="1" indent="-342900" algn="just" rtl="1">
              <a:buFont typeface="Symbol" panose="05050102010706020507" pitchFamily="18" charset="2"/>
              <a:buChar char=""/>
            </a:pPr>
            <a:r>
              <a:rPr lang="ar-MA" sz="3600" b="1" dirty="0">
                <a:solidFill>
                  <a:schemeClr val="bg1"/>
                </a:solidFill>
                <a:ea typeface="Calibri" panose="020F0502020204030204" pitchFamily="34" charset="0"/>
                <a:cs typeface="MCS Erwah S_U normal."/>
              </a:rPr>
              <a:t>الربط بين الجمل : ( </a:t>
            </a:r>
            <a:r>
              <a:rPr lang="ar-MA" sz="3600" b="1" dirty="0" smtClean="0">
                <a:solidFill>
                  <a:schemeClr val="bg1"/>
                </a:solidFill>
                <a:ea typeface="Calibri" panose="020F0502020204030204" pitchFamily="34" charset="0"/>
                <a:cs typeface="MCS Erwah S_U normal."/>
              </a:rPr>
              <a:t>.......................).</a:t>
            </a:r>
            <a:endParaRPr lang="en-US" sz="3600" dirty="0">
              <a:solidFill>
                <a:schemeClr val="bg1"/>
              </a:solidFill>
              <a:ea typeface="Calibri" panose="020F0502020204030204" pitchFamily="34" charset="0"/>
              <a:cs typeface="Arial" panose="020B0604020202020204" pitchFamily="34" charset="0"/>
            </a:endParaRPr>
          </a:p>
          <a:p>
            <a:pPr marL="800100" lvl="1" indent="-342900" algn="just" rtl="1">
              <a:buFont typeface="Symbol" panose="05050102010706020507" pitchFamily="18" charset="2"/>
              <a:buChar char=""/>
            </a:pPr>
            <a:r>
              <a:rPr lang="ar-MA" sz="3600" b="1" dirty="0">
                <a:solidFill>
                  <a:schemeClr val="bg1"/>
                </a:solidFill>
                <a:ea typeface="Calibri" panose="020F0502020204030204" pitchFamily="34" charset="0"/>
                <a:cs typeface="MCS Erwah S_U normal."/>
              </a:rPr>
              <a:t>الربط بين الفقرات: ( </a:t>
            </a:r>
            <a:r>
              <a:rPr lang="ar-MA" sz="3600" b="1" dirty="0" smtClean="0">
                <a:solidFill>
                  <a:schemeClr val="bg1"/>
                </a:solidFill>
                <a:ea typeface="Calibri" panose="020F0502020204030204" pitchFamily="34" charset="0"/>
                <a:cs typeface="MCS Erwah S_U normal."/>
              </a:rPr>
              <a:t>..........................).</a:t>
            </a:r>
            <a:endParaRPr lang="en-US" sz="3600" dirty="0">
              <a:solidFill>
                <a:schemeClr val="bg1"/>
              </a:solidFill>
              <a:ea typeface="Calibri" panose="020F0502020204030204" pitchFamily="34" charset="0"/>
              <a:cs typeface="Arial" panose="020B0604020202020204" pitchFamily="34" charset="0"/>
            </a:endParaRPr>
          </a:p>
          <a:p>
            <a:pPr algn="just" rtl="1">
              <a:buClr>
                <a:srgbClr val="C00000"/>
              </a:buClr>
            </a:pPr>
            <a:r>
              <a:rPr lang="ar-MA" sz="3600" b="1" dirty="0">
                <a:solidFill>
                  <a:srgbClr val="00B050"/>
                </a:solidFill>
                <a:cs typeface="MCS Erwah S_U normal."/>
              </a:rPr>
              <a:t>د- أساليب </a:t>
            </a:r>
            <a:r>
              <a:rPr lang="ar-MA" sz="3600" b="1" dirty="0">
                <a:solidFill>
                  <a:srgbClr val="00B050"/>
                </a:solidFill>
                <a:cs typeface="MCS Erwah S_U normal."/>
              </a:rPr>
              <a:t>الإثبات:</a:t>
            </a:r>
            <a:endParaRPr lang="en-US" sz="3600" b="1" dirty="0">
              <a:solidFill>
                <a:srgbClr val="00B050"/>
              </a:solidFill>
              <a:cs typeface="MCS Erwah S_U normal."/>
            </a:endParaRPr>
          </a:p>
          <a:p>
            <a:pPr marL="342900" lvl="0" indent="-342900" algn="just" rtl="1">
              <a:buClr>
                <a:srgbClr val="7030A0"/>
              </a:buClr>
              <a:buFont typeface="Times New Roman" panose="02020603050405020304" pitchFamily="18" charset="0"/>
              <a:buChar char="-"/>
            </a:pPr>
            <a:r>
              <a:rPr lang="ar-MA" sz="3600" b="1" dirty="0">
                <a:solidFill>
                  <a:schemeClr val="bg1"/>
                </a:solidFill>
                <a:ea typeface="Times New Roman" panose="02020603050405020304" pitchFamily="18" charset="0"/>
                <a:cs typeface="MCS Erwah S_U normal."/>
              </a:rPr>
              <a:t>التأكيد : </a:t>
            </a:r>
            <a:r>
              <a:rPr lang="ar-MA" sz="3600" b="1" dirty="0" smtClean="0">
                <a:solidFill>
                  <a:schemeClr val="bg1"/>
                </a:solidFill>
                <a:ea typeface="Times New Roman" panose="02020603050405020304" pitchFamily="18" charset="0"/>
                <a:cs typeface="MCS Erwah S_U normal."/>
              </a:rPr>
              <a:t>.................................</a:t>
            </a:r>
            <a:endParaRPr lang="en-US" sz="3600" dirty="0">
              <a:solidFill>
                <a:schemeClr val="bg1"/>
              </a:solidFill>
              <a:ea typeface="Times New Roman" panose="02020603050405020304" pitchFamily="18" charset="0"/>
            </a:endParaRPr>
          </a:p>
          <a:p>
            <a:pPr marL="342900" lvl="0" indent="-342900" algn="just" rtl="1">
              <a:buClr>
                <a:srgbClr val="7030A0"/>
              </a:buClr>
              <a:buFont typeface="Times New Roman" panose="02020603050405020304" pitchFamily="18" charset="0"/>
              <a:buChar char="-"/>
            </a:pPr>
            <a:r>
              <a:rPr lang="ar-MA" sz="3600" b="1" dirty="0">
                <a:solidFill>
                  <a:schemeClr val="bg1"/>
                </a:solidFill>
                <a:ea typeface="Times New Roman" panose="02020603050405020304" pitchFamily="18" charset="0"/>
                <a:cs typeface="MCS Erwah S_U normal."/>
              </a:rPr>
              <a:t>التكرار: </a:t>
            </a:r>
            <a:r>
              <a:rPr lang="ar-MA" sz="3600" b="1" dirty="0" smtClean="0">
                <a:solidFill>
                  <a:schemeClr val="bg1"/>
                </a:solidFill>
                <a:ea typeface="Times New Roman" panose="02020603050405020304" pitchFamily="18" charset="0"/>
                <a:cs typeface="MCS Erwah S_U normal."/>
              </a:rPr>
              <a:t>.....................................</a:t>
            </a:r>
            <a:endParaRPr lang="en-US" sz="3600" dirty="0">
              <a:solidFill>
                <a:schemeClr val="bg1"/>
              </a:solidFill>
              <a:ea typeface="Times New Roman" panose="02020603050405020304" pitchFamily="18" charset="0"/>
            </a:endParaRPr>
          </a:p>
          <a:p>
            <a:pPr marL="342900" lvl="0" indent="-342900" algn="just" rtl="1">
              <a:buClr>
                <a:srgbClr val="7030A0"/>
              </a:buClr>
              <a:buFont typeface="Times New Roman" panose="02020603050405020304" pitchFamily="18" charset="0"/>
              <a:buChar char="-"/>
            </a:pPr>
            <a:r>
              <a:rPr lang="ar-MA" sz="3600" b="1" dirty="0">
                <a:solidFill>
                  <a:schemeClr val="bg1"/>
                </a:solidFill>
                <a:ea typeface="Times New Roman" panose="02020603050405020304" pitchFamily="18" charset="0"/>
                <a:cs typeface="MCS Erwah S_U normal."/>
              </a:rPr>
              <a:t>التفسير: الجمل الخبرية الطويلة:الماء..خصومهم/ إن المتأمل ..القرآن الكريم.</a:t>
            </a:r>
            <a:endParaRPr lang="en-US" sz="3600" dirty="0">
              <a:solidFill>
                <a:schemeClr val="bg1"/>
              </a:solidFill>
              <a:effectLst/>
              <a:ea typeface="Times New Roman" panose="02020603050405020304" pitchFamily="18" charset="0"/>
            </a:endParaRPr>
          </a:p>
        </p:txBody>
      </p:sp>
    </p:spTree>
    <p:extLst>
      <p:ext uri="{BB962C8B-B14F-4D97-AF65-F5344CB8AC3E}">
        <p14:creationId xmlns:p14="http://schemas.microsoft.com/office/powerpoint/2010/main" val="367799320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165222" y="365759"/>
            <a:ext cx="11904858" cy="5632311"/>
          </a:xfrm>
          <a:prstGeom prst="rect">
            <a:avLst/>
          </a:prstGeom>
          <a:solidFill>
            <a:schemeClr val="accent2">
              <a:lumMod val="40000"/>
              <a:lumOff val="60000"/>
            </a:schemeClr>
          </a:solidFill>
        </p:spPr>
        <p:txBody>
          <a:bodyPr wrap="square" rtlCol="1">
            <a:spAutoFit/>
          </a:bodyPr>
          <a:lstStyle/>
          <a:p>
            <a:pPr lvl="0" algn="just" rtl="1">
              <a:buClr>
                <a:srgbClr val="C00000"/>
              </a:buClr>
            </a:pPr>
            <a:r>
              <a:rPr lang="ar-MA" sz="3600" b="1" dirty="0" smtClean="0">
                <a:solidFill>
                  <a:srgbClr val="00B050"/>
                </a:solidFill>
                <a:cs typeface="MCS Erwah S_U normal."/>
              </a:rPr>
              <a:t>ج- طرق </a:t>
            </a:r>
            <a:r>
              <a:rPr lang="ar-MA" sz="3600" b="1" dirty="0">
                <a:solidFill>
                  <a:srgbClr val="00B050"/>
                </a:solidFill>
                <a:cs typeface="MCS Erwah S_U normal."/>
              </a:rPr>
              <a:t>الإقناع:</a:t>
            </a:r>
            <a:endParaRPr lang="en-US" sz="3600" dirty="0">
              <a:solidFill>
                <a:srgbClr val="00B050"/>
              </a:solidFill>
            </a:endParaRPr>
          </a:p>
          <a:p>
            <a:pPr marL="342900" lvl="0" indent="-342900" algn="just" rtl="1">
              <a:buFont typeface="Traditional Arabic" panose="02020603050405020304" pitchFamily="18" charset="-78"/>
              <a:buChar char="-"/>
            </a:pPr>
            <a:r>
              <a:rPr lang="ar-MA" sz="3600" b="1" dirty="0">
                <a:solidFill>
                  <a:schemeClr val="bg1"/>
                </a:solidFill>
                <a:ea typeface="Times New Roman" panose="02020603050405020304" pitchFamily="18" charset="0"/>
                <a:cs typeface="MCS Erwah S_U normal."/>
              </a:rPr>
              <a:t>البناء المنطقي </a:t>
            </a:r>
            <a:r>
              <a:rPr lang="ar-MA" sz="3600" b="1" dirty="0" smtClean="0">
                <a:solidFill>
                  <a:schemeClr val="bg1"/>
                </a:solidFill>
                <a:ea typeface="Times New Roman" panose="02020603050405020304" pitchFamily="18" charset="0"/>
                <a:cs typeface="MCS Erwah S_U normal."/>
              </a:rPr>
              <a:t>للنص</a:t>
            </a:r>
            <a:r>
              <a:rPr lang="ar-MA" sz="3600" b="1" dirty="0">
                <a:solidFill>
                  <a:schemeClr val="bg1"/>
                </a:solidFill>
                <a:ea typeface="Times New Roman" panose="02020603050405020304" pitchFamily="18" charset="0"/>
                <a:cs typeface="MCS Erwah S_U normal."/>
              </a:rPr>
              <a:t>: عرض الأطروحة في </a:t>
            </a:r>
            <a:r>
              <a:rPr lang="ar-MA" sz="3600" b="1" dirty="0" smtClean="0">
                <a:solidFill>
                  <a:schemeClr val="bg1"/>
                </a:solidFill>
                <a:ea typeface="Times New Roman" panose="02020603050405020304" pitchFamily="18" charset="0"/>
                <a:cs typeface="MCS Erwah S_U normal."/>
              </a:rPr>
              <a:t>الاستهلال – تفصيلها - </a:t>
            </a:r>
            <a:r>
              <a:rPr lang="ar-MA" sz="3600" b="1" dirty="0">
                <a:solidFill>
                  <a:schemeClr val="bg1"/>
                </a:solidFill>
                <a:ea typeface="Times New Roman" panose="02020603050405020304" pitchFamily="18" charset="0"/>
                <a:cs typeface="MCS Erwah S_U normal."/>
              </a:rPr>
              <a:t>تأكيدها في الاستنتاج.</a:t>
            </a:r>
            <a:endParaRPr lang="en-US" sz="3600" dirty="0">
              <a:solidFill>
                <a:schemeClr val="bg1"/>
              </a:solidFill>
              <a:ea typeface="Times New Roman" panose="02020603050405020304" pitchFamily="18" charset="0"/>
            </a:endParaRPr>
          </a:p>
          <a:p>
            <a:pPr marL="342900" lvl="0" indent="-342900" algn="just" rtl="1">
              <a:buFont typeface="Traditional Arabic" panose="02020603050405020304" pitchFamily="18" charset="-78"/>
              <a:buChar char="-"/>
            </a:pPr>
            <a:r>
              <a:rPr lang="ar-MA" sz="3600" b="1" dirty="0">
                <a:solidFill>
                  <a:schemeClr val="bg1"/>
                </a:solidFill>
                <a:ea typeface="Times New Roman" panose="02020603050405020304" pitchFamily="18" charset="0"/>
                <a:cs typeface="MCS Erwah S_U normal."/>
              </a:rPr>
              <a:t>الروابط المنطقية: </a:t>
            </a:r>
            <a:endParaRPr lang="en-US" sz="3600" dirty="0">
              <a:solidFill>
                <a:schemeClr val="bg1"/>
              </a:solidFill>
              <a:ea typeface="Times New Roman" panose="02020603050405020304" pitchFamily="18" charset="0"/>
            </a:endParaRPr>
          </a:p>
          <a:p>
            <a:pPr marL="800100" lvl="1" indent="-342900" algn="just" rtl="1">
              <a:buFont typeface="Symbol" panose="05050102010706020507" pitchFamily="18" charset="2"/>
              <a:buChar char=""/>
            </a:pPr>
            <a:r>
              <a:rPr lang="ar-MA" sz="3600" b="1" dirty="0">
                <a:solidFill>
                  <a:schemeClr val="bg1"/>
                </a:solidFill>
                <a:ea typeface="Calibri" panose="020F0502020204030204" pitchFamily="34" charset="0"/>
                <a:cs typeface="MCS Erwah S_U normal."/>
              </a:rPr>
              <a:t>الربط بين الجمل : ( الواو – فاء التفسير – فاء الاستنتاج..).</a:t>
            </a:r>
            <a:endParaRPr lang="en-US" sz="3600" dirty="0">
              <a:solidFill>
                <a:schemeClr val="bg1"/>
              </a:solidFill>
              <a:ea typeface="Calibri" panose="020F0502020204030204" pitchFamily="34" charset="0"/>
              <a:cs typeface="Arial" panose="020B0604020202020204" pitchFamily="34" charset="0"/>
            </a:endParaRPr>
          </a:p>
          <a:p>
            <a:pPr marL="800100" lvl="1" indent="-342900" algn="just" rtl="1">
              <a:buFont typeface="Symbol" panose="05050102010706020507" pitchFamily="18" charset="2"/>
              <a:buChar char=""/>
            </a:pPr>
            <a:r>
              <a:rPr lang="ar-MA" sz="3600" b="1" dirty="0">
                <a:solidFill>
                  <a:schemeClr val="bg1"/>
                </a:solidFill>
                <a:ea typeface="Calibri" panose="020F0502020204030204" pitchFamily="34" charset="0"/>
                <a:cs typeface="MCS Erwah S_U normal."/>
              </a:rPr>
              <a:t>الربط بين الفقرات: ( هكذا – وإذا – وقد – ولا....).</a:t>
            </a:r>
            <a:endParaRPr lang="en-US" sz="3600" dirty="0">
              <a:solidFill>
                <a:schemeClr val="bg1"/>
              </a:solidFill>
              <a:ea typeface="Calibri" panose="020F0502020204030204" pitchFamily="34" charset="0"/>
              <a:cs typeface="Arial" panose="020B0604020202020204" pitchFamily="34" charset="0"/>
            </a:endParaRPr>
          </a:p>
          <a:p>
            <a:pPr algn="just" rtl="1">
              <a:buClr>
                <a:srgbClr val="C00000"/>
              </a:buClr>
            </a:pPr>
            <a:r>
              <a:rPr lang="ar-MA" sz="3600" b="1" dirty="0">
                <a:solidFill>
                  <a:srgbClr val="00B050"/>
                </a:solidFill>
                <a:cs typeface="MCS Erwah S_U normal."/>
              </a:rPr>
              <a:t>د- أساليب </a:t>
            </a:r>
            <a:r>
              <a:rPr lang="ar-MA" sz="3600" b="1" dirty="0">
                <a:solidFill>
                  <a:srgbClr val="00B050"/>
                </a:solidFill>
                <a:cs typeface="MCS Erwah S_U normal."/>
              </a:rPr>
              <a:t>الإثبات:</a:t>
            </a:r>
            <a:endParaRPr lang="en-US" sz="3600" b="1" dirty="0">
              <a:solidFill>
                <a:srgbClr val="00B050"/>
              </a:solidFill>
              <a:cs typeface="MCS Erwah S_U normal."/>
            </a:endParaRPr>
          </a:p>
          <a:p>
            <a:pPr marL="342900" lvl="0" indent="-342900" algn="just" rtl="1">
              <a:buClr>
                <a:srgbClr val="7030A0"/>
              </a:buClr>
              <a:buFont typeface="Times New Roman" panose="02020603050405020304" pitchFamily="18" charset="0"/>
              <a:buChar char="-"/>
            </a:pPr>
            <a:r>
              <a:rPr lang="ar-MA" sz="3600" b="1" dirty="0">
                <a:solidFill>
                  <a:schemeClr val="bg1"/>
                </a:solidFill>
                <a:ea typeface="Times New Roman" panose="02020603050405020304" pitchFamily="18" charset="0"/>
                <a:cs typeface="MCS Erwah S_U normal."/>
              </a:rPr>
              <a:t>التأكيد : فإن الحاجة ماسة..⁄ ..أنه قابل للتفاعل.....</a:t>
            </a:r>
            <a:endParaRPr lang="en-US" sz="3600" dirty="0">
              <a:solidFill>
                <a:schemeClr val="bg1"/>
              </a:solidFill>
              <a:ea typeface="Times New Roman" panose="02020603050405020304" pitchFamily="18" charset="0"/>
            </a:endParaRPr>
          </a:p>
          <a:p>
            <a:pPr marL="342900" lvl="0" indent="-342900" algn="just" rtl="1">
              <a:buClr>
                <a:srgbClr val="7030A0"/>
              </a:buClr>
              <a:buFont typeface="Times New Roman" panose="02020603050405020304" pitchFamily="18" charset="0"/>
              <a:buChar char="-"/>
            </a:pPr>
            <a:r>
              <a:rPr lang="ar-MA" sz="3600" b="1" dirty="0">
                <a:solidFill>
                  <a:schemeClr val="bg1"/>
                </a:solidFill>
                <a:ea typeface="Times New Roman" panose="02020603050405020304" pitchFamily="18" charset="0"/>
                <a:cs typeface="MCS Erwah S_U normal."/>
              </a:rPr>
              <a:t>التكرار: تكرار كلمات مثل: الماء، أساس،الحياة، الحضارة...</a:t>
            </a:r>
            <a:endParaRPr lang="en-US" sz="3600" dirty="0">
              <a:solidFill>
                <a:schemeClr val="bg1"/>
              </a:solidFill>
              <a:ea typeface="Times New Roman" panose="02020603050405020304" pitchFamily="18" charset="0"/>
            </a:endParaRPr>
          </a:p>
          <a:p>
            <a:pPr marL="342900" lvl="0" indent="-342900" algn="just" rtl="1">
              <a:buClr>
                <a:srgbClr val="7030A0"/>
              </a:buClr>
              <a:buFont typeface="Times New Roman" panose="02020603050405020304" pitchFamily="18" charset="0"/>
              <a:buChar char="-"/>
            </a:pPr>
            <a:r>
              <a:rPr lang="ar-MA" sz="3600" b="1" dirty="0">
                <a:solidFill>
                  <a:schemeClr val="bg1"/>
                </a:solidFill>
                <a:ea typeface="Times New Roman" panose="02020603050405020304" pitchFamily="18" charset="0"/>
                <a:cs typeface="MCS Erwah S_U normal."/>
              </a:rPr>
              <a:t>التفسير: الجمل الخبرية الطويلة:الماء..خصومهم/ إن المتأمل ..القرآن الكريم.</a:t>
            </a:r>
            <a:endParaRPr lang="en-US" sz="3600" dirty="0">
              <a:solidFill>
                <a:schemeClr val="bg1"/>
              </a:solidFill>
              <a:effectLst/>
              <a:ea typeface="Times New Roman" panose="02020603050405020304" pitchFamily="18" charset="0"/>
            </a:endParaRPr>
          </a:p>
        </p:txBody>
      </p:sp>
    </p:spTree>
    <p:extLst>
      <p:ext uri="{BB962C8B-B14F-4D97-AF65-F5344CB8AC3E}">
        <p14:creationId xmlns:p14="http://schemas.microsoft.com/office/powerpoint/2010/main" val="245988698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222738" y="795994"/>
            <a:ext cx="11784037" cy="3694409"/>
          </a:xfrm>
          <a:prstGeom prst="rect">
            <a:avLst/>
          </a:prstGeom>
          <a:solidFill>
            <a:schemeClr val="accent2">
              <a:lumMod val="40000"/>
              <a:lumOff val="60000"/>
            </a:schemeClr>
          </a:solidFill>
        </p:spPr>
        <p:txBody>
          <a:bodyPr wrap="square" rtlCol="1">
            <a:spAutoFit/>
          </a:bodyPr>
          <a:lstStyle/>
          <a:p>
            <a:pPr algn="r" rtl="1">
              <a:lnSpc>
                <a:spcPct val="150000"/>
              </a:lnSpc>
            </a:pPr>
            <a:r>
              <a:rPr lang="ar-MA" sz="3200" b="1" dirty="0">
                <a:solidFill>
                  <a:schemeClr val="bg1"/>
                </a:solidFill>
                <a:effectLst>
                  <a:outerShdw blurRad="38100" dist="38100" dir="2700000" algn="tl">
                    <a:srgbClr val="000000">
                      <a:alpha val="43137"/>
                    </a:srgbClr>
                  </a:outerShdw>
                </a:effectLst>
              </a:rPr>
              <a:t>النص حجاجي،  يحاول فيه المؤلف تبيان أهمية الماء في حياة الكائنات الحية، ولأجل ذلك وظف معجما توزع إلى حقلين دلاليين، دل الأول على الماء، ودل الثاني على الحياة, ومن أجل إقناع القارئ، توسل الكاتب بمجموعة من الحجج والبراهين العلمية والتاريخية، كما اعتمد روابط منطقية ساهمت في انسجام النص واتساقه، وضمن النص رسالة مفادها ضرورة الحفاظ على الماء، وحسن تدبيره لتفادي نذرته وما يترتب عنها من صراعات.</a:t>
            </a:r>
            <a:endParaRPr lang="ar-MA" sz="3200" b="1" dirty="0">
              <a:solidFill>
                <a:schemeClr val="bg1"/>
              </a:solidFill>
              <a:effectLst>
                <a:outerShdw blurRad="38100" dist="38100" dir="2700000" algn="tl">
                  <a:srgbClr val="000000">
                    <a:alpha val="43137"/>
                  </a:srgbClr>
                </a:outerShdw>
              </a:effectLst>
            </a:endParaRPr>
          </a:p>
        </p:txBody>
      </p:sp>
      <p:sp>
        <p:nvSpPr>
          <p:cNvPr id="7" name="TextBox 6"/>
          <p:cNvSpPr txBox="1"/>
          <p:nvPr/>
        </p:nvSpPr>
        <p:spPr>
          <a:xfrm>
            <a:off x="4515730" y="126608"/>
            <a:ext cx="2827604" cy="584775"/>
          </a:xfrm>
          <a:prstGeom prst="rect">
            <a:avLst/>
          </a:prstGeom>
          <a:solidFill>
            <a:schemeClr val="bg2">
              <a:lumMod val="40000"/>
              <a:lumOff val="60000"/>
            </a:schemeClr>
          </a:solidFill>
          <a:ln>
            <a:noFill/>
          </a:ln>
          <a:effectLst/>
          <a:scene3d>
            <a:camera prst="orthographicFront">
              <a:rot lat="0" lon="0" rev="0"/>
            </a:camera>
            <a:lightRig rig="contrasting" dir="t">
              <a:rot lat="0" lon="0" rev="7800000"/>
            </a:lightRig>
          </a:scene3d>
          <a:sp3d>
            <a:bevelT w="139700" h="139700"/>
          </a:sp3d>
        </p:spPr>
        <p:style>
          <a:lnRef idx="0">
            <a:schemeClr val="accent5"/>
          </a:lnRef>
          <a:fillRef idx="3">
            <a:schemeClr val="accent5"/>
          </a:fillRef>
          <a:effectRef idx="3">
            <a:schemeClr val="accent5"/>
          </a:effectRef>
          <a:fontRef idx="minor">
            <a:schemeClr val="lt1"/>
          </a:fontRef>
        </p:style>
        <p:txBody>
          <a:bodyPr wrap="square" rtlCol="1">
            <a:spAutoFit/>
          </a:bodyPr>
          <a:lstStyle/>
          <a:p>
            <a:pPr algn="ctr" rtl="1"/>
            <a:r>
              <a:rPr lang="ar-MA" sz="3200" b="1" dirty="0" smtClean="0">
                <a:solidFill>
                  <a:srgbClr val="FF0000"/>
                </a:solidFill>
              </a:rPr>
              <a:t>رابعا</a:t>
            </a:r>
            <a:r>
              <a:rPr lang="ar-MA" sz="3200" b="1" dirty="0">
                <a:solidFill>
                  <a:srgbClr val="FF0000"/>
                </a:solidFill>
              </a:rPr>
              <a:t>: التركيب</a:t>
            </a:r>
          </a:p>
        </p:txBody>
      </p:sp>
    </p:spTree>
    <p:extLst>
      <p:ext uri="{BB962C8B-B14F-4D97-AF65-F5344CB8AC3E}">
        <p14:creationId xmlns:p14="http://schemas.microsoft.com/office/powerpoint/2010/main" val="2423921845"/>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979963" y="815927"/>
            <a:ext cx="2518117" cy="646331"/>
          </a:xfrm>
          <a:prstGeom prst="rect">
            <a:avLst/>
          </a:prstGeom>
          <a:ln>
            <a:noFill/>
          </a:ln>
          <a:effectLst/>
          <a:scene3d>
            <a:camera prst="orthographicFront">
              <a:rot lat="0" lon="0" rev="0"/>
            </a:camera>
            <a:lightRig rig="contrasting" dir="t">
              <a:rot lat="0" lon="0" rev="7800000"/>
            </a:lightRig>
          </a:scene3d>
          <a:sp3d>
            <a:bevelT w="139700" h="139700"/>
          </a:sp3d>
        </p:spPr>
        <p:style>
          <a:lnRef idx="0">
            <a:schemeClr val="accent5"/>
          </a:lnRef>
          <a:fillRef idx="3">
            <a:schemeClr val="accent5"/>
          </a:fillRef>
          <a:effectRef idx="3">
            <a:schemeClr val="accent5"/>
          </a:effectRef>
          <a:fontRef idx="minor">
            <a:schemeClr val="lt1"/>
          </a:fontRef>
        </p:style>
        <p:txBody>
          <a:bodyPr wrap="square" rtlCol="1">
            <a:spAutoFit/>
          </a:bodyPr>
          <a:lstStyle/>
          <a:p>
            <a:pPr algn="ctr" rtl="1"/>
            <a:r>
              <a:rPr lang="ar-MA" sz="3600"/>
              <a:t>تقويم تشخيصي</a:t>
            </a:r>
            <a:endParaRPr lang="ar-MA" sz="3600" dirty="0"/>
          </a:p>
        </p:txBody>
      </p:sp>
      <p:sp>
        <p:nvSpPr>
          <p:cNvPr id="5" name="TextBox 4"/>
          <p:cNvSpPr txBox="1"/>
          <p:nvPr/>
        </p:nvSpPr>
        <p:spPr>
          <a:xfrm>
            <a:off x="647113" y="2067950"/>
            <a:ext cx="11078307" cy="707886"/>
          </a:xfrm>
          <a:prstGeom prst="rect">
            <a:avLst/>
          </a:prstGeom>
          <a:solidFill>
            <a:schemeClr val="accent2">
              <a:lumMod val="40000"/>
              <a:lumOff val="60000"/>
            </a:schemeClr>
          </a:solidFill>
        </p:spPr>
        <p:txBody>
          <a:bodyPr wrap="square" rtlCol="1">
            <a:spAutoFit/>
          </a:bodyPr>
          <a:lstStyle/>
          <a:p>
            <a:pPr marL="571500" indent="-571500" algn="r" rtl="1">
              <a:buFontTx/>
              <a:buChar char="-"/>
            </a:pPr>
            <a:r>
              <a:rPr lang="ar-MA" sz="4000" b="1" dirty="0">
                <a:solidFill>
                  <a:schemeClr val="bg1"/>
                </a:solidFill>
                <a:effectLst>
                  <a:outerShdw blurRad="38100" dist="38100" dir="2700000" algn="tl">
                    <a:srgbClr val="000000">
                      <a:alpha val="43137"/>
                    </a:srgbClr>
                  </a:outerShdw>
                </a:effectLst>
              </a:rPr>
              <a:t>أهمية الماء في الحياة.</a:t>
            </a:r>
            <a:endParaRPr lang="ar-MA" sz="4000" b="1" dirty="0">
              <a:solidFill>
                <a:schemeClr val="bg1"/>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929131415"/>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121920" y="809859"/>
            <a:ext cx="11929403" cy="4863960"/>
          </a:xfrm>
          <a:prstGeom prst="rect">
            <a:avLst/>
          </a:prstGeom>
          <a:solidFill>
            <a:schemeClr val="accent2">
              <a:lumMod val="40000"/>
              <a:lumOff val="60000"/>
            </a:schemeClr>
          </a:solidFill>
        </p:spPr>
        <p:txBody>
          <a:bodyPr wrap="square" rtlCol="1">
            <a:spAutoFit/>
          </a:bodyPr>
          <a:lstStyle/>
          <a:p>
            <a:pPr marL="457200" indent="-457200" algn="r" rtl="1">
              <a:lnSpc>
                <a:spcPct val="200000"/>
              </a:lnSpc>
              <a:buFont typeface="+mj-lt"/>
              <a:buAutoNum type="arabicPeriod"/>
            </a:pPr>
            <a:r>
              <a:rPr lang="ar-MA" sz="3200" b="1" u="sng" dirty="0">
                <a:solidFill>
                  <a:srgbClr val="FF0000"/>
                </a:solidFill>
                <a:effectLst>
                  <a:outerShdw blurRad="38100" dist="38100" dir="2700000" algn="tl">
                    <a:srgbClr val="000000">
                      <a:alpha val="43137"/>
                    </a:srgbClr>
                  </a:outerShdw>
                </a:effectLst>
              </a:rPr>
              <a:t>صاحب </a:t>
            </a:r>
            <a:r>
              <a:rPr lang="ar-MA" sz="3200" b="1" u="sng" dirty="0" smtClean="0">
                <a:solidFill>
                  <a:srgbClr val="FF0000"/>
                </a:solidFill>
                <a:effectLst>
                  <a:outerShdw blurRad="38100" dist="38100" dir="2700000" algn="tl">
                    <a:srgbClr val="000000">
                      <a:alpha val="43137"/>
                    </a:srgbClr>
                  </a:outerShdw>
                </a:effectLst>
              </a:rPr>
              <a:t>النص: </a:t>
            </a:r>
            <a:r>
              <a:rPr lang="ar-MA" sz="3200" b="1" dirty="0" smtClean="0">
                <a:solidFill>
                  <a:schemeClr val="bg1"/>
                </a:solidFill>
                <a:effectLst>
                  <a:outerShdw blurRad="38100" dist="38100" dir="2700000" algn="tl">
                    <a:srgbClr val="000000">
                      <a:alpha val="43137"/>
                    </a:srgbClr>
                  </a:outerShdw>
                </a:effectLst>
              </a:rPr>
              <a:t>...........................................</a:t>
            </a:r>
            <a:endParaRPr lang="ar-MA" sz="3200" b="1" dirty="0" smtClean="0">
              <a:solidFill>
                <a:schemeClr val="bg1"/>
              </a:solidFill>
              <a:effectLst>
                <a:outerShdw blurRad="38100" dist="38100" dir="2700000" algn="tl">
                  <a:srgbClr val="000000">
                    <a:alpha val="43137"/>
                  </a:srgbClr>
                </a:outerShdw>
              </a:effectLst>
            </a:endParaRPr>
          </a:p>
          <a:p>
            <a:pPr marL="457200" indent="-457200" algn="r" rtl="1">
              <a:lnSpc>
                <a:spcPct val="200000"/>
              </a:lnSpc>
              <a:buFont typeface="+mj-lt"/>
              <a:buAutoNum type="arabicPeriod"/>
            </a:pPr>
            <a:r>
              <a:rPr lang="ar-MA" sz="3200" b="1" u="sng" dirty="0" smtClean="0">
                <a:solidFill>
                  <a:srgbClr val="FF0000"/>
                </a:solidFill>
                <a:effectLst>
                  <a:outerShdw blurRad="38100" dist="38100" dir="2700000" algn="tl">
                    <a:srgbClr val="000000">
                      <a:alpha val="43137"/>
                    </a:srgbClr>
                  </a:outerShdw>
                </a:effectLst>
              </a:rPr>
              <a:t>نوعية النص </a:t>
            </a:r>
            <a:r>
              <a:rPr lang="ar-MA" sz="3200" b="1" dirty="0" smtClean="0">
                <a:solidFill>
                  <a:srgbClr val="FF0000"/>
                </a:solidFill>
                <a:effectLst>
                  <a:outerShdw blurRad="38100" dist="38100" dir="2700000" algn="tl">
                    <a:srgbClr val="000000">
                      <a:alpha val="43137"/>
                    </a:srgbClr>
                  </a:outerShdw>
                </a:effectLst>
              </a:rPr>
              <a:t>:  </a:t>
            </a:r>
            <a:r>
              <a:rPr lang="ar-MA" sz="3200" b="1" dirty="0" smtClean="0">
                <a:solidFill>
                  <a:schemeClr val="bg1"/>
                </a:solidFill>
                <a:effectLst>
                  <a:outerShdw blurRad="38100" dist="38100" dir="2700000" algn="tl">
                    <a:srgbClr val="000000">
                      <a:alpha val="43137"/>
                    </a:srgbClr>
                  </a:outerShdw>
                </a:effectLst>
              </a:rPr>
              <a:t>............................... </a:t>
            </a:r>
            <a:endParaRPr lang="ar-SA" sz="3200" b="1" dirty="0" smtClean="0">
              <a:solidFill>
                <a:schemeClr val="bg1"/>
              </a:solidFill>
              <a:effectLst>
                <a:outerShdw blurRad="38100" dist="38100" dir="2700000" algn="tl">
                  <a:srgbClr val="000000">
                    <a:alpha val="43137"/>
                  </a:srgbClr>
                </a:outerShdw>
              </a:effectLst>
            </a:endParaRPr>
          </a:p>
          <a:p>
            <a:pPr marL="457200" indent="-457200" algn="r" rtl="1">
              <a:lnSpc>
                <a:spcPct val="200000"/>
              </a:lnSpc>
              <a:buFont typeface="+mj-lt"/>
              <a:buAutoNum type="arabicPeriod"/>
            </a:pPr>
            <a:r>
              <a:rPr lang="ar-MA" sz="3200" b="1" u="sng" dirty="0" smtClean="0">
                <a:solidFill>
                  <a:srgbClr val="FF0000"/>
                </a:solidFill>
                <a:effectLst>
                  <a:outerShdw blurRad="38100" dist="38100" dir="2700000" algn="tl">
                    <a:srgbClr val="000000">
                      <a:alpha val="43137"/>
                    </a:srgbClr>
                  </a:outerShdw>
                </a:effectLst>
              </a:rPr>
              <a:t>دلالة </a:t>
            </a:r>
            <a:r>
              <a:rPr lang="ar-MA" sz="3200" b="1" u="sng" dirty="0">
                <a:solidFill>
                  <a:srgbClr val="FF0000"/>
                </a:solidFill>
                <a:effectLst>
                  <a:outerShdw blurRad="38100" dist="38100" dir="2700000" algn="tl">
                    <a:srgbClr val="000000">
                      <a:alpha val="43137"/>
                    </a:srgbClr>
                  </a:outerShdw>
                </a:effectLst>
              </a:rPr>
              <a:t>العنوان</a:t>
            </a:r>
            <a:r>
              <a:rPr lang="ar-MA" sz="3200" b="1" u="sng" dirty="0" smtClean="0">
                <a:solidFill>
                  <a:srgbClr val="FF0000"/>
                </a:solidFill>
                <a:effectLst>
                  <a:outerShdw blurRad="38100" dist="38100" dir="2700000" algn="tl">
                    <a:srgbClr val="000000">
                      <a:alpha val="43137"/>
                    </a:srgbClr>
                  </a:outerShdw>
                </a:effectLst>
              </a:rPr>
              <a:t>:</a:t>
            </a:r>
            <a:r>
              <a:rPr lang="ar-MA" sz="3200" b="1" dirty="0" smtClean="0">
                <a:solidFill>
                  <a:srgbClr val="FF0000"/>
                </a:solidFill>
                <a:effectLst>
                  <a:outerShdw blurRad="38100" dist="38100" dir="2700000" algn="tl">
                    <a:srgbClr val="000000">
                      <a:alpha val="43137"/>
                    </a:srgbClr>
                  </a:outerShdw>
                </a:effectLst>
              </a:rPr>
              <a:t> </a:t>
            </a:r>
            <a:r>
              <a:rPr lang="ar-MA" sz="3200" b="1" dirty="0" smtClean="0">
                <a:solidFill>
                  <a:schemeClr val="bg1"/>
                </a:solidFill>
                <a:effectLst>
                  <a:outerShdw blurRad="38100" dist="38100" dir="2700000" algn="tl">
                    <a:srgbClr val="000000">
                      <a:alpha val="43137"/>
                    </a:srgbClr>
                  </a:outerShdw>
                </a:effectLst>
              </a:rPr>
              <a:t>.......................................</a:t>
            </a:r>
            <a:endParaRPr lang="ar-SA" sz="3200" b="1" dirty="0" smtClean="0">
              <a:solidFill>
                <a:schemeClr val="bg1"/>
              </a:solidFill>
              <a:effectLst>
                <a:outerShdw blurRad="38100" dist="38100" dir="2700000" algn="tl">
                  <a:srgbClr val="000000">
                    <a:alpha val="43137"/>
                  </a:srgbClr>
                </a:outerShdw>
              </a:effectLst>
            </a:endParaRPr>
          </a:p>
          <a:p>
            <a:pPr algn="r" rtl="1">
              <a:lnSpc>
                <a:spcPct val="200000"/>
              </a:lnSpc>
            </a:pPr>
            <a:r>
              <a:rPr lang="ar-MA" sz="3200" b="1" dirty="0" smtClean="0">
                <a:solidFill>
                  <a:srgbClr val="FF0000"/>
                </a:solidFill>
                <a:effectLst>
                  <a:outerShdw blurRad="38100" dist="38100" dir="2700000" algn="tl">
                    <a:srgbClr val="000000">
                      <a:alpha val="43137"/>
                    </a:srgbClr>
                  </a:outerShdw>
                </a:effectLst>
              </a:rPr>
              <a:t>4. </a:t>
            </a:r>
            <a:r>
              <a:rPr lang="ar-MA" sz="3200" b="1" u="sng" dirty="0" smtClean="0">
                <a:solidFill>
                  <a:srgbClr val="FF0000"/>
                </a:solidFill>
                <a:effectLst>
                  <a:outerShdw blurRad="38100" dist="38100" dir="2700000" algn="tl">
                    <a:srgbClr val="000000">
                      <a:alpha val="43137"/>
                    </a:srgbClr>
                  </a:outerShdw>
                </a:effectLst>
              </a:rPr>
              <a:t>دلالة </a:t>
            </a:r>
            <a:r>
              <a:rPr lang="ar-MA" sz="3200" b="1" u="sng" dirty="0" smtClean="0">
                <a:solidFill>
                  <a:srgbClr val="FF0000"/>
                </a:solidFill>
                <a:effectLst>
                  <a:outerShdw blurRad="38100" dist="38100" dir="2700000" algn="tl">
                    <a:srgbClr val="000000">
                      <a:alpha val="43137"/>
                    </a:srgbClr>
                  </a:outerShdw>
                </a:effectLst>
              </a:rPr>
              <a:t>الصورة:</a:t>
            </a:r>
            <a:r>
              <a:rPr lang="ar-MA" sz="3200" b="1" dirty="0" smtClean="0">
                <a:solidFill>
                  <a:srgbClr val="FF0000"/>
                </a:solidFill>
                <a:effectLst>
                  <a:outerShdw blurRad="38100" dist="38100" dir="2700000" algn="tl">
                    <a:srgbClr val="000000">
                      <a:alpha val="43137"/>
                    </a:srgbClr>
                  </a:outerShdw>
                </a:effectLst>
              </a:rPr>
              <a:t> </a:t>
            </a:r>
            <a:r>
              <a:rPr lang="ar-MA" sz="3200" b="1" dirty="0" smtClean="0">
                <a:solidFill>
                  <a:prstClr val="black"/>
                </a:solidFill>
                <a:effectLst>
                  <a:outerShdw blurRad="38100" dist="38100" dir="2700000" algn="tl">
                    <a:srgbClr val="000000">
                      <a:alpha val="43137"/>
                    </a:srgbClr>
                  </a:outerShdw>
                </a:effectLst>
              </a:rPr>
              <a:t>.......................................</a:t>
            </a:r>
            <a:endParaRPr lang="ar-MA" sz="3200" b="1" dirty="0" smtClean="0">
              <a:solidFill>
                <a:schemeClr val="bg1"/>
              </a:solidFill>
              <a:effectLst>
                <a:outerShdw blurRad="38100" dist="38100" dir="2700000" algn="tl">
                  <a:srgbClr val="000000">
                    <a:alpha val="43137"/>
                  </a:srgbClr>
                </a:outerShdw>
              </a:effectLst>
            </a:endParaRPr>
          </a:p>
          <a:p>
            <a:pPr marL="514350" indent="-514350" algn="r" rtl="1">
              <a:lnSpc>
                <a:spcPct val="200000"/>
              </a:lnSpc>
              <a:buAutoNum type="arabicPeriod" startAt="5"/>
            </a:pPr>
            <a:r>
              <a:rPr lang="ar-MA" sz="3200" b="1" u="sng" dirty="0" smtClean="0">
                <a:solidFill>
                  <a:srgbClr val="FF0000"/>
                </a:solidFill>
                <a:effectLst>
                  <a:outerShdw blurRad="38100" dist="38100" dir="2700000" algn="tl">
                    <a:srgbClr val="000000">
                      <a:alpha val="43137"/>
                    </a:srgbClr>
                  </a:outerShdw>
                </a:effectLst>
              </a:rPr>
              <a:t>الفرضية:</a:t>
            </a:r>
            <a:r>
              <a:rPr lang="ar-MA" sz="3200" b="1" dirty="0" smtClean="0">
                <a:solidFill>
                  <a:srgbClr val="FF0000"/>
                </a:solidFill>
                <a:effectLst>
                  <a:outerShdw blurRad="38100" dist="38100" dir="2700000" algn="tl">
                    <a:srgbClr val="000000">
                      <a:alpha val="43137"/>
                    </a:srgbClr>
                  </a:outerShdw>
                </a:effectLst>
              </a:rPr>
              <a:t> </a:t>
            </a:r>
            <a:r>
              <a:rPr lang="ar-MA" sz="3200" b="1" dirty="0" smtClean="0">
                <a:solidFill>
                  <a:schemeClr val="bg1"/>
                </a:solidFill>
                <a:effectLst>
                  <a:outerShdw blurRad="38100" dist="38100" dir="2700000" algn="tl">
                    <a:srgbClr val="000000">
                      <a:alpha val="43137"/>
                    </a:srgbClr>
                  </a:outerShdw>
                </a:effectLst>
              </a:rPr>
              <a:t>...............................................</a:t>
            </a:r>
            <a:endParaRPr lang="ar-MA" sz="3200" b="1" dirty="0">
              <a:solidFill>
                <a:schemeClr val="bg1"/>
              </a:solidFill>
              <a:effectLst>
                <a:outerShdw blurRad="38100" dist="38100" dir="2700000" algn="tl">
                  <a:srgbClr val="000000">
                    <a:alpha val="43137"/>
                  </a:srgbClr>
                </a:outerShdw>
              </a:effectLst>
            </a:endParaRPr>
          </a:p>
        </p:txBody>
      </p:sp>
      <p:sp>
        <p:nvSpPr>
          <p:cNvPr id="4" name="TextBox 3"/>
          <p:cNvSpPr txBox="1"/>
          <p:nvPr/>
        </p:nvSpPr>
        <p:spPr>
          <a:xfrm>
            <a:off x="4445392" y="84406"/>
            <a:ext cx="3052688" cy="646331"/>
          </a:xfrm>
          <a:prstGeom prst="rect">
            <a:avLst/>
          </a:prstGeom>
          <a:ln>
            <a:noFill/>
          </a:ln>
          <a:effectLst/>
          <a:scene3d>
            <a:camera prst="orthographicFront">
              <a:rot lat="0" lon="0" rev="0"/>
            </a:camera>
            <a:lightRig rig="contrasting" dir="t">
              <a:rot lat="0" lon="0" rev="7800000"/>
            </a:lightRig>
          </a:scene3d>
          <a:sp3d>
            <a:bevelT w="139700" h="139700"/>
          </a:sp3d>
        </p:spPr>
        <p:style>
          <a:lnRef idx="0">
            <a:schemeClr val="accent5"/>
          </a:lnRef>
          <a:fillRef idx="3">
            <a:schemeClr val="accent5"/>
          </a:fillRef>
          <a:effectRef idx="3">
            <a:schemeClr val="accent5"/>
          </a:effectRef>
          <a:fontRef idx="minor">
            <a:schemeClr val="lt1"/>
          </a:fontRef>
        </p:style>
        <p:txBody>
          <a:bodyPr wrap="square" rtlCol="1">
            <a:spAutoFit/>
          </a:bodyPr>
          <a:lstStyle/>
          <a:p>
            <a:pPr algn="ctr" rtl="1"/>
            <a:r>
              <a:rPr lang="ar-MA" sz="3600" b="1" dirty="0" smtClean="0">
                <a:solidFill>
                  <a:srgbClr val="FF0000"/>
                </a:solidFill>
              </a:rPr>
              <a:t>أولا: تأطير </a:t>
            </a:r>
            <a:r>
              <a:rPr lang="ar-MA" sz="3600" b="1" dirty="0">
                <a:solidFill>
                  <a:srgbClr val="FF0000"/>
                </a:solidFill>
              </a:rPr>
              <a:t>النص</a:t>
            </a:r>
          </a:p>
        </p:txBody>
      </p:sp>
    </p:spTree>
    <p:extLst>
      <p:ext uri="{BB962C8B-B14F-4D97-AF65-F5344CB8AC3E}">
        <p14:creationId xmlns:p14="http://schemas.microsoft.com/office/powerpoint/2010/main" val="305197701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121920" y="809859"/>
            <a:ext cx="11929403" cy="5262979"/>
          </a:xfrm>
          <a:prstGeom prst="rect">
            <a:avLst/>
          </a:prstGeom>
          <a:solidFill>
            <a:schemeClr val="accent2">
              <a:lumMod val="40000"/>
              <a:lumOff val="60000"/>
            </a:schemeClr>
          </a:solidFill>
        </p:spPr>
        <p:txBody>
          <a:bodyPr wrap="square" rtlCol="1">
            <a:spAutoFit/>
          </a:bodyPr>
          <a:lstStyle/>
          <a:p>
            <a:pPr marL="457200" indent="-457200" algn="r" rtl="1">
              <a:lnSpc>
                <a:spcPct val="150000"/>
              </a:lnSpc>
              <a:buFont typeface="+mj-lt"/>
              <a:buAutoNum type="arabicPeriod"/>
            </a:pPr>
            <a:r>
              <a:rPr lang="ar-MA" sz="3200" b="1" u="sng" dirty="0">
                <a:solidFill>
                  <a:srgbClr val="FF0000"/>
                </a:solidFill>
                <a:effectLst>
                  <a:outerShdw blurRad="38100" dist="38100" dir="2700000" algn="tl">
                    <a:srgbClr val="000000">
                      <a:alpha val="43137"/>
                    </a:srgbClr>
                  </a:outerShdw>
                </a:effectLst>
              </a:rPr>
              <a:t>صاحب </a:t>
            </a:r>
            <a:r>
              <a:rPr lang="ar-MA" sz="3200" b="1" u="sng" dirty="0" smtClean="0">
                <a:solidFill>
                  <a:srgbClr val="FF0000"/>
                </a:solidFill>
                <a:effectLst>
                  <a:outerShdw blurRad="38100" dist="38100" dir="2700000" algn="tl">
                    <a:srgbClr val="000000">
                      <a:alpha val="43137"/>
                    </a:srgbClr>
                  </a:outerShdw>
                </a:effectLst>
              </a:rPr>
              <a:t>النص: </a:t>
            </a:r>
            <a:r>
              <a:rPr lang="ar-MA" sz="3200" b="1" dirty="0">
                <a:solidFill>
                  <a:schemeClr val="bg1"/>
                </a:solidFill>
                <a:effectLst>
                  <a:outerShdw blurRad="38100" dist="38100" dir="2700000" algn="tl">
                    <a:srgbClr val="000000">
                      <a:alpha val="43137"/>
                    </a:srgbClr>
                  </a:outerShdw>
                </a:effectLst>
              </a:rPr>
              <a:t>د.عباس الجراري مفكر مغربي وعضو الأكاديمية المغربية، ساهم كثيرا في الحياة الثقافية والفكرية بالمغرب، له مؤلفات عديدة في مجالات </a:t>
            </a:r>
            <a:r>
              <a:rPr lang="ar-MA" sz="3200" b="1" dirty="0" smtClean="0">
                <a:solidFill>
                  <a:schemeClr val="bg1"/>
                </a:solidFill>
                <a:effectLst>
                  <a:outerShdw blurRad="38100" dist="38100" dir="2700000" algn="tl">
                    <a:srgbClr val="000000">
                      <a:alpha val="43137"/>
                    </a:srgbClr>
                  </a:outerShdw>
                </a:effectLst>
              </a:rPr>
              <a:t>متنوعة.</a:t>
            </a:r>
            <a:endParaRPr lang="ar-MA" sz="3200" b="1" dirty="0" smtClean="0">
              <a:solidFill>
                <a:schemeClr val="bg1"/>
              </a:solidFill>
              <a:effectLst>
                <a:outerShdw blurRad="38100" dist="38100" dir="2700000" algn="tl">
                  <a:srgbClr val="000000">
                    <a:alpha val="43137"/>
                  </a:srgbClr>
                </a:outerShdw>
              </a:effectLst>
            </a:endParaRPr>
          </a:p>
          <a:p>
            <a:pPr marL="457200" indent="-457200" algn="r" rtl="1">
              <a:lnSpc>
                <a:spcPct val="150000"/>
              </a:lnSpc>
              <a:buFont typeface="+mj-lt"/>
              <a:buAutoNum type="arabicPeriod"/>
            </a:pPr>
            <a:r>
              <a:rPr lang="ar-MA" sz="3200" b="1" u="sng" dirty="0" smtClean="0">
                <a:solidFill>
                  <a:srgbClr val="FF0000"/>
                </a:solidFill>
                <a:effectLst>
                  <a:outerShdw blurRad="38100" dist="38100" dir="2700000" algn="tl">
                    <a:srgbClr val="000000">
                      <a:alpha val="43137"/>
                    </a:srgbClr>
                  </a:outerShdw>
                </a:effectLst>
              </a:rPr>
              <a:t>نوعية النص </a:t>
            </a:r>
            <a:r>
              <a:rPr lang="ar-MA" sz="3200" b="1" dirty="0" smtClean="0">
                <a:solidFill>
                  <a:srgbClr val="FF0000"/>
                </a:solidFill>
                <a:effectLst>
                  <a:outerShdw blurRad="38100" dist="38100" dir="2700000" algn="tl">
                    <a:srgbClr val="000000">
                      <a:alpha val="43137"/>
                    </a:srgbClr>
                  </a:outerShdw>
                </a:effectLst>
              </a:rPr>
              <a:t>:  </a:t>
            </a:r>
            <a:r>
              <a:rPr lang="ar-MA" sz="3200" b="1" dirty="0">
                <a:solidFill>
                  <a:schemeClr val="bg1"/>
                </a:solidFill>
                <a:effectLst>
                  <a:outerShdw blurRad="38100" dist="38100" dir="2700000" algn="tl">
                    <a:srgbClr val="000000">
                      <a:alpha val="43137"/>
                    </a:srgbClr>
                  </a:outerShdw>
                </a:effectLst>
              </a:rPr>
              <a:t>مقالة حجاجية فكرية. </a:t>
            </a:r>
            <a:endParaRPr lang="ar-SA" sz="3200" b="1" dirty="0" smtClean="0">
              <a:solidFill>
                <a:schemeClr val="bg1"/>
              </a:solidFill>
              <a:effectLst>
                <a:outerShdw blurRad="38100" dist="38100" dir="2700000" algn="tl">
                  <a:srgbClr val="000000">
                    <a:alpha val="43137"/>
                  </a:srgbClr>
                </a:outerShdw>
              </a:effectLst>
            </a:endParaRPr>
          </a:p>
          <a:p>
            <a:pPr marL="457200" indent="-457200" algn="r" rtl="1">
              <a:lnSpc>
                <a:spcPct val="150000"/>
              </a:lnSpc>
              <a:buFont typeface="+mj-lt"/>
              <a:buAutoNum type="arabicPeriod"/>
            </a:pPr>
            <a:r>
              <a:rPr lang="ar-MA" sz="3200" b="1" u="sng" dirty="0" smtClean="0">
                <a:solidFill>
                  <a:srgbClr val="FF0000"/>
                </a:solidFill>
                <a:effectLst>
                  <a:outerShdw blurRad="38100" dist="38100" dir="2700000" algn="tl">
                    <a:srgbClr val="000000">
                      <a:alpha val="43137"/>
                    </a:srgbClr>
                  </a:outerShdw>
                </a:effectLst>
              </a:rPr>
              <a:t>دلالة </a:t>
            </a:r>
            <a:r>
              <a:rPr lang="ar-MA" sz="3200" b="1" u="sng" dirty="0">
                <a:solidFill>
                  <a:srgbClr val="FF0000"/>
                </a:solidFill>
                <a:effectLst>
                  <a:outerShdw blurRad="38100" dist="38100" dir="2700000" algn="tl">
                    <a:srgbClr val="000000">
                      <a:alpha val="43137"/>
                    </a:srgbClr>
                  </a:outerShdw>
                </a:effectLst>
              </a:rPr>
              <a:t>العنوان</a:t>
            </a:r>
            <a:r>
              <a:rPr lang="ar-MA" sz="3200" b="1" u="sng" dirty="0" smtClean="0">
                <a:solidFill>
                  <a:srgbClr val="FF0000"/>
                </a:solidFill>
                <a:effectLst>
                  <a:outerShdw blurRad="38100" dist="38100" dir="2700000" algn="tl">
                    <a:srgbClr val="000000">
                      <a:alpha val="43137"/>
                    </a:srgbClr>
                  </a:outerShdw>
                </a:effectLst>
              </a:rPr>
              <a:t>:</a:t>
            </a:r>
            <a:r>
              <a:rPr lang="ar-MA" sz="3200" b="1" dirty="0" smtClean="0">
                <a:solidFill>
                  <a:srgbClr val="FF0000"/>
                </a:solidFill>
                <a:effectLst>
                  <a:outerShdw blurRad="38100" dist="38100" dir="2700000" algn="tl">
                    <a:srgbClr val="000000">
                      <a:alpha val="43137"/>
                    </a:srgbClr>
                  </a:outerShdw>
                </a:effectLst>
              </a:rPr>
              <a:t> </a:t>
            </a:r>
            <a:r>
              <a:rPr lang="ar-MA" sz="3200" b="1" dirty="0">
                <a:solidFill>
                  <a:schemeClr val="bg1"/>
                </a:solidFill>
                <a:effectLst>
                  <a:outerShdw blurRad="38100" dist="38100" dir="2700000" algn="tl">
                    <a:srgbClr val="000000">
                      <a:alpha val="43137"/>
                    </a:srgbClr>
                  </a:outerShdw>
                </a:effectLst>
              </a:rPr>
              <a:t>الماء قوام الوجود وأساسه.</a:t>
            </a:r>
            <a:endParaRPr lang="ar-SA" sz="3200" b="1" dirty="0" smtClean="0">
              <a:solidFill>
                <a:schemeClr val="bg1"/>
              </a:solidFill>
              <a:effectLst>
                <a:outerShdw blurRad="38100" dist="38100" dir="2700000" algn="tl">
                  <a:srgbClr val="000000">
                    <a:alpha val="43137"/>
                  </a:srgbClr>
                </a:outerShdw>
              </a:effectLst>
            </a:endParaRPr>
          </a:p>
          <a:p>
            <a:pPr algn="r" rtl="1">
              <a:lnSpc>
                <a:spcPct val="150000"/>
              </a:lnSpc>
            </a:pPr>
            <a:r>
              <a:rPr lang="ar-MA" sz="3200" b="1" dirty="0" smtClean="0">
                <a:solidFill>
                  <a:srgbClr val="FF0000"/>
                </a:solidFill>
                <a:effectLst>
                  <a:outerShdw blurRad="38100" dist="38100" dir="2700000" algn="tl">
                    <a:srgbClr val="000000">
                      <a:alpha val="43137"/>
                    </a:srgbClr>
                  </a:outerShdw>
                </a:effectLst>
              </a:rPr>
              <a:t>4. </a:t>
            </a:r>
            <a:r>
              <a:rPr lang="ar-MA" sz="3200" b="1" u="sng" dirty="0" smtClean="0">
                <a:solidFill>
                  <a:srgbClr val="FF0000"/>
                </a:solidFill>
                <a:effectLst>
                  <a:outerShdw blurRad="38100" dist="38100" dir="2700000" algn="tl">
                    <a:srgbClr val="000000">
                      <a:alpha val="43137"/>
                    </a:srgbClr>
                  </a:outerShdw>
                </a:effectLst>
              </a:rPr>
              <a:t>دلالة </a:t>
            </a:r>
            <a:r>
              <a:rPr lang="ar-MA" sz="3200" b="1" u="sng" dirty="0" smtClean="0">
                <a:solidFill>
                  <a:srgbClr val="FF0000"/>
                </a:solidFill>
                <a:effectLst>
                  <a:outerShdw blurRad="38100" dist="38100" dir="2700000" algn="tl">
                    <a:srgbClr val="000000">
                      <a:alpha val="43137"/>
                    </a:srgbClr>
                  </a:outerShdw>
                </a:effectLst>
              </a:rPr>
              <a:t>الصورة:</a:t>
            </a:r>
            <a:r>
              <a:rPr lang="ar-MA" sz="3200" b="1" dirty="0" smtClean="0">
                <a:solidFill>
                  <a:srgbClr val="FF0000"/>
                </a:solidFill>
                <a:effectLst>
                  <a:outerShdw blurRad="38100" dist="38100" dir="2700000" algn="tl">
                    <a:srgbClr val="000000">
                      <a:alpha val="43137"/>
                    </a:srgbClr>
                  </a:outerShdw>
                </a:effectLst>
              </a:rPr>
              <a:t> </a:t>
            </a:r>
            <a:r>
              <a:rPr lang="ar-MA" sz="3200" b="1" dirty="0">
                <a:solidFill>
                  <a:prstClr val="black"/>
                </a:solidFill>
                <a:effectLst>
                  <a:outerShdw blurRad="38100" dist="38100" dir="2700000" algn="tl">
                    <a:srgbClr val="000000">
                      <a:alpha val="43137"/>
                    </a:srgbClr>
                  </a:outerShdw>
                </a:effectLst>
              </a:rPr>
              <a:t>تدل الصورة على أهمية الماء لاستمرار الحياة، وهي تعزز العنوان.</a:t>
            </a:r>
            <a:endParaRPr lang="ar-MA" sz="3200" b="1" dirty="0" smtClean="0">
              <a:solidFill>
                <a:schemeClr val="bg1"/>
              </a:solidFill>
              <a:effectLst>
                <a:outerShdw blurRad="38100" dist="38100" dir="2700000" algn="tl">
                  <a:srgbClr val="000000">
                    <a:alpha val="43137"/>
                  </a:srgbClr>
                </a:outerShdw>
              </a:effectLst>
            </a:endParaRPr>
          </a:p>
          <a:p>
            <a:pPr marL="514350" indent="-514350" algn="r" rtl="1">
              <a:lnSpc>
                <a:spcPct val="150000"/>
              </a:lnSpc>
              <a:buAutoNum type="arabicPeriod" startAt="5"/>
            </a:pPr>
            <a:r>
              <a:rPr lang="ar-MA" sz="3200" b="1" u="sng" dirty="0" smtClean="0">
                <a:solidFill>
                  <a:srgbClr val="FF0000"/>
                </a:solidFill>
                <a:effectLst>
                  <a:outerShdw blurRad="38100" dist="38100" dir="2700000" algn="tl">
                    <a:srgbClr val="000000">
                      <a:alpha val="43137"/>
                    </a:srgbClr>
                  </a:outerShdw>
                </a:effectLst>
              </a:rPr>
              <a:t>الفرضية:</a:t>
            </a:r>
            <a:r>
              <a:rPr lang="ar-MA" sz="3200" b="1" dirty="0" smtClean="0">
                <a:solidFill>
                  <a:srgbClr val="FF0000"/>
                </a:solidFill>
                <a:effectLst>
                  <a:outerShdw blurRad="38100" dist="38100" dir="2700000" algn="tl">
                    <a:srgbClr val="000000">
                      <a:alpha val="43137"/>
                    </a:srgbClr>
                  </a:outerShdw>
                </a:effectLst>
              </a:rPr>
              <a:t> </a:t>
            </a:r>
            <a:r>
              <a:rPr lang="ar-MA" sz="3200" b="1" dirty="0">
                <a:solidFill>
                  <a:schemeClr val="bg1"/>
                </a:solidFill>
                <a:effectLst>
                  <a:outerShdw blurRad="38100" dist="38100" dir="2700000" algn="tl">
                    <a:srgbClr val="000000">
                      <a:alpha val="43137"/>
                    </a:srgbClr>
                  </a:outerShdw>
                </a:effectLst>
              </a:rPr>
              <a:t>بناء على ما سبق، نفترض أن النص سيتحدث عن أهمية الماء في حياة الكائنات الحية.</a:t>
            </a:r>
            <a:endParaRPr lang="ar-MA" sz="3200" b="1" dirty="0">
              <a:solidFill>
                <a:schemeClr val="bg1"/>
              </a:solidFill>
              <a:effectLst>
                <a:outerShdw blurRad="38100" dist="38100" dir="2700000" algn="tl">
                  <a:srgbClr val="000000">
                    <a:alpha val="43137"/>
                  </a:srgbClr>
                </a:outerShdw>
              </a:effectLst>
            </a:endParaRPr>
          </a:p>
        </p:txBody>
      </p:sp>
      <p:sp>
        <p:nvSpPr>
          <p:cNvPr id="4" name="TextBox 3"/>
          <p:cNvSpPr txBox="1"/>
          <p:nvPr/>
        </p:nvSpPr>
        <p:spPr>
          <a:xfrm>
            <a:off x="4445392" y="84406"/>
            <a:ext cx="3052688" cy="646331"/>
          </a:xfrm>
          <a:prstGeom prst="rect">
            <a:avLst/>
          </a:prstGeom>
          <a:ln>
            <a:noFill/>
          </a:ln>
          <a:effectLst/>
          <a:scene3d>
            <a:camera prst="orthographicFront">
              <a:rot lat="0" lon="0" rev="0"/>
            </a:camera>
            <a:lightRig rig="contrasting" dir="t">
              <a:rot lat="0" lon="0" rev="7800000"/>
            </a:lightRig>
          </a:scene3d>
          <a:sp3d>
            <a:bevelT w="139700" h="139700"/>
          </a:sp3d>
        </p:spPr>
        <p:style>
          <a:lnRef idx="0">
            <a:schemeClr val="accent5"/>
          </a:lnRef>
          <a:fillRef idx="3">
            <a:schemeClr val="accent5"/>
          </a:fillRef>
          <a:effectRef idx="3">
            <a:schemeClr val="accent5"/>
          </a:effectRef>
          <a:fontRef idx="minor">
            <a:schemeClr val="lt1"/>
          </a:fontRef>
        </p:style>
        <p:txBody>
          <a:bodyPr wrap="square" rtlCol="1">
            <a:spAutoFit/>
          </a:bodyPr>
          <a:lstStyle/>
          <a:p>
            <a:pPr algn="ctr" rtl="1"/>
            <a:r>
              <a:rPr lang="ar-MA" sz="3600" b="1" dirty="0" smtClean="0">
                <a:solidFill>
                  <a:srgbClr val="FF0000"/>
                </a:solidFill>
              </a:rPr>
              <a:t>أولا: تأطير </a:t>
            </a:r>
            <a:r>
              <a:rPr lang="ar-MA" sz="3600" b="1" dirty="0">
                <a:solidFill>
                  <a:srgbClr val="FF0000"/>
                </a:solidFill>
              </a:rPr>
              <a:t>النص</a:t>
            </a:r>
          </a:p>
        </p:txBody>
      </p:sp>
    </p:spTree>
    <p:extLst>
      <p:ext uri="{BB962C8B-B14F-4D97-AF65-F5344CB8AC3E}">
        <p14:creationId xmlns:p14="http://schemas.microsoft.com/office/powerpoint/2010/main" val="118793624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169983" y="1197687"/>
            <a:ext cx="11769970" cy="4524315"/>
          </a:xfrm>
          <a:prstGeom prst="rect">
            <a:avLst/>
          </a:prstGeom>
          <a:solidFill>
            <a:schemeClr val="accent2">
              <a:lumMod val="40000"/>
              <a:lumOff val="60000"/>
            </a:schemeClr>
          </a:solidFill>
        </p:spPr>
        <p:txBody>
          <a:bodyPr wrap="square" rtlCol="1">
            <a:spAutoFit/>
          </a:bodyPr>
          <a:lstStyle/>
          <a:p>
            <a:pPr marL="514350" indent="-514350" algn="r" rtl="1">
              <a:lnSpc>
                <a:spcPct val="150000"/>
              </a:lnSpc>
              <a:buFont typeface="+mj-lt"/>
              <a:buAutoNum type="arabicPeriod"/>
            </a:pPr>
            <a:r>
              <a:rPr lang="ar-MA" sz="3200" b="1" u="sng" dirty="0" smtClean="0">
                <a:solidFill>
                  <a:srgbClr val="00B050"/>
                </a:solidFill>
              </a:rPr>
              <a:t>شرح </a:t>
            </a:r>
            <a:r>
              <a:rPr lang="ar-MA" sz="3200" b="1" u="sng" dirty="0">
                <a:solidFill>
                  <a:srgbClr val="00B050"/>
                </a:solidFill>
              </a:rPr>
              <a:t>المفردات الصعبة:</a:t>
            </a:r>
          </a:p>
          <a:p>
            <a:pPr marL="914400" lvl="1" indent="-457200" algn="r" rtl="1">
              <a:lnSpc>
                <a:spcPct val="150000"/>
              </a:lnSpc>
              <a:buFontTx/>
              <a:buChar char="-"/>
            </a:pPr>
            <a:r>
              <a:rPr lang="ar-MA" sz="3200" b="1" dirty="0" smtClean="0">
                <a:solidFill>
                  <a:srgbClr val="FF0000"/>
                </a:solidFill>
              </a:rPr>
              <a:t>أساطير: </a:t>
            </a:r>
            <a:r>
              <a:rPr lang="ar-MA" sz="3200" b="1" dirty="0" smtClean="0">
                <a:solidFill>
                  <a:schemeClr val="bg1"/>
                </a:solidFill>
              </a:rPr>
              <a:t>.............            </a:t>
            </a:r>
            <a:r>
              <a:rPr lang="ar-MA" sz="3200" b="1" dirty="0" smtClean="0">
                <a:solidFill>
                  <a:srgbClr val="FF0000"/>
                </a:solidFill>
              </a:rPr>
              <a:t>- </a:t>
            </a:r>
            <a:r>
              <a:rPr lang="ar-MA" sz="3200" b="1" dirty="0">
                <a:solidFill>
                  <a:srgbClr val="FF0000"/>
                </a:solidFill>
              </a:rPr>
              <a:t>تندلع: </a:t>
            </a:r>
            <a:r>
              <a:rPr lang="ar-MA" sz="3200" b="1" dirty="0" smtClean="0">
                <a:solidFill>
                  <a:schemeClr val="bg1"/>
                </a:solidFill>
              </a:rPr>
              <a:t>............</a:t>
            </a:r>
            <a:r>
              <a:rPr lang="ar-MA" sz="3200" b="1" dirty="0" smtClean="0">
                <a:solidFill>
                  <a:srgbClr val="FF0000"/>
                </a:solidFill>
              </a:rPr>
              <a:t>   </a:t>
            </a:r>
            <a:endParaRPr lang="ar-MA" sz="3200" b="1" dirty="0">
              <a:solidFill>
                <a:srgbClr val="FF0000"/>
              </a:solidFill>
            </a:endParaRPr>
          </a:p>
          <a:p>
            <a:pPr marL="914400" lvl="1" indent="-457200" algn="r" rtl="1">
              <a:lnSpc>
                <a:spcPct val="150000"/>
              </a:lnSpc>
              <a:buFontTx/>
              <a:buChar char="-"/>
            </a:pPr>
            <a:r>
              <a:rPr lang="ar-MA" sz="3200" b="1" dirty="0" smtClean="0">
                <a:solidFill>
                  <a:srgbClr val="FF0000"/>
                </a:solidFill>
              </a:rPr>
              <a:t>القرابين</a:t>
            </a:r>
            <a:r>
              <a:rPr lang="ar-MA" sz="3200" b="1" dirty="0">
                <a:solidFill>
                  <a:srgbClr val="FF0000"/>
                </a:solidFill>
              </a:rPr>
              <a:t>:	</a:t>
            </a:r>
            <a:r>
              <a:rPr lang="ar-MA" sz="3200" b="1" dirty="0" smtClean="0">
                <a:solidFill>
                  <a:schemeClr val="bg1"/>
                </a:solidFill>
              </a:rPr>
              <a:t>.............................</a:t>
            </a:r>
            <a:endParaRPr lang="ar-MA" sz="3200" b="1" dirty="0">
              <a:solidFill>
                <a:schemeClr val="bg1"/>
              </a:solidFill>
            </a:endParaRPr>
          </a:p>
          <a:p>
            <a:pPr marL="914400" lvl="1" indent="-457200" algn="r" rtl="1">
              <a:lnSpc>
                <a:spcPct val="150000"/>
              </a:lnSpc>
              <a:buFontTx/>
              <a:buChar char="-"/>
            </a:pPr>
            <a:r>
              <a:rPr lang="ar-MA" sz="3200" b="1" dirty="0" smtClean="0">
                <a:solidFill>
                  <a:srgbClr val="FF0000"/>
                </a:solidFill>
              </a:rPr>
              <a:t>النظريات</a:t>
            </a:r>
            <a:r>
              <a:rPr lang="ar-MA" sz="3200" b="1" dirty="0">
                <a:solidFill>
                  <a:srgbClr val="FF0000"/>
                </a:solidFill>
              </a:rPr>
              <a:t>: </a:t>
            </a:r>
            <a:r>
              <a:rPr lang="ar-MA" sz="3200" b="1" dirty="0" smtClean="0">
                <a:solidFill>
                  <a:schemeClr val="bg1"/>
                </a:solidFill>
              </a:rPr>
              <a:t>...................................</a:t>
            </a:r>
            <a:r>
              <a:rPr lang="ar-MA" sz="3200" b="1" dirty="0" smtClean="0">
                <a:solidFill>
                  <a:schemeClr val="bg1"/>
                </a:solidFill>
              </a:rPr>
              <a:t>.</a:t>
            </a:r>
          </a:p>
          <a:p>
            <a:pPr marL="514350" indent="-514350" algn="r" rtl="1">
              <a:lnSpc>
                <a:spcPct val="150000"/>
              </a:lnSpc>
              <a:buFont typeface="+mj-lt"/>
              <a:buAutoNum type="arabicPeriod"/>
            </a:pPr>
            <a:r>
              <a:rPr lang="ar-MA" sz="3200" b="1" u="sng" dirty="0" smtClean="0">
                <a:solidFill>
                  <a:srgbClr val="00B050"/>
                </a:solidFill>
              </a:rPr>
              <a:t>الفكرة العامة للنص:</a:t>
            </a:r>
          </a:p>
          <a:p>
            <a:pPr lvl="1" algn="r" rtl="1">
              <a:lnSpc>
                <a:spcPct val="150000"/>
              </a:lnSpc>
            </a:pPr>
            <a:r>
              <a:rPr lang="ar-MA" sz="3200" b="1" dirty="0">
                <a:solidFill>
                  <a:schemeClr val="bg1"/>
                </a:solidFill>
              </a:rPr>
              <a:t> </a:t>
            </a:r>
            <a:r>
              <a:rPr lang="ar-MA" sz="3200" b="1" dirty="0" smtClean="0">
                <a:solidFill>
                  <a:schemeClr val="bg1"/>
                </a:solidFill>
              </a:rPr>
              <a:t>.............................................</a:t>
            </a:r>
            <a:endParaRPr lang="ar-MA" sz="3200" b="1" dirty="0">
              <a:solidFill>
                <a:schemeClr val="bg1"/>
              </a:solidFill>
            </a:endParaRPr>
          </a:p>
        </p:txBody>
      </p:sp>
      <p:sp>
        <p:nvSpPr>
          <p:cNvPr id="4" name="TextBox 3"/>
          <p:cNvSpPr txBox="1"/>
          <p:nvPr/>
        </p:nvSpPr>
        <p:spPr>
          <a:xfrm>
            <a:off x="4656406" y="345626"/>
            <a:ext cx="2797125" cy="707886"/>
          </a:xfrm>
          <a:prstGeom prst="rect">
            <a:avLst/>
          </a:prstGeom>
          <a:solidFill>
            <a:schemeClr val="bg2">
              <a:lumMod val="20000"/>
              <a:lumOff val="80000"/>
            </a:schemeClr>
          </a:solidFill>
          <a:ln>
            <a:noFill/>
          </a:ln>
          <a:effectLst/>
          <a:scene3d>
            <a:camera prst="orthographicFront">
              <a:rot lat="0" lon="0" rev="0"/>
            </a:camera>
            <a:lightRig rig="contrasting" dir="t">
              <a:rot lat="0" lon="0" rev="7800000"/>
            </a:lightRig>
          </a:scene3d>
          <a:sp3d>
            <a:bevelT w="139700" h="139700"/>
          </a:sp3d>
        </p:spPr>
        <p:style>
          <a:lnRef idx="0">
            <a:schemeClr val="accent5"/>
          </a:lnRef>
          <a:fillRef idx="3">
            <a:schemeClr val="accent5"/>
          </a:fillRef>
          <a:effectRef idx="3">
            <a:schemeClr val="accent5"/>
          </a:effectRef>
          <a:fontRef idx="minor">
            <a:schemeClr val="lt1"/>
          </a:fontRef>
        </p:style>
        <p:txBody>
          <a:bodyPr wrap="square" rtlCol="1">
            <a:spAutoFit/>
          </a:bodyPr>
          <a:lstStyle/>
          <a:p>
            <a:pPr algn="ctr" rtl="1"/>
            <a:r>
              <a:rPr lang="ar-MA" sz="4000" b="1" dirty="0" smtClean="0">
                <a:solidFill>
                  <a:srgbClr val="FF0000"/>
                </a:solidFill>
                <a:effectLst>
                  <a:outerShdw blurRad="38100" dist="38100" dir="2700000" algn="tl">
                    <a:srgbClr val="000000">
                      <a:alpha val="43137"/>
                    </a:srgbClr>
                  </a:outerShdw>
                </a:effectLst>
              </a:rPr>
              <a:t>ثانيا: فهم </a:t>
            </a:r>
            <a:r>
              <a:rPr lang="ar-MA" sz="4000" b="1" dirty="0">
                <a:solidFill>
                  <a:srgbClr val="FF0000"/>
                </a:solidFill>
                <a:effectLst>
                  <a:outerShdw blurRad="38100" dist="38100" dir="2700000" algn="tl">
                    <a:srgbClr val="000000">
                      <a:alpha val="43137"/>
                    </a:srgbClr>
                  </a:outerShdw>
                </a:effectLst>
              </a:rPr>
              <a:t>النص</a:t>
            </a:r>
          </a:p>
        </p:txBody>
      </p:sp>
    </p:spTree>
    <p:extLst>
      <p:ext uri="{BB962C8B-B14F-4D97-AF65-F5344CB8AC3E}">
        <p14:creationId xmlns:p14="http://schemas.microsoft.com/office/powerpoint/2010/main" val="117198144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169983" y="1197687"/>
            <a:ext cx="11769970" cy="4524315"/>
          </a:xfrm>
          <a:prstGeom prst="rect">
            <a:avLst/>
          </a:prstGeom>
          <a:solidFill>
            <a:schemeClr val="accent2">
              <a:lumMod val="40000"/>
              <a:lumOff val="60000"/>
            </a:schemeClr>
          </a:solidFill>
        </p:spPr>
        <p:txBody>
          <a:bodyPr wrap="square" rtlCol="1">
            <a:spAutoFit/>
          </a:bodyPr>
          <a:lstStyle/>
          <a:p>
            <a:pPr marL="514350" indent="-514350" algn="r" rtl="1">
              <a:lnSpc>
                <a:spcPct val="150000"/>
              </a:lnSpc>
              <a:buFont typeface="+mj-lt"/>
              <a:buAutoNum type="arabicPeriod"/>
            </a:pPr>
            <a:r>
              <a:rPr lang="ar-MA" sz="3200" b="1" u="sng" dirty="0" smtClean="0">
                <a:solidFill>
                  <a:srgbClr val="00B050"/>
                </a:solidFill>
              </a:rPr>
              <a:t>شرح </a:t>
            </a:r>
            <a:r>
              <a:rPr lang="ar-MA" sz="3200" b="1" u="sng" dirty="0">
                <a:solidFill>
                  <a:srgbClr val="00B050"/>
                </a:solidFill>
              </a:rPr>
              <a:t>المفردات الصعبة:</a:t>
            </a:r>
          </a:p>
          <a:p>
            <a:pPr marL="914400" lvl="1" indent="-457200" algn="r" rtl="1">
              <a:lnSpc>
                <a:spcPct val="150000"/>
              </a:lnSpc>
              <a:buFontTx/>
              <a:buChar char="-"/>
            </a:pPr>
            <a:r>
              <a:rPr lang="ar-MA" sz="3200" b="1" dirty="0" smtClean="0">
                <a:solidFill>
                  <a:srgbClr val="FF0000"/>
                </a:solidFill>
              </a:rPr>
              <a:t>أساطير: </a:t>
            </a:r>
            <a:r>
              <a:rPr lang="ar-MA" sz="3200" b="1" dirty="0">
                <a:solidFill>
                  <a:schemeClr val="bg1"/>
                </a:solidFill>
              </a:rPr>
              <a:t>خرافات، أباطيل  </a:t>
            </a:r>
            <a:r>
              <a:rPr lang="ar-MA" sz="3200" b="1" dirty="0" smtClean="0">
                <a:solidFill>
                  <a:schemeClr val="bg1"/>
                </a:solidFill>
              </a:rPr>
              <a:t>             </a:t>
            </a:r>
            <a:r>
              <a:rPr lang="ar-MA" sz="3200" b="1" dirty="0" smtClean="0">
                <a:solidFill>
                  <a:srgbClr val="FF0000"/>
                </a:solidFill>
              </a:rPr>
              <a:t>- </a:t>
            </a:r>
            <a:r>
              <a:rPr lang="ar-MA" sz="3200" b="1" dirty="0">
                <a:solidFill>
                  <a:srgbClr val="FF0000"/>
                </a:solidFill>
              </a:rPr>
              <a:t>تندلع: </a:t>
            </a:r>
            <a:r>
              <a:rPr lang="ar-MA" sz="3200" b="1" dirty="0">
                <a:solidFill>
                  <a:schemeClr val="bg1"/>
                </a:solidFill>
              </a:rPr>
              <a:t>تنشب</a:t>
            </a:r>
            <a:r>
              <a:rPr lang="ar-MA" sz="3200" b="1" dirty="0">
                <a:solidFill>
                  <a:srgbClr val="FF0000"/>
                </a:solidFill>
              </a:rPr>
              <a:t>   </a:t>
            </a:r>
          </a:p>
          <a:p>
            <a:pPr marL="914400" lvl="1" indent="-457200" algn="r" rtl="1">
              <a:lnSpc>
                <a:spcPct val="150000"/>
              </a:lnSpc>
              <a:buFontTx/>
              <a:buChar char="-"/>
            </a:pPr>
            <a:r>
              <a:rPr lang="ar-MA" sz="3200" b="1" dirty="0" smtClean="0">
                <a:solidFill>
                  <a:srgbClr val="FF0000"/>
                </a:solidFill>
              </a:rPr>
              <a:t>القرابين</a:t>
            </a:r>
            <a:r>
              <a:rPr lang="ar-MA" sz="3200" b="1" dirty="0">
                <a:solidFill>
                  <a:srgbClr val="FF0000"/>
                </a:solidFill>
              </a:rPr>
              <a:t>:	</a:t>
            </a:r>
            <a:r>
              <a:rPr lang="ar-MA" sz="3200" b="1" dirty="0">
                <a:solidFill>
                  <a:schemeClr val="bg1"/>
                </a:solidFill>
              </a:rPr>
              <a:t>ج. قربان ما يتقرب به إلى معبود من ذبيحة وغيرها.     </a:t>
            </a:r>
          </a:p>
          <a:p>
            <a:pPr marL="914400" lvl="1" indent="-457200" algn="r" rtl="1">
              <a:lnSpc>
                <a:spcPct val="150000"/>
              </a:lnSpc>
              <a:buFontTx/>
              <a:buChar char="-"/>
            </a:pPr>
            <a:r>
              <a:rPr lang="ar-MA" sz="3200" b="1" dirty="0" smtClean="0">
                <a:solidFill>
                  <a:srgbClr val="FF0000"/>
                </a:solidFill>
              </a:rPr>
              <a:t>النظريات</a:t>
            </a:r>
            <a:r>
              <a:rPr lang="ar-MA" sz="3200" b="1" dirty="0">
                <a:solidFill>
                  <a:srgbClr val="FF0000"/>
                </a:solidFill>
              </a:rPr>
              <a:t>: </a:t>
            </a:r>
            <a:r>
              <a:rPr lang="ar-MA" sz="3200" b="1" dirty="0">
                <a:solidFill>
                  <a:schemeClr val="bg1"/>
                </a:solidFill>
              </a:rPr>
              <a:t>ج نظرية، قضية محتاجة إلى برهان لإثبات </a:t>
            </a:r>
            <a:r>
              <a:rPr lang="ar-MA" sz="3200" b="1" dirty="0" smtClean="0">
                <a:solidFill>
                  <a:schemeClr val="bg1"/>
                </a:solidFill>
              </a:rPr>
              <a:t>صحتها</a:t>
            </a:r>
            <a:r>
              <a:rPr lang="ar-MA" sz="3200" b="1" dirty="0" smtClean="0">
                <a:solidFill>
                  <a:schemeClr val="bg1"/>
                </a:solidFill>
              </a:rPr>
              <a:t>.</a:t>
            </a:r>
          </a:p>
          <a:p>
            <a:pPr marL="514350" indent="-514350" algn="r" rtl="1">
              <a:lnSpc>
                <a:spcPct val="150000"/>
              </a:lnSpc>
              <a:buFont typeface="+mj-lt"/>
              <a:buAutoNum type="arabicPeriod"/>
            </a:pPr>
            <a:r>
              <a:rPr lang="ar-MA" sz="3200" b="1" u="sng" dirty="0" smtClean="0">
                <a:solidFill>
                  <a:srgbClr val="00B050"/>
                </a:solidFill>
              </a:rPr>
              <a:t>الفكرة العامة للنص:</a:t>
            </a:r>
          </a:p>
          <a:p>
            <a:pPr lvl="1" algn="r" rtl="1">
              <a:lnSpc>
                <a:spcPct val="150000"/>
              </a:lnSpc>
            </a:pPr>
            <a:r>
              <a:rPr lang="ar-MA" sz="3200" b="1" dirty="0">
                <a:solidFill>
                  <a:schemeClr val="bg1"/>
                </a:solidFill>
              </a:rPr>
              <a:t> ضرورة الحفاظ على الماء باعتباره قوام الوجود.</a:t>
            </a:r>
            <a:endParaRPr lang="ar-MA" sz="3200" b="1" dirty="0">
              <a:solidFill>
                <a:schemeClr val="bg1"/>
              </a:solidFill>
            </a:endParaRPr>
          </a:p>
        </p:txBody>
      </p:sp>
      <p:sp>
        <p:nvSpPr>
          <p:cNvPr id="4" name="TextBox 3"/>
          <p:cNvSpPr txBox="1"/>
          <p:nvPr/>
        </p:nvSpPr>
        <p:spPr>
          <a:xfrm>
            <a:off x="4656406" y="345626"/>
            <a:ext cx="2797125" cy="707886"/>
          </a:xfrm>
          <a:prstGeom prst="rect">
            <a:avLst/>
          </a:prstGeom>
          <a:solidFill>
            <a:schemeClr val="bg2">
              <a:lumMod val="20000"/>
              <a:lumOff val="80000"/>
            </a:schemeClr>
          </a:solidFill>
          <a:ln>
            <a:noFill/>
          </a:ln>
          <a:effectLst/>
          <a:scene3d>
            <a:camera prst="orthographicFront">
              <a:rot lat="0" lon="0" rev="0"/>
            </a:camera>
            <a:lightRig rig="contrasting" dir="t">
              <a:rot lat="0" lon="0" rev="7800000"/>
            </a:lightRig>
          </a:scene3d>
          <a:sp3d>
            <a:bevelT w="139700" h="139700"/>
          </a:sp3d>
        </p:spPr>
        <p:style>
          <a:lnRef idx="0">
            <a:schemeClr val="accent5"/>
          </a:lnRef>
          <a:fillRef idx="3">
            <a:schemeClr val="accent5"/>
          </a:fillRef>
          <a:effectRef idx="3">
            <a:schemeClr val="accent5"/>
          </a:effectRef>
          <a:fontRef idx="minor">
            <a:schemeClr val="lt1"/>
          </a:fontRef>
        </p:style>
        <p:txBody>
          <a:bodyPr wrap="square" rtlCol="1">
            <a:spAutoFit/>
          </a:bodyPr>
          <a:lstStyle/>
          <a:p>
            <a:pPr algn="ctr" rtl="1"/>
            <a:r>
              <a:rPr lang="ar-MA" sz="4000" b="1" dirty="0" smtClean="0">
                <a:solidFill>
                  <a:srgbClr val="FF0000"/>
                </a:solidFill>
                <a:effectLst>
                  <a:outerShdw blurRad="38100" dist="38100" dir="2700000" algn="tl">
                    <a:srgbClr val="000000">
                      <a:alpha val="43137"/>
                    </a:srgbClr>
                  </a:outerShdw>
                </a:effectLst>
              </a:rPr>
              <a:t>ثانيا: فهم </a:t>
            </a:r>
            <a:r>
              <a:rPr lang="ar-MA" sz="4000" b="1" dirty="0">
                <a:solidFill>
                  <a:srgbClr val="FF0000"/>
                </a:solidFill>
                <a:effectLst>
                  <a:outerShdw blurRad="38100" dist="38100" dir="2700000" algn="tl">
                    <a:srgbClr val="000000">
                      <a:alpha val="43137"/>
                    </a:srgbClr>
                  </a:outerShdw>
                </a:effectLst>
              </a:rPr>
              <a:t>النص</a:t>
            </a:r>
          </a:p>
        </p:txBody>
      </p:sp>
    </p:spTree>
    <p:extLst>
      <p:ext uri="{BB962C8B-B14F-4D97-AF65-F5344CB8AC3E}">
        <p14:creationId xmlns:p14="http://schemas.microsoft.com/office/powerpoint/2010/main" val="2667869766"/>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332850" y="196949"/>
            <a:ext cx="3812344" cy="707886"/>
          </a:xfrm>
          <a:prstGeom prst="rect">
            <a:avLst/>
          </a:prstGeom>
          <a:solidFill>
            <a:schemeClr val="bg2">
              <a:lumMod val="20000"/>
              <a:lumOff val="80000"/>
            </a:schemeClr>
          </a:solidFill>
          <a:ln>
            <a:noFill/>
          </a:ln>
          <a:effectLst/>
          <a:scene3d>
            <a:camera prst="orthographicFront">
              <a:rot lat="0" lon="0" rev="0"/>
            </a:camera>
            <a:lightRig rig="contrasting" dir="t">
              <a:rot lat="0" lon="0" rev="7800000"/>
            </a:lightRig>
          </a:scene3d>
          <a:sp3d>
            <a:bevelT w="139700" h="139700"/>
          </a:sp3d>
        </p:spPr>
        <p:style>
          <a:lnRef idx="0">
            <a:schemeClr val="accent5"/>
          </a:lnRef>
          <a:fillRef idx="3">
            <a:schemeClr val="accent5"/>
          </a:fillRef>
          <a:effectRef idx="3">
            <a:schemeClr val="accent5"/>
          </a:effectRef>
          <a:fontRef idx="minor">
            <a:schemeClr val="lt1"/>
          </a:fontRef>
        </p:style>
        <p:txBody>
          <a:bodyPr wrap="square" rtlCol="1">
            <a:spAutoFit/>
          </a:bodyPr>
          <a:lstStyle/>
          <a:p>
            <a:pPr algn="ctr" rtl="1"/>
            <a:r>
              <a:rPr lang="ar-MA" sz="4000" b="1" dirty="0" smtClean="0">
                <a:solidFill>
                  <a:srgbClr val="FF0000"/>
                </a:solidFill>
              </a:rPr>
              <a:t>ثالثا</a:t>
            </a:r>
            <a:r>
              <a:rPr lang="ar-MA" sz="4000" b="1" dirty="0">
                <a:solidFill>
                  <a:srgbClr val="FF0000"/>
                </a:solidFill>
              </a:rPr>
              <a:t>: تحليل النص</a:t>
            </a:r>
          </a:p>
        </p:txBody>
      </p:sp>
      <p:sp>
        <p:nvSpPr>
          <p:cNvPr id="5" name="TextBox 4"/>
          <p:cNvSpPr txBox="1"/>
          <p:nvPr/>
        </p:nvSpPr>
        <p:spPr>
          <a:xfrm>
            <a:off x="211016" y="1034760"/>
            <a:ext cx="11802794" cy="4524315"/>
          </a:xfrm>
          <a:prstGeom prst="rect">
            <a:avLst/>
          </a:prstGeom>
          <a:solidFill>
            <a:schemeClr val="accent2">
              <a:lumMod val="40000"/>
              <a:lumOff val="60000"/>
            </a:schemeClr>
          </a:solidFill>
        </p:spPr>
        <p:txBody>
          <a:bodyPr wrap="square" rtlCol="1">
            <a:spAutoFit/>
          </a:bodyPr>
          <a:lstStyle/>
          <a:p>
            <a:pPr marL="514350" indent="-514350" algn="r" rtl="1">
              <a:buAutoNum type="arabicPeriod"/>
            </a:pPr>
            <a:r>
              <a:rPr lang="ar-MA" sz="3600" b="1" u="sng" dirty="0" smtClean="0">
                <a:solidFill>
                  <a:srgbClr val="FF0000"/>
                </a:solidFill>
                <a:effectLst>
                  <a:outerShdw blurRad="38100" dist="38100" dir="2700000" algn="tl">
                    <a:srgbClr val="000000">
                      <a:alpha val="43137"/>
                    </a:srgbClr>
                  </a:outerShdw>
                </a:effectLst>
              </a:rPr>
              <a:t>المعجـــــم</a:t>
            </a:r>
            <a:r>
              <a:rPr lang="ar-MA" sz="3600" b="1" u="sng" dirty="0" smtClean="0">
                <a:solidFill>
                  <a:srgbClr val="FF0000"/>
                </a:solidFill>
                <a:effectLst>
                  <a:outerShdw blurRad="38100" dist="38100" dir="2700000" algn="tl">
                    <a:srgbClr val="000000">
                      <a:alpha val="43137"/>
                    </a:srgbClr>
                  </a:outerShdw>
                </a:effectLst>
              </a:rPr>
              <a:t>:</a:t>
            </a:r>
          </a:p>
          <a:p>
            <a:pPr marL="514350" indent="-514350" algn="r" rtl="1">
              <a:buAutoNum type="arabicPeriod"/>
            </a:pPr>
            <a:endParaRPr lang="ar-MA" sz="3600" b="1" u="sng" dirty="0">
              <a:solidFill>
                <a:srgbClr val="FF0000"/>
              </a:solidFill>
              <a:effectLst>
                <a:outerShdw blurRad="38100" dist="38100" dir="2700000" algn="tl">
                  <a:srgbClr val="000000">
                    <a:alpha val="43137"/>
                  </a:srgbClr>
                </a:outerShdw>
              </a:effectLst>
            </a:endParaRPr>
          </a:p>
          <a:p>
            <a:pPr marL="514350" indent="-514350" algn="r" rtl="1">
              <a:buAutoNum type="arabicPeriod"/>
            </a:pPr>
            <a:endParaRPr lang="ar-MA" sz="3600" b="1" u="sng" dirty="0" smtClean="0">
              <a:solidFill>
                <a:srgbClr val="FF0000"/>
              </a:solidFill>
              <a:effectLst>
                <a:outerShdw blurRad="38100" dist="38100" dir="2700000" algn="tl">
                  <a:srgbClr val="000000">
                    <a:alpha val="43137"/>
                  </a:srgbClr>
                </a:outerShdw>
              </a:effectLst>
            </a:endParaRPr>
          </a:p>
          <a:p>
            <a:pPr marL="514350" indent="-514350" algn="r" rtl="1">
              <a:buAutoNum type="arabicPeriod"/>
            </a:pPr>
            <a:endParaRPr lang="ar-MA" sz="3600" b="1" dirty="0" smtClean="0">
              <a:solidFill>
                <a:schemeClr val="bg1"/>
              </a:solidFill>
              <a:effectLst>
                <a:outerShdw blurRad="38100" dist="38100" dir="2700000" algn="tl">
                  <a:srgbClr val="000000">
                    <a:alpha val="43137"/>
                  </a:srgbClr>
                </a:outerShdw>
              </a:effectLst>
            </a:endParaRPr>
          </a:p>
          <a:p>
            <a:pPr marL="514350" indent="-514350" algn="r" rtl="1">
              <a:buAutoNum type="arabicPeriod"/>
            </a:pPr>
            <a:endParaRPr lang="ar-MA" sz="3600" b="1" u="sng" dirty="0" smtClean="0">
              <a:solidFill>
                <a:srgbClr val="FF0000"/>
              </a:solidFill>
              <a:effectLst>
                <a:outerShdw blurRad="38100" dist="38100" dir="2700000" algn="tl">
                  <a:srgbClr val="000000">
                    <a:alpha val="43137"/>
                  </a:srgbClr>
                </a:outerShdw>
              </a:effectLst>
            </a:endParaRPr>
          </a:p>
          <a:p>
            <a:pPr marL="514350" indent="-514350" algn="r" rtl="1">
              <a:buAutoNum type="arabicPeriod"/>
            </a:pPr>
            <a:endParaRPr lang="ar-MA" sz="3600" b="1" dirty="0" smtClean="0">
              <a:solidFill>
                <a:schemeClr val="bg1"/>
              </a:solidFill>
              <a:effectLst>
                <a:outerShdw blurRad="38100" dist="38100" dir="2700000" algn="tl">
                  <a:srgbClr val="000000">
                    <a:alpha val="43137"/>
                  </a:srgbClr>
                </a:outerShdw>
              </a:effectLst>
            </a:endParaRPr>
          </a:p>
          <a:p>
            <a:pPr algn="r" rtl="1"/>
            <a:endParaRPr lang="ar-MA" sz="3600" b="1" dirty="0" smtClean="0">
              <a:solidFill>
                <a:schemeClr val="bg1"/>
              </a:solidFill>
              <a:effectLst>
                <a:outerShdw blurRad="38100" dist="38100" dir="2700000" algn="tl">
                  <a:srgbClr val="000000">
                    <a:alpha val="43137"/>
                  </a:srgbClr>
                </a:outerShdw>
              </a:effectLst>
            </a:endParaRPr>
          </a:p>
          <a:p>
            <a:pPr marL="457200" indent="-457200" algn="r" rtl="1">
              <a:buFont typeface="Wingdings" panose="05000000000000000000" pitchFamily="2" charset="2"/>
              <a:buChar char="Ø"/>
            </a:pPr>
            <a:r>
              <a:rPr lang="ar-MA" sz="3600" b="1" dirty="0" smtClean="0">
                <a:solidFill>
                  <a:schemeClr val="bg1"/>
                </a:solidFill>
                <a:effectLst>
                  <a:outerShdw blurRad="38100" dist="38100" dir="2700000" algn="tl">
                    <a:srgbClr val="000000">
                      <a:alpha val="43137"/>
                    </a:srgbClr>
                  </a:outerShdw>
                </a:effectLst>
              </a:rPr>
              <a:t>.......................................</a:t>
            </a:r>
            <a:endParaRPr lang="ar-MA" sz="3600" b="1" dirty="0" smtClean="0">
              <a:solidFill>
                <a:schemeClr val="bg1"/>
              </a:solidFill>
              <a:effectLst>
                <a:outerShdw blurRad="38100" dist="38100" dir="2700000" algn="tl">
                  <a:srgbClr val="000000">
                    <a:alpha val="43137"/>
                  </a:srgbClr>
                </a:outerShdw>
              </a:effectLst>
            </a:endParaRPr>
          </a:p>
        </p:txBody>
      </p:sp>
      <p:graphicFrame>
        <p:nvGraphicFramePr>
          <p:cNvPr id="2" name="Table 1"/>
          <p:cNvGraphicFramePr>
            <a:graphicFrameLocks noGrp="1"/>
          </p:cNvGraphicFramePr>
          <p:nvPr>
            <p:extLst>
              <p:ext uri="{D42A27DB-BD31-4B8C-83A1-F6EECF244321}">
                <p14:modId xmlns:p14="http://schemas.microsoft.com/office/powerpoint/2010/main" val="2868933391"/>
              </p:ext>
            </p:extLst>
          </p:nvPr>
        </p:nvGraphicFramePr>
        <p:xfrm>
          <a:off x="393895" y="1891829"/>
          <a:ext cx="11451224" cy="2486724"/>
        </p:xfrm>
        <a:graphic>
          <a:graphicData uri="http://schemas.openxmlformats.org/drawingml/2006/table">
            <a:tbl>
              <a:tblPr rtl="1" firstRow="1" firstCol="1" bandRow="1">
                <a:tableStyleId>{5C22544A-7EE6-4342-B048-85BDC9FD1C3A}</a:tableStyleId>
              </a:tblPr>
              <a:tblGrid>
                <a:gridCol w="5446248">
                  <a:extLst>
                    <a:ext uri="{9D8B030D-6E8A-4147-A177-3AD203B41FA5}">
                      <a16:colId xmlns:a16="http://schemas.microsoft.com/office/drawing/2014/main" val="1508319291"/>
                    </a:ext>
                  </a:extLst>
                </a:gridCol>
                <a:gridCol w="6004976">
                  <a:extLst>
                    <a:ext uri="{9D8B030D-6E8A-4147-A177-3AD203B41FA5}">
                      <a16:colId xmlns:a16="http://schemas.microsoft.com/office/drawing/2014/main" val="2735369200"/>
                    </a:ext>
                  </a:extLst>
                </a:gridCol>
              </a:tblGrid>
              <a:tr h="233680">
                <a:tc>
                  <a:txBody>
                    <a:bodyPr/>
                    <a:lstStyle/>
                    <a:p>
                      <a:pPr algn="ctr" rtl="1">
                        <a:lnSpc>
                          <a:spcPct val="115000"/>
                        </a:lnSpc>
                        <a:spcAft>
                          <a:spcPts val="0"/>
                        </a:spcAft>
                      </a:pPr>
                      <a:r>
                        <a:rPr lang="ar-MA" sz="3600" b="1" dirty="0">
                          <a:solidFill>
                            <a:schemeClr val="bg1"/>
                          </a:solidFill>
                          <a:effectLst/>
                        </a:rPr>
                        <a:t>الألفاظ الدالة على </a:t>
                      </a:r>
                      <a:r>
                        <a:rPr lang="ar-MA" sz="3600" b="1" dirty="0">
                          <a:solidFill>
                            <a:srgbClr val="FF0000"/>
                          </a:solidFill>
                          <a:effectLst/>
                        </a:rPr>
                        <a:t>الماء</a:t>
                      </a:r>
                      <a:r>
                        <a:rPr lang="ar-MA" sz="3600" b="1" dirty="0">
                          <a:solidFill>
                            <a:schemeClr val="bg1"/>
                          </a:solidFill>
                          <a:effectLst/>
                        </a:rPr>
                        <a:t>.</a:t>
                      </a:r>
                      <a:endParaRPr lang="en-US" sz="3600" b="1" dirty="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chemeClr val="bg2">
                        <a:lumMod val="20000"/>
                        <a:lumOff val="80000"/>
                      </a:schemeClr>
                    </a:solidFill>
                  </a:tcPr>
                </a:tc>
                <a:tc>
                  <a:txBody>
                    <a:bodyPr/>
                    <a:lstStyle/>
                    <a:p>
                      <a:pPr algn="ctr" rtl="1">
                        <a:lnSpc>
                          <a:spcPct val="115000"/>
                        </a:lnSpc>
                        <a:spcAft>
                          <a:spcPts val="0"/>
                        </a:spcAft>
                      </a:pPr>
                      <a:r>
                        <a:rPr lang="ar-MA" sz="3600" b="1" dirty="0">
                          <a:solidFill>
                            <a:schemeClr val="bg1"/>
                          </a:solidFill>
                          <a:effectLst/>
                        </a:rPr>
                        <a:t>الألفاظ  الدالة على </a:t>
                      </a:r>
                      <a:r>
                        <a:rPr lang="ar-MA" sz="3600" b="1" dirty="0">
                          <a:solidFill>
                            <a:srgbClr val="FF0000"/>
                          </a:solidFill>
                          <a:effectLst/>
                        </a:rPr>
                        <a:t>الحياة</a:t>
                      </a:r>
                      <a:r>
                        <a:rPr lang="ar-MA" sz="3600" b="1" dirty="0">
                          <a:solidFill>
                            <a:schemeClr val="bg1"/>
                          </a:solidFill>
                          <a:effectLst/>
                        </a:rPr>
                        <a:t>.</a:t>
                      </a:r>
                      <a:endParaRPr lang="en-US" sz="3600" b="1" dirty="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chemeClr val="bg2">
                        <a:lumMod val="20000"/>
                        <a:lumOff val="80000"/>
                      </a:schemeClr>
                    </a:solidFill>
                  </a:tcPr>
                </a:tc>
                <a:extLst>
                  <a:ext uri="{0D108BD9-81ED-4DB2-BD59-A6C34878D82A}">
                    <a16:rowId xmlns:a16="http://schemas.microsoft.com/office/drawing/2014/main" val="740648223"/>
                  </a:ext>
                </a:extLst>
              </a:tr>
              <a:tr h="511175">
                <a:tc>
                  <a:txBody>
                    <a:bodyPr/>
                    <a:lstStyle/>
                    <a:p>
                      <a:pPr algn="just" rtl="1">
                        <a:lnSpc>
                          <a:spcPct val="115000"/>
                        </a:lnSpc>
                        <a:spcAft>
                          <a:spcPts val="0"/>
                        </a:spcAft>
                      </a:pPr>
                      <a:r>
                        <a:rPr lang="ar-MA" sz="3600" b="1" dirty="0" smtClean="0">
                          <a:solidFill>
                            <a:schemeClr val="bg1"/>
                          </a:solidFill>
                          <a:effectLst/>
                        </a:rPr>
                        <a:t> </a:t>
                      </a:r>
                    </a:p>
                    <a:p>
                      <a:pPr algn="just" rtl="1">
                        <a:lnSpc>
                          <a:spcPct val="115000"/>
                        </a:lnSpc>
                        <a:spcAft>
                          <a:spcPts val="0"/>
                        </a:spcAft>
                      </a:pPr>
                      <a:endParaRPr lang="ar-MA" sz="3600" b="1" dirty="0" smtClean="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p>
                      <a:pPr algn="just" rtl="1">
                        <a:lnSpc>
                          <a:spcPct val="115000"/>
                        </a:lnSpc>
                        <a:spcAft>
                          <a:spcPts val="0"/>
                        </a:spcAft>
                      </a:pPr>
                      <a:endParaRPr lang="en-US" sz="3600" b="1" dirty="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chemeClr val="bg2">
                        <a:lumMod val="20000"/>
                        <a:lumOff val="80000"/>
                      </a:schemeClr>
                    </a:solidFill>
                  </a:tcPr>
                </a:tc>
                <a:tc>
                  <a:txBody>
                    <a:bodyPr/>
                    <a:lstStyle/>
                    <a:p>
                      <a:pPr algn="just" rtl="1">
                        <a:lnSpc>
                          <a:spcPct val="115000"/>
                        </a:lnSpc>
                        <a:spcAft>
                          <a:spcPts val="0"/>
                        </a:spcAft>
                      </a:pPr>
                      <a:r>
                        <a:rPr lang="ar-MA" sz="3600" b="1" dirty="0" smtClean="0">
                          <a:solidFill>
                            <a:schemeClr val="bg1"/>
                          </a:solidFill>
                          <a:effectLst/>
                        </a:rPr>
                        <a:t> </a:t>
                      </a:r>
                      <a:endParaRPr lang="en-US" sz="3600" b="1" dirty="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chemeClr val="bg2">
                        <a:lumMod val="20000"/>
                        <a:lumOff val="80000"/>
                      </a:schemeClr>
                    </a:solidFill>
                  </a:tcPr>
                </a:tc>
                <a:extLst>
                  <a:ext uri="{0D108BD9-81ED-4DB2-BD59-A6C34878D82A}">
                    <a16:rowId xmlns:a16="http://schemas.microsoft.com/office/drawing/2014/main" val="3119733939"/>
                  </a:ext>
                </a:extLst>
              </a:tr>
            </a:tbl>
          </a:graphicData>
        </a:graphic>
      </p:graphicFrame>
    </p:spTree>
    <p:extLst>
      <p:ext uri="{BB962C8B-B14F-4D97-AF65-F5344CB8AC3E}">
        <p14:creationId xmlns:p14="http://schemas.microsoft.com/office/powerpoint/2010/main" val="62917215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332850" y="196949"/>
            <a:ext cx="3812344" cy="707886"/>
          </a:xfrm>
          <a:prstGeom prst="rect">
            <a:avLst/>
          </a:prstGeom>
          <a:solidFill>
            <a:schemeClr val="bg2">
              <a:lumMod val="20000"/>
              <a:lumOff val="80000"/>
            </a:schemeClr>
          </a:solidFill>
          <a:ln>
            <a:noFill/>
          </a:ln>
          <a:effectLst/>
          <a:scene3d>
            <a:camera prst="orthographicFront">
              <a:rot lat="0" lon="0" rev="0"/>
            </a:camera>
            <a:lightRig rig="contrasting" dir="t">
              <a:rot lat="0" lon="0" rev="7800000"/>
            </a:lightRig>
          </a:scene3d>
          <a:sp3d>
            <a:bevelT w="139700" h="139700"/>
          </a:sp3d>
        </p:spPr>
        <p:style>
          <a:lnRef idx="0">
            <a:schemeClr val="accent5"/>
          </a:lnRef>
          <a:fillRef idx="3">
            <a:schemeClr val="accent5"/>
          </a:fillRef>
          <a:effectRef idx="3">
            <a:schemeClr val="accent5"/>
          </a:effectRef>
          <a:fontRef idx="minor">
            <a:schemeClr val="lt1"/>
          </a:fontRef>
        </p:style>
        <p:txBody>
          <a:bodyPr wrap="square" rtlCol="1">
            <a:spAutoFit/>
          </a:bodyPr>
          <a:lstStyle/>
          <a:p>
            <a:pPr algn="ctr" rtl="1"/>
            <a:r>
              <a:rPr lang="ar-MA" sz="4000" b="1" dirty="0" smtClean="0">
                <a:solidFill>
                  <a:srgbClr val="FF0000"/>
                </a:solidFill>
              </a:rPr>
              <a:t>ثالثا</a:t>
            </a:r>
            <a:r>
              <a:rPr lang="ar-MA" sz="4000" b="1" dirty="0">
                <a:solidFill>
                  <a:srgbClr val="FF0000"/>
                </a:solidFill>
              </a:rPr>
              <a:t>: تحليل النص</a:t>
            </a:r>
          </a:p>
        </p:txBody>
      </p:sp>
      <p:sp>
        <p:nvSpPr>
          <p:cNvPr id="5" name="TextBox 4"/>
          <p:cNvSpPr txBox="1"/>
          <p:nvPr/>
        </p:nvSpPr>
        <p:spPr>
          <a:xfrm>
            <a:off x="211016" y="1034760"/>
            <a:ext cx="11802794" cy="4524315"/>
          </a:xfrm>
          <a:prstGeom prst="rect">
            <a:avLst/>
          </a:prstGeom>
          <a:solidFill>
            <a:schemeClr val="accent2">
              <a:lumMod val="40000"/>
              <a:lumOff val="60000"/>
            </a:schemeClr>
          </a:solidFill>
        </p:spPr>
        <p:txBody>
          <a:bodyPr wrap="square" rtlCol="1">
            <a:spAutoFit/>
          </a:bodyPr>
          <a:lstStyle/>
          <a:p>
            <a:pPr marL="514350" indent="-514350" algn="r" rtl="1">
              <a:buAutoNum type="arabicPeriod"/>
            </a:pPr>
            <a:r>
              <a:rPr lang="ar-MA" sz="3600" b="1" u="sng" dirty="0" smtClean="0">
                <a:solidFill>
                  <a:srgbClr val="FF0000"/>
                </a:solidFill>
                <a:effectLst>
                  <a:outerShdw blurRad="38100" dist="38100" dir="2700000" algn="tl">
                    <a:srgbClr val="000000">
                      <a:alpha val="43137"/>
                    </a:srgbClr>
                  </a:outerShdw>
                </a:effectLst>
              </a:rPr>
              <a:t>المعجـــــم</a:t>
            </a:r>
            <a:r>
              <a:rPr lang="ar-MA" sz="3600" b="1" u="sng" dirty="0" smtClean="0">
                <a:solidFill>
                  <a:srgbClr val="FF0000"/>
                </a:solidFill>
                <a:effectLst>
                  <a:outerShdw blurRad="38100" dist="38100" dir="2700000" algn="tl">
                    <a:srgbClr val="000000">
                      <a:alpha val="43137"/>
                    </a:srgbClr>
                  </a:outerShdw>
                </a:effectLst>
              </a:rPr>
              <a:t>:</a:t>
            </a:r>
          </a:p>
          <a:p>
            <a:pPr marL="514350" indent="-514350" algn="r" rtl="1">
              <a:buAutoNum type="arabicPeriod"/>
            </a:pPr>
            <a:endParaRPr lang="ar-MA" sz="3600" b="1" u="sng" dirty="0">
              <a:solidFill>
                <a:srgbClr val="FF0000"/>
              </a:solidFill>
              <a:effectLst>
                <a:outerShdw blurRad="38100" dist="38100" dir="2700000" algn="tl">
                  <a:srgbClr val="000000">
                    <a:alpha val="43137"/>
                  </a:srgbClr>
                </a:outerShdw>
              </a:effectLst>
            </a:endParaRPr>
          </a:p>
          <a:p>
            <a:pPr marL="514350" indent="-514350" algn="r" rtl="1">
              <a:buAutoNum type="arabicPeriod"/>
            </a:pPr>
            <a:endParaRPr lang="ar-MA" sz="3600" b="1" u="sng" dirty="0" smtClean="0">
              <a:solidFill>
                <a:srgbClr val="FF0000"/>
              </a:solidFill>
              <a:effectLst>
                <a:outerShdw blurRad="38100" dist="38100" dir="2700000" algn="tl">
                  <a:srgbClr val="000000">
                    <a:alpha val="43137"/>
                  </a:srgbClr>
                </a:outerShdw>
              </a:effectLst>
            </a:endParaRPr>
          </a:p>
          <a:p>
            <a:pPr marL="514350" indent="-514350" algn="r" rtl="1">
              <a:buAutoNum type="arabicPeriod"/>
            </a:pPr>
            <a:endParaRPr lang="ar-MA" sz="3600" b="1" dirty="0" smtClean="0">
              <a:solidFill>
                <a:schemeClr val="bg1"/>
              </a:solidFill>
              <a:effectLst>
                <a:outerShdw blurRad="38100" dist="38100" dir="2700000" algn="tl">
                  <a:srgbClr val="000000">
                    <a:alpha val="43137"/>
                  </a:srgbClr>
                </a:outerShdw>
              </a:effectLst>
            </a:endParaRPr>
          </a:p>
          <a:p>
            <a:pPr marL="514350" indent="-514350" algn="r" rtl="1">
              <a:buAutoNum type="arabicPeriod"/>
            </a:pPr>
            <a:endParaRPr lang="ar-MA" sz="3600" b="1" u="sng" dirty="0" smtClean="0">
              <a:solidFill>
                <a:srgbClr val="FF0000"/>
              </a:solidFill>
              <a:effectLst>
                <a:outerShdw blurRad="38100" dist="38100" dir="2700000" algn="tl">
                  <a:srgbClr val="000000">
                    <a:alpha val="43137"/>
                  </a:srgbClr>
                </a:outerShdw>
              </a:effectLst>
            </a:endParaRPr>
          </a:p>
          <a:p>
            <a:pPr marL="514350" indent="-514350" algn="r" rtl="1">
              <a:buAutoNum type="arabicPeriod"/>
            </a:pPr>
            <a:endParaRPr lang="ar-MA" sz="3600" b="1" dirty="0" smtClean="0">
              <a:solidFill>
                <a:schemeClr val="bg1"/>
              </a:solidFill>
              <a:effectLst>
                <a:outerShdw blurRad="38100" dist="38100" dir="2700000" algn="tl">
                  <a:srgbClr val="000000">
                    <a:alpha val="43137"/>
                  </a:srgbClr>
                </a:outerShdw>
              </a:effectLst>
            </a:endParaRPr>
          </a:p>
          <a:p>
            <a:pPr algn="r" rtl="1"/>
            <a:endParaRPr lang="ar-MA" sz="3600" b="1" dirty="0" smtClean="0">
              <a:solidFill>
                <a:schemeClr val="bg1"/>
              </a:solidFill>
              <a:effectLst>
                <a:outerShdw blurRad="38100" dist="38100" dir="2700000" algn="tl">
                  <a:srgbClr val="000000">
                    <a:alpha val="43137"/>
                  </a:srgbClr>
                </a:outerShdw>
              </a:effectLst>
            </a:endParaRPr>
          </a:p>
          <a:p>
            <a:pPr marL="457200" indent="-457200" algn="r" rtl="1">
              <a:buFont typeface="Wingdings" panose="05000000000000000000" pitchFamily="2" charset="2"/>
              <a:buChar char="Ø"/>
            </a:pPr>
            <a:r>
              <a:rPr lang="ar-MA" sz="3600" b="1" dirty="0">
                <a:solidFill>
                  <a:schemeClr val="bg1"/>
                </a:solidFill>
                <a:effectLst>
                  <a:outerShdw blurRad="38100" dist="38100" dir="2700000" algn="tl">
                    <a:srgbClr val="000000">
                      <a:alpha val="43137"/>
                    </a:srgbClr>
                  </a:outerShdw>
                </a:effectLst>
              </a:rPr>
              <a:t>علاقة سببية لأن الماء أساس الحياة وقوام الوجود.</a:t>
            </a:r>
            <a:endParaRPr lang="ar-MA" sz="3600" b="1" dirty="0" smtClean="0">
              <a:solidFill>
                <a:schemeClr val="bg1"/>
              </a:solidFill>
              <a:effectLst>
                <a:outerShdw blurRad="38100" dist="38100" dir="2700000" algn="tl">
                  <a:srgbClr val="000000">
                    <a:alpha val="43137"/>
                  </a:srgbClr>
                </a:outerShdw>
              </a:effectLst>
            </a:endParaRPr>
          </a:p>
        </p:txBody>
      </p:sp>
      <p:graphicFrame>
        <p:nvGraphicFramePr>
          <p:cNvPr id="2" name="Table 1"/>
          <p:cNvGraphicFramePr>
            <a:graphicFrameLocks noGrp="1"/>
          </p:cNvGraphicFramePr>
          <p:nvPr>
            <p:extLst>
              <p:ext uri="{D42A27DB-BD31-4B8C-83A1-F6EECF244321}">
                <p14:modId xmlns:p14="http://schemas.microsoft.com/office/powerpoint/2010/main" val="391826207"/>
              </p:ext>
            </p:extLst>
          </p:nvPr>
        </p:nvGraphicFramePr>
        <p:xfrm>
          <a:off x="393895" y="1891829"/>
          <a:ext cx="11451224" cy="2523744"/>
        </p:xfrm>
        <a:graphic>
          <a:graphicData uri="http://schemas.openxmlformats.org/drawingml/2006/table">
            <a:tbl>
              <a:tblPr rtl="1" firstRow="1" firstCol="1" bandRow="1">
                <a:tableStyleId>{5C22544A-7EE6-4342-B048-85BDC9FD1C3A}</a:tableStyleId>
              </a:tblPr>
              <a:tblGrid>
                <a:gridCol w="5446248">
                  <a:extLst>
                    <a:ext uri="{9D8B030D-6E8A-4147-A177-3AD203B41FA5}">
                      <a16:colId xmlns:a16="http://schemas.microsoft.com/office/drawing/2014/main" val="1508319291"/>
                    </a:ext>
                  </a:extLst>
                </a:gridCol>
                <a:gridCol w="6004976">
                  <a:extLst>
                    <a:ext uri="{9D8B030D-6E8A-4147-A177-3AD203B41FA5}">
                      <a16:colId xmlns:a16="http://schemas.microsoft.com/office/drawing/2014/main" val="2735369200"/>
                    </a:ext>
                  </a:extLst>
                </a:gridCol>
              </a:tblGrid>
              <a:tr h="233680">
                <a:tc>
                  <a:txBody>
                    <a:bodyPr/>
                    <a:lstStyle/>
                    <a:p>
                      <a:pPr algn="ctr" rtl="1">
                        <a:lnSpc>
                          <a:spcPct val="115000"/>
                        </a:lnSpc>
                        <a:spcAft>
                          <a:spcPts val="0"/>
                        </a:spcAft>
                      </a:pPr>
                      <a:r>
                        <a:rPr lang="ar-MA" sz="3600" b="1" dirty="0">
                          <a:solidFill>
                            <a:schemeClr val="bg1"/>
                          </a:solidFill>
                          <a:effectLst/>
                        </a:rPr>
                        <a:t>الألفاظ الدالة على </a:t>
                      </a:r>
                      <a:r>
                        <a:rPr lang="ar-MA" sz="3600" b="1" dirty="0">
                          <a:solidFill>
                            <a:srgbClr val="FF0000"/>
                          </a:solidFill>
                          <a:effectLst/>
                        </a:rPr>
                        <a:t>الماء</a:t>
                      </a:r>
                      <a:r>
                        <a:rPr lang="ar-MA" sz="3600" b="1" dirty="0">
                          <a:solidFill>
                            <a:schemeClr val="bg1"/>
                          </a:solidFill>
                          <a:effectLst/>
                        </a:rPr>
                        <a:t>.</a:t>
                      </a:r>
                      <a:endParaRPr lang="en-US" sz="3600" b="1" dirty="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chemeClr val="bg2">
                        <a:lumMod val="20000"/>
                        <a:lumOff val="80000"/>
                      </a:schemeClr>
                    </a:solidFill>
                  </a:tcPr>
                </a:tc>
                <a:tc>
                  <a:txBody>
                    <a:bodyPr/>
                    <a:lstStyle/>
                    <a:p>
                      <a:pPr algn="ctr" rtl="1">
                        <a:lnSpc>
                          <a:spcPct val="115000"/>
                        </a:lnSpc>
                        <a:spcAft>
                          <a:spcPts val="0"/>
                        </a:spcAft>
                      </a:pPr>
                      <a:r>
                        <a:rPr lang="ar-MA" sz="3600" b="1" dirty="0">
                          <a:solidFill>
                            <a:schemeClr val="bg1"/>
                          </a:solidFill>
                          <a:effectLst/>
                        </a:rPr>
                        <a:t>الألفاظ  الدالة على </a:t>
                      </a:r>
                      <a:r>
                        <a:rPr lang="ar-MA" sz="3600" b="1" dirty="0">
                          <a:solidFill>
                            <a:srgbClr val="FF0000"/>
                          </a:solidFill>
                          <a:effectLst/>
                        </a:rPr>
                        <a:t>الحياة</a:t>
                      </a:r>
                      <a:r>
                        <a:rPr lang="ar-MA" sz="3600" b="1" dirty="0">
                          <a:solidFill>
                            <a:schemeClr val="bg1"/>
                          </a:solidFill>
                          <a:effectLst/>
                        </a:rPr>
                        <a:t>.</a:t>
                      </a:r>
                      <a:endParaRPr lang="en-US" sz="3600" b="1" dirty="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chemeClr val="bg2">
                        <a:lumMod val="20000"/>
                        <a:lumOff val="80000"/>
                      </a:schemeClr>
                    </a:solidFill>
                  </a:tcPr>
                </a:tc>
                <a:extLst>
                  <a:ext uri="{0D108BD9-81ED-4DB2-BD59-A6C34878D82A}">
                    <a16:rowId xmlns:a16="http://schemas.microsoft.com/office/drawing/2014/main" val="740648223"/>
                  </a:ext>
                </a:extLst>
              </a:tr>
              <a:tr h="511175">
                <a:tc>
                  <a:txBody>
                    <a:bodyPr/>
                    <a:lstStyle/>
                    <a:p>
                      <a:pPr algn="just" rtl="1">
                        <a:lnSpc>
                          <a:spcPct val="115000"/>
                        </a:lnSpc>
                        <a:spcAft>
                          <a:spcPts val="0"/>
                        </a:spcAft>
                      </a:pPr>
                      <a:r>
                        <a:rPr lang="ar-MA" sz="3600" b="1">
                          <a:solidFill>
                            <a:schemeClr val="bg1"/>
                          </a:solidFill>
                          <a:effectLst/>
                        </a:rPr>
                        <a:t>الماء – أساس – موارده – مصادره – التساقطات – المطرية – منابعه – الأنهار – الينابيع...</a:t>
                      </a:r>
                      <a:endParaRPr lang="en-US" sz="3600" b="1">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chemeClr val="bg2">
                        <a:lumMod val="20000"/>
                        <a:lumOff val="80000"/>
                      </a:schemeClr>
                    </a:solidFill>
                  </a:tcPr>
                </a:tc>
                <a:tc>
                  <a:txBody>
                    <a:bodyPr/>
                    <a:lstStyle/>
                    <a:p>
                      <a:pPr algn="just" rtl="1">
                        <a:lnSpc>
                          <a:spcPct val="115000"/>
                        </a:lnSpc>
                        <a:spcAft>
                          <a:spcPts val="0"/>
                        </a:spcAft>
                      </a:pPr>
                      <a:r>
                        <a:rPr lang="ar-MA" sz="3600" b="1" dirty="0">
                          <a:solidFill>
                            <a:schemeClr val="bg1"/>
                          </a:solidFill>
                          <a:effectLst/>
                        </a:rPr>
                        <a:t>الحضارة – الكون – الإنسان – الكائنات – المتحكمين – العيش – الأفراد – المجتمعات – الحيوانات – النباتات ....</a:t>
                      </a:r>
                      <a:endParaRPr lang="en-US" sz="3600" b="1" dirty="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chemeClr val="bg2">
                        <a:lumMod val="20000"/>
                        <a:lumOff val="80000"/>
                      </a:schemeClr>
                    </a:solidFill>
                  </a:tcPr>
                </a:tc>
                <a:extLst>
                  <a:ext uri="{0D108BD9-81ED-4DB2-BD59-A6C34878D82A}">
                    <a16:rowId xmlns:a16="http://schemas.microsoft.com/office/drawing/2014/main" val="3119733939"/>
                  </a:ext>
                </a:extLst>
              </a:tr>
            </a:tbl>
          </a:graphicData>
        </a:graphic>
      </p:graphicFrame>
    </p:spTree>
    <p:extLst>
      <p:ext uri="{BB962C8B-B14F-4D97-AF65-F5344CB8AC3E}">
        <p14:creationId xmlns:p14="http://schemas.microsoft.com/office/powerpoint/2010/main" val="268644845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165222" y="365759"/>
            <a:ext cx="11904858" cy="4524315"/>
          </a:xfrm>
          <a:prstGeom prst="rect">
            <a:avLst/>
          </a:prstGeom>
          <a:solidFill>
            <a:schemeClr val="accent2">
              <a:lumMod val="40000"/>
              <a:lumOff val="60000"/>
            </a:schemeClr>
          </a:solidFill>
        </p:spPr>
        <p:txBody>
          <a:bodyPr wrap="square" rtlCol="1">
            <a:spAutoFit/>
          </a:bodyPr>
          <a:lstStyle/>
          <a:p>
            <a:pPr lvl="0" algn="r" rtl="1"/>
            <a:r>
              <a:rPr lang="ar-MA" sz="3600" b="1" u="sng" dirty="0" smtClean="0">
                <a:solidFill>
                  <a:srgbClr val="FF0000"/>
                </a:solidFill>
                <a:effectLst>
                  <a:outerShdw blurRad="38100" dist="38100" dir="2700000" algn="tl">
                    <a:srgbClr val="000000">
                      <a:alpha val="43137"/>
                    </a:srgbClr>
                  </a:outerShdw>
                </a:effectLst>
              </a:rPr>
              <a:t>2</a:t>
            </a:r>
            <a:r>
              <a:rPr lang="ar-MA" sz="3600" b="1" u="sng" dirty="0">
                <a:solidFill>
                  <a:srgbClr val="FF0000"/>
                </a:solidFill>
                <a:effectLst>
                  <a:outerShdw blurRad="38100" dist="38100" dir="2700000" algn="tl">
                    <a:srgbClr val="000000">
                      <a:alpha val="43137"/>
                    </a:srgbClr>
                  </a:outerShdw>
                </a:effectLst>
              </a:rPr>
              <a:t>. </a:t>
            </a:r>
            <a:r>
              <a:rPr lang="ar-MA" sz="3600" b="1" u="sng" dirty="0" smtClean="0">
                <a:solidFill>
                  <a:srgbClr val="FF0000"/>
                </a:solidFill>
                <a:effectLst>
                  <a:outerShdw blurRad="38100" dist="38100" dir="2700000" algn="tl">
                    <a:srgbClr val="000000">
                      <a:alpha val="43137"/>
                    </a:srgbClr>
                  </a:outerShdw>
                </a:effectLst>
              </a:rPr>
              <a:t>مقومات </a:t>
            </a:r>
            <a:r>
              <a:rPr lang="ar-MA" sz="3600" b="1" u="sng" dirty="0">
                <a:solidFill>
                  <a:srgbClr val="FF0000"/>
                </a:solidFill>
                <a:effectLst>
                  <a:outerShdw blurRad="38100" dist="38100" dir="2700000" algn="tl">
                    <a:srgbClr val="000000">
                      <a:alpha val="43137"/>
                    </a:srgbClr>
                  </a:outerShdw>
                </a:effectLst>
              </a:rPr>
              <a:t>النص الحجاجي:</a:t>
            </a:r>
          </a:p>
          <a:p>
            <a:pPr lvl="0" algn="just" rtl="1">
              <a:buClr>
                <a:srgbClr val="C00000"/>
              </a:buClr>
            </a:pPr>
            <a:r>
              <a:rPr lang="ar-MA" sz="3600" b="1" dirty="0" smtClean="0">
                <a:solidFill>
                  <a:srgbClr val="00B050"/>
                </a:solidFill>
                <a:cs typeface="MCS Erwah S_U normal."/>
              </a:rPr>
              <a:t>أ- عناصر </a:t>
            </a:r>
            <a:r>
              <a:rPr lang="ar-MA" sz="3600" b="1" dirty="0">
                <a:solidFill>
                  <a:srgbClr val="00B050"/>
                </a:solidFill>
                <a:cs typeface="MCS Erwah S_U normal."/>
              </a:rPr>
              <a:t>الحجاج:</a:t>
            </a:r>
            <a:endParaRPr lang="en-US" sz="3600" dirty="0">
              <a:solidFill>
                <a:srgbClr val="00B050"/>
              </a:solidFill>
            </a:endParaRPr>
          </a:p>
          <a:p>
            <a:pPr marL="342900" lvl="0" indent="-342900" algn="just" rtl="1">
              <a:lnSpc>
                <a:spcPct val="150000"/>
              </a:lnSpc>
              <a:buSzPts val="1400"/>
              <a:buFont typeface="Times New Roman" panose="02020603050405020304" pitchFamily="18" charset="0"/>
              <a:buChar char="-"/>
              <a:tabLst>
                <a:tab pos="457200" algn="l"/>
              </a:tabLst>
            </a:pPr>
            <a:r>
              <a:rPr lang="ar-MA" sz="3600" b="1" dirty="0">
                <a:solidFill>
                  <a:schemeClr val="bg1"/>
                </a:solidFill>
                <a:ea typeface="Times New Roman" panose="02020603050405020304" pitchFamily="18" charset="0"/>
                <a:cs typeface="MCS Erwah S_U normal."/>
              </a:rPr>
              <a:t>الأطروحة: </a:t>
            </a:r>
            <a:r>
              <a:rPr lang="ar-MA" sz="3600" b="1" dirty="0" smtClean="0">
                <a:solidFill>
                  <a:schemeClr val="bg1"/>
                </a:solidFill>
                <a:ea typeface="Times New Roman" panose="02020603050405020304" pitchFamily="18" charset="0"/>
                <a:cs typeface="MCS Erwah S_U normal."/>
              </a:rPr>
              <a:t>..............................</a:t>
            </a:r>
            <a:endParaRPr lang="en-US" sz="3600" dirty="0">
              <a:solidFill>
                <a:schemeClr val="bg1"/>
              </a:solidFill>
              <a:ea typeface="Times New Roman" panose="02020603050405020304" pitchFamily="18" charset="0"/>
            </a:endParaRPr>
          </a:p>
          <a:p>
            <a:pPr marL="342900" lvl="0" indent="-342900" algn="just" rtl="1">
              <a:lnSpc>
                <a:spcPct val="150000"/>
              </a:lnSpc>
              <a:buSzPts val="1400"/>
              <a:buFont typeface="Times New Roman" panose="02020603050405020304" pitchFamily="18" charset="0"/>
              <a:buChar char="-"/>
              <a:tabLst>
                <a:tab pos="457200" algn="l"/>
              </a:tabLst>
            </a:pPr>
            <a:r>
              <a:rPr lang="ar-MA" sz="3600" b="1" dirty="0">
                <a:solidFill>
                  <a:schemeClr val="bg1"/>
                </a:solidFill>
                <a:ea typeface="Times New Roman" panose="02020603050405020304" pitchFamily="18" charset="0"/>
                <a:cs typeface="MCS Erwah S_U normal."/>
              </a:rPr>
              <a:t>الأطراف: </a:t>
            </a:r>
            <a:r>
              <a:rPr lang="ar-MA" sz="3600" b="1" dirty="0" smtClean="0">
                <a:solidFill>
                  <a:schemeClr val="bg1"/>
                </a:solidFill>
                <a:ea typeface="Times New Roman" panose="02020603050405020304" pitchFamily="18" charset="0"/>
                <a:cs typeface="MCS Erwah S_U normal."/>
              </a:rPr>
              <a:t>............................................</a:t>
            </a:r>
            <a:endParaRPr lang="en-US" sz="3600" dirty="0">
              <a:solidFill>
                <a:schemeClr val="bg1"/>
              </a:solidFill>
              <a:ea typeface="Times New Roman" panose="02020603050405020304" pitchFamily="18" charset="0"/>
            </a:endParaRPr>
          </a:p>
          <a:p>
            <a:pPr algn="just" rtl="1">
              <a:buClr>
                <a:srgbClr val="C00000"/>
              </a:buClr>
            </a:pPr>
            <a:r>
              <a:rPr lang="ar-MA" sz="3600" b="1" dirty="0" smtClean="0">
                <a:solidFill>
                  <a:srgbClr val="00B050"/>
                </a:solidFill>
                <a:cs typeface="MCS Erwah S_U normal."/>
              </a:rPr>
              <a:t>ب- البراهين </a:t>
            </a:r>
            <a:r>
              <a:rPr lang="ar-MA" sz="3600" b="1" dirty="0">
                <a:solidFill>
                  <a:srgbClr val="00B050"/>
                </a:solidFill>
                <a:cs typeface="MCS Erwah S_U normal."/>
              </a:rPr>
              <a:t>والحجج :</a:t>
            </a:r>
            <a:endParaRPr lang="en-US" sz="3600" b="1" dirty="0">
              <a:solidFill>
                <a:srgbClr val="00B050"/>
              </a:solidFill>
              <a:cs typeface="MCS Erwah S_U normal."/>
            </a:endParaRPr>
          </a:p>
          <a:p>
            <a:pPr marL="342900" lvl="0" indent="-342900" algn="just" rtl="1">
              <a:buFont typeface="Traditional Arabic" panose="02020603050405020304" pitchFamily="18" charset="-78"/>
              <a:buChar char="-"/>
            </a:pPr>
            <a:r>
              <a:rPr lang="ar-MA" sz="3600" b="1" dirty="0">
                <a:solidFill>
                  <a:schemeClr val="bg1"/>
                </a:solidFill>
                <a:ea typeface="Times New Roman" panose="02020603050405020304" pitchFamily="18" charset="0"/>
                <a:cs typeface="MCS Erwah S_U normal."/>
              </a:rPr>
              <a:t>حجج علمية: </a:t>
            </a:r>
            <a:r>
              <a:rPr lang="ar-MA" sz="3600" b="1" dirty="0" smtClean="0">
                <a:solidFill>
                  <a:schemeClr val="bg1"/>
                </a:solidFill>
                <a:ea typeface="Times New Roman" panose="02020603050405020304" pitchFamily="18" charset="0"/>
                <a:cs typeface="MCS Erwah S_U normal."/>
              </a:rPr>
              <a:t>...................................................</a:t>
            </a:r>
            <a:endParaRPr lang="en-US" sz="3600" dirty="0">
              <a:solidFill>
                <a:schemeClr val="bg1"/>
              </a:solidFill>
              <a:ea typeface="Times New Roman" panose="02020603050405020304" pitchFamily="18" charset="0"/>
            </a:endParaRPr>
          </a:p>
          <a:p>
            <a:pPr marL="342900" lvl="0" indent="-342900" algn="just" rtl="1">
              <a:buFont typeface="Traditional Arabic" panose="02020603050405020304" pitchFamily="18" charset="-78"/>
              <a:buChar char="-"/>
            </a:pPr>
            <a:r>
              <a:rPr lang="ar-MA" sz="3600" b="1" dirty="0">
                <a:solidFill>
                  <a:schemeClr val="bg1"/>
                </a:solidFill>
                <a:ea typeface="Times New Roman" panose="02020603050405020304" pitchFamily="18" charset="0"/>
                <a:cs typeface="MCS Erwah S_U normal."/>
              </a:rPr>
              <a:t>حجج تاريخية: </a:t>
            </a:r>
            <a:r>
              <a:rPr lang="ar-MA" sz="3600" b="1" dirty="0" smtClean="0">
                <a:solidFill>
                  <a:schemeClr val="bg1"/>
                </a:solidFill>
                <a:ea typeface="Times New Roman" panose="02020603050405020304" pitchFamily="18" charset="0"/>
                <a:cs typeface="MCS Erwah S_U normal."/>
              </a:rPr>
              <a:t>........................................................</a:t>
            </a:r>
            <a:endParaRPr lang="en-US" sz="3600" dirty="0">
              <a:solidFill>
                <a:schemeClr val="bg1"/>
              </a:solidFill>
              <a:effectLst/>
              <a:ea typeface="Times New Roman" panose="02020603050405020304" pitchFamily="18" charset="0"/>
            </a:endParaRPr>
          </a:p>
        </p:txBody>
      </p:sp>
    </p:spTree>
    <p:extLst>
      <p:ext uri="{BB962C8B-B14F-4D97-AF65-F5344CB8AC3E}">
        <p14:creationId xmlns:p14="http://schemas.microsoft.com/office/powerpoint/2010/main" val="199059055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a:themeElements>
    <a:clrScheme name="Ion">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I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docProps/app.xml><?xml version="1.0" encoding="utf-8"?>
<Properties xmlns="http://schemas.openxmlformats.org/officeDocument/2006/extended-properties" xmlns:vt="http://schemas.openxmlformats.org/officeDocument/2006/docPropsVTypes">
  <Template>Ion</Template>
  <TotalTime>403</TotalTime>
  <Words>601</Words>
  <Application>Microsoft Office PowerPoint</Application>
  <PresentationFormat>Widescreen</PresentationFormat>
  <Paragraphs>91</Paragraphs>
  <Slides>13</Slides>
  <Notes>0</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13</vt:i4>
      </vt:variant>
    </vt:vector>
  </HeadingPairs>
  <TitlesOfParts>
    <vt:vector size="23" baseType="lpstr">
      <vt:lpstr>Arial</vt:lpstr>
      <vt:lpstr>Calibri</vt:lpstr>
      <vt:lpstr>Century Gothic</vt:lpstr>
      <vt:lpstr>MCS Erwah S_U normal.</vt:lpstr>
      <vt:lpstr>Symbol</vt:lpstr>
      <vt:lpstr>Times New Roman</vt:lpstr>
      <vt:lpstr>Traditional Arabic</vt:lpstr>
      <vt:lpstr>Wingdings</vt:lpstr>
      <vt:lpstr>Wingdings 3</vt:lpstr>
      <vt:lpstr>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zakaria arajouan</dc:creator>
  <cp:lastModifiedBy>zakaria arajouan</cp:lastModifiedBy>
  <cp:revision>61</cp:revision>
  <dcterms:created xsi:type="dcterms:W3CDTF">2022-09-26T12:22:46Z</dcterms:created>
  <dcterms:modified xsi:type="dcterms:W3CDTF">2023-03-27T21:43:37Z</dcterms:modified>
</cp:coreProperties>
</file>