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7" r:id="rId4"/>
    <p:sldId id="258" r:id="rId5"/>
    <p:sldId id="259" r:id="rId6"/>
    <p:sldId id="268" r:id="rId7"/>
    <p:sldId id="262" r:id="rId8"/>
    <p:sldId id="269"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03504" y="770467"/>
            <a:ext cx="10782300" cy="3352800"/>
          </a:xfrm>
        </p:spPr>
        <p:txBody>
          <a:bodyPr anchor="b">
            <a:noAutofit/>
          </a:bodyPr>
          <a:lstStyle>
            <a:lvl1pPr algn="l">
              <a:lnSpc>
                <a:spcPct val="80000"/>
              </a:lnSpc>
              <a:defRPr sz="8800" spc="-120" baseline="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67512" y="4206876"/>
            <a:ext cx="9228201" cy="1645920"/>
          </a:xfrm>
        </p:spPr>
        <p:txBody>
          <a:bodyPr>
            <a:normAutofit/>
          </a:bodyPr>
          <a:lstStyle>
            <a:lvl1pPr marL="0" indent="0" algn="l">
              <a:buNone/>
              <a:defRPr sz="3200">
                <a:solidFill>
                  <a:schemeClr val="bg1"/>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lvl1pPr>
              <a:defRPr>
                <a:solidFill>
                  <a:srgbClr val="FFFFFF">
                    <a:alpha val="80000"/>
                  </a:srgbClr>
                </a:solidFill>
              </a:defRPr>
            </a:lvl1pPr>
          </a:lstStyle>
          <a:p>
            <a:fld id="{D19427AB-390A-4B18-A97A-C1EA441395F0}" type="datetimeFigureOut">
              <a:rPr lang="ar-MA" smtClean="0"/>
              <a:t>04-04-1444</a:t>
            </a:fld>
            <a:endParaRPr lang="ar-MA"/>
          </a:p>
        </p:txBody>
      </p:sp>
      <p:sp>
        <p:nvSpPr>
          <p:cNvPr id="8" name="Footer Placeholder 7"/>
          <p:cNvSpPr>
            <a:spLocks noGrp="1"/>
          </p:cNvSpPr>
          <p:nvPr>
            <p:ph type="ftr" sz="quarter" idx="11"/>
          </p:nvPr>
        </p:nvSpPr>
        <p:spPr/>
        <p:txBody>
          <a:bodyPr/>
          <a:lstStyle>
            <a:lvl1pPr>
              <a:defRPr>
                <a:solidFill>
                  <a:srgbClr val="FFFFFF">
                    <a:alpha val="80000"/>
                  </a:srgbClr>
                </a:solidFill>
              </a:defRPr>
            </a:lvl1pPr>
          </a:lstStyle>
          <a:p>
            <a:endParaRPr lang="ar-MA"/>
          </a:p>
        </p:txBody>
      </p:sp>
      <p:sp>
        <p:nvSpPr>
          <p:cNvPr id="9" name="Slide Number Placeholder 8"/>
          <p:cNvSpPr>
            <a:spLocks noGrp="1"/>
          </p:cNvSpPr>
          <p:nvPr>
            <p:ph type="sldNum" sz="quarter" idx="12"/>
          </p:nvPr>
        </p:nvSpPr>
        <p:spPr/>
        <p:txBody>
          <a:bodyPr/>
          <a:lstStyle>
            <a:lvl1pPr>
              <a:defRPr>
                <a:solidFill>
                  <a:srgbClr val="FFFFFF">
                    <a:alpha val="25000"/>
                  </a:srgbClr>
                </a:solidFill>
              </a:defRPr>
            </a:lvl1pPr>
          </a:lstStyle>
          <a:p>
            <a:fld id="{227EE234-2FB0-41D5-A75F-C7DB9A81B17A}" type="slidenum">
              <a:rPr lang="ar-MA" smtClean="0"/>
              <a:t>‹#›</a:t>
            </a:fld>
            <a:endParaRPr lang="ar-MA"/>
          </a:p>
        </p:txBody>
      </p:sp>
    </p:spTree>
    <p:extLst>
      <p:ext uri="{BB962C8B-B14F-4D97-AF65-F5344CB8AC3E}">
        <p14:creationId xmlns:p14="http://schemas.microsoft.com/office/powerpoint/2010/main" val="14563520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19427AB-390A-4B18-A97A-C1EA441395F0}" type="datetimeFigureOut">
              <a:rPr lang="ar-MA" smtClean="0"/>
              <a:t>04-04-1444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41882325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43950" y="695325"/>
            <a:ext cx="2628900" cy="48006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771525" y="714375"/>
            <a:ext cx="7734300" cy="5400675"/>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19427AB-390A-4B18-A97A-C1EA441395F0}" type="datetimeFigureOut">
              <a:rPr lang="ar-MA" smtClean="0"/>
              <a:t>04-04-1444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4160038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19427AB-390A-4B18-A97A-C1EA441395F0}" type="datetimeFigureOut">
              <a:rPr lang="ar-MA" smtClean="0"/>
              <a:t>04-04-1444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35431175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3504" y="767419"/>
            <a:ext cx="10780776" cy="3355848"/>
          </a:xfrm>
        </p:spPr>
        <p:txBody>
          <a:bodyPr anchor="b">
            <a:normAutofit/>
          </a:bodyPr>
          <a:lstStyle>
            <a:lvl1pPr>
              <a:lnSpc>
                <a:spcPct val="80000"/>
              </a:lnSpc>
              <a:defRPr sz="8800" b="0" baseline="0">
                <a:solidFill>
                  <a:schemeClr val="accent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667512" y="4204209"/>
            <a:ext cx="9226296" cy="1645920"/>
          </a:xfrm>
        </p:spPr>
        <p:txBody>
          <a:bodyPr anchor="t">
            <a:normAutofit/>
          </a:bodyPr>
          <a:lstStyle>
            <a:lvl1pPr marL="0" indent="0">
              <a:buNone/>
              <a:defRPr sz="32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19427AB-390A-4B18-A97A-C1EA441395F0}" type="datetimeFigureOut">
              <a:rPr lang="ar-MA" smtClean="0"/>
              <a:t>04-04-1444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41872669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6656"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011330"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19427AB-390A-4B18-A97A-C1EA441395F0}" type="datetimeFigureOut">
              <a:rPr lang="ar-MA" smtClean="0"/>
              <a:t>04-04-1444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24185742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76656" y="2040467"/>
            <a:ext cx="4663440" cy="723400"/>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6656" y="2753084"/>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007608" y="2038435"/>
            <a:ext cx="4663440" cy="722376"/>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007608" y="2750990"/>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19427AB-390A-4B18-A97A-C1EA441395F0}" type="datetimeFigureOut">
              <a:rPr lang="ar-MA" smtClean="0"/>
              <a:t>04-04-1444</a:t>
            </a:fld>
            <a:endParaRPr lang="ar-MA"/>
          </a:p>
        </p:txBody>
      </p:sp>
      <p:sp>
        <p:nvSpPr>
          <p:cNvPr id="8" name="Footer Placeholder 7"/>
          <p:cNvSpPr>
            <a:spLocks noGrp="1"/>
          </p:cNvSpPr>
          <p:nvPr>
            <p:ph type="ftr" sz="quarter" idx="11"/>
          </p:nvPr>
        </p:nvSpPr>
        <p:spPr/>
        <p:txBody>
          <a:bodyPr/>
          <a:lstStyle/>
          <a:p>
            <a:endParaRPr lang="ar-MA"/>
          </a:p>
        </p:txBody>
      </p:sp>
      <p:sp>
        <p:nvSpPr>
          <p:cNvPr id="9" name="Slide Number Placeholder 8"/>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34647811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19427AB-390A-4B18-A97A-C1EA441395F0}" type="datetimeFigureOut">
              <a:rPr lang="ar-MA" smtClean="0"/>
              <a:t>04-04-1444</a:t>
            </a:fld>
            <a:endParaRPr lang="ar-MA"/>
          </a:p>
        </p:txBody>
      </p:sp>
      <p:sp>
        <p:nvSpPr>
          <p:cNvPr id="4" name="Footer Placeholder 3"/>
          <p:cNvSpPr>
            <a:spLocks noGrp="1"/>
          </p:cNvSpPr>
          <p:nvPr>
            <p:ph type="ftr" sz="quarter" idx="11"/>
          </p:nvPr>
        </p:nvSpPr>
        <p:spPr/>
        <p:txBody>
          <a:bodyPr/>
          <a:lstStyle/>
          <a:p>
            <a:endParaRPr lang="ar-MA"/>
          </a:p>
        </p:txBody>
      </p:sp>
      <p:sp>
        <p:nvSpPr>
          <p:cNvPr id="5" name="Slide Number Placeholder 4"/>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17566024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19427AB-390A-4B18-A97A-C1EA441395F0}" type="datetimeFigureOut">
              <a:rPr lang="ar-MA" smtClean="0"/>
              <a:t>04-04-1444</a:t>
            </a:fld>
            <a:endParaRPr lang="ar-MA"/>
          </a:p>
        </p:txBody>
      </p:sp>
      <p:sp>
        <p:nvSpPr>
          <p:cNvPr id="3" name="Footer Placeholder 2"/>
          <p:cNvSpPr>
            <a:spLocks noGrp="1"/>
          </p:cNvSpPr>
          <p:nvPr>
            <p:ph type="ftr" sz="quarter" idx="11"/>
          </p:nvPr>
        </p:nvSpPr>
        <p:spPr/>
        <p:txBody>
          <a:bodyPr/>
          <a:lstStyle/>
          <a:p>
            <a:endParaRPr lang="ar-MA"/>
          </a:p>
        </p:txBody>
      </p:sp>
      <p:sp>
        <p:nvSpPr>
          <p:cNvPr id="4" name="Slide Number Placeholder 3"/>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35719631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Rectangle 1"/>
          <p:cNvSpPr/>
          <p:nvPr/>
        </p:nvSpPr>
        <p:spPr>
          <a:xfrm>
            <a:off x="7620000" y="0"/>
            <a:ext cx="457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8261404" y="542282"/>
            <a:ext cx="3383280" cy="1920240"/>
          </a:xfrm>
        </p:spPr>
        <p:txBody>
          <a:bodyPr anchor="b">
            <a:noAutofit/>
          </a:bodyPr>
          <a:lstStyle>
            <a:lvl1pPr>
              <a:lnSpc>
                <a:spcPct val="85000"/>
              </a:lnSpc>
              <a:defRPr sz="400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762000" y="762000"/>
            <a:ext cx="6096000" cy="4572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275982" y="2511813"/>
            <a:ext cx="339852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8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1400"/>
              </a:spcBef>
              <a:spcAft>
                <a:spcPts val="0"/>
              </a:spcAft>
              <a:buClrTx/>
              <a:buSzTx/>
              <a:buFontTx/>
              <a:buNone/>
              <a:tabLst/>
              <a:defRPr/>
            </a:pPr>
            <a:r>
              <a:rPr lang="en-US" smtClean="0"/>
              <a:t>Edit Master text styles</a:t>
            </a:r>
          </a:p>
        </p:txBody>
      </p:sp>
      <p:sp>
        <p:nvSpPr>
          <p:cNvPr id="5" name="Date Placeholder 4"/>
          <p:cNvSpPr>
            <a:spLocks noGrp="1"/>
          </p:cNvSpPr>
          <p:nvPr>
            <p:ph type="dt" sz="half" idx="10"/>
          </p:nvPr>
        </p:nvSpPr>
        <p:spPr/>
        <p:txBody>
          <a:bodyPr/>
          <a:lstStyle/>
          <a:p>
            <a:fld id="{D19427AB-390A-4B18-A97A-C1EA441395F0}" type="datetimeFigureOut">
              <a:rPr lang="ar-MA" smtClean="0"/>
              <a:t>04-04-1444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227EE234-2FB0-41D5-A75F-C7DB9A81B17A}" type="slidenum">
              <a:rPr lang="ar-MA" smtClean="0"/>
              <a:t>‹#›</a:t>
            </a:fld>
            <a:endParaRPr lang="ar-MA"/>
          </a:p>
        </p:txBody>
      </p:sp>
    </p:spTree>
    <p:extLst>
      <p:ext uri="{BB962C8B-B14F-4D97-AF65-F5344CB8AC3E}">
        <p14:creationId xmlns:p14="http://schemas.microsoft.com/office/powerpoint/2010/main" val="22504448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49224" y="5418667"/>
            <a:ext cx="10780776" cy="613283"/>
          </a:xfrm>
        </p:spPr>
        <p:txBody>
          <a:bodyPr anchor="b">
            <a:normAutofit/>
          </a:bodyPr>
          <a:lstStyle>
            <a:lvl1pPr>
              <a:defRPr sz="32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0"/>
            <a:ext cx="12192000" cy="5330952"/>
          </a:xfrm>
          <a:solidFill>
            <a:schemeClr val="accent1">
              <a:lumMod val="40000"/>
              <a:lumOff val="60000"/>
            </a:schemeClr>
          </a:solidFill>
        </p:spPr>
        <p:txBody>
          <a:bodyPr anchor="t"/>
          <a:lstStyle>
            <a:lvl1pPr marL="0" indent="0" algn="ctr">
              <a:spcBef>
                <a:spcPts val="800"/>
              </a:spcBef>
              <a:buNone/>
              <a:defRPr sz="3200">
                <a:solidFill>
                  <a:schemeClr val="tx1">
                    <a:lumMod val="75000"/>
                    <a:lumOff val="2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76656" y="5909735"/>
            <a:ext cx="9229344" cy="533400"/>
          </a:xfrm>
        </p:spPr>
        <p:txBody>
          <a:bodyPr>
            <a:normAutofit/>
          </a:bodyPr>
          <a:lstStyle>
            <a:lvl1pPr marL="0" indent="0">
              <a:lnSpc>
                <a:spcPct val="90000"/>
              </a:lnSpc>
              <a:buNone/>
              <a:defRPr sz="14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2" name="Date Placeholder 11"/>
          <p:cNvSpPr>
            <a:spLocks noGrp="1"/>
          </p:cNvSpPr>
          <p:nvPr>
            <p:ph type="dt" sz="half" idx="10"/>
          </p:nvPr>
        </p:nvSpPr>
        <p:spPr/>
        <p:txBody>
          <a:bodyPr/>
          <a:lstStyle>
            <a:lvl1pPr>
              <a:defRPr>
                <a:solidFill>
                  <a:srgbClr val="FFFFFF">
                    <a:alpha val="80000"/>
                  </a:srgbClr>
                </a:solidFill>
              </a:defRPr>
            </a:lvl1pPr>
          </a:lstStyle>
          <a:p>
            <a:fld id="{D19427AB-390A-4B18-A97A-C1EA441395F0}" type="datetimeFigureOut">
              <a:rPr lang="ar-MA" smtClean="0"/>
              <a:t>04-04-1444</a:t>
            </a:fld>
            <a:endParaRPr lang="ar-MA"/>
          </a:p>
        </p:txBody>
      </p:sp>
      <p:sp>
        <p:nvSpPr>
          <p:cNvPr id="13" name="Footer Placeholder 12"/>
          <p:cNvSpPr>
            <a:spLocks noGrp="1"/>
          </p:cNvSpPr>
          <p:nvPr>
            <p:ph type="ftr" sz="quarter" idx="11"/>
          </p:nvPr>
        </p:nvSpPr>
        <p:spPr/>
        <p:txBody>
          <a:bodyPr/>
          <a:lstStyle>
            <a:lvl1pPr>
              <a:defRPr>
                <a:solidFill>
                  <a:srgbClr val="FFFFFF">
                    <a:alpha val="80000"/>
                  </a:srgbClr>
                </a:solidFill>
              </a:defRPr>
            </a:lvl1pPr>
          </a:lstStyle>
          <a:p>
            <a:endParaRPr lang="ar-MA"/>
          </a:p>
        </p:txBody>
      </p:sp>
      <p:sp>
        <p:nvSpPr>
          <p:cNvPr id="14" name="Slide Number Placeholder 13"/>
          <p:cNvSpPr>
            <a:spLocks noGrp="1"/>
          </p:cNvSpPr>
          <p:nvPr>
            <p:ph type="sldNum" sz="quarter" idx="12"/>
          </p:nvPr>
        </p:nvSpPr>
        <p:spPr/>
        <p:txBody>
          <a:bodyPr/>
          <a:lstStyle>
            <a:lvl1pPr>
              <a:defRPr>
                <a:solidFill>
                  <a:srgbClr val="FFFFFF">
                    <a:alpha val="25000"/>
                  </a:srgbClr>
                </a:solidFill>
              </a:defRPr>
            </a:lvl1pPr>
          </a:lstStyle>
          <a:p>
            <a:fld id="{227EE234-2FB0-41D5-A75F-C7DB9A81B17A}" type="slidenum">
              <a:rPr lang="ar-MA" smtClean="0"/>
              <a:t>‹#›</a:t>
            </a:fld>
            <a:endParaRPr lang="ar-MA"/>
          </a:p>
        </p:txBody>
      </p:sp>
    </p:spTree>
    <p:extLst>
      <p:ext uri="{BB962C8B-B14F-4D97-AF65-F5344CB8AC3E}">
        <p14:creationId xmlns:p14="http://schemas.microsoft.com/office/powerpoint/2010/main" val="3676771170"/>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57224" y="499533"/>
            <a:ext cx="10772775" cy="165819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6656" y="2011680"/>
            <a:ext cx="10753725" cy="3766185"/>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85800" y="6412447"/>
            <a:ext cx="4114800" cy="228600"/>
          </a:xfrm>
          <a:prstGeom prst="rect">
            <a:avLst/>
          </a:prstGeom>
        </p:spPr>
        <p:txBody>
          <a:bodyPr vert="horz" lIns="91440" tIns="45720" rIns="91440" bIns="45720" rtlCol="0" anchor="ctr"/>
          <a:lstStyle>
            <a:lvl1pPr algn="l">
              <a:defRPr sz="950">
                <a:solidFill>
                  <a:schemeClr val="tx1">
                    <a:alpha val="80000"/>
                  </a:schemeClr>
                </a:solidFill>
              </a:defRPr>
            </a:lvl1pPr>
          </a:lstStyle>
          <a:p>
            <a:fld id="{D19427AB-390A-4B18-A97A-C1EA441395F0}" type="datetimeFigureOut">
              <a:rPr lang="ar-MA" smtClean="0"/>
              <a:t>04-04-1444</a:t>
            </a:fld>
            <a:endParaRPr lang="ar-MA"/>
          </a:p>
        </p:txBody>
      </p:sp>
      <p:sp>
        <p:nvSpPr>
          <p:cNvPr id="5" name="Footer Placeholder 4"/>
          <p:cNvSpPr>
            <a:spLocks noGrp="1"/>
          </p:cNvSpPr>
          <p:nvPr>
            <p:ph type="ftr" sz="quarter" idx="3"/>
          </p:nvPr>
        </p:nvSpPr>
        <p:spPr>
          <a:xfrm>
            <a:off x="685800" y="6554697"/>
            <a:ext cx="5029200" cy="228600"/>
          </a:xfrm>
          <a:prstGeom prst="rect">
            <a:avLst/>
          </a:prstGeom>
        </p:spPr>
        <p:txBody>
          <a:bodyPr vert="horz" lIns="91440" tIns="45720" rIns="91440" bIns="45720" rtlCol="0" anchor="ctr"/>
          <a:lstStyle>
            <a:lvl1pPr algn="l">
              <a:defRPr sz="950" cap="all" baseline="0">
                <a:solidFill>
                  <a:schemeClr val="tx1">
                    <a:alpha val="80000"/>
                  </a:schemeClr>
                </a:solidFill>
              </a:defRPr>
            </a:lvl1pPr>
          </a:lstStyle>
          <a:p>
            <a:endParaRPr lang="ar-MA"/>
          </a:p>
        </p:txBody>
      </p:sp>
      <p:sp>
        <p:nvSpPr>
          <p:cNvPr id="6" name="Slide Number Placeholder 5"/>
          <p:cNvSpPr>
            <a:spLocks noGrp="1"/>
          </p:cNvSpPr>
          <p:nvPr>
            <p:ph type="sldNum" sz="quarter" idx="4"/>
          </p:nvPr>
        </p:nvSpPr>
        <p:spPr>
          <a:xfrm>
            <a:off x="8763926" y="5876412"/>
            <a:ext cx="2926080" cy="1397039"/>
          </a:xfrm>
          <a:prstGeom prst="rect">
            <a:avLst/>
          </a:prstGeom>
        </p:spPr>
        <p:txBody>
          <a:bodyPr vert="horz" lIns="91440" tIns="45720" rIns="91440" bIns="45720" rtlCol="0" anchor="b"/>
          <a:lstStyle>
            <a:lvl1pPr algn="r">
              <a:defRPr sz="10300" b="0">
                <a:ln>
                  <a:noFill/>
                </a:ln>
                <a:solidFill>
                  <a:schemeClr val="accent1">
                    <a:alpha val="25000"/>
                  </a:schemeClr>
                </a:solidFill>
                <a:latin typeface="+mj-lt"/>
              </a:defRPr>
            </a:lvl1pPr>
          </a:lstStyle>
          <a:p>
            <a:fld id="{227EE234-2FB0-41D5-A75F-C7DB9A81B17A}" type="slidenum">
              <a:rPr lang="ar-MA" smtClean="0"/>
              <a:t>‹#›</a:t>
            </a:fld>
            <a:endParaRPr lang="ar-MA"/>
          </a:p>
        </p:txBody>
      </p:sp>
    </p:spTree>
    <p:extLst>
      <p:ext uri="{BB962C8B-B14F-4D97-AF65-F5344CB8AC3E}">
        <p14:creationId xmlns:p14="http://schemas.microsoft.com/office/powerpoint/2010/main" val="280460575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1" eaLnBrk="1" latinLnBrk="0" hangingPunct="1">
        <a:lnSpc>
          <a:spcPct val="85000"/>
        </a:lnSpc>
        <a:spcBef>
          <a:spcPct val="0"/>
        </a:spcBef>
        <a:buNone/>
        <a:defRPr sz="5400" kern="1200" spc="-120" baseline="0">
          <a:solidFill>
            <a:schemeClr val="accent1"/>
          </a:solidFill>
          <a:latin typeface="+mj-lt"/>
          <a:ea typeface="+mj-ea"/>
          <a:cs typeface="+mj-cs"/>
        </a:defRPr>
      </a:lvl1pPr>
    </p:titleStyle>
    <p:bodyStyle>
      <a:lvl1pPr marL="91440" indent="-91440" algn="r" defTabSz="914400" rtl="1"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347472" indent="-342900" algn="r" defTabSz="914400" rtl="1"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r" defTabSz="914400" rtl="1"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r" defTabSz="914400" rtl="1"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r" defTabSz="914400" rtl="1"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r" defTabSz="914400" rtl="1"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r" defTabSz="914400" rtl="1"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r" defTabSz="914400" rtl="1"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r" defTabSz="914400" rtl="1"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378635" y="1491175"/>
            <a:ext cx="8707902" cy="923330"/>
          </a:xfrm>
          <a:prstGeom prst="rect">
            <a:avLst/>
          </a:prstGeom>
          <a:solidFill>
            <a:schemeClr val="bg2">
              <a:lumMod val="75000"/>
            </a:schemeClr>
          </a:solidFill>
          <a:effectLst>
            <a:outerShdw blurRad="50800" dist="38100" dir="5400000" algn="t" rotWithShape="0">
              <a:prstClr val="black">
                <a:alpha val="40000"/>
              </a:prstClr>
            </a:outerShdw>
          </a:effectLst>
        </p:spPr>
        <p:txBody>
          <a:bodyPr wrap="square" rtlCol="1">
            <a:spAutoFit/>
          </a:bodyPr>
          <a:lstStyle/>
          <a:p>
            <a:pPr algn="r" rtl="1"/>
            <a:r>
              <a:rPr lang="ar-MA" sz="5400" b="1" dirty="0">
                <a:effectLst>
                  <a:outerShdw blurRad="38100" dist="38100" dir="2700000" algn="tl">
                    <a:srgbClr val="000000">
                      <a:alpha val="43137"/>
                    </a:srgbClr>
                  </a:outerShdw>
                </a:effectLst>
              </a:rPr>
              <a:t>المـــــــــــــــكـون : </a:t>
            </a:r>
            <a:r>
              <a:rPr lang="ar-MA" sz="5400" b="1" dirty="0" smtClean="0">
                <a:solidFill>
                  <a:srgbClr val="FF0000"/>
                </a:solidFill>
                <a:effectLst>
                  <a:outerShdw blurRad="38100" dist="38100" dir="2700000" algn="tl">
                    <a:srgbClr val="000000">
                      <a:alpha val="43137"/>
                    </a:srgbClr>
                  </a:outerShdw>
                </a:effectLst>
              </a:rPr>
              <a:t>التطبيقـــــــات</a:t>
            </a:r>
            <a:endParaRPr lang="ar-MA" sz="5400" b="1" dirty="0">
              <a:solidFill>
                <a:srgbClr val="FF0000"/>
              </a:solidFill>
              <a:effectLst>
                <a:outerShdw blurRad="38100" dist="38100" dir="2700000" algn="tl">
                  <a:srgbClr val="000000">
                    <a:alpha val="43137"/>
                  </a:srgbClr>
                </a:outerShdw>
              </a:effectLst>
            </a:endParaRPr>
          </a:p>
        </p:txBody>
      </p:sp>
      <p:sp>
        <p:nvSpPr>
          <p:cNvPr id="5" name="TextBox 4"/>
          <p:cNvSpPr txBox="1"/>
          <p:nvPr/>
        </p:nvSpPr>
        <p:spPr>
          <a:xfrm>
            <a:off x="1378634" y="3120683"/>
            <a:ext cx="8707902" cy="923330"/>
          </a:xfrm>
          <a:prstGeom prst="rect">
            <a:avLst/>
          </a:prstGeom>
          <a:solidFill>
            <a:schemeClr val="bg2">
              <a:lumMod val="90000"/>
            </a:schemeClr>
          </a:solidFill>
          <a:effectLst>
            <a:outerShdw blurRad="50800" dist="38100" dir="5400000" algn="t" rotWithShape="0">
              <a:prstClr val="black">
                <a:alpha val="40000"/>
              </a:prstClr>
            </a:outerShdw>
          </a:effectLst>
        </p:spPr>
        <p:txBody>
          <a:bodyPr wrap="square" rtlCol="1">
            <a:spAutoFit/>
          </a:bodyPr>
          <a:lstStyle/>
          <a:p>
            <a:pPr algn="ctr" rtl="1"/>
            <a:r>
              <a:rPr lang="ar-MA" sz="5400" b="1" dirty="0" smtClean="0">
                <a:effectLst>
                  <a:outerShdw blurRad="38100" dist="38100" dir="2700000" algn="tl">
                    <a:srgbClr val="000000">
                      <a:alpha val="43137"/>
                    </a:srgbClr>
                  </a:outerShdw>
                </a:effectLst>
              </a:rPr>
              <a:t>الموضوع </a:t>
            </a:r>
            <a:r>
              <a:rPr lang="ar-MA" sz="5400" b="1" dirty="0">
                <a:effectLst>
                  <a:outerShdw blurRad="38100" dist="38100" dir="2700000" algn="tl">
                    <a:srgbClr val="000000">
                      <a:alpha val="43137"/>
                    </a:srgbClr>
                  </a:outerShdw>
                </a:effectLst>
              </a:rPr>
              <a:t>: </a:t>
            </a:r>
            <a:r>
              <a:rPr lang="ar-MA" sz="5400" b="1" dirty="0">
                <a:solidFill>
                  <a:srgbClr val="FF0000"/>
                </a:solidFill>
                <a:effectLst>
                  <a:outerShdw blurRad="38100" dist="38100" dir="2700000" algn="tl">
                    <a:srgbClr val="000000">
                      <a:alpha val="43137"/>
                    </a:srgbClr>
                  </a:outerShdw>
                </a:effectLst>
              </a:rPr>
              <a:t>حقوق المرأة. ص 40</a:t>
            </a:r>
            <a:endParaRPr lang="ar-MA" sz="5400" b="1" dirty="0">
              <a:solidFill>
                <a:srgbClr val="FF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9878196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086661" y="126609"/>
            <a:ext cx="3727939" cy="923330"/>
          </a:xfrm>
          <a:prstGeom prst="rect">
            <a:avLst/>
          </a:prstGeom>
          <a:solidFill>
            <a:schemeClr val="bg2">
              <a:lumMod val="75000"/>
            </a:schemeClr>
          </a:solidFill>
          <a:effectLst>
            <a:outerShdw blurRad="50800" dist="38100" dir="5400000" algn="t" rotWithShape="0">
              <a:prstClr val="black">
                <a:alpha val="40000"/>
              </a:prstClr>
            </a:outerShdw>
          </a:effectLst>
        </p:spPr>
        <p:txBody>
          <a:bodyPr wrap="square" rtlCol="1">
            <a:spAutoFit/>
          </a:bodyPr>
          <a:lstStyle/>
          <a:p>
            <a:pPr algn="ctr" rtl="1"/>
            <a:r>
              <a:rPr lang="ar-MA" sz="5400" b="1">
                <a:solidFill>
                  <a:srgbClr val="FF0000"/>
                </a:solidFill>
                <a:effectLst>
                  <a:outerShdw blurRad="38100" dist="38100" dir="2700000" algn="tl">
                    <a:srgbClr val="000000">
                      <a:alpha val="43137"/>
                    </a:srgbClr>
                  </a:outerShdw>
                </a:effectLst>
              </a:rPr>
              <a:t>تقويم تشخيصي</a:t>
            </a:r>
            <a:endParaRPr lang="ar-MA" sz="5400" b="1" dirty="0">
              <a:solidFill>
                <a:srgbClr val="FF0000"/>
              </a:solidFill>
              <a:effectLst>
                <a:outerShdw blurRad="38100" dist="38100" dir="2700000" algn="tl">
                  <a:srgbClr val="000000">
                    <a:alpha val="43137"/>
                  </a:srgbClr>
                </a:outerShdw>
              </a:effectLst>
            </a:endParaRPr>
          </a:p>
        </p:txBody>
      </p:sp>
      <p:sp>
        <p:nvSpPr>
          <p:cNvPr id="5" name="TextBox 4"/>
          <p:cNvSpPr txBox="1"/>
          <p:nvPr/>
        </p:nvSpPr>
        <p:spPr>
          <a:xfrm>
            <a:off x="98470" y="1173194"/>
            <a:ext cx="11704319" cy="2175596"/>
          </a:xfrm>
          <a:prstGeom prst="rect">
            <a:avLst/>
          </a:prstGeom>
          <a:solidFill>
            <a:schemeClr val="bg2">
              <a:lumMod val="90000"/>
            </a:schemeClr>
          </a:solidFill>
          <a:effectLst>
            <a:outerShdw blurRad="50800" dist="38100" dir="5400000" algn="t" rotWithShape="0">
              <a:prstClr val="black">
                <a:alpha val="40000"/>
              </a:prstClr>
            </a:outerShdw>
          </a:effectLst>
        </p:spPr>
        <p:txBody>
          <a:bodyPr wrap="square" rtlCol="1">
            <a:spAutoFit/>
          </a:bodyPr>
          <a:lstStyle/>
          <a:p>
            <a:pPr marL="685800" indent="-685800" algn="r" rtl="1">
              <a:lnSpc>
                <a:spcPct val="150000"/>
              </a:lnSpc>
              <a:buFont typeface="Wingdings" panose="05000000000000000000" pitchFamily="2" charset="2"/>
              <a:buChar char="ü"/>
            </a:pPr>
            <a:r>
              <a:rPr lang="ar-MA" sz="4800" b="1" dirty="0" smtClean="0"/>
              <a:t>ما هو </a:t>
            </a:r>
            <a:r>
              <a:rPr lang="ar-MA" sz="4800" b="1" dirty="0" smtClean="0"/>
              <a:t>الفعل الصحيح </a:t>
            </a:r>
            <a:r>
              <a:rPr lang="ar-MA" sz="4800" b="1" dirty="0" smtClean="0"/>
              <a:t>وما </a:t>
            </a:r>
            <a:r>
              <a:rPr lang="ar-MA" sz="4800" b="1" dirty="0" smtClean="0"/>
              <a:t>الفعل المعتل</a:t>
            </a:r>
            <a:r>
              <a:rPr lang="ar-MA" sz="4800" b="1" dirty="0" smtClean="0"/>
              <a:t>؟</a:t>
            </a:r>
            <a:endParaRPr lang="ar-MA" sz="4800" b="1" dirty="0" smtClean="0"/>
          </a:p>
          <a:p>
            <a:pPr marL="685800" indent="-685800" algn="r" rtl="1">
              <a:lnSpc>
                <a:spcPct val="150000"/>
              </a:lnSpc>
              <a:buFont typeface="Wingdings" panose="05000000000000000000" pitchFamily="2" charset="2"/>
              <a:buChar char="ü"/>
            </a:pPr>
            <a:r>
              <a:rPr lang="ar-MA" sz="4800" b="1" dirty="0" smtClean="0"/>
              <a:t>ما أنواع الفعل المعتل؟</a:t>
            </a:r>
            <a:endParaRPr lang="ar-MA" sz="4800" b="1" dirty="0"/>
          </a:p>
        </p:txBody>
      </p:sp>
    </p:spTree>
    <p:extLst>
      <p:ext uri="{BB962C8B-B14F-4D97-AF65-F5344CB8AC3E}">
        <p14:creationId xmlns:p14="http://schemas.microsoft.com/office/powerpoint/2010/main" val="15215748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4086661" y="14065"/>
            <a:ext cx="3727939" cy="584775"/>
          </a:xfrm>
          <a:prstGeom prst="rect">
            <a:avLst/>
          </a:prstGeom>
          <a:solidFill>
            <a:schemeClr val="bg2">
              <a:lumMod val="75000"/>
            </a:schemeClr>
          </a:solidFill>
          <a:effectLst>
            <a:outerShdw blurRad="50800" dist="38100" dir="5400000" algn="t" rotWithShape="0">
              <a:prstClr val="black">
                <a:alpha val="40000"/>
              </a:prstClr>
            </a:outerShdw>
          </a:effectLst>
        </p:spPr>
        <p:txBody>
          <a:bodyPr wrap="square" rtlCol="1">
            <a:spAutoFit/>
          </a:bodyPr>
          <a:lstStyle/>
          <a:p>
            <a:pPr algn="ctr" rtl="1"/>
            <a:r>
              <a:rPr lang="ar-MA" sz="3200" b="1" dirty="0" smtClean="0">
                <a:solidFill>
                  <a:srgbClr val="FF0000"/>
                </a:solidFill>
              </a:rPr>
              <a:t>أولا: </a:t>
            </a:r>
            <a:r>
              <a:rPr lang="ar-MA" sz="3200" b="1" dirty="0">
                <a:solidFill>
                  <a:srgbClr val="FF0000"/>
                </a:solidFill>
              </a:rPr>
              <a:t>الفهم </a:t>
            </a:r>
          </a:p>
        </p:txBody>
      </p:sp>
      <p:sp>
        <p:nvSpPr>
          <p:cNvPr id="4" name="TextBox 3"/>
          <p:cNvSpPr txBox="1"/>
          <p:nvPr/>
        </p:nvSpPr>
        <p:spPr>
          <a:xfrm>
            <a:off x="225082" y="630694"/>
            <a:ext cx="11760591" cy="5809732"/>
          </a:xfrm>
          <a:prstGeom prst="rect">
            <a:avLst/>
          </a:prstGeom>
          <a:solidFill>
            <a:schemeClr val="tx2">
              <a:lumMod val="10000"/>
              <a:lumOff val="90000"/>
            </a:schemeClr>
          </a:solidFill>
          <a:effectLst>
            <a:outerShdw blurRad="50800" dist="38100" dir="5400000" algn="t" rotWithShape="0">
              <a:prstClr val="black">
                <a:alpha val="40000"/>
              </a:prstClr>
            </a:outerShdw>
          </a:effectLst>
        </p:spPr>
        <p:txBody>
          <a:bodyPr wrap="square" rtlCol="1">
            <a:spAutoFit/>
          </a:bodyPr>
          <a:lstStyle/>
          <a:p>
            <a:pPr marL="514350" indent="-514350" algn="r" rtl="1">
              <a:lnSpc>
                <a:spcPct val="150000"/>
              </a:lnSpc>
              <a:buFont typeface="+mj-lt"/>
              <a:buAutoNum type="arabicPeriod"/>
            </a:pPr>
            <a:r>
              <a:rPr lang="ar-MA" sz="3600" b="1" dirty="0" smtClean="0"/>
              <a:t>الشرح اللغوي:</a:t>
            </a:r>
          </a:p>
          <a:p>
            <a:pPr lvl="1" algn="r" rtl="1">
              <a:lnSpc>
                <a:spcPct val="150000"/>
              </a:lnSpc>
            </a:pPr>
            <a:r>
              <a:rPr lang="ar-MA" sz="3600" b="1" dirty="0"/>
              <a:t>تتنافى:  </a:t>
            </a:r>
            <a:r>
              <a:rPr lang="ar-MA" sz="3600" b="1" dirty="0" smtClean="0"/>
              <a:t>......   </a:t>
            </a:r>
            <a:r>
              <a:rPr lang="ar-MA" sz="3600" b="1" dirty="0"/>
              <a:t>- يدعي: </a:t>
            </a:r>
            <a:r>
              <a:rPr lang="ar-MA" sz="3600" b="1" dirty="0" smtClean="0"/>
              <a:t>.....  </a:t>
            </a:r>
            <a:r>
              <a:rPr lang="ar-MA" sz="3600" b="1" dirty="0"/>
              <a:t>- الاضطهاد: </a:t>
            </a:r>
            <a:r>
              <a:rPr lang="ar-MA" sz="3600" b="1" dirty="0" smtClean="0"/>
              <a:t>......  </a:t>
            </a:r>
            <a:r>
              <a:rPr lang="ar-MA" sz="3600" b="1" dirty="0"/>
              <a:t>- نكسة: </a:t>
            </a:r>
            <a:r>
              <a:rPr lang="ar-MA" sz="3600" b="1" dirty="0" smtClean="0"/>
              <a:t>.......</a:t>
            </a:r>
            <a:endParaRPr lang="ar-MA" sz="3600" b="1" dirty="0"/>
          </a:p>
          <a:p>
            <a:pPr marL="514350" indent="-514350" algn="r" rtl="1">
              <a:lnSpc>
                <a:spcPct val="150000"/>
              </a:lnSpc>
              <a:buFont typeface="+mj-lt"/>
              <a:buAutoNum type="arabicPeriod"/>
            </a:pPr>
            <a:r>
              <a:rPr lang="ar-MA" sz="3600" b="1" dirty="0" smtClean="0"/>
              <a:t>يمكن للمرأة أن تشارك في الصالح العام ......................</a:t>
            </a:r>
          </a:p>
          <a:p>
            <a:pPr marL="514350" indent="-514350" algn="r" rtl="1">
              <a:lnSpc>
                <a:spcPct val="150000"/>
              </a:lnSpc>
              <a:buFont typeface="+mj-lt"/>
              <a:buAutoNum type="arabicPeriod"/>
            </a:pPr>
            <a:r>
              <a:rPr lang="ar-MA" sz="3600" b="1" dirty="0" smtClean="0"/>
              <a:t>يمكن </a:t>
            </a:r>
            <a:r>
              <a:rPr lang="ar-MA" sz="3600" b="1" dirty="0"/>
              <a:t>للمرأة أن تشغل </a:t>
            </a:r>
            <a:r>
              <a:rPr lang="ar-MA" sz="3600" b="1" dirty="0" smtClean="0"/>
              <a:t>....................</a:t>
            </a:r>
            <a:endParaRPr lang="ar-MA" sz="3600" b="1" dirty="0"/>
          </a:p>
          <a:p>
            <a:pPr marL="514350" indent="-514350" algn="r" rtl="1">
              <a:lnSpc>
                <a:spcPct val="150000"/>
              </a:lnSpc>
              <a:buFont typeface="+mj-lt"/>
              <a:buAutoNum type="arabicPeriod"/>
            </a:pPr>
            <a:r>
              <a:rPr lang="ar-MA" sz="3600" b="1" dirty="0" smtClean="0"/>
              <a:t>يرجع </a:t>
            </a:r>
            <a:r>
              <a:rPr lang="ar-MA" sz="3600" b="1" dirty="0"/>
              <a:t>ما يدعيه الناس نقصا في المرأة إلى </a:t>
            </a:r>
            <a:r>
              <a:rPr lang="ar-MA" sz="3600" b="1" dirty="0" smtClean="0"/>
              <a:t>........................</a:t>
            </a:r>
            <a:endParaRPr lang="ar-MA" sz="3600" b="1" dirty="0"/>
          </a:p>
          <a:p>
            <a:pPr marL="514350" indent="-514350" algn="r" rtl="1">
              <a:lnSpc>
                <a:spcPct val="150000"/>
              </a:lnSpc>
              <a:buFont typeface="+mj-lt"/>
              <a:buAutoNum type="arabicPeriod"/>
            </a:pPr>
            <a:r>
              <a:rPr lang="ar-MA" sz="3600" b="1" dirty="0" smtClean="0"/>
              <a:t>يجب </a:t>
            </a:r>
            <a:r>
              <a:rPr lang="ar-MA" sz="3600" b="1" dirty="0"/>
              <a:t>أنم تتمتع المرأة </a:t>
            </a:r>
            <a:r>
              <a:rPr lang="ar-MA" sz="3600" b="1" dirty="0" smtClean="0"/>
              <a:t>....................... </a:t>
            </a:r>
            <a:endParaRPr lang="ar-MA" sz="3600" b="1" dirty="0"/>
          </a:p>
          <a:p>
            <a:pPr marL="514350" indent="-514350" algn="r" rtl="1">
              <a:lnSpc>
                <a:spcPct val="150000"/>
              </a:lnSpc>
              <a:buFont typeface="+mj-lt"/>
              <a:buAutoNum type="arabicPeriod"/>
            </a:pPr>
            <a:r>
              <a:rPr lang="ar-MA" sz="3600" b="1" dirty="0" smtClean="0"/>
              <a:t>تعد </a:t>
            </a:r>
            <a:r>
              <a:rPr lang="ar-MA" sz="3600" b="1" dirty="0"/>
              <a:t>المرأة لأداء ما يطلب منها </a:t>
            </a:r>
            <a:r>
              <a:rPr lang="ar-MA" sz="3600" b="1" dirty="0" smtClean="0"/>
              <a:t>....................</a:t>
            </a:r>
            <a:endParaRPr lang="ar-MA" sz="3600" b="1" dirty="0"/>
          </a:p>
        </p:txBody>
      </p:sp>
    </p:spTree>
    <p:extLst>
      <p:ext uri="{BB962C8B-B14F-4D97-AF65-F5344CB8AC3E}">
        <p14:creationId xmlns:p14="http://schemas.microsoft.com/office/powerpoint/2010/main" val="24322660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4086661" y="14065"/>
            <a:ext cx="3727939" cy="584775"/>
          </a:xfrm>
          <a:prstGeom prst="rect">
            <a:avLst/>
          </a:prstGeom>
          <a:solidFill>
            <a:schemeClr val="bg2">
              <a:lumMod val="75000"/>
            </a:schemeClr>
          </a:solidFill>
          <a:effectLst>
            <a:outerShdw blurRad="50800" dist="38100" dir="5400000" algn="t" rotWithShape="0">
              <a:prstClr val="black">
                <a:alpha val="40000"/>
              </a:prstClr>
            </a:outerShdw>
          </a:effectLst>
        </p:spPr>
        <p:txBody>
          <a:bodyPr wrap="square" rtlCol="1">
            <a:spAutoFit/>
          </a:bodyPr>
          <a:lstStyle/>
          <a:p>
            <a:pPr algn="ctr" rtl="1"/>
            <a:r>
              <a:rPr lang="ar-MA" sz="3200" b="1" dirty="0" smtClean="0">
                <a:solidFill>
                  <a:srgbClr val="FF0000"/>
                </a:solidFill>
              </a:rPr>
              <a:t>أولا: </a:t>
            </a:r>
            <a:r>
              <a:rPr lang="ar-MA" sz="3200" b="1" dirty="0">
                <a:solidFill>
                  <a:srgbClr val="FF0000"/>
                </a:solidFill>
              </a:rPr>
              <a:t>الفهم </a:t>
            </a:r>
          </a:p>
        </p:txBody>
      </p:sp>
      <p:sp>
        <p:nvSpPr>
          <p:cNvPr id="4" name="TextBox 3"/>
          <p:cNvSpPr txBox="1"/>
          <p:nvPr/>
        </p:nvSpPr>
        <p:spPr>
          <a:xfrm>
            <a:off x="225082" y="630694"/>
            <a:ext cx="11760591" cy="5632311"/>
          </a:xfrm>
          <a:prstGeom prst="rect">
            <a:avLst/>
          </a:prstGeom>
          <a:solidFill>
            <a:schemeClr val="tx2">
              <a:lumMod val="10000"/>
              <a:lumOff val="90000"/>
            </a:schemeClr>
          </a:solidFill>
          <a:effectLst>
            <a:outerShdw blurRad="50800" dist="38100" dir="5400000" algn="t" rotWithShape="0">
              <a:prstClr val="black">
                <a:alpha val="40000"/>
              </a:prstClr>
            </a:outerShdw>
          </a:effectLst>
        </p:spPr>
        <p:txBody>
          <a:bodyPr wrap="square" rtlCol="1">
            <a:spAutoFit/>
          </a:bodyPr>
          <a:lstStyle/>
          <a:p>
            <a:pPr marL="514350" indent="-514350" algn="r" rtl="1">
              <a:buFont typeface="+mj-lt"/>
              <a:buAutoNum type="arabicPeriod"/>
            </a:pPr>
            <a:r>
              <a:rPr lang="ar-MA" sz="3600" b="1" dirty="0" smtClean="0"/>
              <a:t>الشرح </a:t>
            </a:r>
            <a:r>
              <a:rPr lang="ar-MA" sz="3600" b="1" dirty="0"/>
              <a:t>اللغوي:</a:t>
            </a:r>
          </a:p>
          <a:p>
            <a:pPr marL="514350" indent="-514350" algn="r" rtl="1">
              <a:buFont typeface="+mj-lt"/>
              <a:buAutoNum type="arabicPeriod"/>
            </a:pPr>
            <a:r>
              <a:rPr lang="ar-MA" sz="3600" b="1" dirty="0"/>
              <a:t>تتنافى:  تتعارض.   - يدعي: يعتبر.  - الاضطهاد: الظلم والقهر.  - نكسة: انحطاط.</a:t>
            </a:r>
          </a:p>
          <a:p>
            <a:pPr marL="514350" indent="-514350" algn="r" rtl="1">
              <a:buFont typeface="+mj-lt"/>
              <a:buAutoNum type="arabicPeriod"/>
            </a:pPr>
            <a:r>
              <a:rPr lang="ar-MA" sz="3600" b="1" dirty="0" smtClean="0"/>
              <a:t>يمكن </a:t>
            </a:r>
            <a:r>
              <a:rPr lang="ar-MA" sz="3600" b="1" dirty="0"/>
              <a:t>للمرأة أن تشارك في الصالح العام بالفكر والعمل والإرشاد.</a:t>
            </a:r>
          </a:p>
          <a:p>
            <a:pPr marL="514350" indent="-514350" algn="r" rtl="1">
              <a:buFont typeface="+mj-lt"/>
              <a:buAutoNum type="arabicPeriod"/>
            </a:pPr>
            <a:r>
              <a:rPr lang="ar-MA" sz="3600" b="1" dirty="0" smtClean="0"/>
              <a:t>يمكن </a:t>
            </a:r>
            <a:r>
              <a:rPr lang="ar-MA" sz="3600" b="1" dirty="0"/>
              <a:t>للمرأة أن تشغل جميع مراكز  العمل؛ كالعمل السياسي والاجتماعي والاقتصادي.</a:t>
            </a:r>
          </a:p>
          <a:p>
            <a:pPr marL="514350" indent="-514350" algn="r" rtl="1">
              <a:buFont typeface="+mj-lt"/>
              <a:buAutoNum type="arabicPeriod"/>
            </a:pPr>
            <a:r>
              <a:rPr lang="ar-MA" sz="3600" b="1" dirty="0" smtClean="0"/>
              <a:t>يرجع </a:t>
            </a:r>
            <a:r>
              <a:rPr lang="ar-MA" sz="3600" b="1" dirty="0"/>
              <a:t>ما يدعيه الناس نقصا في المرأة إلى ما صنعته عصور الاضطهاد والانحطاط..</a:t>
            </a:r>
          </a:p>
          <a:p>
            <a:pPr marL="514350" indent="-514350" algn="r" rtl="1">
              <a:buFont typeface="+mj-lt"/>
              <a:buAutoNum type="arabicPeriod"/>
            </a:pPr>
            <a:r>
              <a:rPr lang="ar-MA" sz="3600" b="1" dirty="0" smtClean="0"/>
              <a:t>يجب </a:t>
            </a:r>
            <a:r>
              <a:rPr lang="ar-MA" sz="3600" b="1" dirty="0"/>
              <a:t>أنم تتمتع المرأة بجميع الحقوق التي للرجل، وأن تقوم بما يقوم به. </a:t>
            </a:r>
          </a:p>
          <a:p>
            <a:pPr marL="514350" indent="-514350" algn="r" rtl="1">
              <a:buFont typeface="+mj-lt"/>
              <a:buAutoNum type="arabicPeriod"/>
            </a:pPr>
            <a:r>
              <a:rPr lang="ar-MA" sz="3600" b="1" dirty="0" smtClean="0"/>
              <a:t>تعد </a:t>
            </a:r>
            <a:r>
              <a:rPr lang="ar-MA" sz="3600" b="1" dirty="0"/>
              <a:t>المرأة لأداء ما يطلب منها عن طريق فسح المجال لها...</a:t>
            </a:r>
            <a:endParaRPr lang="ar-MA" sz="3600" b="1" dirty="0"/>
          </a:p>
        </p:txBody>
      </p:sp>
    </p:spTree>
    <p:extLst>
      <p:ext uri="{BB962C8B-B14F-4D97-AF65-F5344CB8AC3E}">
        <p14:creationId xmlns:p14="http://schemas.microsoft.com/office/powerpoint/2010/main" val="22690978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100729" y="0"/>
            <a:ext cx="3727939" cy="584775"/>
          </a:xfrm>
          <a:prstGeom prst="rect">
            <a:avLst/>
          </a:prstGeom>
          <a:solidFill>
            <a:schemeClr val="bg2">
              <a:lumMod val="75000"/>
            </a:schemeClr>
          </a:solidFill>
          <a:effectLst>
            <a:outerShdw blurRad="50800" dist="38100" dir="5400000" algn="t" rotWithShape="0">
              <a:prstClr val="black">
                <a:alpha val="40000"/>
              </a:prstClr>
            </a:outerShdw>
          </a:effectLst>
        </p:spPr>
        <p:txBody>
          <a:bodyPr wrap="square" rtlCol="1">
            <a:spAutoFit/>
          </a:bodyPr>
          <a:lstStyle/>
          <a:p>
            <a:pPr algn="ctr" rtl="1"/>
            <a:r>
              <a:rPr lang="ar-MA" sz="3200" b="1" dirty="0" smtClean="0">
                <a:solidFill>
                  <a:srgbClr val="FF0000"/>
                </a:solidFill>
              </a:rPr>
              <a:t>ثانيا: التطبيقات</a:t>
            </a:r>
            <a:endParaRPr lang="ar-MA" sz="3200" b="1" dirty="0">
              <a:solidFill>
                <a:srgbClr val="FF0000"/>
              </a:solidFill>
            </a:endParaRPr>
          </a:p>
        </p:txBody>
      </p:sp>
      <p:sp>
        <p:nvSpPr>
          <p:cNvPr id="2" name="TextBox 1"/>
          <p:cNvSpPr txBox="1"/>
          <p:nvPr/>
        </p:nvSpPr>
        <p:spPr>
          <a:xfrm>
            <a:off x="11282290" y="3522576"/>
            <a:ext cx="675249" cy="584775"/>
          </a:xfrm>
          <a:prstGeom prst="rect">
            <a:avLst/>
          </a:prstGeom>
          <a:solidFill>
            <a:srgbClr val="FFFF00"/>
          </a:solidFill>
        </p:spPr>
        <p:txBody>
          <a:bodyPr wrap="square" rtlCol="1">
            <a:spAutoFit/>
          </a:bodyPr>
          <a:lstStyle/>
          <a:p>
            <a:pPr algn="r" rtl="1"/>
            <a:r>
              <a:rPr lang="ar-MA" sz="3200" b="1" dirty="0" smtClean="0">
                <a:effectLst>
                  <a:outerShdw blurRad="38100" dist="38100" dir="2700000" algn="tl">
                    <a:srgbClr val="000000">
                      <a:alpha val="43137"/>
                    </a:srgbClr>
                  </a:outerShdw>
                </a:effectLst>
              </a:rPr>
              <a:t>9- </a:t>
            </a:r>
            <a:endParaRPr lang="ar-MA" sz="3200" b="1" dirty="0">
              <a:effectLst>
                <a:outerShdw blurRad="38100" dist="38100" dir="2700000" algn="tl">
                  <a:srgbClr val="000000">
                    <a:alpha val="43137"/>
                  </a:srgbClr>
                </a:outerShdw>
              </a:effectLst>
            </a:endParaRPr>
          </a:p>
        </p:txBody>
      </p:sp>
      <p:graphicFrame>
        <p:nvGraphicFramePr>
          <p:cNvPr id="3" name="Table 2"/>
          <p:cNvGraphicFramePr>
            <a:graphicFrameLocks noGrp="1"/>
          </p:cNvGraphicFramePr>
          <p:nvPr>
            <p:extLst>
              <p:ext uri="{D42A27DB-BD31-4B8C-83A1-F6EECF244321}">
                <p14:modId xmlns:p14="http://schemas.microsoft.com/office/powerpoint/2010/main" val="1153221617"/>
              </p:ext>
            </p:extLst>
          </p:nvPr>
        </p:nvGraphicFramePr>
        <p:xfrm>
          <a:off x="154746" y="1223474"/>
          <a:ext cx="11802794" cy="2243328"/>
        </p:xfrm>
        <a:graphic>
          <a:graphicData uri="http://schemas.openxmlformats.org/drawingml/2006/table">
            <a:tbl>
              <a:tblPr rtl="1" firstRow="1" firstCol="1" bandRow="1">
                <a:tableStyleId>{5C22544A-7EE6-4342-B048-85BDC9FD1C3A}</a:tableStyleId>
              </a:tblPr>
              <a:tblGrid>
                <a:gridCol w="1158518">
                  <a:extLst>
                    <a:ext uri="{9D8B030D-6E8A-4147-A177-3AD203B41FA5}">
                      <a16:colId xmlns:a16="http://schemas.microsoft.com/office/drawing/2014/main" val="2356789350"/>
                    </a:ext>
                  </a:extLst>
                </a:gridCol>
                <a:gridCol w="1535819">
                  <a:extLst>
                    <a:ext uri="{9D8B030D-6E8A-4147-A177-3AD203B41FA5}">
                      <a16:colId xmlns:a16="http://schemas.microsoft.com/office/drawing/2014/main" val="2920233999"/>
                    </a:ext>
                  </a:extLst>
                </a:gridCol>
                <a:gridCol w="2219971">
                  <a:extLst>
                    <a:ext uri="{9D8B030D-6E8A-4147-A177-3AD203B41FA5}">
                      <a16:colId xmlns:a16="http://schemas.microsoft.com/office/drawing/2014/main" val="670073297"/>
                    </a:ext>
                  </a:extLst>
                </a:gridCol>
                <a:gridCol w="1786310">
                  <a:extLst>
                    <a:ext uri="{9D8B030D-6E8A-4147-A177-3AD203B41FA5}">
                      <a16:colId xmlns:a16="http://schemas.microsoft.com/office/drawing/2014/main" val="1699885567"/>
                    </a:ext>
                  </a:extLst>
                </a:gridCol>
                <a:gridCol w="1675154">
                  <a:extLst>
                    <a:ext uri="{9D8B030D-6E8A-4147-A177-3AD203B41FA5}">
                      <a16:colId xmlns:a16="http://schemas.microsoft.com/office/drawing/2014/main" val="1778129599"/>
                    </a:ext>
                  </a:extLst>
                </a:gridCol>
                <a:gridCol w="1642278">
                  <a:extLst>
                    <a:ext uri="{9D8B030D-6E8A-4147-A177-3AD203B41FA5}">
                      <a16:colId xmlns:a16="http://schemas.microsoft.com/office/drawing/2014/main" val="689441170"/>
                    </a:ext>
                  </a:extLst>
                </a:gridCol>
                <a:gridCol w="1784744">
                  <a:extLst>
                    <a:ext uri="{9D8B030D-6E8A-4147-A177-3AD203B41FA5}">
                      <a16:colId xmlns:a16="http://schemas.microsoft.com/office/drawing/2014/main" val="2816955060"/>
                    </a:ext>
                  </a:extLst>
                </a:gridCol>
              </a:tblGrid>
              <a:tr h="187325">
                <a:tc>
                  <a:txBody>
                    <a:bodyPr/>
                    <a:lstStyle/>
                    <a:p>
                      <a:pPr algn="justLow" rtl="1">
                        <a:lnSpc>
                          <a:spcPct val="115000"/>
                        </a:lnSpc>
                        <a:spcAft>
                          <a:spcPts val="0"/>
                        </a:spcAft>
                      </a:pPr>
                      <a:r>
                        <a:rPr lang="ar-MA" sz="3200" b="1">
                          <a:solidFill>
                            <a:schemeClr val="tx1"/>
                          </a:solidFill>
                          <a:effectLst/>
                        </a:rPr>
                        <a:t>الفعل</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90000"/>
                      </a:schemeClr>
                    </a:solidFill>
                  </a:tcPr>
                </a:tc>
                <a:tc>
                  <a:txBody>
                    <a:bodyPr/>
                    <a:lstStyle/>
                    <a:p>
                      <a:pPr algn="justLow" rtl="1">
                        <a:lnSpc>
                          <a:spcPct val="115000"/>
                        </a:lnSpc>
                        <a:spcAft>
                          <a:spcPts val="0"/>
                        </a:spcAft>
                      </a:pPr>
                      <a:r>
                        <a:rPr lang="ar-MA" sz="3200" b="1" dirty="0">
                          <a:solidFill>
                            <a:schemeClr val="tx1"/>
                          </a:solidFill>
                          <a:effectLst/>
                        </a:rPr>
                        <a:t>تشغل</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90000"/>
                      </a:schemeClr>
                    </a:solidFill>
                  </a:tcPr>
                </a:tc>
                <a:tc>
                  <a:txBody>
                    <a:bodyPr/>
                    <a:lstStyle/>
                    <a:p>
                      <a:pPr algn="justLow" rtl="1">
                        <a:lnSpc>
                          <a:spcPct val="115000"/>
                        </a:lnSpc>
                        <a:spcAft>
                          <a:spcPts val="0"/>
                        </a:spcAft>
                      </a:pPr>
                      <a:r>
                        <a:rPr lang="ar-MA" sz="3200" b="1" dirty="0">
                          <a:solidFill>
                            <a:schemeClr val="tx1"/>
                          </a:solidFill>
                          <a:effectLst/>
                        </a:rPr>
                        <a:t>يمعن</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90000"/>
                      </a:schemeClr>
                    </a:solidFill>
                  </a:tcPr>
                </a:tc>
                <a:tc>
                  <a:txBody>
                    <a:bodyPr/>
                    <a:lstStyle/>
                    <a:p>
                      <a:pPr algn="justLow" rtl="1">
                        <a:lnSpc>
                          <a:spcPct val="115000"/>
                        </a:lnSpc>
                        <a:spcAft>
                          <a:spcPts val="0"/>
                        </a:spcAft>
                      </a:pPr>
                      <a:r>
                        <a:rPr lang="ar-MA" sz="3200" b="1">
                          <a:solidFill>
                            <a:schemeClr val="tx1"/>
                          </a:solidFill>
                          <a:effectLst/>
                        </a:rPr>
                        <a:t>تشارك</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90000"/>
                      </a:schemeClr>
                    </a:solidFill>
                  </a:tcPr>
                </a:tc>
                <a:tc>
                  <a:txBody>
                    <a:bodyPr/>
                    <a:lstStyle/>
                    <a:p>
                      <a:pPr algn="justLow" rtl="1">
                        <a:lnSpc>
                          <a:spcPct val="115000"/>
                        </a:lnSpc>
                        <a:spcAft>
                          <a:spcPts val="0"/>
                        </a:spcAft>
                      </a:pPr>
                      <a:r>
                        <a:rPr lang="ar-MA" sz="3200" b="1">
                          <a:solidFill>
                            <a:schemeClr val="tx1"/>
                          </a:solidFill>
                          <a:effectLst/>
                        </a:rPr>
                        <a:t>تصل </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90000"/>
                      </a:schemeClr>
                    </a:solidFill>
                  </a:tcPr>
                </a:tc>
                <a:tc>
                  <a:txBody>
                    <a:bodyPr/>
                    <a:lstStyle/>
                    <a:p>
                      <a:pPr algn="justLow" rtl="1">
                        <a:lnSpc>
                          <a:spcPct val="115000"/>
                        </a:lnSpc>
                        <a:spcAft>
                          <a:spcPts val="0"/>
                        </a:spcAft>
                      </a:pPr>
                      <a:r>
                        <a:rPr lang="ar-MA" sz="3200" b="1">
                          <a:solidFill>
                            <a:schemeClr val="tx1"/>
                          </a:solidFill>
                          <a:effectLst/>
                        </a:rPr>
                        <a:t>يجب</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90000"/>
                      </a:schemeClr>
                    </a:solidFill>
                  </a:tcPr>
                </a:tc>
                <a:tc>
                  <a:txBody>
                    <a:bodyPr/>
                    <a:lstStyle/>
                    <a:p>
                      <a:pPr algn="justLow" rtl="1">
                        <a:lnSpc>
                          <a:spcPct val="115000"/>
                        </a:lnSpc>
                        <a:spcAft>
                          <a:spcPts val="0"/>
                        </a:spcAft>
                      </a:pPr>
                      <a:r>
                        <a:rPr lang="ar-MA" sz="3200" b="1">
                          <a:solidFill>
                            <a:schemeClr val="tx1"/>
                          </a:solidFill>
                          <a:effectLst/>
                        </a:rPr>
                        <a:t>تستطيع</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90000"/>
                      </a:schemeClr>
                    </a:solidFill>
                  </a:tcPr>
                </a:tc>
                <a:extLst>
                  <a:ext uri="{0D108BD9-81ED-4DB2-BD59-A6C34878D82A}">
                    <a16:rowId xmlns:a16="http://schemas.microsoft.com/office/drawing/2014/main" val="1249539736"/>
                  </a:ext>
                </a:extLst>
              </a:tr>
              <a:tr h="187325">
                <a:tc>
                  <a:txBody>
                    <a:bodyPr/>
                    <a:lstStyle/>
                    <a:p>
                      <a:pPr algn="justLow" rtl="1">
                        <a:lnSpc>
                          <a:spcPct val="115000"/>
                        </a:lnSpc>
                        <a:spcAft>
                          <a:spcPts val="0"/>
                        </a:spcAft>
                      </a:pPr>
                      <a:r>
                        <a:rPr lang="ar-MA" sz="3200" b="1">
                          <a:solidFill>
                            <a:schemeClr val="tx1"/>
                          </a:solidFill>
                          <a:effectLst/>
                        </a:rPr>
                        <a:t>وزنه</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90000"/>
                      </a:schemeClr>
                    </a:solidFill>
                  </a:tcPr>
                </a:tc>
                <a:tc>
                  <a:txBody>
                    <a:bodyPr/>
                    <a:lstStyle/>
                    <a:p>
                      <a:pPr algn="justLow" rtl="1">
                        <a:lnSpc>
                          <a:spcPct val="115000"/>
                        </a:lnSpc>
                        <a:spcAft>
                          <a:spcPts val="0"/>
                        </a:spcAft>
                      </a:pPr>
                      <a:r>
                        <a:rPr lang="ar-MA" sz="3200" b="1">
                          <a:solidFill>
                            <a:schemeClr val="tx1"/>
                          </a:solidFill>
                          <a:effectLst/>
                        </a:rPr>
                        <a:t>تفعل</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2">
                        <a:lumMod val="10000"/>
                        <a:lumOff val="90000"/>
                      </a:schemeClr>
                    </a:solidFill>
                  </a:tcPr>
                </a:tc>
                <a:tc>
                  <a:txBody>
                    <a:bodyPr/>
                    <a:lstStyle/>
                    <a:p>
                      <a:endParaRPr lang="ar-MA" dirty="0"/>
                    </a:p>
                  </a:txBody>
                  <a:tcPr marL="68580" marR="68580" marT="0" marB="0">
                    <a:solidFill>
                      <a:schemeClr val="tx2">
                        <a:lumMod val="10000"/>
                        <a:lumOff val="90000"/>
                      </a:schemeClr>
                    </a:solidFill>
                  </a:tcPr>
                </a:tc>
                <a:tc>
                  <a:txBody>
                    <a:bodyPr/>
                    <a:lstStyle/>
                    <a:p>
                      <a:endParaRPr lang="ar-MA"/>
                    </a:p>
                  </a:txBody>
                  <a:tcPr marL="68580" marR="68580" marT="0" marB="0">
                    <a:solidFill>
                      <a:schemeClr val="tx2">
                        <a:lumMod val="10000"/>
                        <a:lumOff val="90000"/>
                      </a:schemeClr>
                    </a:solidFill>
                  </a:tcPr>
                </a:tc>
                <a:tc>
                  <a:txBody>
                    <a:bodyPr/>
                    <a:lstStyle/>
                    <a:p>
                      <a:endParaRPr lang="ar-MA"/>
                    </a:p>
                  </a:txBody>
                  <a:tcPr marL="68580" marR="68580" marT="0" marB="0">
                    <a:solidFill>
                      <a:schemeClr val="tx2">
                        <a:lumMod val="10000"/>
                        <a:lumOff val="90000"/>
                      </a:schemeClr>
                    </a:solidFill>
                  </a:tcPr>
                </a:tc>
                <a:tc>
                  <a:txBody>
                    <a:bodyPr/>
                    <a:lstStyle/>
                    <a:p>
                      <a:endParaRPr lang="ar-MA"/>
                    </a:p>
                  </a:txBody>
                  <a:tcPr marL="68580" marR="68580" marT="0" marB="0">
                    <a:solidFill>
                      <a:schemeClr val="tx2">
                        <a:lumMod val="10000"/>
                        <a:lumOff val="90000"/>
                      </a:schemeClr>
                    </a:solidFill>
                  </a:tcPr>
                </a:tc>
                <a:tc>
                  <a:txBody>
                    <a:bodyPr/>
                    <a:lstStyle/>
                    <a:p>
                      <a:endParaRPr lang="ar-MA"/>
                    </a:p>
                  </a:txBody>
                  <a:tcPr marL="68580" marR="68580" marT="0" marB="0">
                    <a:solidFill>
                      <a:schemeClr val="tx2">
                        <a:lumMod val="10000"/>
                        <a:lumOff val="90000"/>
                      </a:schemeClr>
                    </a:solidFill>
                  </a:tcPr>
                </a:tc>
                <a:extLst>
                  <a:ext uri="{0D108BD9-81ED-4DB2-BD59-A6C34878D82A}">
                    <a16:rowId xmlns:a16="http://schemas.microsoft.com/office/drawing/2014/main" val="3193248744"/>
                  </a:ext>
                </a:extLst>
              </a:tr>
              <a:tr h="197485">
                <a:tc>
                  <a:txBody>
                    <a:bodyPr/>
                    <a:lstStyle/>
                    <a:p>
                      <a:pPr algn="justLow" rtl="1">
                        <a:lnSpc>
                          <a:spcPct val="115000"/>
                        </a:lnSpc>
                        <a:spcAft>
                          <a:spcPts val="0"/>
                        </a:spcAft>
                      </a:pPr>
                      <a:r>
                        <a:rPr lang="ar-MA" sz="3200" b="1" dirty="0">
                          <a:solidFill>
                            <a:schemeClr val="tx1"/>
                          </a:solidFill>
                          <a:effectLst/>
                        </a:rPr>
                        <a:t>نوعه</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90000"/>
                      </a:schemeClr>
                    </a:solidFill>
                  </a:tcPr>
                </a:tc>
                <a:tc>
                  <a:txBody>
                    <a:bodyPr/>
                    <a:lstStyle/>
                    <a:p>
                      <a:pPr algn="justLow" rtl="1">
                        <a:lnSpc>
                          <a:spcPct val="115000"/>
                        </a:lnSpc>
                        <a:spcAft>
                          <a:spcPts val="0"/>
                        </a:spcAft>
                      </a:pPr>
                      <a:r>
                        <a:rPr lang="ar-MA" sz="3200" b="1">
                          <a:solidFill>
                            <a:schemeClr val="tx1"/>
                          </a:solidFill>
                          <a:effectLst/>
                        </a:rPr>
                        <a:t>صحيح/ سالم</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2">
                        <a:lumMod val="10000"/>
                        <a:lumOff val="90000"/>
                      </a:schemeClr>
                    </a:solidFill>
                  </a:tcPr>
                </a:tc>
                <a:tc>
                  <a:txBody>
                    <a:bodyPr/>
                    <a:lstStyle/>
                    <a:p>
                      <a:endParaRPr lang="ar-MA"/>
                    </a:p>
                  </a:txBody>
                  <a:tcPr marL="68580" marR="68580" marT="0" marB="0">
                    <a:solidFill>
                      <a:schemeClr val="tx2">
                        <a:lumMod val="10000"/>
                        <a:lumOff val="90000"/>
                      </a:schemeClr>
                    </a:solidFill>
                  </a:tcPr>
                </a:tc>
                <a:tc>
                  <a:txBody>
                    <a:bodyPr/>
                    <a:lstStyle/>
                    <a:p>
                      <a:endParaRPr lang="ar-MA"/>
                    </a:p>
                  </a:txBody>
                  <a:tcPr marL="68580" marR="68580" marT="0" marB="0">
                    <a:solidFill>
                      <a:schemeClr val="tx2">
                        <a:lumMod val="10000"/>
                        <a:lumOff val="90000"/>
                      </a:schemeClr>
                    </a:solidFill>
                  </a:tcPr>
                </a:tc>
                <a:tc>
                  <a:txBody>
                    <a:bodyPr/>
                    <a:lstStyle/>
                    <a:p>
                      <a:endParaRPr lang="ar-MA"/>
                    </a:p>
                  </a:txBody>
                  <a:tcPr marL="68580" marR="68580" marT="0" marB="0">
                    <a:solidFill>
                      <a:schemeClr val="tx2">
                        <a:lumMod val="10000"/>
                        <a:lumOff val="90000"/>
                      </a:schemeClr>
                    </a:solidFill>
                  </a:tcPr>
                </a:tc>
                <a:tc>
                  <a:txBody>
                    <a:bodyPr/>
                    <a:lstStyle/>
                    <a:p>
                      <a:endParaRPr lang="ar-MA"/>
                    </a:p>
                  </a:txBody>
                  <a:tcPr marL="68580" marR="68580" marT="0" marB="0">
                    <a:solidFill>
                      <a:schemeClr val="tx2">
                        <a:lumMod val="10000"/>
                        <a:lumOff val="90000"/>
                      </a:schemeClr>
                    </a:solidFill>
                  </a:tcPr>
                </a:tc>
                <a:tc>
                  <a:txBody>
                    <a:bodyPr/>
                    <a:lstStyle/>
                    <a:p>
                      <a:endParaRPr lang="ar-MA" dirty="0"/>
                    </a:p>
                  </a:txBody>
                  <a:tcPr marL="68580" marR="68580" marT="0" marB="0">
                    <a:solidFill>
                      <a:schemeClr val="tx2">
                        <a:lumMod val="10000"/>
                        <a:lumOff val="90000"/>
                      </a:schemeClr>
                    </a:solidFill>
                  </a:tcPr>
                </a:tc>
                <a:extLst>
                  <a:ext uri="{0D108BD9-81ED-4DB2-BD59-A6C34878D82A}">
                    <a16:rowId xmlns:a16="http://schemas.microsoft.com/office/drawing/2014/main" val="2513077895"/>
                  </a:ext>
                </a:extLst>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4231670159"/>
              </p:ext>
            </p:extLst>
          </p:nvPr>
        </p:nvGraphicFramePr>
        <p:xfrm>
          <a:off x="154747" y="4163623"/>
          <a:ext cx="11802792" cy="2523744"/>
        </p:xfrm>
        <a:graphic>
          <a:graphicData uri="http://schemas.openxmlformats.org/drawingml/2006/table">
            <a:tbl>
              <a:tblPr rtl="1" firstRow="1" firstCol="1" bandRow="1">
                <a:tableStyleId>{5C22544A-7EE6-4342-B048-85BDC9FD1C3A}</a:tableStyleId>
              </a:tblPr>
              <a:tblGrid>
                <a:gridCol w="1982869">
                  <a:extLst>
                    <a:ext uri="{9D8B030D-6E8A-4147-A177-3AD203B41FA5}">
                      <a16:colId xmlns:a16="http://schemas.microsoft.com/office/drawing/2014/main" val="1694522153"/>
                    </a:ext>
                  </a:extLst>
                </a:gridCol>
                <a:gridCol w="2628651">
                  <a:extLst>
                    <a:ext uri="{9D8B030D-6E8A-4147-A177-3AD203B41FA5}">
                      <a16:colId xmlns:a16="http://schemas.microsoft.com/office/drawing/2014/main" val="3215287071"/>
                    </a:ext>
                  </a:extLst>
                </a:gridCol>
                <a:gridCol w="1674310">
                  <a:extLst>
                    <a:ext uri="{9D8B030D-6E8A-4147-A177-3AD203B41FA5}">
                      <a16:colId xmlns:a16="http://schemas.microsoft.com/office/drawing/2014/main" val="3510103504"/>
                    </a:ext>
                  </a:extLst>
                </a:gridCol>
                <a:gridCol w="1672624">
                  <a:extLst>
                    <a:ext uri="{9D8B030D-6E8A-4147-A177-3AD203B41FA5}">
                      <a16:colId xmlns:a16="http://schemas.microsoft.com/office/drawing/2014/main" val="3526151666"/>
                    </a:ext>
                  </a:extLst>
                </a:gridCol>
                <a:gridCol w="1922169">
                  <a:extLst>
                    <a:ext uri="{9D8B030D-6E8A-4147-A177-3AD203B41FA5}">
                      <a16:colId xmlns:a16="http://schemas.microsoft.com/office/drawing/2014/main" val="543842351"/>
                    </a:ext>
                  </a:extLst>
                </a:gridCol>
                <a:gridCol w="1922169">
                  <a:extLst>
                    <a:ext uri="{9D8B030D-6E8A-4147-A177-3AD203B41FA5}">
                      <a16:colId xmlns:a16="http://schemas.microsoft.com/office/drawing/2014/main" val="3985310845"/>
                    </a:ext>
                  </a:extLst>
                </a:gridCol>
              </a:tblGrid>
              <a:tr h="165735">
                <a:tc>
                  <a:txBody>
                    <a:bodyPr/>
                    <a:lstStyle/>
                    <a:p>
                      <a:pPr algn="justLow" rtl="1">
                        <a:lnSpc>
                          <a:spcPct val="115000"/>
                        </a:lnSpc>
                        <a:spcAft>
                          <a:spcPts val="0"/>
                        </a:spcAft>
                      </a:pPr>
                      <a:r>
                        <a:rPr lang="ar-MA" sz="3600" b="1" dirty="0">
                          <a:solidFill>
                            <a:schemeClr val="tx1"/>
                          </a:solidFill>
                          <a:effectLst/>
                        </a:rPr>
                        <a:t> </a:t>
                      </a:r>
                      <a:endParaRPr lang="en-US" sz="3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90000"/>
                      </a:schemeClr>
                    </a:solidFill>
                  </a:tcPr>
                </a:tc>
                <a:tc>
                  <a:txBody>
                    <a:bodyPr/>
                    <a:lstStyle/>
                    <a:p>
                      <a:pPr algn="justLow" rtl="1">
                        <a:lnSpc>
                          <a:spcPct val="115000"/>
                        </a:lnSpc>
                        <a:spcAft>
                          <a:spcPts val="0"/>
                        </a:spcAft>
                      </a:pPr>
                      <a:r>
                        <a:rPr lang="ar-MA" sz="3600" b="1" dirty="0">
                          <a:solidFill>
                            <a:schemeClr val="tx1"/>
                          </a:solidFill>
                          <a:effectLst/>
                        </a:rPr>
                        <a:t>المتكلم والمتكلمة</a:t>
                      </a:r>
                      <a:endParaRPr lang="en-US" sz="3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90000"/>
                      </a:schemeClr>
                    </a:solidFill>
                  </a:tcPr>
                </a:tc>
                <a:tc>
                  <a:txBody>
                    <a:bodyPr/>
                    <a:lstStyle/>
                    <a:p>
                      <a:pPr algn="justLow" rtl="1">
                        <a:lnSpc>
                          <a:spcPct val="115000"/>
                        </a:lnSpc>
                        <a:spcAft>
                          <a:spcPts val="0"/>
                        </a:spcAft>
                      </a:pPr>
                      <a:r>
                        <a:rPr lang="ar-MA" sz="3600" b="1">
                          <a:solidFill>
                            <a:schemeClr val="tx1"/>
                          </a:solidFill>
                          <a:effectLst/>
                        </a:rPr>
                        <a:t>المخاطب</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90000"/>
                      </a:schemeClr>
                    </a:solidFill>
                  </a:tcPr>
                </a:tc>
                <a:tc>
                  <a:txBody>
                    <a:bodyPr/>
                    <a:lstStyle/>
                    <a:p>
                      <a:pPr algn="justLow" rtl="1">
                        <a:lnSpc>
                          <a:spcPct val="115000"/>
                        </a:lnSpc>
                        <a:spcAft>
                          <a:spcPts val="0"/>
                        </a:spcAft>
                      </a:pPr>
                      <a:r>
                        <a:rPr lang="ar-MA" sz="3600" b="1">
                          <a:solidFill>
                            <a:schemeClr val="tx1"/>
                          </a:solidFill>
                          <a:effectLst/>
                        </a:rPr>
                        <a:t>المخاطبة</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90000"/>
                      </a:schemeClr>
                    </a:solidFill>
                  </a:tcPr>
                </a:tc>
                <a:tc>
                  <a:txBody>
                    <a:bodyPr/>
                    <a:lstStyle/>
                    <a:p>
                      <a:pPr algn="justLow" rtl="1">
                        <a:lnSpc>
                          <a:spcPct val="115000"/>
                        </a:lnSpc>
                        <a:spcAft>
                          <a:spcPts val="0"/>
                        </a:spcAft>
                      </a:pPr>
                      <a:r>
                        <a:rPr lang="ar-MA" sz="3600" b="1">
                          <a:solidFill>
                            <a:schemeClr val="tx1"/>
                          </a:solidFill>
                          <a:effectLst/>
                        </a:rPr>
                        <a:t>الغائب</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90000"/>
                      </a:schemeClr>
                    </a:solidFill>
                  </a:tcPr>
                </a:tc>
                <a:tc>
                  <a:txBody>
                    <a:bodyPr/>
                    <a:lstStyle/>
                    <a:p>
                      <a:pPr algn="justLow" rtl="1">
                        <a:lnSpc>
                          <a:spcPct val="115000"/>
                        </a:lnSpc>
                        <a:spcAft>
                          <a:spcPts val="0"/>
                        </a:spcAft>
                      </a:pPr>
                      <a:r>
                        <a:rPr lang="ar-MA" sz="3600" b="1" dirty="0">
                          <a:solidFill>
                            <a:schemeClr val="tx1"/>
                          </a:solidFill>
                          <a:effectLst/>
                        </a:rPr>
                        <a:t>الغائبة</a:t>
                      </a:r>
                      <a:endParaRPr lang="en-US" sz="3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90000"/>
                      </a:schemeClr>
                    </a:solidFill>
                  </a:tcPr>
                </a:tc>
                <a:extLst>
                  <a:ext uri="{0D108BD9-81ED-4DB2-BD59-A6C34878D82A}">
                    <a16:rowId xmlns:a16="http://schemas.microsoft.com/office/drawing/2014/main" val="2742383200"/>
                  </a:ext>
                </a:extLst>
              </a:tr>
              <a:tr h="165735">
                <a:tc>
                  <a:txBody>
                    <a:bodyPr/>
                    <a:lstStyle/>
                    <a:p>
                      <a:pPr algn="justLow" rtl="1">
                        <a:lnSpc>
                          <a:spcPct val="115000"/>
                        </a:lnSpc>
                        <a:spcAft>
                          <a:spcPts val="0"/>
                        </a:spcAft>
                      </a:pPr>
                      <a:r>
                        <a:rPr lang="ar-MA" sz="3600" b="1">
                          <a:solidFill>
                            <a:schemeClr val="tx1"/>
                          </a:solidFill>
                          <a:effectLst/>
                        </a:rPr>
                        <a:t>المفرد</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90000"/>
                      </a:schemeClr>
                    </a:solidFill>
                  </a:tcPr>
                </a:tc>
                <a:tc>
                  <a:txBody>
                    <a:bodyPr/>
                    <a:lstStyle/>
                    <a:p>
                      <a:endParaRPr lang="ar-MA" dirty="0"/>
                    </a:p>
                  </a:txBody>
                  <a:tcPr marL="68580" marR="68580" marT="0" marB="0">
                    <a:solidFill>
                      <a:schemeClr val="tx2">
                        <a:lumMod val="10000"/>
                        <a:lumOff val="90000"/>
                      </a:schemeClr>
                    </a:solidFill>
                  </a:tcPr>
                </a:tc>
                <a:tc>
                  <a:txBody>
                    <a:bodyPr/>
                    <a:lstStyle/>
                    <a:p>
                      <a:endParaRPr lang="ar-MA"/>
                    </a:p>
                  </a:txBody>
                  <a:tcPr marL="68580" marR="68580" marT="0" marB="0">
                    <a:solidFill>
                      <a:schemeClr val="tx2">
                        <a:lumMod val="10000"/>
                        <a:lumOff val="90000"/>
                      </a:schemeClr>
                    </a:solidFill>
                  </a:tcPr>
                </a:tc>
                <a:tc>
                  <a:txBody>
                    <a:bodyPr/>
                    <a:lstStyle/>
                    <a:p>
                      <a:endParaRPr lang="ar-MA"/>
                    </a:p>
                  </a:txBody>
                  <a:tcPr marL="68580" marR="68580" marT="0" marB="0">
                    <a:solidFill>
                      <a:schemeClr val="tx2">
                        <a:lumMod val="10000"/>
                        <a:lumOff val="90000"/>
                      </a:schemeClr>
                    </a:solidFill>
                  </a:tcPr>
                </a:tc>
                <a:tc>
                  <a:txBody>
                    <a:bodyPr/>
                    <a:lstStyle/>
                    <a:p>
                      <a:endParaRPr lang="ar-MA"/>
                    </a:p>
                  </a:txBody>
                  <a:tcPr marL="68580" marR="68580" marT="0" marB="0">
                    <a:solidFill>
                      <a:schemeClr val="tx2">
                        <a:lumMod val="10000"/>
                        <a:lumOff val="90000"/>
                      </a:schemeClr>
                    </a:solidFill>
                  </a:tcPr>
                </a:tc>
                <a:tc>
                  <a:txBody>
                    <a:bodyPr/>
                    <a:lstStyle/>
                    <a:p>
                      <a:endParaRPr lang="ar-MA"/>
                    </a:p>
                  </a:txBody>
                  <a:tcPr marL="68580" marR="68580" marT="0" marB="0">
                    <a:solidFill>
                      <a:schemeClr val="tx2">
                        <a:lumMod val="10000"/>
                        <a:lumOff val="90000"/>
                      </a:schemeClr>
                    </a:solidFill>
                  </a:tcPr>
                </a:tc>
                <a:extLst>
                  <a:ext uri="{0D108BD9-81ED-4DB2-BD59-A6C34878D82A}">
                    <a16:rowId xmlns:a16="http://schemas.microsoft.com/office/drawing/2014/main" val="639942948"/>
                  </a:ext>
                </a:extLst>
              </a:tr>
              <a:tr h="165735">
                <a:tc>
                  <a:txBody>
                    <a:bodyPr/>
                    <a:lstStyle/>
                    <a:p>
                      <a:pPr algn="justLow" rtl="1">
                        <a:lnSpc>
                          <a:spcPct val="115000"/>
                        </a:lnSpc>
                        <a:spcAft>
                          <a:spcPts val="0"/>
                        </a:spcAft>
                      </a:pPr>
                      <a:r>
                        <a:rPr lang="ar-MA" sz="3600" b="1">
                          <a:solidFill>
                            <a:schemeClr val="tx1"/>
                          </a:solidFill>
                          <a:effectLst/>
                        </a:rPr>
                        <a:t>المثنى</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90000"/>
                      </a:schemeClr>
                    </a:solidFill>
                  </a:tcPr>
                </a:tc>
                <a:tc>
                  <a:txBody>
                    <a:bodyPr/>
                    <a:lstStyle/>
                    <a:p>
                      <a:endParaRPr lang="ar-MA"/>
                    </a:p>
                  </a:txBody>
                  <a:tcPr marL="68580" marR="68580" marT="0" marB="0">
                    <a:solidFill>
                      <a:schemeClr val="tx2">
                        <a:lumMod val="10000"/>
                        <a:lumOff val="90000"/>
                      </a:schemeClr>
                    </a:solidFill>
                  </a:tcPr>
                </a:tc>
                <a:tc>
                  <a:txBody>
                    <a:bodyPr/>
                    <a:lstStyle/>
                    <a:p>
                      <a:endParaRPr lang="ar-MA"/>
                    </a:p>
                  </a:txBody>
                  <a:tcPr marL="68580" marR="68580" marT="0" marB="0">
                    <a:solidFill>
                      <a:schemeClr val="tx2">
                        <a:lumMod val="10000"/>
                        <a:lumOff val="90000"/>
                      </a:schemeClr>
                    </a:solidFill>
                  </a:tcPr>
                </a:tc>
                <a:tc>
                  <a:txBody>
                    <a:bodyPr/>
                    <a:lstStyle/>
                    <a:p>
                      <a:endParaRPr lang="ar-MA"/>
                    </a:p>
                  </a:txBody>
                  <a:tcPr marL="68580" marR="68580" marT="0" marB="0">
                    <a:solidFill>
                      <a:schemeClr val="tx2">
                        <a:lumMod val="10000"/>
                        <a:lumOff val="90000"/>
                      </a:schemeClr>
                    </a:solidFill>
                  </a:tcPr>
                </a:tc>
                <a:tc>
                  <a:txBody>
                    <a:bodyPr/>
                    <a:lstStyle/>
                    <a:p>
                      <a:endParaRPr lang="ar-MA"/>
                    </a:p>
                  </a:txBody>
                  <a:tcPr marL="68580" marR="68580" marT="0" marB="0">
                    <a:solidFill>
                      <a:schemeClr val="tx2">
                        <a:lumMod val="10000"/>
                        <a:lumOff val="90000"/>
                      </a:schemeClr>
                    </a:solidFill>
                  </a:tcPr>
                </a:tc>
                <a:tc>
                  <a:txBody>
                    <a:bodyPr/>
                    <a:lstStyle/>
                    <a:p>
                      <a:endParaRPr lang="ar-MA"/>
                    </a:p>
                  </a:txBody>
                  <a:tcPr marL="68580" marR="68580" marT="0" marB="0">
                    <a:solidFill>
                      <a:schemeClr val="tx2">
                        <a:lumMod val="10000"/>
                        <a:lumOff val="90000"/>
                      </a:schemeClr>
                    </a:solidFill>
                  </a:tcPr>
                </a:tc>
                <a:extLst>
                  <a:ext uri="{0D108BD9-81ED-4DB2-BD59-A6C34878D82A}">
                    <a16:rowId xmlns:a16="http://schemas.microsoft.com/office/drawing/2014/main" val="2909520571"/>
                  </a:ext>
                </a:extLst>
              </a:tr>
              <a:tr h="175260">
                <a:tc>
                  <a:txBody>
                    <a:bodyPr/>
                    <a:lstStyle/>
                    <a:p>
                      <a:pPr algn="justLow" rtl="1">
                        <a:lnSpc>
                          <a:spcPct val="115000"/>
                        </a:lnSpc>
                        <a:spcAft>
                          <a:spcPts val="0"/>
                        </a:spcAft>
                      </a:pPr>
                      <a:r>
                        <a:rPr lang="ar-MA" sz="3600" b="1" dirty="0">
                          <a:solidFill>
                            <a:schemeClr val="tx1"/>
                          </a:solidFill>
                          <a:effectLst/>
                        </a:rPr>
                        <a:t>الجمع</a:t>
                      </a:r>
                      <a:endParaRPr lang="en-US" sz="3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90000"/>
                      </a:schemeClr>
                    </a:solidFill>
                  </a:tcPr>
                </a:tc>
                <a:tc>
                  <a:txBody>
                    <a:bodyPr/>
                    <a:lstStyle/>
                    <a:p>
                      <a:endParaRPr lang="ar-MA"/>
                    </a:p>
                  </a:txBody>
                  <a:tcPr marL="68580" marR="68580" marT="0" marB="0">
                    <a:solidFill>
                      <a:schemeClr val="tx2">
                        <a:lumMod val="10000"/>
                        <a:lumOff val="90000"/>
                      </a:schemeClr>
                    </a:solidFill>
                  </a:tcPr>
                </a:tc>
                <a:tc>
                  <a:txBody>
                    <a:bodyPr/>
                    <a:lstStyle/>
                    <a:p>
                      <a:endParaRPr lang="ar-MA"/>
                    </a:p>
                  </a:txBody>
                  <a:tcPr marL="68580" marR="68580" marT="0" marB="0">
                    <a:solidFill>
                      <a:schemeClr val="tx2">
                        <a:lumMod val="10000"/>
                        <a:lumOff val="90000"/>
                      </a:schemeClr>
                    </a:solidFill>
                  </a:tcPr>
                </a:tc>
                <a:tc>
                  <a:txBody>
                    <a:bodyPr/>
                    <a:lstStyle/>
                    <a:p>
                      <a:endParaRPr lang="ar-MA"/>
                    </a:p>
                  </a:txBody>
                  <a:tcPr marL="68580" marR="68580" marT="0" marB="0">
                    <a:solidFill>
                      <a:schemeClr val="tx2">
                        <a:lumMod val="10000"/>
                        <a:lumOff val="90000"/>
                      </a:schemeClr>
                    </a:solidFill>
                  </a:tcPr>
                </a:tc>
                <a:tc>
                  <a:txBody>
                    <a:bodyPr/>
                    <a:lstStyle/>
                    <a:p>
                      <a:endParaRPr lang="ar-MA"/>
                    </a:p>
                  </a:txBody>
                  <a:tcPr marL="68580" marR="68580" marT="0" marB="0">
                    <a:solidFill>
                      <a:schemeClr val="tx2">
                        <a:lumMod val="10000"/>
                        <a:lumOff val="90000"/>
                      </a:schemeClr>
                    </a:solidFill>
                  </a:tcPr>
                </a:tc>
                <a:tc>
                  <a:txBody>
                    <a:bodyPr/>
                    <a:lstStyle/>
                    <a:p>
                      <a:endParaRPr lang="ar-MA" dirty="0"/>
                    </a:p>
                  </a:txBody>
                  <a:tcPr marL="68580" marR="68580" marT="0" marB="0">
                    <a:solidFill>
                      <a:schemeClr val="tx2">
                        <a:lumMod val="10000"/>
                        <a:lumOff val="90000"/>
                      </a:schemeClr>
                    </a:solidFill>
                  </a:tcPr>
                </a:tc>
                <a:extLst>
                  <a:ext uri="{0D108BD9-81ED-4DB2-BD59-A6C34878D82A}">
                    <a16:rowId xmlns:a16="http://schemas.microsoft.com/office/drawing/2014/main" val="3100510346"/>
                  </a:ext>
                </a:extLst>
              </a:tr>
            </a:tbl>
          </a:graphicData>
        </a:graphic>
      </p:graphicFrame>
      <p:sp>
        <p:nvSpPr>
          <p:cNvPr id="7" name="TextBox 6"/>
          <p:cNvSpPr txBox="1"/>
          <p:nvPr/>
        </p:nvSpPr>
        <p:spPr>
          <a:xfrm>
            <a:off x="11282290" y="596497"/>
            <a:ext cx="675249" cy="584775"/>
          </a:xfrm>
          <a:prstGeom prst="rect">
            <a:avLst/>
          </a:prstGeom>
          <a:solidFill>
            <a:srgbClr val="FFFF00"/>
          </a:solidFill>
        </p:spPr>
        <p:txBody>
          <a:bodyPr wrap="square" rtlCol="1">
            <a:spAutoFit/>
          </a:bodyPr>
          <a:lstStyle/>
          <a:p>
            <a:pPr algn="r" rtl="1"/>
            <a:r>
              <a:rPr lang="ar-MA" sz="3200" b="1" dirty="0" smtClean="0">
                <a:effectLst>
                  <a:outerShdw blurRad="38100" dist="38100" dir="2700000" algn="tl">
                    <a:srgbClr val="000000">
                      <a:alpha val="43137"/>
                    </a:srgbClr>
                  </a:outerShdw>
                </a:effectLst>
              </a:rPr>
              <a:t>8- </a:t>
            </a:r>
            <a:endParaRPr lang="ar-MA" sz="32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84716858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100729" y="0"/>
            <a:ext cx="3727939" cy="584775"/>
          </a:xfrm>
          <a:prstGeom prst="rect">
            <a:avLst/>
          </a:prstGeom>
          <a:solidFill>
            <a:schemeClr val="bg2">
              <a:lumMod val="75000"/>
            </a:schemeClr>
          </a:solidFill>
          <a:effectLst>
            <a:outerShdw blurRad="50800" dist="38100" dir="5400000" algn="t" rotWithShape="0">
              <a:prstClr val="black">
                <a:alpha val="40000"/>
              </a:prstClr>
            </a:outerShdw>
          </a:effectLst>
        </p:spPr>
        <p:txBody>
          <a:bodyPr wrap="square" rtlCol="1">
            <a:spAutoFit/>
          </a:bodyPr>
          <a:lstStyle/>
          <a:p>
            <a:pPr algn="ctr" rtl="1"/>
            <a:r>
              <a:rPr lang="ar-MA" sz="3200" b="1" dirty="0" smtClean="0">
                <a:solidFill>
                  <a:srgbClr val="FF0000"/>
                </a:solidFill>
              </a:rPr>
              <a:t>ثانيا: التطبيقات</a:t>
            </a:r>
            <a:endParaRPr lang="ar-MA" sz="3200" b="1" dirty="0">
              <a:solidFill>
                <a:srgbClr val="FF0000"/>
              </a:solidFill>
            </a:endParaRPr>
          </a:p>
        </p:txBody>
      </p:sp>
      <p:sp>
        <p:nvSpPr>
          <p:cNvPr id="2" name="TextBox 1"/>
          <p:cNvSpPr txBox="1"/>
          <p:nvPr/>
        </p:nvSpPr>
        <p:spPr>
          <a:xfrm>
            <a:off x="11282290" y="3522576"/>
            <a:ext cx="675249" cy="584775"/>
          </a:xfrm>
          <a:prstGeom prst="rect">
            <a:avLst/>
          </a:prstGeom>
          <a:solidFill>
            <a:srgbClr val="FFFF00"/>
          </a:solidFill>
        </p:spPr>
        <p:txBody>
          <a:bodyPr wrap="square" rtlCol="1">
            <a:spAutoFit/>
          </a:bodyPr>
          <a:lstStyle/>
          <a:p>
            <a:pPr algn="r" rtl="1"/>
            <a:r>
              <a:rPr lang="ar-MA" sz="3200" b="1" dirty="0" smtClean="0">
                <a:effectLst>
                  <a:outerShdw blurRad="38100" dist="38100" dir="2700000" algn="tl">
                    <a:srgbClr val="000000">
                      <a:alpha val="43137"/>
                    </a:srgbClr>
                  </a:outerShdw>
                </a:effectLst>
              </a:rPr>
              <a:t>9- </a:t>
            </a:r>
            <a:endParaRPr lang="ar-MA" sz="3200" b="1" dirty="0">
              <a:effectLst>
                <a:outerShdw blurRad="38100" dist="38100" dir="2700000" algn="tl">
                  <a:srgbClr val="000000">
                    <a:alpha val="43137"/>
                  </a:srgbClr>
                </a:outerShdw>
              </a:effectLst>
            </a:endParaRPr>
          </a:p>
        </p:txBody>
      </p:sp>
      <p:graphicFrame>
        <p:nvGraphicFramePr>
          <p:cNvPr id="3" name="Table 2"/>
          <p:cNvGraphicFramePr>
            <a:graphicFrameLocks noGrp="1"/>
          </p:cNvGraphicFramePr>
          <p:nvPr>
            <p:extLst>
              <p:ext uri="{D42A27DB-BD31-4B8C-83A1-F6EECF244321}">
                <p14:modId xmlns:p14="http://schemas.microsoft.com/office/powerpoint/2010/main" val="3609667819"/>
              </p:ext>
            </p:extLst>
          </p:nvPr>
        </p:nvGraphicFramePr>
        <p:xfrm>
          <a:off x="154746" y="1223474"/>
          <a:ext cx="11802794" cy="2243328"/>
        </p:xfrm>
        <a:graphic>
          <a:graphicData uri="http://schemas.openxmlformats.org/drawingml/2006/table">
            <a:tbl>
              <a:tblPr rtl="1" firstRow="1" firstCol="1" bandRow="1">
                <a:tableStyleId>{5C22544A-7EE6-4342-B048-85BDC9FD1C3A}</a:tableStyleId>
              </a:tblPr>
              <a:tblGrid>
                <a:gridCol w="1158518">
                  <a:extLst>
                    <a:ext uri="{9D8B030D-6E8A-4147-A177-3AD203B41FA5}">
                      <a16:colId xmlns:a16="http://schemas.microsoft.com/office/drawing/2014/main" val="2356789350"/>
                    </a:ext>
                  </a:extLst>
                </a:gridCol>
                <a:gridCol w="1535819">
                  <a:extLst>
                    <a:ext uri="{9D8B030D-6E8A-4147-A177-3AD203B41FA5}">
                      <a16:colId xmlns:a16="http://schemas.microsoft.com/office/drawing/2014/main" val="2920233999"/>
                    </a:ext>
                  </a:extLst>
                </a:gridCol>
                <a:gridCol w="2219971">
                  <a:extLst>
                    <a:ext uri="{9D8B030D-6E8A-4147-A177-3AD203B41FA5}">
                      <a16:colId xmlns:a16="http://schemas.microsoft.com/office/drawing/2014/main" val="670073297"/>
                    </a:ext>
                  </a:extLst>
                </a:gridCol>
                <a:gridCol w="1786310">
                  <a:extLst>
                    <a:ext uri="{9D8B030D-6E8A-4147-A177-3AD203B41FA5}">
                      <a16:colId xmlns:a16="http://schemas.microsoft.com/office/drawing/2014/main" val="1699885567"/>
                    </a:ext>
                  </a:extLst>
                </a:gridCol>
                <a:gridCol w="1675154">
                  <a:extLst>
                    <a:ext uri="{9D8B030D-6E8A-4147-A177-3AD203B41FA5}">
                      <a16:colId xmlns:a16="http://schemas.microsoft.com/office/drawing/2014/main" val="1778129599"/>
                    </a:ext>
                  </a:extLst>
                </a:gridCol>
                <a:gridCol w="1642278">
                  <a:extLst>
                    <a:ext uri="{9D8B030D-6E8A-4147-A177-3AD203B41FA5}">
                      <a16:colId xmlns:a16="http://schemas.microsoft.com/office/drawing/2014/main" val="689441170"/>
                    </a:ext>
                  </a:extLst>
                </a:gridCol>
                <a:gridCol w="1784744">
                  <a:extLst>
                    <a:ext uri="{9D8B030D-6E8A-4147-A177-3AD203B41FA5}">
                      <a16:colId xmlns:a16="http://schemas.microsoft.com/office/drawing/2014/main" val="2816955060"/>
                    </a:ext>
                  </a:extLst>
                </a:gridCol>
              </a:tblGrid>
              <a:tr h="187325">
                <a:tc>
                  <a:txBody>
                    <a:bodyPr/>
                    <a:lstStyle/>
                    <a:p>
                      <a:pPr algn="justLow" rtl="1">
                        <a:lnSpc>
                          <a:spcPct val="115000"/>
                        </a:lnSpc>
                        <a:spcAft>
                          <a:spcPts val="0"/>
                        </a:spcAft>
                      </a:pPr>
                      <a:r>
                        <a:rPr lang="ar-MA" sz="3200" b="1">
                          <a:solidFill>
                            <a:schemeClr val="tx1"/>
                          </a:solidFill>
                          <a:effectLst/>
                        </a:rPr>
                        <a:t>الفعل</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90000"/>
                      </a:schemeClr>
                    </a:solidFill>
                  </a:tcPr>
                </a:tc>
                <a:tc>
                  <a:txBody>
                    <a:bodyPr/>
                    <a:lstStyle/>
                    <a:p>
                      <a:pPr algn="justLow" rtl="1">
                        <a:lnSpc>
                          <a:spcPct val="115000"/>
                        </a:lnSpc>
                        <a:spcAft>
                          <a:spcPts val="0"/>
                        </a:spcAft>
                      </a:pPr>
                      <a:r>
                        <a:rPr lang="ar-MA" sz="3200" b="1" dirty="0">
                          <a:solidFill>
                            <a:schemeClr val="tx1"/>
                          </a:solidFill>
                          <a:effectLst/>
                        </a:rPr>
                        <a:t>تشغل</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90000"/>
                      </a:schemeClr>
                    </a:solidFill>
                  </a:tcPr>
                </a:tc>
                <a:tc>
                  <a:txBody>
                    <a:bodyPr/>
                    <a:lstStyle/>
                    <a:p>
                      <a:pPr algn="justLow" rtl="1">
                        <a:lnSpc>
                          <a:spcPct val="115000"/>
                        </a:lnSpc>
                        <a:spcAft>
                          <a:spcPts val="0"/>
                        </a:spcAft>
                      </a:pPr>
                      <a:r>
                        <a:rPr lang="ar-MA" sz="3200" b="1" dirty="0">
                          <a:solidFill>
                            <a:schemeClr val="tx1"/>
                          </a:solidFill>
                          <a:effectLst/>
                        </a:rPr>
                        <a:t>يمعن</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90000"/>
                      </a:schemeClr>
                    </a:solidFill>
                  </a:tcPr>
                </a:tc>
                <a:tc>
                  <a:txBody>
                    <a:bodyPr/>
                    <a:lstStyle/>
                    <a:p>
                      <a:pPr algn="justLow" rtl="1">
                        <a:lnSpc>
                          <a:spcPct val="115000"/>
                        </a:lnSpc>
                        <a:spcAft>
                          <a:spcPts val="0"/>
                        </a:spcAft>
                      </a:pPr>
                      <a:r>
                        <a:rPr lang="ar-MA" sz="3200" b="1">
                          <a:solidFill>
                            <a:schemeClr val="tx1"/>
                          </a:solidFill>
                          <a:effectLst/>
                        </a:rPr>
                        <a:t>تشارك</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90000"/>
                      </a:schemeClr>
                    </a:solidFill>
                  </a:tcPr>
                </a:tc>
                <a:tc>
                  <a:txBody>
                    <a:bodyPr/>
                    <a:lstStyle/>
                    <a:p>
                      <a:pPr algn="justLow" rtl="1">
                        <a:lnSpc>
                          <a:spcPct val="115000"/>
                        </a:lnSpc>
                        <a:spcAft>
                          <a:spcPts val="0"/>
                        </a:spcAft>
                      </a:pPr>
                      <a:r>
                        <a:rPr lang="ar-MA" sz="3200" b="1">
                          <a:solidFill>
                            <a:schemeClr val="tx1"/>
                          </a:solidFill>
                          <a:effectLst/>
                        </a:rPr>
                        <a:t>تصل </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90000"/>
                      </a:schemeClr>
                    </a:solidFill>
                  </a:tcPr>
                </a:tc>
                <a:tc>
                  <a:txBody>
                    <a:bodyPr/>
                    <a:lstStyle/>
                    <a:p>
                      <a:pPr algn="justLow" rtl="1">
                        <a:lnSpc>
                          <a:spcPct val="115000"/>
                        </a:lnSpc>
                        <a:spcAft>
                          <a:spcPts val="0"/>
                        </a:spcAft>
                      </a:pPr>
                      <a:r>
                        <a:rPr lang="ar-MA" sz="3200" b="1">
                          <a:solidFill>
                            <a:schemeClr val="tx1"/>
                          </a:solidFill>
                          <a:effectLst/>
                        </a:rPr>
                        <a:t>يجب</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90000"/>
                      </a:schemeClr>
                    </a:solidFill>
                  </a:tcPr>
                </a:tc>
                <a:tc>
                  <a:txBody>
                    <a:bodyPr/>
                    <a:lstStyle/>
                    <a:p>
                      <a:pPr algn="justLow" rtl="1">
                        <a:lnSpc>
                          <a:spcPct val="115000"/>
                        </a:lnSpc>
                        <a:spcAft>
                          <a:spcPts val="0"/>
                        </a:spcAft>
                      </a:pPr>
                      <a:r>
                        <a:rPr lang="ar-MA" sz="3200" b="1">
                          <a:solidFill>
                            <a:schemeClr val="tx1"/>
                          </a:solidFill>
                          <a:effectLst/>
                        </a:rPr>
                        <a:t>تستطيع</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90000"/>
                      </a:schemeClr>
                    </a:solidFill>
                  </a:tcPr>
                </a:tc>
                <a:extLst>
                  <a:ext uri="{0D108BD9-81ED-4DB2-BD59-A6C34878D82A}">
                    <a16:rowId xmlns:a16="http://schemas.microsoft.com/office/drawing/2014/main" val="1249539736"/>
                  </a:ext>
                </a:extLst>
              </a:tr>
              <a:tr h="187325">
                <a:tc>
                  <a:txBody>
                    <a:bodyPr/>
                    <a:lstStyle/>
                    <a:p>
                      <a:pPr algn="justLow" rtl="1">
                        <a:lnSpc>
                          <a:spcPct val="115000"/>
                        </a:lnSpc>
                        <a:spcAft>
                          <a:spcPts val="0"/>
                        </a:spcAft>
                      </a:pPr>
                      <a:r>
                        <a:rPr lang="ar-MA" sz="3200" b="1">
                          <a:solidFill>
                            <a:schemeClr val="tx1"/>
                          </a:solidFill>
                          <a:effectLst/>
                        </a:rPr>
                        <a:t>وزنه</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90000"/>
                      </a:schemeClr>
                    </a:solidFill>
                  </a:tcPr>
                </a:tc>
                <a:tc>
                  <a:txBody>
                    <a:bodyPr/>
                    <a:lstStyle/>
                    <a:p>
                      <a:pPr algn="justLow" rtl="1">
                        <a:lnSpc>
                          <a:spcPct val="115000"/>
                        </a:lnSpc>
                        <a:spcAft>
                          <a:spcPts val="0"/>
                        </a:spcAft>
                      </a:pPr>
                      <a:r>
                        <a:rPr lang="ar-MA" sz="3200" b="1">
                          <a:solidFill>
                            <a:schemeClr val="tx1"/>
                          </a:solidFill>
                          <a:effectLst/>
                        </a:rPr>
                        <a:t>تفعل</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2">
                        <a:lumMod val="10000"/>
                        <a:lumOff val="90000"/>
                      </a:schemeClr>
                    </a:solidFill>
                  </a:tcPr>
                </a:tc>
                <a:tc>
                  <a:txBody>
                    <a:bodyPr/>
                    <a:lstStyle/>
                    <a:p>
                      <a:pPr algn="justLow" rtl="1">
                        <a:lnSpc>
                          <a:spcPct val="115000"/>
                        </a:lnSpc>
                        <a:spcAft>
                          <a:spcPts val="0"/>
                        </a:spcAft>
                      </a:pPr>
                      <a:r>
                        <a:rPr lang="ar-MA" sz="3200" b="1">
                          <a:solidFill>
                            <a:schemeClr val="tx1"/>
                          </a:solidFill>
                          <a:effectLst/>
                        </a:rPr>
                        <a:t>يفعل</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2">
                        <a:lumMod val="10000"/>
                        <a:lumOff val="90000"/>
                      </a:schemeClr>
                    </a:solidFill>
                  </a:tcPr>
                </a:tc>
                <a:tc>
                  <a:txBody>
                    <a:bodyPr/>
                    <a:lstStyle/>
                    <a:p>
                      <a:pPr algn="justLow" rtl="1">
                        <a:lnSpc>
                          <a:spcPct val="115000"/>
                        </a:lnSpc>
                        <a:spcAft>
                          <a:spcPts val="0"/>
                        </a:spcAft>
                      </a:pPr>
                      <a:r>
                        <a:rPr lang="ar-MA" sz="3200" b="1">
                          <a:solidFill>
                            <a:schemeClr val="tx1"/>
                          </a:solidFill>
                          <a:effectLst/>
                        </a:rPr>
                        <a:t>تفاعل</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2">
                        <a:lumMod val="10000"/>
                        <a:lumOff val="90000"/>
                      </a:schemeClr>
                    </a:solidFill>
                  </a:tcPr>
                </a:tc>
                <a:tc>
                  <a:txBody>
                    <a:bodyPr/>
                    <a:lstStyle/>
                    <a:p>
                      <a:pPr algn="justLow" rtl="1">
                        <a:lnSpc>
                          <a:spcPct val="115000"/>
                        </a:lnSpc>
                        <a:spcAft>
                          <a:spcPts val="0"/>
                        </a:spcAft>
                      </a:pPr>
                      <a:r>
                        <a:rPr lang="ar-MA" sz="3200" b="1">
                          <a:solidFill>
                            <a:schemeClr val="tx1"/>
                          </a:solidFill>
                          <a:effectLst/>
                        </a:rPr>
                        <a:t>تعل</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2">
                        <a:lumMod val="10000"/>
                        <a:lumOff val="90000"/>
                      </a:schemeClr>
                    </a:solidFill>
                  </a:tcPr>
                </a:tc>
                <a:tc>
                  <a:txBody>
                    <a:bodyPr/>
                    <a:lstStyle/>
                    <a:p>
                      <a:pPr algn="justLow" rtl="1">
                        <a:lnSpc>
                          <a:spcPct val="115000"/>
                        </a:lnSpc>
                        <a:spcAft>
                          <a:spcPts val="0"/>
                        </a:spcAft>
                      </a:pPr>
                      <a:r>
                        <a:rPr lang="ar-MA" sz="3200" b="1">
                          <a:solidFill>
                            <a:schemeClr val="tx1"/>
                          </a:solidFill>
                          <a:effectLst/>
                        </a:rPr>
                        <a:t>يعل</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2">
                        <a:lumMod val="10000"/>
                        <a:lumOff val="90000"/>
                      </a:schemeClr>
                    </a:solidFill>
                  </a:tcPr>
                </a:tc>
                <a:tc>
                  <a:txBody>
                    <a:bodyPr/>
                    <a:lstStyle/>
                    <a:p>
                      <a:pPr algn="justLow" rtl="1">
                        <a:lnSpc>
                          <a:spcPct val="115000"/>
                        </a:lnSpc>
                        <a:spcAft>
                          <a:spcPts val="0"/>
                        </a:spcAft>
                      </a:pPr>
                      <a:r>
                        <a:rPr lang="ar-MA" sz="3200" b="1">
                          <a:solidFill>
                            <a:schemeClr val="tx1"/>
                          </a:solidFill>
                          <a:effectLst/>
                        </a:rPr>
                        <a:t>تستفعل</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2">
                        <a:lumMod val="10000"/>
                        <a:lumOff val="90000"/>
                      </a:schemeClr>
                    </a:solidFill>
                  </a:tcPr>
                </a:tc>
                <a:extLst>
                  <a:ext uri="{0D108BD9-81ED-4DB2-BD59-A6C34878D82A}">
                    <a16:rowId xmlns:a16="http://schemas.microsoft.com/office/drawing/2014/main" val="3193248744"/>
                  </a:ext>
                </a:extLst>
              </a:tr>
              <a:tr h="197485">
                <a:tc>
                  <a:txBody>
                    <a:bodyPr/>
                    <a:lstStyle/>
                    <a:p>
                      <a:pPr algn="justLow" rtl="1">
                        <a:lnSpc>
                          <a:spcPct val="115000"/>
                        </a:lnSpc>
                        <a:spcAft>
                          <a:spcPts val="0"/>
                        </a:spcAft>
                      </a:pPr>
                      <a:r>
                        <a:rPr lang="ar-MA" sz="3200" b="1" dirty="0">
                          <a:solidFill>
                            <a:schemeClr val="tx1"/>
                          </a:solidFill>
                          <a:effectLst/>
                        </a:rPr>
                        <a:t>نوعه</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90000"/>
                      </a:schemeClr>
                    </a:solidFill>
                  </a:tcPr>
                </a:tc>
                <a:tc>
                  <a:txBody>
                    <a:bodyPr/>
                    <a:lstStyle/>
                    <a:p>
                      <a:pPr algn="justLow" rtl="1">
                        <a:lnSpc>
                          <a:spcPct val="115000"/>
                        </a:lnSpc>
                        <a:spcAft>
                          <a:spcPts val="0"/>
                        </a:spcAft>
                      </a:pPr>
                      <a:r>
                        <a:rPr lang="ar-MA" sz="3200" b="1">
                          <a:solidFill>
                            <a:schemeClr val="tx1"/>
                          </a:solidFill>
                          <a:effectLst/>
                        </a:rPr>
                        <a:t>صحيح/ سالم</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2">
                        <a:lumMod val="10000"/>
                        <a:lumOff val="90000"/>
                      </a:schemeClr>
                    </a:solidFill>
                  </a:tcPr>
                </a:tc>
                <a:tc>
                  <a:txBody>
                    <a:bodyPr/>
                    <a:lstStyle/>
                    <a:p>
                      <a:pPr algn="justLow" rtl="1">
                        <a:lnSpc>
                          <a:spcPct val="115000"/>
                        </a:lnSpc>
                        <a:spcAft>
                          <a:spcPts val="0"/>
                        </a:spcAft>
                      </a:pPr>
                      <a:r>
                        <a:rPr lang="ar-MA" sz="3200" b="1">
                          <a:solidFill>
                            <a:schemeClr val="tx1"/>
                          </a:solidFill>
                          <a:effectLst/>
                        </a:rPr>
                        <a:t>صحيح / مهموز</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2">
                        <a:lumMod val="10000"/>
                        <a:lumOff val="90000"/>
                      </a:schemeClr>
                    </a:solidFill>
                  </a:tcPr>
                </a:tc>
                <a:tc>
                  <a:txBody>
                    <a:bodyPr/>
                    <a:lstStyle/>
                    <a:p>
                      <a:pPr algn="justLow" rtl="1">
                        <a:lnSpc>
                          <a:spcPct val="115000"/>
                        </a:lnSpc>
                        <a:spcAft>
                          <a:spcPts val="0"/>
                        </a:spcAft>
                      </a:pPr>
                      <a:r>
                        <a:rPr lang="ar-MA" sz="3200" b="1">
                          <a:solidFill>
                            <a:schemeClr val="tx1"/>
                          </a:solidFill>
                          <a:effectLst/>
                        </a:rPr>
                        <a:t>معتل/ أجوف</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2">
                        <a:lumMod val="10000"/>
                        <a:lumOff val="90000"/>
                      </a:schemeClr>
                    </a:solidFill>
                  </a:tcPr>
                </a:tc>
                <a:tc>
                  <a:txBody>
                    <a:bodyPr/>
                    <a:lstStyle/>
                    <a:p>
                      <a:pPr algn="justLow" rtl="1">
                        <a:lnSpc>
                          <a:spcPct val="115000"/>
                        </a:lnSpc>
                        <a:spcAft>
                          <a:spcPts val="0"/>
                        </a:spcAft>
                      </a:pPr>
                      <a:r>
                        <a:rPr lang="ar-MA" sz="3200" b="1">
                          <a:solidFill>
                            <a:schemeClr val="tx1"/>
                          </a:solidFill>
                          <a:effectLst/>
                        </a:rPr>
                        <a:t>معتل/ مثال</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2">
                        <a:lumMod val="10000"/>
                        <a:lumOff val="90000"/>
                      </a:schemeClr>
                    </a:solidFill>
                  </a:tcPr>
                </a:tc>
                <a:tc>
                  <a:txBody>
                    <a:bodyPr/>
                    <a:lstStyle/>
                    <a:p>
                      <a:pPr algn="justLow" rtl="1">
                        <a:lnSpc>
                          <a:spcPct val="115000"/>
                        </a:lnSpc>
                        <a:spcAft>
                          <a:spcPts val="0"/>
                        </a:spcAft>
                      </a:pPr>
                      <a:r>
                        <a:rPr lang="ar-MA" sz="3200" b="1">
                          <a:solidFill>
                            <a:schemeClr val="tx1"/>
                          </a:solidFill>
                          <a:effectLst/>
                        </a:rPr>
                        <a:t>معتل/ مثال</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2">
                        <a:lumMod val="10000"/>
                        <a:lumOff val="90000"/>
                      </a:schemeClr>
                    </a:solidFill>
                  </a:tcPr>
                </a:tc>
                <a:tc>
                  <a:txBody>
                    <a:bodyPr/>
                    <a:lstStyle/>
                    <a:p>
                      <a:pPr algn="justLow" rtl="1">
                        <a:lnSpc>
                          <a:spcPct val="115000"/>
                        </a:lnSpc>
                        <a:spcAft>
                          <a:spcPts val="0"/>
                        </a:spcAft>
                      </a:pPr>
                      <a:r>
                        <a:rPr lang="ar-MA" sz="3200" b="1" dirty="0">
                          <a:solidFill>
                            <a:schemeClr val="tx1"/>
                          </a:solidFill>
                          <a:effectLst/>
                        </a:rPr>
                        <a:t>معتل /أجوف</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2">
                        <a:lumMod val="10000"/>
                        <a:lumOff val="90000"/>
                      </a:schemeClr>
                    </a:solidFill>
                  </a:tcPr>
                </a:tc>
                <a:extLst>
                  <a:ext uri="{0D108BD9-81ED-4DB2-BD59-A6C34878D82A}">
                    <a16:rowId xmlns:a16="http://schemas.microsoft.com/office/drawing/2014/main" val="2513077895"/>
                  </a:ext>
                </a:extLst>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1351503085"/>
              </p:ext>
            </p:extLst>
          </p:nvPr>
        </p:nvGraphicFramePr>
        <p:xfrm>
          <a:off x="154747" y="4163623"/>
          <a:ext cx="11802792" cy="2523744"/>
        </p:xfrm>
        <a:graphic>
          <a:graphicData uri="http://schemas.openxmlformats.org/drawingml/2006/table">
            <a:tbl>
              <a:tblPr rtl="1" firstRow="1" firstCol="1" bandRow="1">
                <a:tableStyleId>{5C22544A-7EE6-4342-B048-85BDC9FD1C3A}</a:tableStyleId>
              </a:tblPr>
              <a:tblGrid>
                <a:gridCol w="1982869">
                  <a:extLst>
                    <a:ext uri="{9D8B030D-6E8A-4147-A177-3AD203B41FA5}">
                      <a16:colId xmlns:a16="http://schemas.microsoft.com/office/drawing/2014/main" val="1694522153"/>
                    </a:ext>
                  </a:extLst>
                </a:gridCol>
                <a:gridCol w="2628651">
                  <a:extLst>
                    <a:ext uri="{9D8B030D-6E8A-4147-A177-3AD203B41FA5}">
                      <a16:colId xmlns:a16="http://schemas.microsoft.com/office/drawing/2014/main" val="3215287071"/>
                    </a:ext>
                  </a:extLst>
                </a:gridCol>
                <a:gridCol w="1674310">
                  <a:extLst>
                    <a:ext uri="{9D8B030D-6E8A-4147-A177-3AD203B41FA5}">
                      <a16:colId xmlns:a16="http://schemas.microsoft.com/office/drawing/2014/main" val="3510103504"/>
                    </a:ext>
                  </a:extLst>
                </a:gridCol>
                <a:gridCol w="1672624">
                  <a:extLst>
                    <a:ext uri="{9D8B030D-6E8A-4147-A177-3AD203B41FA5}">
                      <a16:colId xmlns:a16="http://schemas.microsoft.com/office/drawing/2014/main" val="3526151666"/>
                    </a:ext>
                  </a:extLst>
                </a:gridCol>
                <a:gridCol w="1922169">
                  <a:extLst>
                    <a:ext uri="{9D8B030D-6E8A-4147-A177-3AD203B41FA5}">
                      <a16:colId xmlns:a16="http://schemas.microsoft.com/office/drawing/2014/main" val="543842351"/>
                    </a:ext>
                  </a:extLst>
                </a:gridCol>
                <a:gridCol w="1922169">
                  <a:extLst>
                    <a:ext uri="{9D8B030D-6E8A-4147-A177-3AD203B41FA5}">
                      <a16:colId xmlns:a16="http://schemas.microsoft.com/office/drawing/2014/main" val="3985310845"/>
                    </a:ext>
                  </a:extLst>
                </a:gridCol>
              </a:tblGrid>
              <a:tr h="165735">
                <a:tc>
                  <a:txBody>
                    <a:bodyPr/>
                    <a:lstStyle/>
                    <a:p>
                      <a:pPr algn="justLow" rtl="1">
                        <a:lnSpc>
                          <a:spcPct val="115000"/>
                        </a:lnSpc>
                        <a:spcAft>
                          <a:spcPts val="0"/>
                        </a:spcAft>
                      </a:pPr>
                      <a:r>
                        <a:rPr lang="ar-MA" sz="3600" b="1" dirty="0">
                          <a:solidFill>
                            <a:schemeClr val="tx1"/>
                          </a:solidFill>
                          <a:effectLst/>
                        </a:rPr>
                        <a:t> </a:t>
                      </a:r>
                      <a:endParaRPr lang="en-US" sz="3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90000"/>
                      </a:schemeClr>
                    </a:solidFill>
                  </a:tcPr>
                </a:tc>
                <a:tc>
                  <a:txBody>
                    <a:bodyPr/>
                    <a:lstStyle/>
                    <a:p>
                      <a:pPr algn="justLow" rtl="1">
                        <a:lnSpc>
                          <a:spcPct val="115000"/>
                        </a:lnSpc>
                        <a:spcAft>
                          <a:spcPts val="0"/>
                        </a:spcAft>
                      </a:pPr>
                      <a:r>
                        <a:rPr lang="ar-MA" sz="3600" b="1" dirty="0">
                          <a:solidFill>
                            <a:schemeClr val="tx1"/>
                          </a:solidFill>
                          <a:effectLst/>
                        </a:rPr>
                        <a:t>المتكلم والمتكلمة</a:t>
                      </a:r>
                      <a:endParaRPr lang="en-US" sz="3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90000"/>
                      </a:schemeClr>
                    </a:solidFill>
                  </a:tcPr>
                </a:tc>
                <a:tc>
                  <a:txBody>
                    <a:bodyPr/>
                    <a:lstStyle/>
                    <a:p>
                      <a:pPr algn="justLow" rtl="1">
                        <a:lnSpc>
                          <a:spcPct val="115000"/>
                        </a:lnSpc>
                        <a:spcAft>
                          <a:spcPts val="0"/>
                        </a:spcAft>
                      </a:pPr>
                      <a:r>
                        <a:rPr lang="ar-MA" sz="3600" b="1">
                          <a:solidFill>
                            <a:schemeClr val="tx1"/>
                          </a:solidFill>
                          <a:effectLst/>
                        </a:rPr>
                        <a:t>المخاطب</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90000"/>
                      </a:schemeClr>
                    </a:solidFill>
                  </a:tcPr>
                </a:tc>
                <a:tc>
                  <a:txBody>
                    <a:bodyPr/>
                    <a:lstStyle/>
                    <a:p>
                      <a:pPr algn="justLow" rtl="1">
                        <a:lnSpc>
                          <a:spcPct val="115000"/>
                        </a:lnSpc>
                        <a:spcAft>
                          <a:spcPts val="0"/>
                        </a:spcAft>
                      </a:pPr>
                      <a:r>
                        <a:rPr lang="ar-MA" sz="3600" b="1">
                          <a:solidFill>
                            <a:schemeClr val="tx1"/>
                          </a:solidFill>
                          <a:effectLst/>
                        </a:rPr>
                        <a:t>المخاطبة</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90000"/>
                      </a:schemeClr>
                    </a:solidFill>
                  </a:tcPr>
                </a:tc>
                <a:tc>
                  <a:txBody>
                    <a:bodyPr/>
                    <a:lstStyle/>
                    <a:p>
                      <a:pPr algn="justLow" rtl="1">
                        <a:lnSpc>
                          <a:spcPct val="115000"/>
                        </a:lnSpc>
                        <a:spcAft>
                          <a:spcPts val="0"/>
                        </a:spcAft>
                      </a:pPr>
                      <a:r>
                        <a:rPr lang="ar-MA" sz="3600" b="1">
                          <a:solidFill>
                            <a:schemeClr val="tx1"/>
                          </a:solidFill>
                          <a:effectLst/>
                        </a:rPr>
                        <a:t>الغائب</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90000"/>
                      </a:schemeClr>
                    </a:solidFill>
                  </a:tcPr>
                </a:tc>
                <a:tc>
                  <a:txBody>
                    <a:bodyPr/>
                    <a:lstStyle/>
                    <a:p>
                      <a:pPr algn="justLow" rtl="1">
                        <a:lnSpc>
                          <a:spcPct val="115000"/>
                        </a:lnSpc>
                        <a:spcAft>
                          <a:spcPts val="0"/>
                        </a:spcAft>
                      </a:pPr>
                      <a:r>
                        <a:rPr lang="ar-MA" sz="3600" b="1" dirty="0">
                          <a:solidFill>
                            <a:schemeClr val="tx1"/>
                          </a:solidFill>
                          <a:effectLst/>
                        </a:rPr>
                        <a:t>الغائبة</a:t>
                      </a:r>
                      <a:endParaRPr lang="en-US" sz="3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90000"/>
                      </a:schemeClr>
                    </a:solidFill>
                  </a:tcPr>
                </a:tc>
                <a:extLst>
                  <a:ext uri="{0D108BD9-81ED-4DB2-BD59-A6C34878D82A}">
                    <a16:rowId xmlns:a16="http://schemas.microsoft.com/office/drawing/2014/main" val="2742383200"/>
                  </a:ext>
                </a:extLst>
              </a:tr>
              <a:tr h="165735">
                <a:tc>
                  <a:txBody>
                    <a:bodyPr/>
                    <a:lstStyle/>
                    <a:p>
                      <a:pPr algn="justLow" rtl="1">
                        <a:lnSpc>
                          <a:spcPct val="115000"/>
                        </a:lnSpc>
                        <a:spcAft>
                          <a:spcPts val="0"/>
                        </a:spcAft>
                      </a:pPr>
                      <a:r>
                        <a:rPr lang="ar-MA" sz="3600" b="1">
                          <a:solidFill>
                            <a:schemeClr val="tx1"/>
                          </a:solidFill>
                          <a:effectLst/>
                        </a:rPr>
                        <a:t>المفرد</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90000"/>
                      </a:schemeClr>
                    </a:solidFill>
                  </a:tcPr>
                </a:tc>
                <a:tc>
                  <a:txBody>
                    <a:bodyPr/>
                    <a:lstStyle/>
                    <a:p>
                      <a:pPr algn="justLow" rtl="1">
                        <a:lnSpc>
                          <a:spcPct val="115000"/>
                        </a:lnSpc>
                        <a:spcAft>
                          <a:spcPts val="0"/>
                        </a:spcAft>
                      </a:pPr>
                      <a:r>
                        <a:rPr lang="ar-MA" sz="3600" b="1">
                          <a:solidFill>
                            <a:schemeClr val="tx1"/>
                          </a:solidFill>
                          <a:effectLst/>
                        </a:rPr>
                        <a:t>أصنع</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2">
                        <a:lumMod val="10000"/>
                        <a:lumOff val="90000"/>
                      </a:schemeClr>
                    </a:solidFill>
                  </a:tcPr>
                </a:tc>
                <a:tc>
                  <a:txBody>
                    <a:bodyPr/>
                    <a:lstStyle/>
                    <a:p>
                      <a:pPr algn="justLow" rtl="1">
                        <a:lnSpc>
                          <a:spcPct val="115000"/>
                        </a:lnSpc>
                        <a:spcAft>
                          <a:spcPts val="0"/>
                        </a:spcAft>
                      </a:pPr>
                      <a:r>
                        <a:rPr lang="ar-MA" sz="3600" b="1">
                          <a:solidFill>
                            <a:schemeClr val="tx1"/>
                          </a:solidFill>
                          <a:effectLst/>
                        </a:rPr>
                        <a:t>تصنع</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2">
                        <a:lumMod val="10000"/>
                        <a:lumOff val="90000"/>
                      </a:schemeClr>
                    </a:solidFill>
                  </a:tcPr>
                </a:tc>
                <a:tc>
                  <a:txBody>
                    <a:bodyPr/>
                    <a:lstStyle/>
                    <a:p>
                      <a:pPr algn="justLow" rtl="1">
                        <a:lnSpc>
                          <a:spcPct val="115000"/>
                        </a:lnSpc>
                        <a:spcAft>
                          <a:spcPts val="0"/>
                        </a:spcAft>
                      </a:pPr>
                      <a:r>
                        <a:rPr lang="ar-MA" sz="3600" b="1">
                          <a:solidFill>
                            <a:schemeClr val="tx1"/>
                          </a:solidFill>
                          <a:effectLst/>
                        </a:rPr>
                        <a:t>تصنعين</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2">
                        <a:lumMod val="10000"/>
                        <a:lumOff val="90000"/>
                      </a:schemeClr>
                    </a:solidFill>
                  </a:tcPr>
                </a:tc>
                <a:tc>
                  <a:txBody>
                    <a:bodyPr/>
                    <a:lstStyle/>
                    <a:p>
                      <a:pPr algn="justLow" rtl="1">
                        <a:lnSpc>
                          <a:spcPct val="115000"/>
                        </a:lnSpc>
                        <a:spcAft>
                          <a:spcPts val="0"/>
                        </a:spcAft>
                      </a:pPr>
                      <a:r>
                        <a:rPr lang="ar-MA" sz="3600" b="1">
                          <a:solidFill>
                            <a:schemeClr val="tx1"/>
                          </a:solidFill>
                          <a:effectLst/>
                        </a:rPr>
                        <a:t>يصنع</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2">
                        <a:lumMod val="10000"/>
                        <a:lumOff val="90000"/>
                      </a:schemeClr>
                    </a:solidFill>
                  </a:tcPr>
                </a:tc>
                <a:tc>
                  <a:txBody>
                    <a:bodyPr/>
                    <a:lstStyle/>
                    <a:p>
                      <a:pPr algn="justLow" rtl="1">
                        <a:lnSpc>
                          <a:spcPct val="115000"/>
                        </a:lnSpc>
                        <a:spcAft>
                          <a:spcPts val="0"/>
                        </a:spcAft>
                      </a:pPr>
                      <a:r>
                        <a:rPr lang="ar-MA" sz="3600" b="1" dirty="0">
                          <a:solidFill>
                            <a:schemeClr val="tx1"/>
                          </a:solidFill>
                          <a:effectLst/>
                        </a:rPr>
                        <a:t>تصنع</a:t>
                      </a:r>
                      <a:endParaRPr lang="en-US" sz="3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2">
                        <a:lumMod val="10000"/>
                        <a:lumOff val="90000"/>
                      </a:schemeClr>
                    </a:solidFill>
                  </a:tcPr>
                </a:tc>
                <a:extLst>
                  <a:ext uri="{0D108BD9-81ED-4DB2-BD59-A6C34878D82A}">
                    <a16:rowId xmlns:a16="http://schemas.microsoft.com/office/drawing/2014/main" val="639942948"/>
                  </a:ext>
                </a:extLst>
              </a:tr>
              <a:tr h="165735">
                <a:tc>
                  <a:txBody>
                    <a:bodyPr/>
                    <a:lstStyle/>
                    <a:p>
                      <a:pPr algn="justLow" rtl="1">
                        <a:lnSpc>
                          <a:spcPct val="115000"/>
                        </a:lnSpc>
                        <a:spcAft>
                          <a:spcPts val="0"/>
                        </a:spcAft>
                      </a:pPr>
                      <a:r>
                        <a:rPr lang="ar-MA" sz="3600" b="1">
                          <a:solidFill>
                            <a:schemeClr val="tx1"/>
                          </a:solidFill>
                          <a:effectLst/>
                        </a:rPr>
                        <a:t>المثنى</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90000"/>
                      </a:schemeClr>
                    </a:solidFill>
                  </a:tcPr>
                </a:tc>
                <a:tc>
                  <a:txBody>
                    <a:bodyPr/>
                    <a:lstStyle/>
                    <a:p>
                      <a:pPr algn="justLow" rtl="1">
                        <a:lnSpc>
                          <a:spcPct val="115000"/>
                        </a:lnSpc>
                        <a:spcAft>
                          <a:spcPts val="0"/>
                        </a:spcAft>
                      </a:pPr>
                      <a:r>
                        <a:rPr lang="ar-MA" sz="3600" b="1">
                          <a:solidFill>
                            <a:schemeClr val="tx1"/>
                          </a:solidFill>
                          <a:effectLst/>
                        </a:rPr>
                        <a:t>نصنع</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2">
                        <a:lumMod val="10000"/>
                        <a:lumOff val="90000"/>
                      </a:schemeClr>
                    </a:solidFill>
                  </a:tcPr>
                </a:tc>
                <a:tc>
                  <a:txBody>
                    <a:bodyPr/>
                    <a:lstStyle/>
                    <a:p>
                      <a:pPr algn="justLow" rtl="1">
                        <a:lnSpc>
                          <a:spcPct val="115000"/>
                        </a:lnSpc>
                        <a:spcAft>
                          <a:spcPts val="0"/>
                        </a:spcAft>
                      </a:pPr>
                      <a:r>
                        <a:rPr lang="ar-MA" sz="3600" b="1">
                          <a:solidFill>
                            <a:schemeClr val="tx1"/>
                          </a:solidFill>
                          <a:effectLst/>
                        </a:rPr>
                        <a:t>تصنعان</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2">
                        <a:lumMod val="10000"/>
                        <a:lumOff val="90000"/>
                      </a:schemeClr>
                    </a:solidFill>
                  </a:tcPr>
                </a:tc>
                <a:tc>
                  <a:txBody>
                    <a:bodyPr/>
                    <a:lstStyle/>
                    <a:p>
                      <a:pPr algn="justLow" rtl="1">
                        <a:lnSpc>
                          <a:spcPct val="115000"/>
                        </a:lnSpc>
                        <a:spcAft>
                          <a:spcPts val="0"/>
                        </a:spcAft>
                      </a:pPr>
                      <a:r>
                        <a:rPr lang="ar-MA" sz="3600" b="1">
                          <a:solidFill>
                            <a:schemeClr val="tx1"/>
                          </a:solidFill>
                          <a:effectLst/>
                        </a:rPr>
                        <a:t>تصنعان</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2">
                        <a:lumMod val="10000"/>
                        <a:lumOff val="90000"/>
                      </a:schemeClr>
                    </a:solidFill>
                  </a:tcPr>
                </a:tc>
                <a:tc>
                  <a:txBody>
                    <a:bodyPr/>
                    <a:lstStyle/>
                    <a:p>
                      <a:pPr algn="justLow" rtl="1">
                        <a:lnSpc>
                          <a:spcPct val="115000"/>
                        </a:lnSpc>
                        <a:spcAft>
                          <a:spcPts val="0"/>
                        </a:spcAft>
                      </a:pPr>
                      <a:r>
                        <a:rPr lang="ar-MA" sz="3600" b="1">
                          <a:solidFill>
                            <a:schemeClr val="tx1"/>
                          </a:solidFill>
                          <a:effectLst/>
                        </a:rPr>
                        <a:t>يصنعان</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2">
                        <a:lumMod val="10000"/>
                        <a:lumOff val="90000"/>
                      </a:schemeClr>
                    </a:solidFill>
                  </a:tcPr>
                </a:tc>
                <a:tc>
                  <a:txBody>
                    <a:bodyPr/>
                    <a:lstStyle/>
                    <a:p>
                      <a:pPr algn="justLow" rtl="1">
                        <a:lnSpc>
                          <a:spcPct val="115000"/>
                        </a:lnSpc>
                        <a:spcAft>
                          <a:spcPts val="0"/>
                        </a:spcAft>
                      </a:pPr>
                      <a:r>
                        <a:rPr lang="ar-MA" sz="3600" b="1">
                          <a:solidFill>
                            <a:schemeClr val="tx1"/>
                          </a:solidFill>
                          <a:effectLst/>
                        </a:rPr>
                        <a:t>تصنعان</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2">
                        <a:lumMod val="10000"/>
                        <a:lumOff val="90000"/>
                      </a:schemeClr>
                    </a:solidFill>
                  </a:tcPr>
                </a:tc>
                <a:extLst>
                  <a:ext uri="{0D108BD9-81ED-4DB2-BD59-A6C34878D82A}">
                    <a16:rowId xmlns:a16="http://schemas.microsoft.com/office/drawing/2014/main" val="2909520571"/>
                  </a:ext>
                </a:extLst>
              </a:tr>
              <a:tr h="175260">
                <a:tc>
                  <a:txBody>
                    <a:bodyPr/>
                    <a:lstStyle/>
                    <a:p>
                      <a:pPr algn="justLow" rtl="1">
                        <a:lnSpc>
                          <a:spcPct val="115000"/>
                        </a:lnSpc>
                        <a:spcAft>
                          <a:spcPts val="0"/>
                        </a:spcAft>
                      </a:pPr>
                      <a:r>
                        <a:rPr lang="ar-MA" sz="3600" b="1" dirty="0">
                          <a:solidFill>
                            <a:schemeClr val="tx1"/>
                          </a:solidFill>
                          <a:effectLst/>
                        </a:rPr>
                        <a:t>الجمع</a:t>
                      </a:r>
                      <a:endParaRPr lang="en-US" sz="3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90000"/>
                      </a:schemeClr>
                    </a:solidFill>
                  </a:tcPr>
                </a:tc>
                <a:tc>
                  <a:txBody>
                    <a:bodyPr/>
                    <a:lstStyle/>
                    <a:p>
                      <a:pPr algn="justLow" rtl="1">
                        <a:lnSpc>
                          <a:spcPct val="115000"/>
                        </a:lnSpc>
                        <a:spcAft>
                          <a:spcPts val="0"/>
                        </a:spcAft>
                      </a:pPr>
                      <a:r>
                        <a:rPr lang="ar-MA" sz="3600" b="1">
                          <a:solidFill>
                            <a:schemeClr val="tx1"/>
                          </a:solidFill>
                          <a:effectLst/>
                        </a:rPr>
                        <a:t>نصنع</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2">
                        <a:lumMod val="10000"/>
                        <a:lumOff val="90000"/>
                      </a:schemeClr>
                    </a:solidFill>
                  </a:tcPr>
                </a:tc>
                <a:tc>
                  <a:txBody>
                    <a:bodyPr/>
                    <a:lstStyle/>
                    <a:p>
                      <a:pPr algn="justLow" rtl="1">
                        <a:lnSpc>
                          <a:spcPct val="115000"/>
                        </a:lnSpc>
                        <a:spcAft>
                          <a:spcPts val="0"/>
                        </a:spcAft>
                      </a:pPr>
                      <a:r>
                        <a:rPr lang="ar-MA" sz="3600" b="1">
                          <a:solidFill>
                            <a:schemeClr val="tx1"/>
                          </a:solidFill>
                          <a:effectLst/>
                        </a:rPr>
                        <a:t>تصنعون</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2">
                        <a:lumMod val="10000"/>
                        <a:lumOff val="90000"/>
                      </a:schemeClr>
                    </a:solidFill>
                  </a:tcPr>
                </a:tc>
                <a:tc>
                  <a:txBody>
                    <a:bodyPr/>
                    <a:lstStyle/>
                    <a:p>
                      <a:pPr algn="justLow" rtl="1">
                        <a:lnSpc>
                          <a:spcPct val="115000"/>
                        </a:lnSpc>
                        <a:spcAft>
                          <a:spcPts val="0"/>
                        </a:spcAft>
                      </a:pPr>
                      <a:r>
                        <a:rPr lang="ar-MA" sz="3600" b="1">
                          <a:solidFill>
                            <a:schemeClr val="tx1"/>
                          </a:solidFill>
                          <a:effectLst/>
                        </a:rPr>
                        <a:t>تصنعن</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2">
                        <a:lumMod val="10000"/>
                        <a:lumOff val="90000"/>
                      </a:schemeClr>
                    </a:solidFill>
                  </a:tcPr>
                </a:tc>
                <a:tc>
                  <a:txBody>
                    <a:bodyPr/>
                    <a:lstStyle/>
                    <a:p>
                      <a:pPr algn="justLow" rtl="1">
                        <a:lnSpc>
                          <a:spcPct val="115000"/>
                        </a:lnSpc>
                        <a:spcAft>
                          <a:spcPts val="0"/>
                        </a:spcAft>
                      </a:pPr>
                      <a:r>
                        <a:rPr lang="ar-MA" sz="3600" b="1">
                          <a:solidFill>
                            <a:schemeClr val="tx1"/>
                          </a:solidFill>
                          <a:effectLst/>
                        </a:rPr>
                        <a:t>يصنعون</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2">
                        <a:lumMod val="10000"/>
                        <a:lumOff val="90000"/>
                      </a:schemeClr>
                    </a:solidFill>
                  </a:tcPr>
                </a:tc>
                <a:tc>
                  <a:txBody>
                    <a:bodyPr/>
                    <a:lstStyle/>
                    <a:p>
                      <a:pPr algn="justLow" rtl="1">
                        <a:lnSpc>
                          <a:spcPct val="115000"/>
                        </a:lnSpc>
                        <a:spcAft>
                          <a:spcPts val="0"/>
                        </a:spcAft>
                      </a:pPr>
                      <a:r>
                        <a:rPr lang="ar-MA" sz="3600" b="1" dirty="0">
                          <a:solidFill>
                            <a:schemeClr val="tx1"/>
                          </a:solidFill>
                          <a:effectLst/>
                        </a:rPr>
                        <a:t>يصنعن</a:t>
                      </a:r>
                      <a:endParaRPr lang="en-US" sz="3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2">
                        <a:lumMod val="10000"/>
                        <a:lumOff val="90000"/>
                      </a:schemeClr>
                    </a:solidFill>
                  </a:tcPr>
                </a:tc>
                <a:extLst>
                  <a:ext uri="{0D108BD9-81ED-4DB2-BD59-A6C34878D82A}">
                    <a16:rowId xmlns:a16="http://schemas.microsoft.com/office/drawing/2014/main" val="3100510346"/>
                  </a:ext>
                </a:extLst>
              </a:tr>
            </a:tbl>
          </a:graphicData>
        </a:graphic>
      </p:graphicFrame>
      <p:sp>
        <p:nvSpPr>
          <p:cNvPr id="7" name="TextBox 6"/>
          <p:cNvSpPr txBox="1"/>
          <p:nvPr/>
        </p:nvSpPr>
        <p:spPr>
          <a:xfrm>
            <a:off x="11282290" y="596497"/>
            <a:ext cx="675249" cy="584775"/>
          </a:xfrm>
          <a:prstGeom prst="rect">
            <a:avLst/>
          </a:prstGeom>
          <a:solidFill>
            <a:srgbClr val="FFFF00"/>
          </a:solidFill>
        </p:spPr>
        <p:txBody>
          <a:bodyPr wrap="square" rtlCol="1">
            <a:spAutoFit/>
          </a:bodyPr>
          <a:lstStyle/>
          <a:p>
            <a:pPr algn="r" rtl="1"/>
            <a:r>
              <a:rPr lang="ar-MA" sz="3200" b="1" dirty="0" smtClean="0">
                <a:effectLst>
                  <a:outerShdw blurRad="38100" dist="38100" dir="2700000" algn="tl">
                    <a:srgbClr val="000000">
                      <a:alpha val="43137"/>
                    </a:srgbClr>
                  </a:outerShdw>
                </a:effectLst>
              </a:rPr>
              <a:t>8- </a:t>
            </a:r>
            <a:endParaRPr lang="ar-MA" sz="32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65336783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100729" y="56272"/>
            <a:ext cx="3727939" cy="584775"/>
          </a:xfrm>
          <a:prstGeom prst="rect">
            <a:avLst/>
          </a:prstGeom>
          <a:solidFill>
            <a:schemeClr val="bg2">
              <a:lumMod val="75000"/>
            </a:schemeClr>
          </a:solidFill>
          <a:effectLst>
            <a:outerShdw blurRad="50800" dist="38100" dir="5400000" algn="t" rotWithShape="0">
              <a:prstClr val="black">
                <a:alpha val="40000"/>
              </a:prstClr>
            </a:outerShdw>
          </a:effectLst>
        </p:spPr>
        <p:txBody>
          <a:bodyPr wrap="square" rtlCol="1">
            <a:spAutoFit/>
          </a:bodyPr>
          <a:lstStyle/>
          <a:p>
            <a:pPr algn="ctr" rtl="1"/>
            <a:r>
              <a:rPr lang="ar-MA" sz="3200" b="1" dirty="0" smtClean="0">
                <a:solidFill>
                  <a:srgbClr val="FF0000"/>
                </a:solidFill>
              </a:rPr>
              <a:t>ثانيا: التطبيقات</a:t>
            </a:r>
            <a:endParaRPr lang="ar-MA" sz="3200" b="1" dirty="0">
              <a:solidFill>
                <a:srgbClr val="FF0000"/>
              </a:solidFill>
            </a:endParaRPr>
          </a:p>
        </p:txBody>
      </p:sp>
      <p:sp>
        <p:nvSpPr>
          <p:cNvPr id="2" name="TextBox 1"/>
          <p:cNvSpPr txBox="1"/>
          <p:nvPr/>
        </p:nvSpPr>
        <p:spPr>
          <a:xfrm>
            <a:off x="11141612" y="323554"/>
            <a:ext cx="815927" cy="584775"/>
          </a:xfrm>
          <a:prstGeom prst="rect">
            <a:avLst/>
          </a:prstGeom>
          <a:solidFill>
            <a:srgbClr val="FFFF00"/>
          </a:solidFill>
        </p:spPr>
        <p:txBody>
          <a:bodyPr wrap="square" rtlCol="1">
            <a:spAutoFit/>
          </a:bodyPr>
          <a:lstStyle/>
          <a:p>
            <a:pPr algn="r" rtl="1"/>
            <a:r>
              <a:rPr lang="ar-MA" sz="3200" b="1" dirty="0" smtClean="0">
                <a:effectLst>
                  <a:outerShdw blurRad="38100" dist="38100" dir="2700000" algn="tl">
                    <a:srgbClr val="000000">
                      <a:alpha val="43137"/>
                    </a:srgbClr>
                  </a:outerShdw>
                </a:effectLst>
              </a:rPr>
              <a:t>10- </a:t>
            </a:r>
            <a:endParaRPr lang="ar-MA" sz="3200" b="1" dirty="0">
              <a:effectLst>
                <a:outerShdw blurRad="38100" dist="38100" dir="2700000" algn="tl">
                  <a:srgbClr val="000000">
                    <a:alpha val="43137"/>
                  </a:srgbClr>
                </a:outerShdw>
              </a:effectLst>
            </a:endParaRPr>
          </a:p>
        </p:txBody>
      </p:sp>
      <p:sp>
        <p:nvSpPr>
          <p:cNvPr id="6" name="TextBox 5"/>
          <p:cNvSpPr txBox="1"/>
          <p:nvPr/>
        </p:nvSpPr>
        <p:spPr>
          <a:xfrm>
            <a:off x="239150" y="2868931"/>
            <a:ext cx="11718387" cy="1569660"/>
          </a:xfrm>
          <a:prstGeom prst="rect">
            <a:avLst/>
          </a:prstGeom>
          <a:solidFill>
            <a:schemeClr val="tx2">
              <a:lumMod val="10000"/>
              <a:lumOff val="90000"/>
            </a:schemeClr>
          </a:solidFill>
        </p:spPr>
        <p:txBody>
          <a:bodyPr wrap="square" rtlCol="1">
            <a:spAutoFit/>
          </a:bodyPr>
          <a:lstStyle/>
          <a:p>
            <a:pPr marL="457200" indent="-457200" algn="r" rtl="1">
              <a:buFont typeface="Wingdings" panose="05000000000000000000" pitchFamily="2" charset="2"/>
              <a:buChar char="ü"/>
            </a:pPr>
            <a:r>
              <a:rPr lang="ar-MA" sz="3200" b="1" dirty="0" smtClean="0">
                <a:effectLst>
                  <a:outerShdw blurRad="38100" dist="38100" dir="2700000" algn="tl">
                    <a:srgbClr val="000000">
                      <a:alpha val="43137"/>
                    </a:srgbClr>
                  </a:outerShdw>
                </a:effectLst>
              </a:rPr>
              <a:t>.....................................</a:t>
            </a:r>
            <a:endParaRPr lang="ar-MA" sz="3200" b="1" dirty="0">
              <a:effectLst>
                <a:outerShdw blurRad="38100" dist="38100" dir="2700000" algn="tl">
                  <a:srgbClr val="000000">
                    <a:alpha val="43137"/>
                  </a:srgbClr>
                </a:outerShdw>
              </a:effectLst>
            </a:endParaRPr>
          </a:p>
          <a:p>
            <a:pPr marL="457200" indent="-457200" algn="r" rtl="1">
              <a:buFont typeface="Wingdings" panose="05000000000000000000" pitchFamily="2" charset="2"/>
              <a:buChar char="ü"/>
            </a:pPr>
            <a:r>
              <a:rPr lang="ar-MA" sz="3200" b="1" dirty="0" smtClean="0">
                <a:effectLst>
                  <a:outerShdw blurRad="38100" dist="38100" dir="2700000" algn="tl">
                    <a:srgbClr val="000000">
                      <a:alpha val="43137"/>
                    </a:srgbClr>
                  </a:outerShdw>
                </a:effectLst>
              </a:rPr>
              <a:t>.....................................</a:t>
            </a:r>
            <a:endParaRPr lang="ar-MA" sz="3200" b="1" dirty="0">
              <a:effectLst>
                <a:outerShdw blurRad="38100" dist="38100" dir="2700000" algn="tl">
                  <a:srgbClr val="000000">
                    <a:alpha val="43137"/>
                  </a:srgbClr>
                </a:outerShdw>
              </a:effectLst>
            </a:endParaRPr>
          </a:p>
          <a:p>
            <a:pPr marL="457200" indent="-457200" algn="r" rtl="1">
              <a:buFont typeface="Wingdings" panose="05000000000000000000" pitchFamily="2" charset="2"/>
              <a:buChar char="ü"/>
            </a:pPr>
            <a:r>
              <a:rPr lang="ar-MA" sz="3200" b="1" dirty="0" smtClean="0">
                <a:effectLst>
                  <a:outerShdw blurRad="38100" dist="38100" dir="2700000" algn="tl">
                    <a:srgbClr val="000000">
                      <a:alpha val="43137"/>
                    </a:srgbClr>
                  </a:outerShdw>
                </a:effectLst>
              </a:rPr>
              <a:t>.....................................</a:t>
            </a:r>
            <a:endParaRPr lang="ar-MA" sz="3200" b="1" dirty="0" smtClean="0">
              <a:effectLst>
                <a:outerShdw blurRad="38100" dist="38100" dir="2700000" algn="tl">
                  <a:srgbClr val="000000">
                    <a:alpha val="43137"/>
                  </a:srgbClr>
                </a:outerShdw>
              </a:effectLst>
            </a:endParaRPr>
          </a:p>
        </p:txBody>
      </p:sp>
      <p:sp>
        <p:nvSpPr>
          <p:cNvPr id="10" name="TextBox 9"/>
          <p:cNvSpPr txBox="1"/>
          <p:nvPr/>
        </p:nvSpPr>
        <p:spPr>
          <a:xfrm>
            <a:off x="239150" y="5146142"/>
            <a:ext cx="11718387" cy="1077218"/>
          </a:xfrm>
          <a:prstGeom prst="rect">
            <a:avLst/>
          </a:prstGeom>
          <a:solidFill>
            <a:schemeClr val="tx2">
              <a:lumMod val="10000"/>
              <a:lumOff val="90000"/>
            </a:schemeClr>
          </a:solidFill>
        </p:spPr>
        <p:txBody>
          <a:bodyPr wrap="square" rtlCol="1">
            <a:spAutoFit/>
          </a:bodyPr>
          <a:lstStyle/>
          <a:p>
            <a:pPr algn="r" rtl="1"/>
            <a:r>
              <a:rPr lang="ar-MA" sz="3200" b="1" dirty="0" smtClean="0">
                <a:effectLst>
                  <a:outerShdw blurRad="38100" dist="38100" dir="2700000" algn="tl">
                    <a:srgbClr val="000000">
                      <a:alpha val="43137"/>
                    </a:srgbClr>
                  </a:outerShdw>
                </a:effectLst>
              </a:rPr>
              <a:t>..................................................................................................................................................................................................................................</a:t>
            </a:r>
            <a:endParaRPr lang="ar-MA" sz="3200" b="1" dirty="0">
              <a:effectLst>
                <a:outerShdw blurRad="38100" dist="38100" dir="2700000" algn="tl">
                  <a:srgbClr val="000000">
                    <a:alpha val="43137"/>
                  </a:srgbClr>
                </a:outerShdw>
              </a:effectLst>
            </a:endParaRPr>
          </a:p>
        </p:txBody>
      </p:sp>
      <p:graphicFrame>
        <p:nvGraphicFramePr>
          <p:cNvPr id="3" name="Table 2"/>
          <p:cNvGraphicFramePr>
            <a:graphicFrameLocks noGrp="1"/>
          </p:cNvGraphicFramePr>
          <p:nvPr>
            <p:extLst>
              <p:ext uri="{D42A27DB-BD31-4B8C-83A1-F6EECF244321}">
                <p14:modId xmlns:p14="http://schemas.microsoft.com/office/powerpoint/2010/main" val="1889409462"/>
              </p:ext>
            </p:extLst>
          </p:nvPr>
        </p:nvGraphicFramePr>
        <p:xfrm>
          <a:off x="239150" y="942628"/>
          <a:ext cx="11718387" cy="1261872"/>
        </p:xfrm>
        <a:graphic>
          <a:graphicData uri="http://schemas.openxmlformats.org/drawingml/2006/table">
            <a:tbl>
              <a:tblPr rtl="1" firstRow="1" firstCol="1" bandRow="1">
                <a:tableStyleId>{5C22544A-7EE6-4342-B048-85BDC9FD1C3A}</a:tableStyleId>
              </a:tblPr>
              <a:tblGrid>
                <a:gridCol w="1439213">
                  <a:extLst>
                    <a:ext uri="{9D8B030D-6E8A-4147-A177-3AD203B41FA5}">
                      <a16:colId xmlns:a16="http://schemas.microsoft.com/office/drawing/2014/main" val="2502906156"/>
                    </a:ext>
                  </a:extLst>
                </a:gridCol>
                <a:gridCol w="1369912">
                  <a:extLst>
                    <a:ext uri="{9D8B030D-6E8A-4147-A177-3AD203B41FA5}">
                      <a16:colId xmlns:a16="http://schemas.microsoft.com/office/drawing/2014/main" val="2802886771"/>
                    </a:ext>
                  </a:extLst>
                </a:gridCol>
                <a:gridCol w="1598768">
                  <a:extLst>
                    <a:ext uri="{9D8B030D-6E8A-4147-A177-3AD203B41FA5}">
                      <a16:colId xmlns:a16="http://schemas.microsoft.com/office/drawing/2014/main" val="4224363599"/>
                    </a:ext>
                  </a:extLst>
                </a:gridCol>
                <a:gridCol w="1600379">
                  <a:extLst>
                    <a:ext uri="{9D8B030D-6E8A-4147-A177-3AD203B41FA5}">
                      <a16:colId xmlns:a16="http://schemas.microsoft.com/office/drawing/2014/main" val="2638512859"/>
                    </a:ext>
                  </a:extLst>
                </a:gridCol>
                <a:gridCol w="1369912">
                  <a:extLst>
                    <a:ext uri="{9D8B030D-6E8A-4147-A177-3AD203B41FA5}">
                      <a16:colId xmlns:a16="http://schemas.microsoft.com/office/drawing/2014/main" val="147525023"/>
                    </a:ext>
                  </a:extLst>
                </a:gridCol>
                <a:gridCol w="1598768">
                  <a:extLst>
                    <a:ext uri="{9D8B030D-6E8A-4147-A177-3AD203B41FA5}">
                      <a16:colId xmlns:a16="http://schemas.microsoft.com/office/drawing/2014/main" val="2697309116"/>
                    </a:ext>
                  </a:extLst>
                </a:gridCol>
                <a:gridCol w="1371523">
                  <a:extLst>
                    <a:ext uri="{9D8B030D-6E8A-4147-A177-3AD203B41FA5}">
                      <a16:colId xmlns:a16="http://schemas.microsoft.com/office/drawing/2014/main" val="895451940"/>
                    </a:ext>
                  </a:extLst>
                </a:gridCol>
                <a:gridCol w="1369912">
                  <a:extLst>
                    <a:ext uri="{9D8B030D-6E8A-4147-A177-3AD203B41FA5}">
                      <a16:colId xmlns:a16="http://schemas.microsoft.com/office/drawing/2014/main" val="2271407144"/>
                    </a:ext>
                  </a:extLst>
                </a:gridCol>
              </a:tblGrid>
              <a:tr h="297815">
                <a:tc>
                  <a:txBody>
                    <a:bodyPr/>
                    <a:lstStyle/>
                    <a:p>
                      <a:pPr algn="justLow" rtl="1">
                        <a:lnSpc>
                          <a:spcPct val="115000"/>
                        </a:lnSpc>
                        <a:spcAft>
                          <a:spcPts val="1000"/>
                        </a:spcAft>
                      </a:pPr>
                      <a:r>
                        <a:rPr lang="ar-MA" sz="3600" b="1">
                          <a:solidFill>
                            <a:schemeClr val="tx1"/>
                          </a:solidFill>
                          <a:effectLst/>
                        </a:rPr>
                        <a:t>الضمائر</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90000"/>
                      </a:schemeClr>
                    </a:solidFill>
                  </a:tcPr>
                </a:tc>
                <a:tc>
                  <a:txBody>
                    <a:bodyPr/>
                    <a:lstStyle/>
                    <a:p>
                      <a:pPr algn="justLow" rtl="1">
                        <a:lnSpc>
                          <a:spcPct val="115000"/>
                        </a:lnSpc>
                        <a:spcAft>
                          <a:spcPts val="1000"/>
                        </a:spcAft>
                      </a:pPr>
                      <a:r>
                        <a:rPr lang="ar-MA" sz="3600" b="1" dirty="0">
                          <a:solidFill>
                            <a:schemeClr val="tx1"/>
                          </a:solidFill>
                          <a:effectLst/>
                        </a:rPr>
                        <a:t>أنا</a:t>
                      </a:r>
                      <a:endParaRPr lang="en-US" sz="3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90000"/>
                      </a:schemeClr>
                    </a:solidFill>
                  </a:tcPr>
                </a:tc>
                <a:tc>
                  <a:txBody>
                    <a:bodyPr/>
                    <a:lstStyle/>
                    <a:p>
                      <a:pPr algn="justLow" rtl="1">
                        <a:lnSpc>
                          <a:spcPct val="115000"/>
                        </a:lnSpc>
                        <a:spcAft>
                          <a:spcPts val="1000"/>
                        </a:spcAft>
                      </a:pPr>
                      <a:r>
                        <a:rPr lang="ar-MA" sz="3600" b="1" dirty="0">
                          <a:solidFill>
                            <a:schemeClr val="tx1"/>
                          </a:solidFill>
                          <a:effectLst/>
                        </a:rPr>
                        <a:t>أنت</a:t>
                      </a:r>
                      <a:endParaRPr lang="en-US" sz="3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90000"/>
                      </a:schemeClr>
                    </a:solidFill>
                  </a:tcPr>
                </a:tc>
                <a:tc>
                  <a:txBody>
                    <a:bodyPr/>
                    <a:lstStyle/>
                    <a:p>
                      <a:pPr algn="justLow" rtl="1">
                        <a:lnSpc>
                          <a:spcPct val="115000"/>
                        </a:lnSpc>
                        <a:spcAft>
                          <a:spcPts val="1000"/>
                        </a:spcAft>
                      </a:pPr>
                      <a:r>
                        <a:rPr lang="ar-MA" sz="3600" b="1">
                          <a:solidFill>
                            <a:schemeClr val="tx1"/>
                          </a:solidFill>
                          <a:effectLst/>
                        </a:rPr>
                        <a:t>أنت</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90000"/>
                      </a:schemeClr>
                    </a:solidFill>
                  </a:tcPr>
                </a:tc>
                <a:tc>
                  <a:txBody>
                    <a:bodyPr/>
                    <a:lstStyle/>
                    <a:p>
                      <a:pPr algn="justLow" rtl="1">
                        <a:lnSpc>
                          <a:spcPct val="115000"/>
                        </a:lnSpc>
                        <a:spcAft>
                          <a:spcPts val="1000"/>
                        </a:spcAft>
                      </a:pPr>
                      <a:r>
                        <a:rPr lang="ar-MA" sz="3600" b="1">
                          <a:solidFill>
                            <a:schemeClr val="tx1"/>
                          </a:solidFill>
                          <a:effectLst/>
                        </a:rPr>
                        <a:t>نحن</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90000"/>
                      </a:schemeClr>
                    </a:solidFill>
                  </a:tcPr>
                </a:tc>
                <a:tc>
                  <a:txBody>
                    <a:bodyPr/>
                    <a:lstStyle/>
                    <a:p>
                      <a:pPr algn="justLow" rtl="1">
                        <a:lnSpc>
                          <a:spcPct val="115000"/>
                        </a:lnSpc>
                        <a:spcAft>
                          <a:spcPts val="1000"/>
                        </a:spcAft>
                      </a:pPr>
                      <a:r>
                        <a:rPr lang="ar-MA" sz="3600" b="1">
                          <a:solidFill>
                            <a:schemeClr val="tx1"/>
                          </a:solidFill>
                          <a:effectLst/>
                        </a:rPr>
                        <a:t>أنتما</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90000"/>
                      </a:schemeClr>
                    </a:solidFill>
                  </a:tcPr>
                </a:tc>
                <a:tc>
                  <a:txBody>
                    <a:bodyPr/>
                    <a:lstStyle/>
                    <a:p>
                      <a:pPr algn="justLow" rtl="1">
                        <a:lnSpc>
                          <a:spcPct val="115000"/>
                        </a:lnSpc>
                        <a:spcAft>
                          <a:spcPts val="1000"/>
                        </a:spcAft>
                      </a:pPr>
                      <a:r>
                        <a:rPr lang="ar-MA" sz="3600" b="1">
                          <a:solidFill>
                            <a:schemeClr val="tx1"/>
                          </a:solidFill>
                          <a:effectLst/>
                        </a:rPr>
                        <a:t>أنتم</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90000"/>
                      </a:schemeClr>
                    </a:solidFill>
                  </a:tcPr>
                </a:tc>
                <a:tc>
                  <a:txBody>
                    <a:bodyPr/>
                    <a:lstStyle/>
                    <a:p>
                      <a:pPr algn="justLow" rtl="1">
                        <a:lnSpc>
                          <a:spcPct val="115000"/>
                        </a:lnSpc>
                        <a:spcAft>
                          <a:spcPts val="1000"/>
                        </a:spcAft>
                      </a:pPr>
                      <a:r>
                        <a:rPr lang="ar-MA" sz="3600" b="1">
                          <a:solidFill>
                            <a:schemeClr val="tx1"/>
                          </a:solidFill>
                          <a:effectLst/>
                        </a:rPr>
                        <a:t>أنتن</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90000"/>
                      </a:schemeClr>
                    </a:solidFill>
                  </a:tcPr>
                </a:tc>
                <a:extLst>
                  <a:ext uri="{0D108BD9-81ED-4DB2-BD59-A6C34878D82A}">
                    <a16:rowId xmlns:a16="http://schemas.microsoft.com/office/drawing/2014/main" val="2418874562"/>
                  </a:ext>
                </a:extLst>
              </a:tr>
              <a:tr h="314325">
                <a:tc>
                  <a:txBody>
                    <a:bodyPr/>
                    <a:lstStyle/>
                    <a:p>
                      <a:pPr algn="justLow" rtl="1">
                        <a:lnSpc>
                          <a:spcPct val="115000"/>
                        </a:lnSpc>
                        <a:spcAft>
                          <a:spcPts val="1000"/>
                        </a:spcAft>
                      </a:pPr>
                      <a:r>
                        <a:rPr lang="ar-MA" sz="3600" b="1">
                          <a:solidFill>
                            <a:schemeClr val="tx1"/>
                          </a:solidFill>
                          <a:effectLst/>
                        </a:rPr>
                        <a:t>أعد</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90000"/>
                      </a:schemeClr>
                    </a:solidFill>
                  </a:tcPr>
                </a:tc>
                <a:tc>
                  <a:txBody>
                    <a:bodyPr/>
                    <a:lstStyle/>
                    <a:p>
                      <a:endParaRPr lang="ar-MA" dirty="0"/>
                    </a:p>
                  </a:txBody>
                  <a:tcPr marL="68580" marR="68580" marT="0" marB="0">
                    <a:solidFill>
                      <a:schemeClr val="tx2">
                        <a:lumMod val="10000"/>
                        <a:lumOff val="90000"/>
                      </a:schemeClr>
                    </a:solidFill>
                  </a:tcPr>
                </a:tc>
                <a:tc>
                  <a:txBody>
                    <a:bodyPr/>
                    <a:lstStyle/>
                    <a:p>
                      <a:endParaRPr lang="ar-MA"/>
                    </a:p>
                  </a:txBody>
                  <a:tcPr marL="68580" marR="68580" marT="0" marB="0">
                    <a:solidFill>
                      <a:schemeClr val="tx2">
                        <a:lumMod val="10000"/>
                        <a:lumOff val="90000"/>
                      </a:schemeClr>
                    </a:solidFill>
                  </a:tcPr>
                </a:tc>
                <a:tc>
                  <a:txBody>
                    <a:bodyPr/>
                    <a:lstStyle/>
                    <a:p>
                      <a:endParaRPr lang="ar-MA"/>
                    </a:p>
                  </a:txBody>
                  <a:tcPr marL="68580" marR="68580" marT="0" marB="0">
                    <a:solidFill>
                      <a:schemeClr val="tx2">
                        <a:lumMod val="10000"/>
                        <a:lumOff val="90000"/>
                      </a:schemeClr>
                    </a:solidFill>
                  </a:tcPr>
                </a:tc>
                <a:tc>
                  <a:txBody>
                    <a:bodyPr/>
                    <a:lstStyle/>
                    <a:p>
                      <a:endParaRPr lang="ar-MA"/>
                    </a:p>
                  </a:txBody>
                  <a:tcPr marL="68580" marR="68580" marT="0" marB="0">
                    <a:solidFill>
                      <a:schemeClr val="tx2">
                        <a:lumMod val="10000"/>
                        <a:lumOff val="90000"/>
                      </a:schemeClr>
                    </a:solidFill>
                  </a:tcPr>
                </a:tc>
                <a:tc>
                  <a:txBody>
                    <a:bodyPr/>
                    <a:lstStyle/>
                    <a:p>
                      <a:endParaRPr lang="ar-MA"/>
                    </a:p>
                  </a:txBody>
                  <a:tcPr marL="68580" marR="68580" marT="0" marB="0">
                    <a:solidFill>
                      <a:schemeClr val="tx2">
                        <a:lumMod val="10000"/>
                        <a:lumOff val="90000"/>
                      </a:schemeClr>
                    </a:solidFill>
                  </a:tcPr>
                </a:tc>
                <a:tc>
                  <a:txBody>
                    <a:bodyPr/>
                    <a:lstStyle/>
                    <a:p>
                      <a:endParaRPr lang="ar-MA"/>
                    </a:p>
                  </a:txBody>
                  <a:tcPr marL="68580" marR="68580" marT="0" marB="0">
                    <a:solidFill>
                      <a:schemeClr val="tx2">
                        <a:lumMod val="10000"/>
                        <a:lumOff val="90000"/>
                      </a:schemeClr>
                    </a:solidFill>
                  </a:tcPr>
                </a:tc>
                <a:tc>
                  <a:txBody>
                    <a:bodyPr/>
                    <a:lstStyle/>
                    <a:p>
                      <a:endParaRPr lang="ar-MA" dirty="0"/>
                    </a:p>
                  </a:txBody>
                  <a:tcPr marL="68580" marR="68580" marT="0" marB="0">
                    <a:solidFill>
                      <a:schemeClr val="tx2">
                        <a:lumMod val="10000"/>
                        <a:lumOff val="90000"/>
                      </a:schemeClr>
                    </a:solidFill>
                  </a:tcPr>
                </a:tc>
                <a:extLst>
                  <a:ext uri="{0D108BD9-81ED-4DB2-BD59-A6C34878D82A}">
                    <a16:rowId xmlns:a16="http://schemas.microsoft.com/office/drawing/2014/main" val="1128610788"/>
                  </a:ext>
                </a:extLst>
              </a:tr>
            </a:tbl>
          </a:graphicData>
        </a:graphic>
      </p:graphicFrame>
      <p:sp>
        <p:nvSpPr>
          <p:cNvPr id="8" name="TextBox 7"/>
          <p:cNvSpPr txBox="1"/>
          <p:nvPr/>
        </p:nvSpPr>
        <p:spPr>
          <a:xfrm>
            <a:off x="11141612" y="2257393"/>
            <a:ext cx="815925" cy="584775"/>
          </a:xfrm>
          <a:prstGeom prst="rect">
            <a:avLst/>
          </a:prstGeom>
          <a:solidFill>
            <a:srgbClr val="FFFF00"/>
          </a:solidFill>
        </p:spPr>
        <p:txBody>
          <a:bodyPr wrap="square" rtlCol="1">
            <a:spAutoFit/>
          </a:bodyPr>
          <a:lstStyle/>
          <a:p>
            <a:pPr algn="r" rtl="1"/>
            <a:r>
              <a:rPr lang="ar-MA" sz="3200" b="1" dirty="0" smtClean="0">
                <a:effectLst>
                  <a:outerShdw blurRad="38100" dist="38100" dir="2700000" algn="tl">
                    <a:srgbClr val="000000">
                      <a:alpha val="43137"/>
                    </a:srgbClr>
                  </a:outerShdw>
                </a:effectLst>
              </a:rPr>
              <a:t>11- </a:t>
            </a:r>
            <a:endParaRPr lang="ar-MA" sz="3200" b="1" dirty="0">
              <a:effectLst>
                <a:outerShdw blurRad="38100" dist="38100" dir="2700000" algn="tl">
                  <a:srgbClr val="000000">
                    <a:alpha val="43137"/>
                  </a:srgbClr>
                </a:outerShdw>
              </a:effectLst>
            </a:endParaRPr>
          </a:p>
        </p:txBody>
      </p:sp>
      <p:sp>
        <p:nvSpPr>
          <p:cNvPr id="9" name="TextBox 8"/>
          <p:cNvSpPr txBox="1"/>
          <p:nvPr/>
        </p:nvSpPr>
        <p:spPr>
          <a:xfrm>
            <a:off x="11141613" y="4521626"/>
            <a:ext cx="815924" cy="584775"/>
          </a:xfrm>
          <a:prstGeom prst="rect">
            <a:avLst/>
          </a:prstGeom>
          <a:solidFill>
            <a:srgbClr val="FFFF00"/>
          </a:solidFill>
        </p:spPr>
        <p:txBody>
          <a:bodyPr wrap="square" rtlCol="1">
            <a:spAutoFit/>
          </a:bodyPr>
          <a:lstStyle/>
          <a:p>
            <a:pPr algn="r" rtl="1"/>
            <a:r>
              <a:rPr lang="ar-MA" sz="3200" b="1" dirty="0" smtClean="0">
                <a:effectLst>
                  <a:outerShdw blurRad="38100" dist="38100" dir="2700000" algn="tl">
                    <a:srgbClr val="000000">
                      <a:alpha val="43137"/>
                    </a:srgbClr>
                  </a:outerShdw>
                </a:effectLst>
              </a:rPr>
              <a:t>12- </a:t>
            </a:r>
            <a:endParaRPr lang="ar-MA" sz="32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08707628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100729" y="0"/>
            <a:ext cx="3727939" cy="584775"/>
          </a:xfrm>
          <a:prstGeom prst="rect">
            <a:avLst/>
          </a:prstGeom>
          <a:solidFill>
            <a:schemeClr val="bg2">
              <a:lumMod val="75000"/>
            </a:schemeClr>
          </a:solidFill>
          <a:effectLst>
            <a:outerShdw blurRad="50800" dist="38100" dir="5400000" algn="t" rotWithShape="0">
              <a:prstClr val="black">
                <a:alpha val="40000"/>
              </a:prstClr>
            </a:outerShdw>
          </a:effectLst>
        </p:spPr>
        <p:txBody>
          <a:bodyPr wrap="square" rtlCol="1">
            <a:spAutoFit/>
          </a:bodyPr>
          <a:lstStyle/>
          <a:p>
            <a:pPr algn="ctr" rtl="1"/>
            <a:r>
              <a:rPr lang="ar-MA" sz="3200" b="1" dirty="0" smtClean="0">
                <a:solidFill>
                  <a:srgbClr val="FF0000"/>
                </a:solidFill>
              </a:rPr>
              <a:t>ثانيا: التطبيقات</a:t>
            </a:r>
            <a:endParaRPr lang="ar-MA" sz="3200" b="1" dirty="0">
              <a:solidFill>
                <a:srgbClr val="FF0000"/>
              </a:solidFill>
            </a:endParaRPr>
          </a:p>
        </p:txBody>
      </p:sp>
      <p:sp>
        <p:nvSpPr>
          <p:cNvPr id="2" name="TextBox 1"/>
          <p:cNvSpPr txBox="1"/>
          <p:nvPr/>
        </p:nvSpPr>
        <p:spPr>
          <a:xfrm>
            <a:off x="11141612" y="323554"/>
            <a:ext cx="815927" cy="584775"/>
          </a:xfrm>
          <a:prstGeom prst="rect">
            <a:avLst/>
          </a:prstGeom>
          <a:solidFill>
            <a:srgbClr val="FFFF00"/>
          </a:solidFill>
        </p:spPr>
        <p:txBody>
          <a:bodyPr wrap="square" rtlCol="1">
            <a:spAutoFit/>
          </a:bodyPr>
          <a:lstStyle/>
          <a:p>
            <a:pPr algn="r" rtl="1"/>
            <a:r>
              <a:rPr lang="ar-MA" sz="3200" b="1" dirty="0" smtClean="0">
                <a:effectLst>
                  <a:outerShdw blurRad="38100" dist="38100" dir="2700000" algn="tl">
                    <a:srgbClr val="000000">
                      <a:alpha val="43137"/>
                    </a:srgbClr>
                  </a:outerShdw>
                </a:effectLst>
              </a:rPr>
              <a:t>10- </a:t>
            </a:r>
            <a:endParaRPr lang="ar-MA" sz="3200" b="1" dirty="0">
              <a:effectLst>
                <a:outerShdw blurRad="38100" dist="38100" dir="2700000" algn="tl">
                  <a:srgbClr val="000000">
                    <a:alpha val="43137"/>
                  </a:srgbClr>
                </a:outerShdw>
              </a:effectLst>
            </a:endParaRPr>
          </a:p>
        </p:txBody>
      </p:sp>
      <p:sp>
        <p:nvSpPr>
          <p:cNvPr id="6" name="TextBox 5"/>
          <p:cNvSpPr txBox="1"/>
          <p:nvPr/>
        </p:nvSpPr>
        <p:spPr>
          <a:xfrm>
            <a:off x="239150" y="2868931"/>
            <a:ext cx="11718387" cy="1569660"/>
          </a:xfrm>
          <a:prstGeom prst="rect">
            <a:avLst/>
          </a:prstGeom>
          <a:solidFill>
            <a:schemeClr val="tx2">
              <a:lumMod val="10000"/>
              <a:lumOff val="90000"/>
            </a:schemeClr>
          </a:solidFill>
        </p:spPr>
        <p:txBody>
          <a:bodyPr wrap="square" rtlCol="1">
            <a:spAutoFit/>
          </a:bodyPr>
          <a:lstStyle/>
          <a:p>
            <a:pPr marL="457200" indent="-457200" algn="r" rtl="1">
              <a:buFont typeface="Wingdings" panose="05000000000000000000" pitchFamily="2" charset="2"/>
              <a:buChar char="ü"/>
            </a:pPr>
            <a:r>
              <a:rPr lang="ar-MA" sz="3200" b="1" dirty="0" smtClean="0">
                <a:effectLst>
                  <a:outerShdw blurRad="38100" dist="38100" dir="2700000" algn="tl">
                    <a:srgbClr val="000000">
                      <a:alpha val="43137"/>
                    </a:srgbClr>
                  </a:outerShdw>
                </a:effectLst>
              </a:rPr>
              <a:t>تصل </a:t>
            </a:r>
            <a:r>
              <a:rPr lang="ar-MA" sz="3200" b="1" dirty="0">
                <a:effectLst>
                  <a:outerShdw blurRad="38100" dist="38100" dir="2700000" algn="tl">
                    <a:srgbClr val="000000">
                      <a:alpha val="43137"/>
                    </a:srgbClr>
                  </a:outerShdw>
                </a:effectLst>
              </a:rPr>
              <a:t>المرأة المغربية إلى مراكز القرار.</a:t>
            </a:r>
          </a:p>
          <a:p>
            <a:pPr marL="457200" indent="-457200" algn="r" rtl="1">
              <a:buFont typeface="Wingdings" panose="05000000000000000000" pitchFamily="2" charset="2"/>
              <a:buChar char="ü"/>
            </a:pPr>
            <a:r>
              <a:rPr lang="ar-MA" sz="3200" b="1" dirty="0" smtClean="0">
                <a:effectLst>
                  <a:outerShdw blurRad="38100" dist="38100" dir="2700000" algn="tl">
                    <a:srgbClr val="000000">
                      <a:alpha val="43137"/>
                    </a:srgbClr>
                  </a:outerShdw>
                </a:effectLst>
              </a:rPr>
              <a:t>ترد </a:t>
            </a:r>
            <a:r>
              <a:rPr lang="ar-MA" sz="3200" b="1" dirty="0">
                <a:effectLst>
                  <a:outerShdw blurRad="38100" dist="38100" dir="2700000" algn="tl">
                    <a:srgbClr val="000000">
                      <a:alpha val="43137"/>
                    </a:srgbClr>
                  </a:outerShdw>
                </a:effectLst>
              </a:rPr>
              <a:t>على مجتمعنا عادات غير مألوفة.</a:t>
            </a:r>
          </a:p>
          <a:p>
            <a:pPr marL="457200" indent="-457200" algn="r" rtl="1">
              <a:buFont typeface="Wingdings" panose="05000000000000000000" pitchFamily="2" charset="2"/>
              <a:buChar char="ü"/>
            </a:pPr>
            <a:r>
              <a:rPr lang="ar-MA" sz="3200" b="1" dirty="0" smtClean="0">
                <a:effectLst>
                  <a:outerShdw blurRad="38100" dist="38100" dir="2700000" algn="tl">
                    <a:srgbClr val="000000">
                      <a:alpha val="43137"/>
                    </a:srgbClr>
                  </a:outerShdw>
                </a:effectLst>
              </a:rPr>
              <a:t>تسع </a:t>
            </a:r>
            <a:r>
              <a:rPr lang="ar-MA" sz="3200" b="1" dirty="0">
                <a:effectLst>
                  <a:outerShdw blurRad="38100" dist="38100" dir="2700000" algn="tl">
                    <a:srgbClr val="000000">
                      <a:alpha val="43137"/>
                    </a:srgbClr>
                  </a:outerShdw>
                </a:effectLst>
              </a:rPr>
              <a:t>رحمة الله كل شيء. </a:t>
            </a:r>
            <a:endParaRPr lang="ar-MA" sz="3200" b="1" dirty="0" smtClean="0">
              <a:effectLst>
                <a:outerShdw blurRad="38100" dist="38100" dir="2700000" algn="tl">
                  <a:srgbClr val="000000">
                    <a:alpha val="43137"/>
                  </a:srgbClr>
                </a:outerShdw>
              </a:effectLst>
            </a:endParaRPr>
          </a:p>
        </p:txBody>
      </p:sp>
      <p:sp>
        <p:nvSpPr>
          <p:cNvPr id="10" name="TextBox 9"/>
          <p:cNvSpPr txBox="1"/>
          <p:nvPr/>
        </p:nvSpPr>
        <p:spPr>
          <a:xfrm>
            <a:off x="239150" y="5146142"/>
            <a:ext cx="11718387" cy="1569660"/>
          </a:xfrm>
          <a:prstGeom prst="rect">
            <a:avLst/>
          </a:prstGeom>
          <a:solidFill>
            <a:schemeClr val="tx2">
              <a:lumMod val="10000"/>
              <a:lumOff val="90000"/>
            </a:schemeClr>
          </a:solidFill>
        </p:spPr>
        <p:txBody>
          <a:bodyPr wrap="square" rtlCol="1">
            <a:spAutoFit/>
          </a:bodyPr>
          <a:lstStyle/>
          <a:p>
            <a:pPr algn="r" rtl="1"/>
            <a:r>
              <a:rPr lang="ar-MA" sz="3200" b="1">
                <a:effectLst>
                  <a:outerShdw blurRad="38100" dist="38100" dir="2700000" algn="tl">
                    <a:srgbClr val="000000">
                      <a:alpha val="43137"/>
                    </a:srgbClr>
                  </a:outerShdw>
                </a:effectLst>
              </a:rPr>
              <a:t>يجب أن تتمتع النساء بما يتمتع به الرجال من حقوق، وأن تقوم بما يقمن بما يقوم به الرجال من واجبات، ولكي يستطعن ذلك يجب أن يفسح لهن المجال، ويعدن للقدرة على أداء ما يطلب منهن.</a:t>
            </a:r>
            <a:endParaRPr lang="ar-MA" sz="3200" b="1" dirty="0">
              <a:effectLst>
                <a:outerShdw blurRad="38100" dist="38100" dir="2700000" algn="tl">
                  <a:srgbClr val="000000">
                    <a:alpha val="43137"/>
                  </a:srgbClr>
                </a:outerShdw>
              </a:effectLst>
            </a:endParaRPr>
          </a:p>
        </p:txBody>
      </p:sp>
      <p:graphicFrame>
        <p:nvGraphicFramePr>
          <p:cNvPr id="3" name="Table 2"/>
          <p:cNvGraphicFramePr>
            <a:graphicFrameLocks noGrp="1"/>
          </p:cNvGraphicFramePr>
          <p:nvPr>
            <p:extLst>
              <p:ext uri="{D42A27DB-BD31-4B8C-83A1-F6EECF244321}">
                <p14:modId xmlns:p14="http://schemas.microsoft.com/office/powerpoint/2010/main" val="2885112622"/>
              </p:ext>
            </p:extLst>
          </p:nvPr>
        </p:nvGraphicFramePr>
        <p:xfrm>
          <a:off x="239150" y="942628"/>
          <a:ext cx="11718387" cy="1261872"/>
        </p:xfrm>
        <a:graphic>
          <a:graphicData uri="http://schemas.openxmlformats.org/drawingml/2006/table">
            <a:tbl>
              <a:tblPr rtl="1" firstRow="1" firstCol="1" bandRow="1">
                <a:tableStyleId>{5C22544A-7EE6-4342-B048-85BDC9FD1C3A}</a:tableStyleId>
              </a:tblPr>
              <a:tblGrid>
                <a:gridCol w="1439213">
                  <a:extLst>
                    <a:ext uri="{9D8B030D-6E8A-4147-A177-3AD203B41FA5}">
                      <a16:colId xmlns:a16="http://schemas.microsoft.com/office/drawing/2014/main" val="2502906156"/>
                    </a:ext>
                  </a:extLst>
                </a:gridCol>
                <a:gridCol w="1369912">
                  <a:extLst>
                    <a:ext uri="{9D8B030D-6E8A-4147-A177-3AD203B41FA5}">
                      <a16:colId xmlns:a16="http://schemas.microsoft.com/office/drawing/2014/main" val="2802886771"/>
                    </a:ext>
                  </a:extLst>
                </a:gridCol>
                <a:gridCol w="1598768">
                  <a:extLst>
                    <a:ext uri="{9D8B030D-6E8A-4147-A177-3AD203B41FA5}">
                      <a16:colId xmlns:a16="http://schemas.microsoft.com/office/drawing/2014/main" val="4224363599"/>
                    </a:ext>
                  </a:extLst>
                </a:gridCol>
                <a:gridCol w="1600379">
                  <a:extLst>
                    <a:ext uri="{9D8B030D-6E8A-4147-A177-3AD203B41FA5}">
                      <a16:colId xmlns:a16="http://schemas.microsoft.com/office/drawing/2014/main" val="2638512859"/>
                    </a:ext>
                  </a:extLst>
                </a:gridCol>
                <a:gridCol w="1369912">
                  <a:extLst>
                    <a:ext uri="{9D8B030D-6E8A-4147-A177-3AD203B41FA5}">
                      <a16:colId xmlns:a16="http://schemas.microsoft.com/office/drawing/2014/main" val="147525023"/>
                    </a:ext>
                  </a:extLst>
                </a:gridCol>
                <a:gridCol w="1598768">
                  <a:extLst>
                    <a:ext uri="{9D8B030D-6E8A-4147-A177-3AD203B41FA5}">
                      <a16:colId xmlns:a16="http://schemas.microsoft.com/office/drawing/2014/main" val="2697309116"/>
                    </a:ext>
                  </a:extLst>
                </a:gridCol>
                <a:gridCol w="1371523">
                  <a:extLst>
                    <a:ext uri="{9D8B030D-6E8A-4147-A177-3AD203B41FA5}">
                      <a16:colId xmlns:a16="http://schemas.microsoft.com/office/drawing/2014/main" val="895451940"/>
                    </a:ext>
                  </a:extLst>
                </a:gridCol>
                <a:gridCol w="1369912">
                  <a:extLst>
                    <a:ext uri="{9D8B030D-6E8A-4147-A177-3AD203B41FA5}">
                      <a16:colId xmlns:a16="http://schemas.microsoft.com/office/drawing/2014/main" val="2271407144"/>
                    </a:ext>
                  </a:extLst>
                </a:gridCol>
              </a:tblGrid>
              <a:tr h="297815">
                <a:tc>
                  <a:txBody>
                    <a:bodyPr/>
                    <a:lstStyle/>
                    <a:p>
                      <a:pPr algn="justLow" rtl="1">
                        <a:lnSpc>
                          <a:spcPct val="115000"/>
                        </a:lnSpc>
                        <a:spcAft>
                          <a:spcPts val="1000"/>
                        </a:spcAft>
                      </a:pPr>
                      <a:r>
                        <a:rPr lang="ar-MA" sz="3600" b="1">
                          <a:solidFill>
                            <a:schemeClr val="tx1"/>
                          </a:solidFill>
                          <a:effectLst/>
                        </a:rPr>
                        <a:t>الضمائر</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90000"/>
                      </a:schemeClr>
                    </a:solidFill>
                  </a:tcPr>
                </a:tc>
                <a:tc>
                  <a:txBody>
                    <a:bodyPr/>
                    <a:lstStyle/>
                    <a:p>
                      <a:pPr algn="justLow" rtl="1">
                        <a:lnSpc>
                          <a:spcPct val="115000"/>
                        </a:lnSpc>
                        <a:spcAft>
                          <a:spcPts val="1000"/>
                        </a:spcAft>
                      </a:pPr>
                      <a:r>
                        <a:rPr lang="ar-MA" sz="3600" b="1" dirty="0">
                          <a:solidFill>
                            <a:schemeClr val="tx1"/>
                          </a:solidFill>
                          <a:effectLst/>
                        </a:rPr>
                        <a:t>أنا</a:t>
                      </a:r>
                      <a:endParaRPr lang="en-US" sz="3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90000"/>
                      </a:schemeClr>
                    </a:solidFill>
                  </a:tcPr>
                </a:tc>
                <a:tc>
                  <a:txBody>
                    <a:bodyPr/>
                    <a:lstStyle/>
                    <a:p>
                      <a:pPr algn="justLow" rtl="1">
                        <a:lnSpc>
                          <a:spcPct val="115000"/>
                        </a:lnSpc>
                        <a:spcAft>
                          <a:spcPts val="1000"/>
                        </a:spcAft>
                      </a:pPr>
                      <a:r>
                        <a:rPr lang="ar-MA" sz="3600" b="1" dirty="0">
                          <a:solidFill>
                            <a:schemeClr val="tx1"/>
                          </a:solidFill>
                          <a:effectLst/>
                        </a:rPr>
                        <a:t>أنت</a:t>
                      </a:r>
                      <a:endParaRPr lang="en-US" sz="3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90000"/>
                      </a:schemeClr>
                    </a:solidFill>
                  </a:tcPr>
                </a:tc>
                <a:tc>
                  <a:txBody>
                    <a:bodyPr/>
                    <a:lstStyle/>
                    <a:p>
                      <a:pPr algn="justLow" rtl="1">
                        <a:lnSpc>
                          <a:spcPct val="115000"/>
                        </a:lnSpc>
                        <a:spcAft>
                          <a:spcPts val="1000"/>
                        </a:spcAft>
                      </a:pPr>
                      <a:r>
                        <a:rPr lang="ar-MA" sz="3600" b="1">
                          <a:solidFill>
                            <a:schemeClr val="tx1"/>
                          </a:solidFill>
                          <a:effectLst/>
                        </a:rPr>
                        <a:t>أنت</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90000"/>
                      </a:schemeClr>
                    </a:solidFill>
                  </a:tcPr>
                </a:tc>
                <a:tc>
                  <a:txBody>
                    <a:bodyPr/>
                    <a:lstStyle/>
                    <a:p>
                      <a:pPr algn="justLow" rtl="1">
                        <a:lnSpc>
                          <a:spcPct val="115000"/>
                        </a:lnSpc>
                        <a:spcAft>
                          <a:spcPts val="1000"/>
                        </a:spcAft>
                      </a:pPr>
                      <a:r>
                        <a:rPr lang="ar-MA" sz="3600" b="1">
                          <a:solidFill>
                            <a:schemeClr val="tx1"/>
                          </a:solidFill>
                          <a:effectLst/>
                        </a:rPr>
                        <a:t>نحن</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90000"/>
                      </a:schemeClr>
                    </a:solidFill>
                  </a:tcPr>
                </a:tc>
                <a:tc>
                  <a:txBody>
                    <a:bodyPr/>
                    <a:lstStyle/>
                    <a:p>
                      <a:pPr algn="justLow" rtl="1">
                        <a:lnSpc>
                          <a:spcPct val="115000"/>
                        </a:lnSpc>
                        <a:spcAft>
                          <a:spcPts val="1000"/>
                        </a:spcAft>
                      </a:pPr>
                      <a:r>
                        <a:rPr lang="ar-MA" sz="3600" b="1">
                          <a:solidFill>
                            <a:schemeClr val="tx1"/>
                          </a:solidFill>
                          <a:effectLst/>
                        </a:rPr>
                        <a:t>أنتما</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90000"/>
                      </a:schemeClr>
                    </a:solidFill>
                  </a:tcPr>
                </a:tc>
                <a:tc>
                  <a:txBody>
                    <a:bodyPr/>
                    <a:lstStyle/>
                    <a:p>
                      <a:pPr algn="justLow" rtl="1">
                        <a:lnSpc>
                          <a:spcPct val="115000"/>
                        </a:lnSpc>
                        <a:spcAft>
                          <a:spcPts val="1000"/>
                        </a:spcAft>
                      </a:pPr>
                      <a:r>
                        <a:rPr lang="ar-MA" sz="3600" b="1">
                          <a:solidFill>
                            <a:schemeClr val="tx1"/>
                          </a:solidFill>
                          <a:effectLst/>
                        </a:rPr>
                        <a:t>أنتم</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90000"/>
                      </a:schemeClr>
                    </a:solidFill>
                  </a:tcPr>
                </a:tc>
                <a:tc>
                  <a:txBody>
                    <a:bodyPr/>
                    <a:lstStyle/>
                    <a:p>
                      <a:pPr algn="justLow" rtl="1">
                        <a:lnSpc>
                          <a:spcPct val="115000"/>
                        </a:lnSpc>
                        <a:spcAft>
                          <a:spcPts val="1000"/>
                        </a:spcAft>
                      </a:pPr>
                      <a:r>
                        <a:rPr lang="ar-MA" sz="3600" b="1">
                          <a:solidFill>
                            <a:schemeClr val="tx1"/>
                          </a:solidFill>
                          <a:effectLst/>
                        </a:rPr>
                        <a:t>أنتن</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90000"/>
                      </a:schemeClr>
                    </a:solidFill>
                  </a:tcPr>
                </a:tc>
                <a:extLst>
                  <a:ext uri="{0D108BD9-81ED-4DB2-BD59-A6C34878D82A}">
                    <a16:rowId xmlns:a16="http://schemas.microsoft.com/office/drawing/2014/main" val="2418874562"/>
                  </a:ext>
                </a:extLst>
              </a:tr>
              <a:tr h="314325">
                <a:tc>
                  <a:txBody>
                    <a:bodyPr/>
                    <a:lstStyle/>
                    <a:p>
                      <a:pPr algn="justLow" rtl="1">
                        <a:lnSpc>
                          <a:spcPct val="115000"/>
                        </a:lnSpc>
                        <a:spcAft>
                          <a:spcPts val="1000"/>
                        </a:spcAft>
                      </a:pPr>
                      <a:r>
                        <a:rPr lang="ar-MA" sz="3600" b="1">
                          <a:solidFill>
                            <a:schemeClr val="tx1"/>
                          </a:solidFill>
                          <a:effectLst/>
                        </a:rPr>
                        <a:t>أعد</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90000"/>
                      </a:schemeClr>
                    </a:solidFill>
                  </a:tcPr>
                </a:tc>
                <a:tc>
                  <a:txBody>
                    <a:bodyPr/>
                    <a:lstStyle/>
                    <a:p>
                      <a:pPr algn="justLow" rtl="1">
                        <a:lnSpc>
                          <a:spcPct val="115000"/>
                        </a:lnSpc>
                        <a:spcAft>
                          <a:spcPts val="1000"/>
                        </a:spcAft>
                      </a:pPr>
                      <a:r>
                        <a:rPr lang="ar-MA" sz="3600" b="1">
                          <a:solidFill>
                            <a:schemeClr val="tx1"/>
                          </a:solidFill>
                          <a:effectLst/>
                        </a:rPr>
                        <a:t>أعددت</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2">
                        <a:lumMod val="10000"/>
                        <a:lumOff val="90000"/>
                      </a:schemeClr>
                    </a:solidFill>
                  </a:tcPr>
                </a:tc>
                <a:tc>
                  <a:txBody>
                    <a:bodyPr/>
                    <a:lstStyle/>
                    <a:p>
                      <a:pPr algn="justLow" rtl="1">
                        <a:lnSpc>
                          <a:spcPct val="115000"/>
                        </a:lnSpc>
                        <a:spcAft>
                          <a:spcPts val="1000"/>
                        </a:spcAft>
                      </a:pPr>
                      <a:r>
                        <a:rPr lang="ar-MA" sz="3600" b="1">
                          <a:solidFill>
                            <a:schemeClr val="tx1"/>
                          </a:solidFill>
                          <a:effectLst/>
                        </a:rPr>
                        <a:t>أعددت</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2">
                        <a:lumMod val="10000"/>
                        <a:lumOff val="90000"/>
                      </a:schemeClr>
                    </a:solidFill>
                  </a:tcPr>
                </a:tc>
                <a:tc>
                  <a:txBody>
                    <a:bodyPr/>
                    <a:lstStyle/>
                    <a:p>
                      <a:pPr algn="justLow" rtl="1">
                        <a:lnSpc>
                          <a:spcPct val="115000"/>
                        </a:lnSpc>
                        <a:spcAft>
                          <a:spcPts val="1000"/>
                        </a:spcAft>
                      </a:pPr>
                      <a:r>
                        <a:rPr lang="ar-MA" sz="3600" b="1">
                          <a:solidFill>
                            <a:schemeClr val="tx1"/>
                          </a:solidFill>
                          <a:effectLst/>
                        </a:rPr>
                        <a:t>أعددت</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2">
                        <a:lumMod val="10000"/>
                        <a:lumOff val="90000"/>
                      </a:schemeClr>
                    </a:solidFill>
                  </a:tcPr>
                </a:tc>
                <a:tc>
                  <a:txBody>
                    <a:bodyPr/>
                    <a:lstStyle/>
                    <a:p>
                      <a:pPr algn="justLow" rtl="1">
                        <a:lnSpc>
                          <a:spcPct val="115000"/>
                        </a:lnSpc>
                        <a:spcAft>
                          <a:spcPts val="1000"/>
                        </a:spcAft>
                      </a:pPr>
                      <a:r>
                        <a:rPr lang="ar-MA" sz="3600" b="1">
                          <a:solidFill>
                            <a:schemeClr val="tx1"/>
                          </a:solidFill>
                          <a:effectLst/>
                        </a:rPr>
                        <a:t>أعددنا</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2">
                        <a:lumMod val="10000"/>
                        <a:lumOff val="90000"/>
                      </a:schemeClr>
                    </a:solidFill>
                  </a:tcPr>
                </a:tc>
                <a:tc>
                  <a:txBody>
                    <a:bodyPr/>
                    <a:lstStyle/>
                    <a:p>
                      <a:pPr algn="justLow" rtl="1">
                        <a:lnSpc>
                          <a:spcPct val="115000"/>
                        </a:lnSpc>
                        <a:spcAft>
                          <a:spcPts val="1000"/>
                        </a:spcAft>
                      </a:pPr>
                      <a:r>
                        <a:rPr lang="ar-MA" sz="3600" b="1">
                          <a:solidFill>
                            <a:schemeClr val="tx1"/>
                          </a:solidFill>
                          <a:effectLst/>
                        </a:rPr>
                        <a:t>أعددتما</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2">
                        <a:lumMod val="10000"/>
                        <a:lumOff val="90000"/>
                      </a:schemeClr>
                    </a:solidFill>
                  </a:tcPr>
                </a:tc>
                <a:tc>
                  <a:txBody>
                    <a:bodyPr/>
                    <a:lstStyle/>
                    <a:p>
                      <a:pPr algn="justLow" rtl="1">
                        <a:lnSpc>
                          <a:spcPct val="115000"/>
                        </a:lnSpc>
                        <a:spcAft>
                          <a:spcPts val="1000"/>
                        </a:spcAft>
                      </a:pPr>
                      <a:r>
                        <a:rPr lang="ar-MA" sz="3600" b="1">
                          <a:solidFill>
                            <a:schemeClr val="tx1"/>
                          </a:solidFill>
                          <a:effectLst/>
                        </a:rPr>
                        <a:t>أعددتم</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2">
                        <a:lumMod val="10000"/>
                        <a:lumOff val="90000"/>
                      </a:schemeClr>
                    </a:solidFill>
                  </a:tcPr>
                </a:tc>
                <a:tc>
                  <a:txBody>
                    <a:bodyPr/>
                    <a:lstStyle/>
                    <a:p>
                      <a:pPr algn="justLow" rtl="1">
                        <a:lnSpc>
                          <a:spcPct val="115000"/>
                        </a:lnSpc>
                        <a:spcAft>
                          <a:spcPts val="1000"/>
                        </a:spcAft>
                      </a:pPr>
                      <a:r>
                        <a:rPr lang="ar-MA" sz="3600" b="1" dirty="0">
                          <a:solidFill>
                            <a:schemeClr val="tx1"/>
                          </a:solidFill>
                          <a:effectLst/>
                        </a:rPr>
                        <a:t>أعدتن</a:t>
                      </a:r>
                      <a:endParaRPr lang="en-US" sz="3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2">
                        <a:lumMod val="10000"/>
                        <a:lumOff val="90000"/>
                      </a:schemeClr>
                    </a:solidFill>
                  </a:tcPr>
                </a:tc>
                <a:extLst>
                  <a:ext uri="{0D108BD9-81ED-4DB2-BD59-A6C34878D82A}">
                    <a16:rowId xmlns:a16="http://schemas.microsoft.com/office/drawing/2014/main" val="1128610788"/>
                  </a:ext>
                </a:extLst>
              </a:tr>
            </a:tbl>
          </a:graphicData>
        </a:graphic>
      </p:graphicFrame>
      <p:sp>
        <p:nvSpPr>
          <p:cNvPr id="8" name="TextBox 7"/>
          <p:cNvSpPr txBox="1"/>
          <p:nvPr/>
        </p:nvSpPr>
        <p:spPr>
          <a:xfrm>
            <a:off x="11141612" y="2257393"/>
            <a:ext cx="815925" cy="584775"/>
          </a:xfrm>
          <a:prstGeom prst="rect">
            <a:avLst/>
          </a:prstGeom>
          <a:solidFill>
            <a:srgbClr val="FFFF00"/>
          </a:solidFill>
        </p:spPr>
        <p:txBody>
          <a:bodyPr wrap="square" rtlCol="1">
            <a:spAutoFit/>
          </a:bodyPr>
          <a:lstStyle/>
          <a:p>
            <a:pPr algn="r" rtl="1"/>
            <a:r>
              <a:rPr lang="ar-MA" sz="3200" b="1" dirty="0" smtClean="0">
                <a:effectLst>
                  <a:outerShdw blurRad="38100" dist="38100" dir="2700000" algn="tl">
                    <a:srgbClr val="000000">
                      <a:alpha val="43137"/>
                    </a:srgbClr>
                  </a:outerShdw>
                </a:effectLst>
              </a:rPr>
              <a:t>11- </a:t>
            </a:r>
            <a:endParaRPr lang="ar-MA" sz="3200" b="1" dirty="0">
              <a:effectLst>
                <a:outerShdw blurRad="38100" dist="38100" dir="2700000" algn="tl">
                  <a:srgbClr val="000000">
                    <a:alpha val="43137"/>
                  </a:srgbClr>
                </a:outerShdw>
              </a:effectLst>
            </a:endParaRPr>
          </a:p>
        </p:txBody>
      </p:sp>
      <p:sp>
        <p:nvSpPr>
          <p:cNvPr id="9" name="TextBox 8"/>
          <p:cNvSpPr txBox="1"/>
          <p:nvPr/>
        </p:nvSpPr>
        <p:spPr>
          <a:xfrm>
            <a:off x="11141613" y="4521626"/>
            <a:ext cx="815924" cy="584775"/>
          </a:xfrm>
          <a:prstGeom prst="rect">
            <a:avLst/>
          </a:prstGeom>
          <a:solidFill>
            <a:srgbClr val="FFFF00"/>
          </a:solidFill>
        </p:spPr>
        <p:txBody>
          <a:bodyPr wrap="square" rtlCol="1">
            <a:spAutoFit/>
          </a:bodyPr>
          <a:lstStyle/>
          <a:p>
            <a:pPr algn="r" rtl="1"/>
            <a:r>
              <a:rPr lang="ar-MA" sz="3200" b="1" dirty="0" smtClean="0">
                <a:effectLst>
                  <a:outerShdw blurRad="38100" dist="38100" dir="2700000" algn="tl">
                    <a:srgbClr val="000000">
                      <a:alpha val="43137"/>
                    </a:srgbClr>
                  </a:outerShdw>
                </a:effectLst>
              </a:rPr>
              <a:t>12- </a:t>
            </a:r>
            <a:endParaRPr lang="ar-MA" sz="32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85049617"/>
      </p:ext>
    </p:extLst>
  </p:cSld>
  <p:clrMapOvr>
    <a:masterClrMapping/>
  </p:clrMapOvr>
  <p:timing>
    <p:tnLst>
      <p:par>
        <p:cTn id="1" dur="indefinite" restart="never" nodeType="tmRoot"/>
      </p:par>
    </p:tnLst>
  </p:timing>
</p:sld>
</file>

<file path=ppt/theme/theme1.xml><?xml version="1.0" encoding="utf-8"?>
<a:theme xmlns:a="http://schemas.openxmlformats.org/drawingml/2006/main" name="Metropolitan">
  <a:themeElements>
    <a:clrScheme name="Metropolitan">
      <a:dk1>
        <a:sysClr val="windowText" lastClr="000000"/>
      </a:dk1>
      <a:lt1>
        <a:sysClr val="window" lastClr="FFFFFF"/>
      </a:lt1>
      <a:dk2>
        <a:srgbClr val="162F33"/>
      </a:dk2>
      <a:lt2>
        <a:srgbClr val="EAF0E0"/>
      </a:lt2>
      <a:accent1>
        <a:srgbClr val="50B4C8"/>
      </a:accent1>
      <a:accent2>
        <a:srgbClr val="A8B97F"/>
      </a:accent2>
      <a:accent3>
        <a:srgbClr val="9B9256"/>
      </a:accent3>
      <a:accent4>
        <a:srgbClr val="657689"/>
      </a:accent4>
      <a:accent5>
        <a:srgbClr val="7A855D"/>
      </a:accent5>
      <a:accent6>
        <a:srgbClr val="84AC9D"/>
      </a:accent6>
      <a:hlink>
        <a:srgbClr val="2370CD"/>
      </a:hlink>
      <a:folHlink>
        <a:srgbClr val="877589"/>
      </a:folHlink>
    </a:clrScheme>
    <a:fontScheme name="Metropolitan">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etropolitan">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thm15="http://schemas.microsoft.com/office/thememl/2012/main" name="Metropolitan" id="{4C5440D6-04D2-4954-96CF-F251137069B2}" vid="{79CFCA13-9412-4290-BB4B-85112F88857B}"/>
    </a:ext>
  </a:extLst>
</a:theme>
</file>

<file path=docProps/app.xml><?xml version="1.0" encoding="utf-8"?>
<Properties xmlns="http://schemas.openxmlformats.org/officeDocument/2006/extended-properties" xmlns:vt="http://schemas.openxmlformats.org/officeDocument/2006/docPropsVTypes">
  <Template>Metropolitan</Template>
  <TotalTime>252</TotalTime>
  <Words>362</Words>
  <Application>Microsoft Office PowerPoint</Application>
  <PresentationFormat>Widescreen</PresentationFormat>
  <Paragraphs>133</Paragraphs>
  <Slides>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Calibri Light</vt:lpstr>
      <vt:lpstr>Times New Roman</vt:lpstr>
      <vt:lpstr>Wingdings</vt:lpstr>
      <vt:lpstr>Metropolitan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zakaria arajouan</dc:creator>
  <cp:lastModifiedBy>zakaria arajouan</cp:lastModifiedBy>
  <cp:revision>26</cp:revision>
  <dcterms:created xsi:type="dcterms:W3CDTF">2022-09-27T21:07:30Z</dcterms:created>
  <dcterms:modified xsi:type="dcterms:W3CDTF">2022-10-29T19:44:02Z</dcterms:modified>
</cp:coreProperties>
</file>