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9" r:id="rId4"/>
    <p:sldId id="292" r:id="rId5"/>
    <p:sldId id="293" r:id="rId6"/>
    <p:sldId id="285" r:id="rId7"/>
    <p:sldId id="286" r:id="rId8"/>
    <p:sldId id="294" r:id="rId9"/>
    <p:sldId id="287" r:id="rId10"/>
    <p:sldId id="295" r:id="rId11"/>
    <p:sldId id="288" r:id="rId12"/>
    <p:sldId id="296" r:id="rId13"/>
    <p:sldId id="289" r:id="rId14"/>
    <p:sldId id="297" r:id="rId15"/>
    <p:sldId id="290" r:id="rId16"/>
    <p:sldId id="298" r:id="rId17"/>
    <p:sldId id="291" r:id="rId18"/>
    <p:sldId id="299" r:id="rId19"/>
    <p:sldId id="300" r:id="rId20"/>
    <p:sldId id="301" r:id="rId21"/>
    <p:sldId id="30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08-04-1445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08-04-1445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08-04-1445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08-04-1445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08-04-1445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08-04-1445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مـــــــــــــــكـون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 اللغوي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49305" y="2895599"/>
            <a:ext cx="7737231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الموضــــــــــــــوع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تمارين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تطبيقيـــة 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72" y="299918"/>
            <a:ext cx="12091177" cy="531837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4-  </a:t>
            </a:r>
            <a:r>
              <a:rPr lang="ar-MA" sz="3200" b="1" dirty="0">
                <a:solidFill>
                  <a:srgbClr val="00B050"/>
                </a:solidFill>
              </a:rPr>
              <a:t>هات صيغ المبالغة من الأفعال الآتية، ثم زنها، وضعها في جمل تامة </a:t>
            </a:r>
            <a:r>
              <a:rPr lang="ar-MA" sz="3200" b="1" dirty="0" smtClean="0">
                <a:solidFill>
                  <a:srgbClr val="00B050"/>
                </a:solidFill>
              </a:rPr>
              <a:t>: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قدم: أٌقدم – أقدم محمد على فعل الخير.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أكرم: كريم – زيد كريم.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جاد: جواد – محمد جواد.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غفر: غفار – إن الله غفار رحيم.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بشر: بشير – جاء النبي بشيرا.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أعطى: معطاء – المسلم معطاء الصدقة.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حزن: حزين – تبدو دوما حزينا.</a:t>
            </a:r>
            <a:endParaRPr lang="ar-M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55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4749" y="299918"/>
            <a:ext cx="11929402" cy="581082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5-  </a:t>
            </a:r>
            <a:r>
              <a:rPr lang="ar-MA" sz="3200" b="1" dirty="0">
                <a:solidFill>
                  <a:srgbClr val="00B050"/>
                </a:solidFill>
              </a:rPr>
              <a:t>ضع في كل مكان خال مما يأتي مفعولاً به لاسم الفاعل أو صيغة المبالغة، أو مفعولين إن اقتضى الأمر ذلك:</a:t>
            </a:r>
            <a:endParaRPr lang="ar-MA" sz="3200" b="1" dirty="0" smtClean="0">
              <a:solidFill>
                <a:srgbClr val="00B050"/>
              </a:solidFill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الله تعالى غفَّار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ما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مهمل أخوك ............ 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المسرف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متلاف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..................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هذا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الشاهد قوّالٌ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..............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أشكور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أنت............. 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أمكرم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أخوك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..................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العاقل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تارك 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223811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4749" y="299918"/>
            <a:ext cx="11929402" cy="581082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5-  </a:t>
            </a:r>
            <a:r>
              <a:rPr lang="ar-MA" sz="3200" b="1" dirty="0">
                <a:solidFill>
                  <a:srgbClr val="00B050"/>
                </a:solidFill>
              </a:rPr>
              <a:t>ضع في كل مكان خال مما يأتي مفعولاً به لاسم الفاعل أو صيغة المبالغة، أو مفعولين إن اقتضى الأمر ذلك:</a:t>
            </a:r>
            <a:endParaRPr lang="ar-MA" sz="3200" b="1" dirty="0" smtClean="0">
              <a:solidFill>
                <a:srgbClr val="00B050"/>
              </a:solidFill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الله تعالى غفَّار 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ذنوب عباده</a:t>
            </a:r>
            <a:endParaRPr lang="ar-MA" sz="32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ما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مهمل أخوك 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الواجب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ar-M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المسرف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متلاف 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المال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ar-MA" sz="32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هذا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الشاهد قوّالٌ 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الحق</a:t>
            </a:r>
            <a:endParaRPr lang="ar-MA" sz="32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أشكور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أنت 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نعم الله </a:t>
            </a:r>
            <a:endParaRPr lang="ar-MA" sz="3200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أمكرم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أخوك 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ضيوفه</a:t>
            </a:r>
            <a:endParaRPr lang="ar-MA" sz="32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العاقل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تارك 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الجدال</a:t>
            </a:r>
            <a:endParaRPr lang="ar-MA" sz="3200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74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72" y="299918"/>
            <a:ext cx="12091177" cy="323473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6-  </a:t>
            </a:r>
            <a:r>
              <a:rPr lang="ar-MA" sz="3200" b="1" dirty="0">
                <a:solidFill>
                  <a:srgbClr val="00B050"/>
                </a:solidFill>
              </a:rPr>
              <a:t>عين اسم الزمان أو المكان فيما يأتي:</a:t>
            </a:r>
            <a:endParaRPr lang="ar-MA" sz="3200" b="1" dirty="0" smtClean="0">
              <a:solidFill>
                <a:srgbClr val="00B050"/>
              </a:solidFill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ذهبت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إلى المتجر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حان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مغرس الأشجار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أذن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المؤذن عند مغرب الشمس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سلام هي حتى مطلع الفجر"</a:t>
            </a:r>
          </a:p>
        </p:txBody>
      </p:sp>
    </p:spTree>
    <p:extLst>
      <p:ext uri="{BB962C8B-B14F-4D97-AF65-F5344CB8AC3E}">
        <p14:creationId xmlns:p14="http://schemas.microsoft.com/office/powerpoint/2010/main" val="302358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72" y="299918"/>
            <a:ext cx="12091177" cy="323473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6-  </a:t>
            </a:r>
            <a:r>
              <a:rPr lang="ar-MA" sz="3200" b="1" dirty="0">
                <a:solidFill>
                  <a:srgbClr val="00B050"/>
                </a:solidFill>
              </a:rPr>
              <a:t>عين اسم الزمان أو المكان فيما يأتي:</a:t>
            </a:r>
            <a:endParaRPr lang="ar-MA" sz="3200" b="1" dirty="0" smtClean="0">
              <a:solidFill>
                <a:srgbClr val="00B050"/>
              </a:solidFill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ذهبت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إلى 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المتجر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حان 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مغرس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الأشجار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أذن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المؤذن عند 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مغرب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الشمس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سلام هي حتى 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مطلع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الفجر"</a:t>
            </a:r>
          </a:p>
        </p:txBody>
      </p:sp>
    </p:spTree>
    <p:extLst>
      <p:ext uri="{BB962C8B-B14F-4D97-AF65-F5344CB8AC3E}">
        <p14:creationId xmlns:p14="http://schemas.microsoft.com/office/powerpoint/2010/main" val="408184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72" y="299918"/>
            <a:ext cx="12091177" cy="2540183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7-  </a:t>
            </a:r>
            <a:r>
              <a:rPr lang="ar-MA" sz="3200" b="1" dirty="0">
                <a:solidFill>
                  <a:srgbClr val="00B050"/>
                </a:solidFill>
              </a:rPr>
              <a:t>أكمل الجمل التالية باسم زمان أو مكان مناسب :</a:t>
            </a:r>
            <a:endParaRPr lang="ar-MA" sz="3200" b="1" dirty="0" smtClean="0">
              <a:solidFill>
                <a:srgbClr val="00B050"/>
              </a:solidFill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زرت 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صديقي قبل ………….. سفره إلى ………………. 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حمل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المريض إلى………………………في …………………. الليل  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………………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الشمس على الساعة السادسة صباحا</a:t>
            </a:r>
          </a:p>
        </p:txBody>
      </p:sp>
    </p:spTree>
    <p:extLst>
      <p:ext uri="{BB962C8B-B14F-4D97-AF65-F5344CB8AC3E}">
        <p14:creationId xmlns:p14="http://schemas.microsoft.com/office/powerpoint/2010/main" val="66608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72" y="299918"/>
            <a:ext cx="12091177" cy="2540183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7-  </a:t>
            </a:r>
            <a:r>
              <a:rPr lang="ar-MA" sz="3200" b="1" dirty="0">
                <a:solidFill>
                  <a:srgbClr val="00B050"/>
                </a:solidFill>
              </a:rPr>
              <a:t>أكمل الجمل التالية باسم زمان أو مكان مناسب :</a:t>
            </a:r>
            <a:endParaRPr lang="ar-MA" sz="3200" b="1" dirty="0" smtClean="0">
              <a:solidFill>
                <a:srgbClr val="00B050"/>
              </a:solidFill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زرت 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صديقي قبل 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موعد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سفره إلى 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المغرب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ar-M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حمل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المريض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إلى 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المستشفى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في </a:t>
            </a: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منتصف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الليل  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مشرق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الشمس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على الساعة السادسة صباحا</a:t>
            </a:r>
          </a:p>
        </p:txBody>
      </p:sp>
    </p:spTree>
    <p:extLst>
      <p:ext uri="{BB962C8B-B14F-4D97-AF65-F5344CB8AC3E}">
        <p14:creationId xmlns:p14="http://schemas.microsoft.com/office/powerpoint/2010/main" val="208194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72" y="60765"/>
            <a:ext cx="12091177" cy="46238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8-  </a:t>
            </a:r>
            <a:r>
              <a:rPr lang="ar-MA" sz="3200" b="1" dirty="0">
                <a:solidFill>
                  <a:srgbClr val="00B050"/>
                </a:solidFill>
              </a:rPr>
              <a:t>صغ اسم الزمان أو المكان من الأفعال التالية وركبه في جملة </a:t>
            </a:r>
            <a:r>
              <a:rPr lang="ar-MA" sz="3200" b="1" dirty="0" smtClean="0">
                <a:solidFill>
                  <a:srgbClr val="00B050"/>
                </a:solidFill>
              </a:rPr>
              <a:t>مفيدة: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طعم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..........................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نبت: ..........................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عمل: ........................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سبح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......................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استقر: ....................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هبط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................................</a:t>
            </a:r>
            <a:endParaRPr lang="ar-M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41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72" y="60765"/>
            <a:ext cx="12091177" cy="46238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8-  </a:t>
            </a:r>
            <a:r>
              <a:rPr lang="ar-MA" sz="3200" b="1" dirty="0">
                <a:solidFill>
                  <a:srgbClr val="00B050"/>
                </a:solidFill>
              </a:rPr>
              <a:t>صغ اسم الزمان أو المكان من الأفعال التالية وركبه في جملة </a:t>
            </a:r>
            <a:r>
              <a:rPr lang="ar-MA" sz="3200" b="1" dirty="0" smtClean="0">
                <a:solidFill>
                  <a:srgbClr val="00B050"/>
                </a:solidFill>
              </a:rPr>
              <a:t>مفيدة: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طعم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دخلت المطعم.</a:t>
            </a:r>
            <a:endParaRPr lang="ar-MA" sz="32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نبت: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هنا منبت الأحرار.</a:t>
            </a:r>
            <a:endParaRPr lang="ar-MA" sz="32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عمل: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وصلت المعمل متأخرا.</a:t>
            </a:r>
            <a:endParaRPr lang="ar-MA" sz="32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سبح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أقفل المسبح باكرا.</a:t>
            </a:r>
            <a:endParaRPr lang="ar-MA" sz="32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استقر: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هنا المستقر.</a:t>
            </a:r>
            <a:endParaRPr lang="ar-MA" sz="32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هبط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أصلح مهبط الطائرة.</a:t>
            </a:r>
            <a:endParaRPr lang="ar-M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3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72" y="60765"/>
            <a:ext cx="12091177" cy="1845633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9-  أعرب ما يلي:</a:t>
            </a:r>
            <a:endParaRPr lang="ar-MA" sz="3200" b="1" dirty="0" smtClean="0">
              <a:solidFill>
                <a:srgbClr val="00B050"/>
              </a:solidFill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هو شاكر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المعروف.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المظلومُ مستجاب دعاؤه.</a:t>
            </a:r>
            <a:endParaRPr lang="ar-MA" sz="32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2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56272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378565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علام </a:t>
            </a:r>
            <a:r>
              <a:rPr lang="ar-MA" sz="4000" b="1" dirty="0"/>
              <a:t>يدل اسم الفاعل؟ - مم يشتق؟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كيف </a:t>
            </a:r>
            <a:r>
              <a:rPr lang="ar-MA" sz="4000" b="1" dirty="0"/>
              <a:t>يصاغ من الفعل الثلاثي؟ ومن غير الثلاثي؟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علام </a:t>
            </a:r>
            <a:r>
              <a:rPr lang="ar-MA" sz="4000" b="1" dirty="0"/>
              <a:t>يدل اسم المفعول؟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كيف </a:t>
            </a:r>
            <a:r>
              <a:rPr lang="ar-MA" sz="4000" b="1" dirty="0"/>
              <a:t>يصاغ من الفعل الثلاثي؟ ومن غير الثلاثي؟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اذكر </a:t>
            </a:r>
            <a:r>
              <a:rPr lang="ar-MA" sz="4000" b="1" dirty="0"/>
              <a:t>شروط إعماله، مع التمثيل لها بجمل مفيدة.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/>
              <a:t>كيف نصوغ اسما الزمان والمكان.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72" y="60765"/>
            <a:ext cx="12091177" cy="436734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9-  أعرب ما يلي:</a:t>
            </a:r>
            <a:endParaRPr lang="ar-MA" sz="3200" b="1" dirty="0" smtClean="0">
              <a:solidFill>
                <a:srgbClr val="00B050"/>
              </a:solidFill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هو شاكر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المعروف.</a:t>
            </a:r>
          </a:p>
          <a:p>
            <a:pPr marL="914400" lvl="1"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هو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ضمير منفصل مبني على الفتح، في محل رفع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مبتدأ.</a:t>
            </a:r>
            <a:endParaRPr lang="ar-M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lvl="1"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شاكر: خبر مرفوع، وعلامة رفعه الضمة الظاهرة على آخره.  وفاعل اسم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الفاعل"شاكر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  ضمير مستتر تقديره (هو).</a:t>
            </a:r>
          </a:p>
          <a:p>
            <a:pPr marL="914400" lvl="1"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المعروف: مفعول به لاسم الفاعل(شاكر)، منصوب، وعلامة نصبه الفتحة الظاهرة على آخره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759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72" y="60765"/>
            <a:ext cx="12091177" cy="531837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9-  أعرب ما يلي:</a:t>
            </a:r>
            <a:endParaRPr lang="ar-MA" sz="3200" b="1" dirty="0" smtClean="0">
              <a:solidFill>
                <a:srgbClr val="00B050"/>
              </a:solidFill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المظلومُ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مستجاب دعاؤه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457200"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المظلوم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مبتدأ مرفوع، وعلامة رفعه الضمة الظاهرة على آخره.</a:t>
            </a:r>
          </a:p>
          <a:p>
            <a:pPr marL="457200"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مستجابٌ : خبر مرفوع، وعلامة رفعه الضمة الظاهرة على آخره.  </a:t>
            </a:r>
          </a:p>
          <a:p>
            <a:pPr marL="457200"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دعاؤُهُ : نائب فاعل لاسم المفعول " مستجابٌ "، مرفوع، </a:t>
            </a:r>
          </a:p>
          <a:p>
            <a:pPr marL="457200"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وعلامة رفعه الضمة الظاهرة على آخره. وهو مضاف.</a:t>
            </a:r>
          </a:p>
          <a:p>
            <a:pPr marL="457200"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وهاء الغائب ضمير متصل مبني على الضّمّ في محل جر مضاف إليه.</a:t>
            </a:r>
          </a:p>
          <a:p>
            <a:pPr marL="457200" algn="r" rtl="1">
              <a:lnSpc>
                <a:spcPct val="115000"/>
              </a:lnSpc>
              <a:spcAft>
                <a:spcPts val="1000"/>
              </a:spcAft>
            </a:pPr>
            <a:endParaRPr lang="ar-MA" sz="32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97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40" y="299918"/>
            <a:ext cx="12091177" cy="464075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1-  عين </a:t>
            </a:r>
            <a:r>
              <a:rPr lang="ar-MA" sz="3200" b="1" dirty="0">
                <a:solidFill>
                  <a:srgbClr val="00B050"/>
                </a:solidFill>
              </a:rPr>
              <a:t>اسم الفاعل فيما يأتي واذكر </a:t>
            </a:r>
            <a:r>
              <a:rPr lang="ar-MA" sz="3200" b="1" dirty="0" smtClean="0">
                <a:solidFill>
                  <a:srgbClr val="00B050"/>
                </a:solidFill>
              </a:rPr>
              <a:t>فعله:</a:t>
            </a:r>
          </a:p>
          <a:p>
            <a:pPr marL="457200" algn="r" rtl="1">
              <a:lnSpc>
                <a:spcPct val="115000"/>
              </a:lnSpc>
              <a:spcAft>
                <a:spcPts val="1000"/>
              </a:spcAft>
            </a:pPr>
            <a:r>
              <a:rPr lang="fr-FR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قال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تعالى:{الذين يُنفقون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في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السَّراء والضَّراء، والكاظمينَ الغيظَ والعافين عن الناس، والله يحب المحسنين}</a:t>
            </a:r>
            <a: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من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خير صفات الرجل أن يكون صابراً شاكراً، لا جازعاً جاحدا.</a:t>
            </a:r>
            <a:endParaRPr lang="en-US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{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الشجاع في الميدان مستعذِبٌ الموت في سبيل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الله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}</a:t>
            </a:r>
            <a:r>
              <a:rPr lang="fr-FR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الفارس مُستَقِل جواده</a:t>
            </a:r>
            <a: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b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الطالب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مُسْتَعِد للامتحان</a:t>
            </a:r>
            <a: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b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القائد الماهر يعرف حقيقة عدوه</a:t>
            </a:r>
            <a: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40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40" y="299918"/>
            <a:ext cx="12091177" cy="411086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1-  عين </a:t>
            </a:r>
            <a:r>
              <a:rPr lang="ar-MA" sz="3200" b="1" dirty="0">
                <a:solidFill>
                  <a:srgbClr val="00B050"/>
                </a:solidFill>
              </a:rPr>
              <a:t>اسم الفاعل فيما يأتي واذكر </a:t>
            </a:r>
            <a:r>
              <a:rPr lang="ar-MA" sz="3200" b="1" dirty="0" smtClean="0">
                <a:solidFill>
                  <a:srgbClr val="00B050"/>
                </a:solidFill>
              </a:rPr>
              <a:t>فعله:</a:t>
            </a:r>
          </a:p>
          <a:p>
            <a:pPr marL="457200" algn="r" rtl="1">
              <a:lnSpc>
                <a:spcPct val="115000"/>
              </a:lnSpc>
              <a:spcAft>
                <a:spcPts val="1000"/>
              </a:spcAft>
            </a:pPr>
            <a:r>
              <a:rPr lang="fr-FR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كاظم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كظم.       -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عافي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عفى.       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محسن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أحسن</a:t>
            </a:r>
            <a: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صابر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صبر.     -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شاكر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شكر.        -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جازع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جزع.  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جاحد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جحد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algn="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مستعذِبٌ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استعذب.</a:t>
            </a:r>
            <a: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مُستَقِل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استقل.</a:t>
            </a:r>
            <a: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مُسْتَعِد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استعد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fr-FR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قائد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قاد.           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ar-S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ماهر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مهر.</a:t>
            </a:r>
            <a:endParaRPr lang="en-US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1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72" y="299918"/>
            <a:ext cx="12091177" cy="1845633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2-  </a:t>
            </a:r>
            <a:r>
              <a:rPr lang="ar-MA" sz="3200" b="1" dirty="0">
                <a:solidFill>
                  <a:srgbClr val="00B050"/>
                </a:solidFill>
              </a:rPr>
              <a:t>عين صيغ المبالغة في الجمل الآتية، ثم زن كل </a:t>
            </a:r>
            <a:r>
              <a:rPr lang="ar-MA" sz="3200" b="1" dirty="0" smtClean="0">
                <a:solidFill>
                  <a:srgbClr val="00B050"/>
                </a:solidFill>
              </a:rPr>
              <a:t>صيغة: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المؤمن صبُور، لا حَسّاد ولا مُختال. </a:t>
            </a:r>
            <a:endParaRPr lang="ar-MA" sz="3200" b="1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قال تعالى: { ولا تطع كل حلاف مَهِين، همَّاز مشَّاء بنميم، مناع للخير مُعتدٍ أثيم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}</a:t>
            </a:r>
            <a:endParaRPr lang="ar-M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45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72" y="299918"/>
            <a:ext cx="12091177" cy="1845633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2-  </a:t>
            </a:r>
            <a:r>
              <a:rPr lang="ar-MA" sz="3200" b="1" dirty="0">
                <a:solidFill>
                  <a:srgbClr val="00B050"/>
                </a:solidFill>
              </a:rPr>
              <a:t>عين صيغ المبالغة في الجمل الآتية، ثم زن كل </a:t>
            </a:r>
            <a:r>
              <a:rPr lang="ar-MA" sz="3200" b="1" dirty="0" smtClean="0">
                <a:solidFill>
                  <a:srgbClr val="00B050"/>
                </a:solidFill>
              </a:rPr>
              <a:t>صيغة: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صبُور: فعول.     - حَسّاد: فعال.            - مُختال: مفعال. 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حلاف: فعال.   -همَّاز: فعال.     - مشَّاء: فعال.    - مناع: فعال.  - أثيم: فعيل.</a:t>
            </a:r>
            <a:endParaRPr lang="ar-M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70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72" y="299918"/>
            <a:ext cx="12091177" cy="323473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3-  </a:t>
            </a:r>
            <a:r>
              <a:rPr lang="ar-MA" sz="3200" b="1" dirty="0">
                <a:solidFill>
                  <a:srgbClr val="00B050"/>
                </a:solidFill>
              </a:rPr>
              <a:t>ضع بدل كل فعل في الجمل الآتية اسم فاعل وبين عمله:</a:t>
            </a:r>
            <a:endParaRPr lang="ar-MA" sz="3200" b="1" dirty="0" smtClean="0">
              <a:solidFill>
                <a:srgbClr val="00B050"/>
              </a:solidFill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أنت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تكتم السر. </a:t>
            </a:r>
            <a:endParaRPr lang="ar-M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أيهمل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صديقك زيارتك. 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العاقل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يترك مصادقة الكسول. 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يعجبني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صديق يحب الخير للناس.</a:t>
            </a:r>
          </a:p>
        </p:txBody>
      </p:sp>
    </p:spTree>
    <p:extLst>
      <p:ext uri="{BB962C8B-B14F-4D97-AF65-F5344CB8AC3E}">
        <p14:creationId xmlns:p14="http://schemas.microsoft.com/office/powerpoint/2010/main" val="292662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72" y="299918"/>
            <a:ext cx="12091177" cy="506189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3-  </a:t>
            </a:r>
            <a:r>
              <a:rPr lang="ar-MA" sz="3200" b="1" dirty="0">
                <a:solidFill>
                  <a:srgbClr val="00B050"/>
                </a:solidFill>
              </a:rPr>
              <a:t>ضع بدل كل فعل في الجمل الآتية اسم فاعل وبين عمله:</a:t>
            </a:r>
            <a:endParaRPr lang="ar-MA" sz="3200" b="1" dirty="0" smtClean="0">
              <a:solidFill>
                <a:srgbClr val="00B050"/>
              </a:solidFill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أنت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تكتم السر.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{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كاتم }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رفع الفاعل (ضمير) ونصب المفعول به (السر)</a:t>
            </a:r>
            <a:endParaRPr lang="ar-M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أيهمل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صديقك زيارتك. {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مهمل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}-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رفع الفاعل (صديق) ونصب المفعول به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(زيارة)</a:t>
            </a:r>
            <a:endParaRPr lang="ar-M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lvl="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العاقل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يترك مصادقة الكسول. </a:t>
            </a:r>
            <a:r>
              <a:rPr lang="ar-MA" sz="32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{ </a:t>
            </a:r>
            <a:r>
              <a:rPr lang="ar-MA" sz="3200" b="1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تارك </a:t>
            </a:r>
            <a:r>
              <a:rPr lang="ar-MA" sz="32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}- رفع الفاعل (ضمير) ونصب المفعول به </a:t>
            </a:r>
            <a:r>
              <a:rPr lang="ar-MA" sz="3200" b="1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(مصادقة)</a:t>
            </a:r>
            <a:endParaRPr lang="ar-M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يعجبني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صديق يحب الخير للناس. {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محب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}- رفع الفاعل (ضمير) ونصب المفعول به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(الخير)</a:t>
            </a:r>
            <a:endParaRPr lang="ar-M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endParaRPr lang="ar-M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25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272" y="299918"/>
            <a:ext cx="12091177" cy="115108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>
                <a:solidFill>
                  <a:srgbClr val="00B050"/>
                </a:solidFill>
              </a:rPr>
              <a:t>4-  </a:t>
            </a:r>
            <a:r>
              <a:rPr lang="ar-MA" sz="3200" b="1" dirty="0">
                <a:solidFill>
                  <a:srgbClr val="00B050"/>
                </a:solidFill>
              </a:rPr>
              <a:t>هات صيغ المبالغة من الأفعال الآتية، ثم زنها، وضعها في جمل تامة </a:t>
            </a:r>
            <a:r>
              <a:rPr lang="ar-MA" sz="3200" b="1" dirty="0" smtClean="0">
                <a:solidFill>
                  <a:srgbClr val="00B050"/>
                </a:solidFill>
              </a:rPr>
              <a:t>:</a:t>
            </a:r>
          </a:p>
          <a:p>
            <a:pPr marL="914400" indent="-457200" algn="r" rtl="1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قدم، أكرم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، جاد ، غفر ،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بشر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،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أعطى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، </a:t>
            </a:r>
            <a:r>
              <a:rPr lang="ar-MA" sz="32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حزن</a:t>
            </a:r>
            <a:endParaRPr lang="ar-MA" sz="32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38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247</TotalTime>
  <Words>961</Words>
  <Application>Microsoft Office PowerPoint</Application>
  <PresentationFormat>Widescreen</PresentationFormat>
  <Paragraphs>104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35</cp:revision>
  <dcterms:created xsi:type="dcterms:W3CDTF">2022-09-27T21:07:30Z</dcterms:created>
  <dcterms:modified xsi:type="dcterms:W3CDTF">2023-10-22T19:15:14Z</dcterms:modified>
</cp:coreProperties>
</file>