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04-07-1445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04-07-1445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04-07-1445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04-07-1445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04-07-1445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04-07-1445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04-07-1445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04-07-1445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04-07-1445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04-07-1445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04-07-1445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04-07-1445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8812" y="2726787"/>
            <a:ext cx="11844997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خطاب السرد والوصف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4"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الحكي والسرد : 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الإنتاج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55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23029" y="42204"/>
            <a:ext cx="4691570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تقديم سند الاشتغال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0677" y="787231"/>
            <a:ext cx="11922361" cy="53173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 تخيل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أنك قمت برحلة إلى بلد من البلدان، وأردت أن تدوّن في مذكّراتك ما شاهدته، وتصف واقعة حدثت هناك. احك عن ذلك، موظفا ما اكتسبته حول خطابي الوصف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والسرد"</a:t>
            </a: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u="sng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المعطى</a:t>
            </a:r>
            <a:r>
              <a:rPr lang="ar-MA" sz="3200" b="1" u="sng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رحلة إلى بلد من البلدان.</a:t>
            </a:r>
            <a:endParaRPr lang="ar-MA" sz="3200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u="sng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المطلوب</a:t>
            </a:r>
            <a:r>
              <a:rPr lang="ar-MA" sz="3200" b="1" u="sng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ar-MA" sz="32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endParaRPr lang="ar-MA" sz="3200" b="1" dirty="0" smtClean="0">
              <a:solidFill>
                <a:srgbClr val="C00000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أن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تدون ما شاهدته، وتصف واقعة حدثت لك. </a:t>
            </a:r>
          </a:p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أن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تستثمر تعلماتك ذات الصلة بمهارة " الحكي والسرد"</a:t>
            </a:r>
          </a:p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أن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توظف أسلوب الوصف في منتوجك.</a:t>
            </a:r>
          </a:p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أن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تسترشد بالتصميم المسطر بالصفحة  من كتابك.</a:t>
            </a:r>
          </a:p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أن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يتسم منتوجك بالتماسك والانسجام.</a:t>
            </a:r>
            <a:endParaRPr lang="ar-MA" sz="3200" b="1" dirty="0">
              <a:solidFill>
                <a:srgbClr val="0D0D0D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9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138</TotalTime>
  <Words>108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29</cp:revision>
  <dcterms:created xsi:type="dcterms:W3CDTF">2022-09-27T21:07:30Z</dcterms:created>
  <dcterms:modified xsi:type="dcterms:W3CDTF">2024-01-14T21:29:27Z</dcterms:modified>
</cp:coreProperties>
</file>