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9" r:id="rId4"/>
    <p:sldId id="267" r:id="rId5"/>
    <p:sldId id="270" r:id="rId6"/>
    <p:sldId id="268" r:id="rId7"/>
    <p:sldId id="271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7625" y="2726787"/>
            <a:ext cx="11113477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خطاب السرد والوصف: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الاكتساب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52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56272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فهم 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الانطلاق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الإيضاح اللغوي: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6609" y="1668990"/>
            <a:ext cx="11922361" cy="48259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أزيز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حدقاته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يحدجني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    </a:t>
            </a: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يتحفز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         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تحديق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تنداح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     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غامرة: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56272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فهم  </a:t>
            </a:r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</a:t>
            </a:r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الانطلاق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18585" y="834495"/>
            <a:ext cx="4030385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/>
              <a:t>الإيضاح اللغوي:</a:t>
            </a:r>
            <a:endParaRPr lang="ar-MA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6609" y="1668990"/>
            <a:ext cx="11922361" cy="48259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أزيز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:صوت، صوت الرعد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حدقاته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نظراته المتمعنة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يحدجني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ينظر إلي نظرات متفحصة.            </a:t>
            </a: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يتحفز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يتهيأ.                 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تحديق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نظر حاد.        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 algn="r" rtl="1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تنداح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تكبر وتعظم.        </a:t>
            </a:r>
            <a:endParaRPr lang="ar-MA" sz="3200" b="1" dirty="0" smtClean="0">
              <a:solidFill>
                <a:srgbClr val="0D0D0D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غامرة: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غمر: ملأ-غطّى.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45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45" y="262221"/>
            <a:ext cx="11922361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 الحدث الأساسي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الشخصيات: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 المكان: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</a:t>
            </a:r>
            <a:r>
              <a:rPr lang="ar-S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 القيم المروجة في النص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745" y="262221"/>
            <a:ext cx="11922361" cy="44448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 الحدث الأساسي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إنقاذ الطبيب حياة جريح أشرف على الموت، وفرحه بهذا الإنجاز.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3- الشخصيات: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الطبيب – الجريح.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4- المكان: </a:t>
            </a:r>
            <a:r>
              <a:rPr lang="ar-SA" sz="3200" b="1" dirty="0">
                <a:solidFill>
                  <a:srgbClr val="0D0D0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حجرة داخل المستشفى.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5- القيم المروجة في النص</a:t>
            </a:r>
            <a:r>
              <a:rPr lang="ar-SA" sz="3200" b="1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قيمة إنسانية، تتجلى في السعي لمدّ يد المساعدة إلى الآخرين، والتحسيس بدور الطب في إنقاذ حياة المرضى.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41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56272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الوصف والتحليل: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44" y="838994"/>
            <a:ext cx="11922361" cy="45489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1- وضعية السارد</a:t>
            </a:r>
            <a:r>
              <a:rPr lang="ar-SA" sz="3200" b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...................................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2- الحدث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............................................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3- الشخصيات: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4- الزمان والمكان: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9580"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 الزمان: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9580"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المكان: 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5- ضمير السرد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........................................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6- الرسالة التي تبلغها الأحداث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.........................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r>
              <a:rPr lang="ar-SA" sz="3200" b="1" i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0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56272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الوصف والتحليل: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44" y="838994"/>
            <a:ext cx="11922361" cy="45489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1- وضعية السارد</a:t>
            </a:r>
            <a:r>
              <a:rPr lang="ar-SA" sz="3200" b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السارد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مشارك في الأحداث.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2- الحدث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دخول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جريح إلى المستشفى وعلاجه من طرف الأطباء.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3- الشخصيات: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الطيب – المريض.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4- الزمان والمكان: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9580"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 الزمان: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غير محدد، (فجأة - في اللحظة...)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9580"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المكان: 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حجرة – المستشفى - على السرير.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5- ضمير السرد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ضمير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المتكلم(أنا).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r>
              <a:rPr lang="ar-SA" sz="3200" b="1" u="sng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6- الرسالة التي تبلغها الأحداث</a:t>
            </a:r>
            <a:r>
              <a:rPr lang="ar-SA" sz="3200" b="1" u="sng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 </a:t>
            </a:r>
            <a:r>
              <a:rPr lang="ar-S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السعي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لإنقاذ حياة المرضى.</a:t>
            </a:r>
            <a:r>
              <a:rPr lang="ar-SA" sz="3200" b="1" i="1" u="sng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70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086664" y="136390"/>
            <a:ext cx="4030385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/>
              <a:t>ثالثا:  </a:t>
            </a:r>
            <a:r>
              <a:rPr lang="ar-MA" sz="3600" b="1" dirty="0" smtClean="0"/>
              <a:t>استنتاج</a:t>
            </a:r>
            <a:endParaRPr lang="ar-MA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4745" y="923401"/>
            <a:ext cx="11894225" cy="8237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lvl="0" algn="ctr" rtl="1">
              <a:lnSpc>
                <a:spcPct val="150000"/>
              </a:lnSpc>
              <a:spcAft>
                <a:spcPts val="0"/>
              </a:spcAft>
            </a:pPr>
            <a:r>
              <a:rPr lang="ar-MA" sz="3600" b="1" dirty="0" smtClean="0"/>
              <a:t>     </a:t>
            </a:r>
            <a:r>
              <a:rPr lang="ar-MA" sz="3600" b="1" dirty="0"/>
              <a:t>الاستنتاج المدوَّن بالكتاب المدرسي، صفحة 53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227606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108</TotalTime>
  <Words>314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Arabic Transparent</vt:lpstr>
      <vt:lpstr>Arial</vt:lpstr>
      <vt:lpstr>Calibri</vt:lpstr>
      <vt:lpstr>Calibri Light</vt:lpstr>
      <vt:lpstr>Times New Roman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23</cp:revision>
  <dcterms:created xsi:type="dcterms:W3CDTF">2022-09-27T21:07:30Z</dcterms:created>
  <dcterms:modified xsi:type="dcterms:W3CDTF">2023-09-18T10:36:18Z</dcterms:modified>
</cp:coreProperties>
</file>