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7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03-06-1445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935" y="1491175"/>
            <a:ext cx="822960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: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التعبير والإنشاء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8812" y="2726787"/>
            <a:ext cx="11844997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خطاب السرد والوصف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4" algn="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الحكي والسرد : </a:t>
            </a: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</a:t>
            </a:r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54</a:t>
            </a:r>
            <a:endParaRPr lang="ar-M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23029" y="112544"/>
            <a:ext cx="469157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تقديم سند الاشتغال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0677" y="913840"/>
            <a:ext cx="11922361" cy="5162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 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اختر نمطا من الأنماط السردية الآتية، ثم طبق عليه ما اكتسبته حول خطاب سردي "</a:t>
            </a:r>
            <a:endParaRPr lang="ar-MA" sz="3600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600" b="1" u="sng" dirty="0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المعطى</a:t>
            </a:r>
            <a:r>
              <a:rPr lang="ar-MA" sz="3600" b="1" u="sng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ثلاثة أنماط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سردية.</a:t>
            </a:r>
            <a:endParaRPr lang="ar-MA" sz="2800" dirty="0" smtClean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0" indent="-571500" algn="r" rtl="1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ar-MA" sz="3600" b="1" u="sng" dirty="0" smtClean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المطلوب</a:t>
            </a:r>
            <a:r>
              <a:rPr lang="ar-MA" sz="3600" b="1" u="sng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ar-MA" sz="28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استثمار المكتسبات ذات الصلة بمهارة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الحكي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والسرد.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828800" lvl="3" indent="-457200" algn="r" rtl="1">
              <a:lnSpc>
                <a:spcPct val="115000"/>
              </a:lnSpc>
              <a:buFontTx/>
              <a:buChar char="-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أن يحكي المتعلم 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عن واقعة  حدثت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لشخص.</a:t>
            </a:r>
          </a:p>
          <a:p>
            <a:pPr marL="1828800" lvl="3" indent="-457200" algn="r" rtl="1">
              <a:lnSpc>
                <a:spcPct val="115000"/>
              </a:lnSpc>
              <a:buFontTx/>
              <a:buChar char="-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يحكي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عن أحداث يوم مثير مر فيه بتجربة أوعاش فيه حالة من </a:t>
            </a: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الحالات</a:t>
            </a:r>
          </a:p>
          <a:p>
            <a:pPr marL="1828800" lvl="3" indent="-457200" algn="r" rtl="1">
              <a:lnSpc>
                <a:spcPct val="115000"/>
              </a:lnSpc>
              <a:buFontTx/>
              <a:buChar char="-"/>
            </a:pPr>
            <a:r>
              <a:rPr lang="ar-MA" sz="3200" b="1" dirty="0" smtClean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يتخيل </a:t>
            </a:r>
            <a:r>
              <a:rPr lang="ar-MA" sz="3200" b="1" dirty="0">
                <a:solidFill>
                  <a:srgbClr val="0D0D0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رحلة قام بها إلى بلد من البلدان، ويحكي عما شاهده ووقع له خلالها.</a:t>
            </a:r>
            <a:endParaRPr lang="ar-MA" sz="3200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9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23029" y="112544"/>
            <a:ext cx="4691570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خطوات الإنجاز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0677" y="913840"/>
            <a:ext cx="11922361" cy="35343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 يختار المتعلم الموضوع الذي يريد أن يحرر فيه منتوجه 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يسترشد ببطاقة لكل نشاط تم اختياره، وفق التوجيهات الخاصة بكل بطاقة (انظر كتاب التلميذ، الصفحة 54).</a:t>
            </a: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ينجز المطلوب، مع استحضار تصميم الموضوع الإنشائي (مقدمة، عرض، خاتمة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  <a:endParaRPr lang="ar-MA" sz="36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50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135</TotalTime>
  <Words>142</Words>
  <Application>Microsoft Office PowerPoint</Application>
  <PresentationFormat>Widescreen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28</cp:revision>
  <dcterms:created xsi:type="dcterms:W3CDTF">2022-09-27T21:07:30Z</dcterms:created>
  <dcterms:modified xsi:type="dcterms:W3CDTF">2023-12-15T22:08:02Z</dcterms:modified>
</cp:coreProperties>
</file>