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72" r:id="rId4"/>
    <p:sldId id="27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10-03-1445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812" y="2726787"/>
            <a:ext cx="11844997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خطاب السرد والوصف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4"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وصف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الشخوص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والأمكنة: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86664" y="37914"/>
            <a:ext cx="4030385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/>
              <a:t>تذكير</a:t>
            </a:r>
            <a:endParaRPr lang="ar-M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0341" y="684247"/>
            <a:ext cx="12048970" cy="61021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2800" b="1" dirty="0" smtClean="0"/>
              <a:t>     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تعتمد مهارة الوصف على تحديد الموصوف الرئيسي المراد وصفه، وتحديد موصوفاته الفرعية  والامتدادات الوصفية :</a:t>
            </a:r>
            <a:r>
              <a:rPr lang="ar-SA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وصف </a:t>
            </a:r>
            <a:r>
              <a:rPr lang="ar-SA" sz="28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الشخوص</a:t>
            </a:r>
            <a:r>
              <a:rPr lang="ar-MA" sz="28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fr-FR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عندما أصف شخصا أركز على الجوانب التالية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أ- الأوصاف الجسمية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الملامح  - الهيئة  - اللباس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….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ب- الأوصاف النفسية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المزاج والتصرفات – المشاعر والمواقف – الأفكار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….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ج- الأوصاف الاجتماعية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الاسم – السن – الجنس – الوضعية الاجتماعية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</a:t>
            </a:r>
            <a:r>
              <a:rPr lang="ar-MA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SA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الأفعال والحركات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 وصف </a:t>
            </a:r>
            <a:r>
              <a:rPr lang="ar-SA" sz="28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الأمكنة</a:t>
            </a:r>
            <a:r>
              <a:rPr lang="ar-MA" sz="28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fr-FR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عندما أصف مكانا أركز على الجوانب التالية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أ- موقع المكان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ب- هندسة المكان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ج- الأثاث والديكور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SA" sz="2800" b="1" dirty="0">
                <a:ea typeface="Times New Roman" panose="02020603050405020304" pitchFamily="18" charset="0"/>
                <a:cs typeface="Arial" panose="020B0604020202020204" pitchFamily="34" charset="0"/>
              </a:rPr>
              <a:t> نستعمل في الوصف الصفات والتشبيهات.</a:t>
            </a:r>
            <a:endParaRPr lang="ar-MA" sz="2800" b="1" dirty="0"/>
          </a:p>
        </p:txBody>
      </p:sp>
    </p:spTree>
    <p:extLst>
      <p:ext uri="{BB962C8B-B14F-4D97-AF65-F5344CB8AC3E}">
        <p14:creationId xmlns:p14="http://schemas.microsoft.com/office/powerpoint/2010/main" val="227606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112544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تقديم سند الاشتغال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677" y="913840"/>
            <a:ext cx="11922361" cy="5162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 استثمر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ما اكتسبته لتصف شخصا معينا أثار انتباهك، مبينا، في الوقت ذاته، خصائص الفضاء الذي يوجد فيه ذلك الشخص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المعطى</a:t>
            </a:r>
            <a:r>
              <a:rPr lang="ar-MA" sz="36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شخص أثار انتباهك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ar-MA" sz="2800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المطلوب</a:t>
            </a:r>
            <a:r>
              <a:rPr lang="ar-MA" sz="36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ar-MA" sz="28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استثمار المكتسبات ذات الصلة بمهارة الوصف لتحديد: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5" algn="r" rtl="1">
              <a:lnSpc>
                <a:spcPct val="115000"/>
              </a:lnSpc>
            </a:pP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سمات الشخص الموصوف.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5" algn="r" rtl="1">
              <a:lnSpc>
                <a:spcPct val="115000"/>
              </a:lnSpc>
            </a:pP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خصائص الفضاء الذي يوجد فيه.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ar-MA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9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112544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خطوات الإنجاز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677" y="913840"/>
            <a:ext cx="11922361" cy="3671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تحديد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سياق الوصف.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وصف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الفضاء الذي يوجد فيه الشخص.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وصف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الشخص.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4-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ترتيب عناصر الوصف.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ar-MA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50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130</TotalTime>
  <Words>213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27</cp:revision>
  <dcterms:created xsi:type="dcterms:W3CDTF">2022-09-27T21:07:30Z</dcterms:created>
  <dcterms:modified xsi:type="dcterms:W3CDTF">2023-09-24T21:22:13Z</dcterms:modified>
</cp:coreProperties>
</file>