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3" r:id="rId4"/>
    <p:sldId id="266" r:id="rId5"/>
    <p:sldId id="26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26-09-1444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7625" y="2726787"/>
            <a:ext cx="11549575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مَهَارَةُ محاكاة الأدوار: الاكتساب .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158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01994" y="253218"/>
            <a:ext cx="2124222" cy="1015663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تمهيـــد</a:t>
            </a:r>
            <a:endParaRPr lang="ar-MA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1356" y="1615440"/>
            <a:ext cx="11746522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ماذا نعني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بالمحاكاة؟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1355" y="2792996"/>
            <a:ext cx="11746522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المحاكاة: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حاكى يحاكي الشخص : قلده وسار على نهجه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81390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018585" y="834495"/>
            <a:ext cx="4030385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/>
              <a:t>تحديد المفاهيم: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9733" y="1668990"/>
            <a:ext cx="11479237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1028700" lvl="1" indent="-571500" algn="r" rtl="1">
              <a:buFont typeface="Wingdings" panose="05000000000000000000" pitchFamily="2" charset="2"/>
              <a:buChar char="Ø"/>
            </a:pPr>
            <a:r>
              <a:rPr lang="ar-MA" sz="4000" b="1" u="sng" dirty="0">
                <a:solidFill>
                  <a:srgbClr val="FF0000"/>
                </a:solidFill>
              </a:rPr>
              <a:t>المحاكاة:</a:t>
            </a:r>
            <a:endParaRPr lang="ar-MA" sz="4000" b="1" u="sng" dirty="0" smtClean="0">
              <a:solidFill>
                <a:srgbClr val="FF0000"/>
              </a:solidFill>
            </a:endParaRP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4000" b="1" dirty="0"/>
              <a:t>المحاكاة </a:t>
            </a:r>
            <a:r>
              <a:rPr lang="ar-MA" sz="4000" b="1" dirty="0" smtClean="0"/>
              <a:t>لغة: </a:t>
            </a:r>
            <a:r>
              <a:rPr lang="ar-MA" sz="4000" b="1" dirty="0"/>
              <a:t>من حاكى يحاكي الشخص : قلده وسار على </a:t>
            </a:r>
            <a:r>
              <a:rPr lang="ar-MA" sz="4000" b="1" dirty="0" smtClean="0"/>
              <a:t>نهجه. </a:t>
            </a:r>
            <a:endParaRPr lang="ar-MA" sz="4000" b="1" dirty="0"/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4000" b="1" dirty="0"/>
              <a:t> </a:t>
            </a:r>
            <a:r>
              <a:rPr lang="ar-MA" sz="4000" b="1" dirty="0" smtClean="0"/>
              <a:t>المحاكاة </a:t>
            </a:r>
            <a:r>
              <a:rPr lang="ar-MA" sz="4000" b="1" dirty="0"/>
              <a:t>بوصفها </a:t>
            </a:r>
            <a:r>
              <a:rPr lang="ar-MA" sz="4000" b="1" dirty="0" smtClean="0"/>
              <a:t>مهارة: </a:t>
            </a:r>
            <a:r>
              <a:rPr lang="ar-MA" sz="4000" b="1" dirty="0"/>
              <a:t>تقمص دور أو أدوار شخصيات من المجتمع وتشخيص مواقفها ووجهات </a:t>
            </a:r>
            <a:r>
              <a:rPr lang="ar-MA" sz="4000" b="1" dirty="0" smtClean="0"/>
              <a:t>نظرها، </a:t>
            </a:r>
            <a:r>
              <a:rPr lang="ar-MA" sz="4000" b="1" dirty="0"/>
              <a:t>والتحدث </a:t>
            </a:r>
            <a:r>
              <a:rPr lang="ar-MA" sz="4000" b="1" dirty="0" smtClean="0"/>
              <a:t>بلسانها. 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9733" y="909336"/>
            <a:ext cx="11479237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قمت رفقة أصدقائك بمحاكاة أدوار أعضاء مجلس مدينتك وهم يتداولون من أجل اتخاذ قرار بغية تهيئة فضاء أخضر لصالح السكان</a:t>
            </a: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928953" y="201430"/>
            <a:ext cx="2505814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r>
              <a:rPr lang="ar-S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نص الموضوع:</a:t>
            </a:r>
            <a:endParaRPr lang="ar-MA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9733" y="3167767"/>
            <a:ext cx="11479237" cy="332687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marL="571500" indent="-571500" algn="r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ar-S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ما </a:t>
            </a:r>
            <a:r>
              <a:rPr lang="ar-S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الدور المطلوب منك محاكاته؟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r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ar-S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ما </a:t>
            </a:r>
            <a:r>
              <a:rPr lang="ar-S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الشخصيات التي سيتم محاكاتها؟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r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ar-S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فلتوزعوا </a:t>
            </a:r>
            <a:r>
              <a:rPr lang="ar-S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الأدوار فيما بينكم.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r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ar-S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فليدون </a:t>
            </a:r>
            <a:r>
              <a:rPr lang="ar-S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كل واحد منكم تدخله في الاجتماع.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82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764172" y="74840"/>
            <a:ext cx="3284798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/>
              <a:t>2. </a:t>
            </a:r>
            <a:r>
              <a:rPr lang="ar-MA" sz="3600" b="1" dirty="0"/>
              <a:t>خطوات المهارة:</a:t>
            </a:r>
            <a:endParaRPr lang="ar-MA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8959" y="4455498"/>
            <a:ext cx="11908293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إعداد وضعية لأداء الأدوار فيها – توزيع الأدوار وتشخيصها.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تحليل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الكيفية التي تم بها أداء الأدوار.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استخلاص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النتائج.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إعداد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تقرير مكتوب.</a:t>
            </a:r>
            <a:endParaRPr lang="ar-M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39089" y="3742884"/>
            <a:ext cx="3509881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/>
              <a:t>3</a:t>
            </a:r>
            <a:r>
              <a:rPr lang="ar-MA" sz="3600" b="1" dirty="0" smtClean="0"/>
              <a:t>. </a:t>
            </a:r>
            <a:r>
              <a:rPr lang="ar-MA" sz="3600" b="1" dirty="0"/>
              <a:t>كيفية اتخاذ القرار:</a:t>
            </a:r>
            <a:endParaRPr lang="ar-MA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40677" y="764359"/>
            <a:ext cx="11908293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تحديد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سياق الموقف الذي ستتم محاكاته : عن طريق عرض الاطار الزماني والمكاني الذي يؤطر الموقف : اجتماع – ندوة - محاكمة – برنامج تلفزي – حوار عائلي – مناقشة في الفصل </a:t>
            </a: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الدراسي.</a:t>
            </a:r>
            <a:endParaRPr lang="ar-M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تقديم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الشخصيات التي ستقوم </a:t>
            </a: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بالادوار. </a:t>
            </a:r>
            <a:endParaRPr lang="ar-M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التعريف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بأوضاعها </a:t>
            </a: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الإجتماعية: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رئيس – صحفي – محام – قاض مدير – </a:t>
            </a: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أب..</a:t>
            </a:r>
            <a:endParaRPr lang="ar-M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90393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133</TotalTime>
  <Words>209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Arabic Transparent</vt:lpstr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27</cp:revision>
  <dcterms:created xsi:type="dcterms:W3CDTF">2022-09-27T21:07:30Z</dcterms:created>
  <dcterms:modified xsi:type="dcterms:W3CDTF">2023-04-16T17:35:46Z</dcterms:modified>
</cp:coreProperties>
</file>