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19-09-1444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مَهَارَةُ التَّحْوِيلِ: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أنشطة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الإنتاج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121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95554" y="40489"/>
            <a:ext cx="2715065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298" y="934701"/>
            <a:ext cx="1154957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خطوات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مهارة التحويل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298" y="1828914"/>
            <a:ext cx="11549575" cy="397031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النص قراءة متأنية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موضوعه الأساس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شرح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الألفاظ الصعبة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تغيير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التعابير المجازية بتعابير عادية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تغيير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ألفاظ النص بمرادفاتها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استخلاص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مضامين النص والاحتفاظ بترتيبها الوارد في النص الأصلي 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إعادة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صياغة النص بالأسلوب الخاص.</a:t>
            </a: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315200" y="74838"/>
            <a:ext cx="4775971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600" b="1" dirty="0"/>
              <a:t>سند </a:t>
            </a:r>
            <a:r>
              <a:rPr lang="ar-MA" sz="3600" b="1" dirty="0" smtClean="0"/>
              <a:t>الإنتاج صفحة 121: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934" y="867129"/>
            <a:ext cx="11479237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200" b="1" dirty="0" smtClean="0"/>
              <a:t>حول </a:t>
            </a:r>
            <a:r>
              <a:rPr lang="ar-MA" sz="3200" b="1" dirty="0"/>
              <a:t>المقطع الشعري إلى نص نثري مسترشدا بخطوات المهارة.. </a:t>
            </a:r>
            <a:endParaRPr lang="ar-MA" sz="32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792306" y="1817663"/>
            <a:ext cx="3327000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2. </a:t>
            </a:r>
            <a:r>
              <a:rPr lang="ar-MA" sz="3600" b="1" dirty="0" smtClean="0"/>
              <a:t>الإنتاج: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96946" y="2632805"/>
            <a:ext cx="11894225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spcAft>
                <a:spcPts val="0"/>
              </a:spcAft>
            </a:pPr>
            <a:r>
              <a:rPr lang="ar-MA" sz="3600" b="1" dirty="0" smtClean="0"/>
              <a:t>     </a:t>
            </a:r>
            <a:r>
              <a:rPr lang="ar-MA" sz="3600" b="1" dirty="0">
                <a:solidFill>
                  <a:srgbClr val="00B050"/>
                </a:solidFill>
              </a:rPr>
              <a:t>إنجاز النشاط وفق التعليمات </a:t>
            </a:r>
            <a:r>
              <a:rPr lang="ar-MA" sz="3600" b="1" dirty="0" smtClean="0">
                <a:solidFill>
                  <a:srgbClr val="00B050"/>
                </a:solidFill>
              </a:rPr>
              <a:t>التالية: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/>
            <a:r>
              <a:rPr lang="ar-MA" sz="3600" b="1" dirty="0"/>
              <a:t>- ألا يتجاوز منتجك ثمانية أسطر.</a:t>
            </a:r>
          </a:p>
          <a:p>
            <a:pPr lvl="1" algn="r" rtl="1"/>
            <a:r>
              <a:rPr lang="ar-MA" sz="3600" b="1" dirty="0"/>
              <a:t>- أن توظف موارد المهارة.</a:t>
            </a:r>
          </a:p>
          <a:p>
            <a:pPr lvl="1" algn="r" rtl="1"/>
            <a:r>
              <a:rPr lang="ar-MA" sz="3600" b="1" dirty="0"/>
              <a:t>- أن تستعمل لغة سليمة وأن تربط بين الأفكار والجمل.</a:t>
            </a:r>
          </a:p>
          <a:p>
            <a:pPr lvl="1" algn="r" rtl="1"/>
            <a:r>
              <a:rPr lang="ar-MA" sz="3600" b="1" dirty="0"/>
              <a:t>- أن توظف علامات الترقيم في أماكنها المناسبة.</a:t>
            </a:r>
          </a:p>
          <a:p>
            <a:pPr lvl="1" algn="r" rtl="1"/>
            <a:r>
              <a:rPr lang="ar-MA" sz="3600" b="1" dirty="0"/>
              <a:t>- مقروئية الخط.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150</TotalTime>
  <Words>117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29</cp:revision>
  <dcterms:created xsi:type="dcterms:W3CDTF">2022-09-27T21:07:30Z</dcterms:created>
  <dcterms:modified xsi:type="dcterms:W3CDTF">2023-04-09T03:56:09Z</dcterms:modified>
</cp:coreProperties>
</file>