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مَهَارَةُ التَّحْوِيلِ: أنشطة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120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95554" y="40489"/>
            <a:ext cx="2715065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298" y="934701"/>
            <a:ext cx="1154957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خطوات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مهارة التحويل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298" y="1828914"/>
            <a:ext cx="11549575" cy="397031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النص قراءة متأنية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موضوعه الأساس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شرح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الألفاظ الصعبة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تغيير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التعابير المجازية بتعابير عادية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تغيير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ألفاظ النص بمرادفاتها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استخلاص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مضامين النص والاحتفاظ بترتيبها الوارد في النص الأصلي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إعادة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صياغة النص بالأسلوب الخاص.</a:t>
            </a: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53154" y="173314"/>
            <a:ext cx="329886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سند الاشتغال: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782" y="1007809"/>
            <a:ext cx="11479237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4000" b="1" u="sng" dirty="0" smtClean="0">
                <a:solidFill>
                  <a:srgbClr val="FF0000"/>
                </a:solidFill>
              </a:rPr>
              <a:t>تقديم: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/>
              <a:t>إن تغيير جنس الكتابة كما أدركت، مهارة فنية تتطلب منك أن تنقل نصا من جنس إلى آخر.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/>
              <a:t>تعلم ذلك عن </a:t>
            </a:r>
            <a:r>
              <a:rPr lang="ar-MA" sz="4000" b="1" smtClean="0"/>
              <a:t>طريق </a:t>
            </a:r>
            <a:r>
              <a:rPr lang="ar-MA" sz="4000" b="1" smtClean="0"/>
              <a:t>تحويل </a:t>
            </a:r>
            <a:r>
              <a:rPr lang="ar-MA" sz="4000" b="1" dirty="0" smtClean="0">
                <a:solidFill>
                  <a:srgbClr val="00B050"/>
                </a:solidFill>
              </a:rPr>
              <a:t>النص الشعري السابق </a:t>
            </a:r>
            <a:r>
              <a:rPr lang="ar-MA" sz="4000" b="1" dirty="0" smtClean="0"/>
              <a:t>إلى نص سردي. </a:t>
            </a:r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045526" y="74840"/>
            <a:ext cx="3003444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2. تطبيق </a:t>
            </a:r>
            <a:r>
              <a:rPr lang="ar-MA" sz="3600" b="1" dirty="0"/>
              <a:t>المهارة: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609" y="853059"/>
            <a:ext cx="11894225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لأحوال نصا شعريا إلى نص نثري، أتبع الخطوات التالية: </a:t>
            </a: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قراءة النص قراءة متأنية.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شرح الألفاظ الصعبة للنص. 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تحديد موضوعه الأساس.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استخلاص مضامين النص والاحتفاظ بترتيبها الوارد في النص الأصلي.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إعادة صياغة النص بالأسلوب الخاص.</a:t>
            </a:r>
          </a:p>
        </p:txBody>
      </p:sp>
    </p:spTree>
    <p:extLst>
      <p:ext uri="{BB962C8B-B14F-4D97-AF65-F5344CB8AC3E}">
        <p14:creationId xmlns:p14="http://schemas.microsoft.com/office/powerpoint/2010/main" val="119039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145</TotalTime>
  <Words>142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28</cp:revision>
  <dcterms:created xsi:type="dcterms:W3CDTF">2022-09-27T21:07:30Z</dcterms:created>
  <dcterms:modified xsi:type="dcterms:W3CDTF">2023-03-19T16:46:48Z</dcterms:modified>
</cp:coreProperties>
</file>