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6" r:id="rId5"/>
    <p:sldId id="268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29-06-1444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مهارة التصميم : أنشطة الاكتساب. ص: 88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01994" y="253218"/>
            <a:ext cx="2124222" cy="1015663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تمهيـــد</a:t>
            </a:r>
            <a:endParaRPr lang="ar-MA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302" y="1615440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ماذا نعني بالتصميم؟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301" y="2792996"/>
            <a:ext cx="11549575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التصميم: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مخطط أو خطاطة تنظم الأفكار، وتضمن انسجام عناصرها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139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18585" y="834495"/>
            <a:ext cx="403038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تحديد المفاهيم: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9733" y="1668990"/>
            <a:ext cx="11479237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4000" b="1" u="sng" dirty="0">
                <a:solidFill>
                  <a:srgbClr val="FF0000"/>
                </a:solidFill>
              </a:rPr>
              <a:t>التصميم: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مصدر </a:t>
            </a:r>
            <a:r>
              <a:rPr lang="ar-MA" sz="4000" b="1" dirty="0"/>
              <a:t>صمَّم "وضع تصميماً لموضوعه": وضع تخطيطا لعناصره ولأجزائه؛ فهو نشاط يتم فيه تحديد شكل العمل وكيف ينبغي أن يكون بعد الإنجاز.</a:t>
            </a:r>
            <a:endParaRPr lang="ar-MA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498080" y="74840"/>
            <a:ext cx="4550890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2. تحديد </a:t>
            </a:r>
            <a:r>
              <a:rPr lang="ar-MA" sz="4000" b="1" dirty="0"/>
              <a:t>خطوات </a:t>
            </a:r>
            <a:r>
              <a:rPr lang="ar-MA" sz="4000" b="1" dirty="0" smtClean="0"/>
              <a:t>المهارة: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909336"/>
            <a:ext cx="11479237" cy="50167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ماذا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تمثل الفقرة الأولى بالنسبة للنص؟ </a:t>
            </a:r>
            <a:endParaRPr lang="ar-MA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4000" b="1" dirty="0" smtClean="0">
                <a:solidFill>
                  <a:srgbClr val="FF0000"/>
                </a:solidFill>
              </a:rPr>
              <a:t>.........................</a:t>
            </a:r>
            <a:endParaRPr lang="ar-MA" sz="4000" b="1" dirty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المسألة التي طرحت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4000" b="1" dirty="0" smtClean="0">
                <a:solidFill>
                  <a:srgbClr val="FF0000"/>
                </a:solidFill>
              </a:rPr>
              <a:t>..........................................</a:t>
            </a:r>
            <a:endParaRPr lang="ar-MA" sz="4000" b="1" dirty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 التمهيد للعرض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4000" b="1" dirty="0" smtClean="0">
                <a:solidFill>
                  <a:srgbClr val="FF0000"/>
                </a:solidFill>
              </a:rPr>
              <a:t>..........................................</a:t>
            </a:r>
            <a:endParaRPr lang="ar-MA" sz="4000" b="1" dirty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ماذا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تمثل الفقرة الثانية والثالثة والرابعة بالنسبة للنص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4000" b="1" dirty="0" smtClean="0">
                <a:solidFill>
                  <a:srgbClr val="FF0000"/>
                </a:solidFill>
              </a:rPr>
              <a:t>...................................................</a:t>
            </a:r>
            <a:endParaRPr lang="ar-MA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82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498080" y="74840"/>
            <a:ext cx="4550890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2. تحديد </a:t>
            </a:r>
            <a:r>
              <a:rPr lang="ar-MA" sz="4000" b="1" dirty="0"/>
              <a:t>خطوات </a:t>
            </a:r>
            <a:r>
              <a:rPr lang="ar-MA" sz="4000" b="1" dirty="0" smtClean="0"/>
              <a:t>المهارة: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909336"/>
            <a:ext cx="11479237" cy="50167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ماذا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تمثل الفقرة الأولى بالنسبة للنص؟ </a:t>
            </a:r>
            <a:endParaRPr lang="ar-MA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4000" b="1" dirty="0">
                <a:solidFill>
                  <a:srgbClr val="FF0000"/>
                </a:solidFill>
              </a:rPr>
              <a:t>تمثل المقدمة.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المسألة التي طرحت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4000" b="1" dirty="0">
                <a:solidFill>
                  <a:srgbClr val="FF0000"/>
                </a:solidFill>
              </a:rPr>
              <a:t>مفهوم الحضارة، ودور التراث في إبراز </a:t>
            </a:r>
            <a:r>
              <a:rPr lang="ar-MA" sz="4000" b="1" dirty="0" smtClean="0">
                <a:solidFill>
                  <a:srgbClr val="FF0000"/>
                </a:solidFill>
              </a:rPr>
              <a:t>مظاهرها.</a:t>
            </a:r>
            <a:endParaRPr lang="ar-MA" sz="4000" b="1" dirty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 التمهيد للعرض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4000" b="1" dirty="0">
                <a:solidFill>
                  <a:srgbClr val="FF0000"/>
                </a:solidFill>
              </a:rPr>
              <a:t>تم التمهيد للعرض بطرح أسئلة إشكالية تحتاج إلى إجابة.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ماذا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تمثل الفقرة الثانية والثالثة والرابعة بالنسبة للنص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4000" b="1" dirty="0">
                <a:solidFill>
                  <a:srgbClr val="FF0000"/>
                </a:solidFill>
              </a:rPr>
              <a:t>تمثل عرضا للموضوع [الأفكار الأساسية والأمثلة].</a:t>
            </a:r>
          </a:p>
        </p:txBody>
      </p:sp>
    </p:spTree>
    <p:extLst>
      <p:ext uri="{BB962C8B-B14F-4D97-AF65-F5344CB8AC3E}">
        <p14:creationId xmlns:p14="http://schemas.microsoft.com/office/powerpoint/2010/main" val="119039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383151" y="32635"/>
            <a:ext cx="2637683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3.  استنتاج</a:t>
            </a:r>
            <a:endParaRPr lang="ar-M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6609" y="853059"/>
            <a:ext cx="11894225" cy="41477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لأضع تصميما لموضوع معين أتبع الخطوات التالية: </a:t>
            </a:r>
            <a:endParaRPr lang="ar-MA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المقدمة: توضيح فكرة الموضوع، وطرح أسئلة تمهيدية للعرض.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العرض: ترتيب الأفكار الفرعية، واختيار الأمثلة المناسبة لكل فكرة.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الخاتمة: صياغة حصيلة موجزة للموضوع.</a:t>
            </a:r>
          </a:p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توظيف الروابط المناسبة لأفكار النص.</a:t>
            </a:r>
          </a:p>
        </p:txBody>
      </p:sp>
    </p:spTree>
    <p:extLst>
      <p:ext uri="{BB962C8B-B14F-4D97-AF65-F5344CB8AC3E}">
        <p14:creationId xmlns:p14="http://schemas.microsoft.com/office/powerpoint/2010/main" val="227606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116</TotalTime>
  <Words>213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24</cp:revision>
  <dcterms:created xsi:type="dcterms:W3CDTF">2022-09-27T21:07:30Z</dcterms:created>
  <dcterms:modified xsi:type="dcterms:W3CDTF">2023-01-21T20:47:49Z</dcterms:modified>
</cp:coreProperties>
</file>