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6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مهارة التصميم : </a:t>
            </a:r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الإنتاج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91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57" y="16646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أضع تصميما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لموضوع معين 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57" y="1231481"/>
            <a:ext cx="11549575" cy="452431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المقدمة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توضيح فكرة الموضوع، وطرح أسئلة تمهيدية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للعرض.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العرض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ترتيب الأفكار الفرعية، واختيار الأمثلة المناسبة لكل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فكرة.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الخاتمة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صياغة حصيلة موجزة للموضوع- توظيف الروابط المناسبة لأفكار النص.</a:t>
            </a:r>
          </a:p>
        </p:txBody>
      </p:sp>
    </p:spTree>
    <p:extLst>
      <p:ext uri="{BB962C8B-B14F-4D97-AF65-F5344CB8AC3E}">
        <p14:creationId xmlns:p14="http://schemas.microsoft.com/office/powerpoint/2010/main" val="148139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679766" y="834495"/>
            <a:ext cx="3369204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سند الاشتغال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9733" y="1668990"/>
            <a:ext cx="11479237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/>
              <a:t>ضع تصميما مناسبا للموضوع المقترح</a:t>
            </a:r>
            <a:r>
              <a:rPr lang="ar-MA" sz="4000" b="1" dirty="0" smtClean="0"/>
              <a:t>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4000" b="1" dirty="0" smtClean="0"/>
              <a:t>تحديد </a:t>
            </a:r>
            <a:r>
              <a:rPr lang="ar-MA" sz="4000" b="1" dirty="0"/>
              <a:t>المعطى [</a:t>
            </a:r>
            <a:r>
              <a:rPr lang="ar-MA" sz="4000" b="1" dirty="0">
                <a:solidFill>
                  <a:srgbClr val="FF0000"/>
                </a:solidFill>
              </a:rPr>
              <a:t>من مظاهر الحضارة إستخدام التكنولوجيا في شتى المجالات</a:t>
            </a:r>
            <a:r>
              <a:rPr lang="ar-MA" sz="4000" b="1" dirty="0"/>
              <a:t>].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4000" b="1" dirty="0" smtClean="0"/>
              <a:t>المطلوب </a:t>
            </a:r>
            <a:r>
              <a:rPr lang="ar-MA" sz="4000" b="1" dirty="0"/>
              <a:t>[</a:t>
            </a:r>
            <a:r>
              <a:rPr lang="ar-MA" sz="4000" b="1" dirty="0">
                <a:solidFill>
                  <a:srgbClr val="FF0000"/>
                </a:solidFill>
              </a:rPr>
              <a:t>وضع تصميم للموضوع</a:t>
            </a:r>
            <a:r>
              <a:rPr lang="ar-MA" sz="4000" b="1" dirty="0"/>
              <a:t>].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47384" y="74840"/>
            <a:ext cx="22015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2. </a:t>
            </a:r>
            <a:r>
              <a:rPr lang="ar-MA" sz="4000" b="1" dirty="0"/>
              <a:t>الموارد: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6609" y="909336"/>
            <a:ext cx="11922361" cy="50167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lvl="1" algn="r" rtl="1">
              <a:lnSpc>
                <a:spcPct val="200000"/>
              </a:lnSpc>
            </a:pPr>
            <a:r>
              <a:rPr lang="ar-MA" sz="4000" b="1" dirty="0" smtClean="0">
                <a:solidFill>
                  <a:srgbClr val="FF0000"/>
                </a:solidFill>
              </a:rPr>
              <a:t>1- المقدمة</a:t>
            </a:r>
            <a:r>
              <a:rPr lang="ar-MA" sz="4000" b="1" dirty="0">
                <a:solidFill>
                  <a:srgbClr val="FF0000"/>
                </a:solidFill>
              </a:rPr>
              <a:t>: </a:t>
            </a:r>
            <a:r>
              <a:rPr lang="ar-MA" sz="4000" b="1" dirty="0"/>
              <a:t>[وضع تصور عام للموضوع، وطرح أسئلة تمهيدية للعرض</a:t>
            </a:r>
            <a:r>
              <a:rPr lang="ar-MA" sz="4000" b="1" dirty="0" smtClean="0"/>
              <a:t>].</a:t>
            </a:r>
            <a:endParaRPr lang="ar-MA" sz="4000" b="1" dirty="0"/>
          </a:p>
          <a:p>
            <a:pPr lvl="1" algn="r" rtl="1">
              <a:lnSpc>
                <a:spcPct val="200000"/>
              </a:lnSpc>
            </a:pPr>
            <a:r>
              <a:rPr lang="ar-MA" sz="4000" b="1" dirty="0">
                <a:solidFill>
                  <a:srgbClr val="FF0000"/>
                </a:solidFill>
              </a:rPr>
              <a:t>2- العرض: </a:t>
            </a:r>
            <a:r>
              <a:rPr lang="ar-MA" sz="4000" b="1" dirty="0"/>
              <a:t>[الأفكار الأساسية، واختيار الأمثلة المناسبة لكل فكرة</a:t>
            </a:r>
            <a:r>
              <a:rPr lang="ar-MA" sz="4000" b="1" dirty="0" smtClean="0"/>
              <a:t>].</a:t>
            </a:r>
            <a:endParaRPr lang="ar-MA" sz="4000" b="1" dirty="0"/>
          </a:p>
          <a:p>
            <a:pPr lvl="1" algn="r" rtl="1">
              <a:lnSpc>
                <a:spcPct val="200000"/>
              </a:lnSpc>
            </a:pPr>
            <a:r>
              <a:rPr lang="ar-MA" sz="4000" b="1" dirty="0">
                <a:solidFill>
                  <a:srgbClr val="FF0000"/>
                </a:solidFill>
              </a:rPr>
              <a:t>3- الخاتمة: </a:t>
            </a:r>
            <a:r>
              <a:rPr lang="ar-MA" sz="4000" b="1" dirty="0"/>
              <a:t>[تجميع أهم ما توصل إليه من نتائج</a:t>
            </a:r>
            <a:r>
              <a:rPr lang="ar-MA" sz="4000" b="1" dirty="0" smtClean="0"/>
              <a:t>].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347582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609" y="909336"/>
            <a:ext cx="11922361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1028700" lvl="1" indent="-571500" algn="r" rtl="1">
              <a:buFontTx/>
              <a:buChar char="-"/>
            </a:pPr>
            <a:r>
              <a:rPr lang="ar-MA" sz="4000" b="1" dirty="0" smtClean="0"/>
              <a:t>ملاءمة </a:t>
            </a:r>
            <a:r>
              <a:rPr lang="ar-MA" sz="4000" b="1" dirty="0"/>
              <a:t>المنتج للمطلوب.	 </a:t>
            </a:r>
            <a:r>
              <a:rPr lang="ar-MA" sz="4000" b="1" dirty="0" smtClean="0"/>
              <a:t>          -  الالتزام </a:t>
            </a:r>
            <a:r>
              <a:rPr lang="ar-MA" sz="4000" b="1" dirty="0"/>
              <a:t>بخطوات المهارة.</a:t>
            </a:r>
          </a:p>
          <a:p>
            <a:pPr marL="1028700" lvl="1" indent="-571500" algn="r" rtl="1">
              <a:lnSpc>
                <a:spcPct val="200000"/>
              </a:lnSpc>
              <a:buFontTx/>
              <a:buChar char="-"/>
            </a:pPr>
            <a:r>
              <a:rPr lang="ar-MA" sz="4000" b="1" dirty="0" smtClean="0"/>
              <a:t>سلامة </a:t>
            </a:r>
            <a:r>
              <a:rPr lang="ar-MA" sz="4000" b="1" dirty="0"/>
              <a:t>اللغة.	 </a:t>
            </a:r>
            <a:r>
              <a:rPr lang="ar-MA" sz="4000" b="1" dirty="0" smtClean="0"/>
              <a:t>         - حضور </a:t>
            </a:r>
            <a:r>
              <a:rPr lang="ar-MA" sz="4000" b="1" dirty="0"/>
              <a:t>علامة الترقيم في أماكنها المناسبة.</a:t>
            </a:r>
          </a:p>
          <a:p>
            <a:pPr lvl="1" algn="r" rtl="1">
              <a:lnSpc>
                <a:spcPct val="200000"/>
              </a:lnSpc>
            </a:pPr>
            <a:r>
              <a:rPr lang="ar-MA" sz="4000" b="1" dirty="0"/>
              <a:t>- استعمال سليم للروابط.	</a:t>
            </a:r>
            <a:r>
              <a:rPr lang="ar-MA" sz="4000" b="1" dirty="0" smtClean="0"/>
              <a:t>             - </a:t>
            </a:r>
            <a:r>
              <a:rPr lang="ar-MA" sz="4000" b="1" dirty="0"/>
              <a:t>مقروئية الخط.</a:t>
            </a:r>
          </a:p>
        </p:txBody>
      </p:sp>
    </p:spTree>
    <p:extLst>
      <p:ext uri="{BB962C8B-B14F-4D97-AF65-F5344CB8AC3E}">
        <p14:creationId xmlns:p14="http://schemas.microsoft.com/office/powerpoint/2010/main" val="359012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128</TotalTime>
  <Words>159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26</cp:revision>
  <dcterms:created xsi:type="dcterms:W3CDTF">2022-09-27T21:07:30Z</dcterms:created>
  <dcterms:modified xsi:type="dcterms:W3CDTF">2023-02-26T20:33:01Z</dcterms:modified>
</cp:coreProperties>
</file>