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مهارة التصميم : </a:t>
            </a:r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ص: 90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57" y="16646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أضع تصميما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لموضوع معين 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57" y="1231481"/>
            <a:ext cx="11549575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المقدمة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توضيح فكرة الموضوع، وطرح أسئلة تمهيدية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للعرض.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العرض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ترتيب الأفكار الفرعية، واختيار الأمثلة المناسبة لكل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فكرة.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الخاتمة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صياغة حصيلة موجزة للموضوع- توظيف الروابط المناسبة لأفكار النص.</a:t>
            </a: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79766" y="834495"/>
            <a:ext cx="3369204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سند الاشتغال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1828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مهارة </a:t>
            </a:r>
            <a:r>
              <a:rPr lang="ar-MA" sz="4000" b="1" dirty="0"/>
              <a:t>إنجاز تصميم لموضوع – ص: 90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ضع تصميما مناسبا لموضوع من اختيارك من المواضيع الأربعة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98080" y="74840"/>
            <a:ext cx="455089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2. تحديد </a:t>
            </a:r>
            <a:r>
              <a:rPr lang="ar-MA" sz="4000" b="1" dirty="0"/>
              <a:t>خطوات </a:t>
            </a:r>
            <a:r>
              <a:rPr lang="ar-MA" sz="4000" b="1" dirty="0" smtClean="0"/>
              <a:t>المهارة: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909336"/>
            <a:ext cx="11479237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لأضع تصميما لموضوع معين أتبع الخطوات التالية: </a:t>
            </a:r>
            <a:endParaRPr lang="ar-M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1- المقدمة: </a:t>
            </a:r>
            <a:r>
              <a:rPr lang="ar-MA" sz="4000" b="1" dirty="0"/>
              <a:t>توضيح فكرة الموضوع، وطرح أسئلة تمهيدية للعرض.</a:t>
            </a:r>
          </a:p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2- العرض: </a:t>
            </a:r>
            <a:r>
              <a:rPr lang="ar-MA" sz="4000" b="1" dirty="0"/>
              <a:t>ترتيب الأفكار الفرعية، واختيار الأمثلة المناسبة لكل فكرة.</a:t>
            </a:r>
          </a:p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3- الخاتمة: </a:t>
            </a:r>
            <a:r>
              <a:rPr lang="ar-MA" sz="4000" b="1" dirty="0"/>
              <a:t>صياغة حصيلة موجزة للموضوع.</a:t>
            </a:r>
          </a:p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4-</a:t>
            </a:r>
            <a:r>
              <a:rPr lang="ar-MA" sz="4000" b="1" dirty="0"/>
              <a:t> توظيف الروابط المناسبة لأفكار النص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122</TotalTime>
  <Words>128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25</cp:revision>
  <dcterms:created xsi:type="dcterms:W3CDTF">2022-09-27T21:07:30Z</dcterms:created>
  <dcterms:modified xsi:type="dcterms:W3CDTF">2023-02-05T19:59:57Z</dcterms:modified>
</cp:coreProperties>
</file>