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3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15-03-1444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1134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مَهَارَةُ التَّلْخِيصِ: أنشطة التطبيق. ص: 17</a:t>
            </a: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6756" y="111090"/>
            <a:ext cx="5852161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4910" y="946721"/>
            <a:ext cx="111134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هي خطوات مهارة تلخيص النص؟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910" y="1905463"/>
            <a:ext cx="11113477" cy="45243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الفكرة العامة للنص </a:t>
            </a:r>
            <a:endParaRPr lang="ar-M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تحديد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عدد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فقراته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استخراج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الأفكار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الأساسية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إعادة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تنظيمها بالأسلوب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الخاص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مراعاة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تصميم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  <a:p>
            <a:pPr marL="685800" indent="-685800" algn="r" rtl="1">
              <a:buFontTx/>
              <a:buChar char="-"/>
            </a:pP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فحص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الملخص وتنقيحه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76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2369" y="35169"/>
            <a:ext cx="1078992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سند الإنتاج: نص بعنوان: "التكافل في الإسلام" – ص: 18</a:t>
            </a:r>
            <a:endParaRPr lang="ar-M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7" y="820427"/>
            <a:ext cx="11908293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/>
              <a:t>لخص النص متبعا الخطوات التي اكتسبتها في مهارة التلخيص.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0677" y="1598650"/>
            <a:ext cx="11908293" cy="43396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u="sng" dirty="0">
                <a:solidFill>
                  <a:srgbClr val="FF0000"/>
                </a:solidFill>
              </a:rPr>
              <a:t>الموارد</a:t>
            </a:r>
            <a:r>
              <a:rPr lang="ar-MA" sz="3600" b="1" u="sng" dirty="0" smtClean="0">
                <a:solidFill>
                  <a:srgbClr val="FF0000"/>
                </a:solidFill>
              </a:rPr>
              <a:t>:</a:t>
            </a:r>
            <a:endParaRPr lang="ar-MA" sz="3600" b="1" u="sng" dirty="0">
              <a:solidFill>
                <a:srgbClr val="FF0000"/>
              </a:solidFill>
            </a:endParaRPr>
          </a:p>
          <a:p>
            <a:pPr algn="r" rtl="1"/>
            <a:r>
              <a:rPr lang="ar-MA" sz="4000" b="1" dirty="0"/>
              <a:t>الاستعانة بالموارد وإنجاز النشاط وفق التعليمات </a:t>
            </a:r>
            <a:r>
              <a:rPr lang="ar-MA" sz="4000" b="1" dirty="0" smtClean="0"/>
              <a:t>التالية.</a:t>
            </a:r>
            <a:endParaRPr lang="ar-MA" sz="4000" b="1" dirty="0"/>
          </a:p>
          <a:p>
            <a:pPr algn="r" rtl="1"/>
            <a:r>
              <a:rPr lang="ar-MA" sz="4000" b="1" dirty="0"/>
              <a:t>-  ألا يتجاوز منتجك حوالي ربع النص.</a:t>
            </a:r>
          </a:p>
          <a:p>
            <a:pPr algn="r" rtl="1"/>
            <a:r>
              <a:rPr lang="ar-MA" sz="4000" b="1" dirty="0"/>
              <a:t>-  أن توظف موارد المهارة.</a:t>
            </a:r>
          </a:p>
          <a:p>
            <a:pPr algn="r" rtl="1"/>
            <a:r>
              <a:rPr lang="ar-MA" sz="4000" b="1" dirty="0"/>
              <a:t>-  أن تستعمل لغة سليمة وأن تربط بين الأفكار والجمل.</a:t>
            </a:r>
          </a:p>
          <a:p>
            <a:pPr algn="r" rtl="1"/>
            <a:r>
              <a:rPr lang="ar-MA" sz="4000" b="1" dirty="0"/>
              <a:t>-  أن توظف علامات الترقيم في أماكنها المناسبة.</a:t>
            </a:r>
          </a:p>
          <a:p>
            <a:pPr algn="r" rtl="1"/>
            <a:r>
              <a:rPr lang="ar-MA" sz="4000" b="1" dirty="0"/>
              <a:t>-  مقروئية الخط</a:t>
            </a:r>
            <a:r>
              <a:rPr lang="ar-MA" sz="4000" b="1" dirty="0" smtClean="0"/>
              <a:t>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15201" y="88907"/>
            <a:ext cx="473377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FF0000"/>
                </a:solidFill>
              </a:rPr>
              <a:t>الموارد المناسبة </a:t>
            </a:r>
            <a:r>
              <a:rPr lang="ar-MA" sz="3600" b="1" dirty="0" smtClean="0">
                <a:solidFill>
                  <a:srgbClr val="FF0000"/>
                </a:solidFill>
              </a:rPr>
              <a:t>للمهارة: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45" y="824925"/>
            <a:ext cx="11894225" cy="45983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4000" b="1" dirty="0" smtClean="0"/>
              <a:t>الفكرة </a:t>
            </a:r>
            <a:r>
              <a:rPr lang="ar-MA" sz="4000" b="1" dirty="0"/>
              <a:t>العامة: إبراز قيمة التكافل  في الإسلام.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4000" b="1" dirty="0" smtClean="0"/>
              <a:t>المجتمع </a:t>
            </a:r>
            <a:r>
              <a:rPr lang="ar-MA" sz="4000" b="1" dirty="0"/>
              <a:t>الإسلامي يقوم على مبدأ الأخوة – بث الإسلام لدعائم التكافل المعنوي بين المسلمين – تقوية الروابط الاجتماعية بين المسلمين.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4000" b="1" dirty="0" smtClean="0"/>
              <a:t>إعادة </a:t>
            </a:r>
            <a:r>
              <a:rPr lang="ar-MA" sz="4000" b="1" dirty="0"/>
              <a:t>تنظيم الأفكار الأساسية، مع مراعاة تصميم النص</a:t>
            </a:r>
            <a:r>
              <a:rPr lang="ar-MA" sz="4000" b="1" dirty="0" smtClean="0"/>
              <a:t>. </a:t>
            </a:r>
          </a:p>
          <a:p>
            <a:pPr marL="457200" lvl="0" indent="-45720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4000" b="1" dirty="0" smtClean="0"/>
              <a:t>تنقيح </a:t>
            </a:r>
            <a:r>
              <a:rPr lang="ar-MA" sz="4000" b="1" dirty="0"/>
              <a:t>الملخص والتحقق من انسجامه.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123</TotalTime>
  <Words>168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25</cp:revision>
  <dcterms:created xsi:type="dcterms:W3CDTF">2022-09-27T21:07:30Z</dcterms:created>
  <dcterms:modified xsi:type="dcterms:W3CDTF">2022-10-10T16:09:56Z</dcterms:modified>
</cp:coreProperties>
</file>