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التَّلْخِيصِ: أنشطة التطبيق. ص: 17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6756" y="111090"/>
            <a:ext cx="5852161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4910" y="946721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هي خطوات مهارة تلخيص النص؟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910" y="1905463"/>
            <a:ext cx="11113477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العامة للنص </a:t>
            </a:r>
            <a:endParaRPr lang="ar-M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عدد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فقراته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استخراج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الأساسية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إعادة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تنظيمها بالأسلوب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الخاص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مراعاة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تصميم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فحص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الملخص وتنقيحه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760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0321" y="35169"/>
            <a:ext cx="6984604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سند الاشتغال: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 في الاسلام ص 15</a:t>
            </a: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7" y="820427"/>
            <a:ext cx="1190829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لخص النص وفق الخطوات التي تعرفتها سابقا في حصة الاكتساب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677" y="1598650"/>
            <a:ext cx="11908293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u="sng" dirty="0">
                <a:solidFill>
                  <a:srgbClr val="FF0000"/>
                </a:solidFill>
              </a:rPr>
              <a:t>الموارد:</a:t>
            </a:r>
            <a:endParaRPr lang="ar-MA" sz="3600" b="1" u="sng" dirty="0" smtClean="0">
              <a:solidFill>
                <a:srgbClr val="FF000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الفكرة </a:t>
            </a:r>
            <a:r>
              <a:rPr lang="ar-MA" sz="3600" b="1" dirty="0">
                <a:solidFill>
                  <a:srgbClr val="00B050"/>
                </a:solidFill>
              </a:rPr>
              <a:t>العامة: </a:t>
            </a:r>
            <a:r>
              <a:rPr lang="ar-MA" sz="3600" b="1" dirty="0"/>
              <a:t>حرص الإسلام على السلم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الأفكار </a:t>
            </a:r>
            <a:r>
              <a:rPr lang="ar-MA" sz="3600" b="1" dirty="0">
                <a:solidFill>
                  <a:srgbClr val="00B050"/>
                </a:solidFill>
              </a:rPr>
              <a:t>الأساسية: </a:t>
            </a:r>
            <a:r>
              <a:rPr lang="ar-MA" sz="3600" b="1" dirty="0"/>
              <a:t>وضع القانون الدولي لقواعد العلاقات بين الدول على أساس السلم مع إمكانية اللجوء إلى الحرب بعد فشل الوسائل السلمية في حسم الخلاف – تأسيس الإسلام لعلاقات المسلمين بغيرهم على مبدأ المسالمة والأمان – حرص الإسلام على السلام جعله يضعه تحية </a:t>
            </a:r>
            <a:r>
              <a:rPr lang="ar-MA" sz="3600" b="1" dirty="0" smtClean="0"/>
              <a:t>له، وكلمة </a:t>
            </a:r>
            <a:r>
              <a:rPr lang="ar-MA" sz="3600" b="1" dirty="0"/>
              <a:t>تختتم بها كل صلاة.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إعادة </a:t>
            </a:r>
            <a:r>
              <a:rPr lang="ar-MA" sz="3600" b="1" dirty="0"/>
              <a:t>تنظيم الأفكار الأساسية، مع مراعاة تصميم النص.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تنقيح </a:t>
            </a:r>
            <a:r>
              <a:rPr lang="ar-MA" sz="3600" b="1" dirty="0"/>
              <a:t>الملخص والتحقق من انسجامه باعتماد الروابط المناسبة.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15201" y="46703"/>
            <a:ext cx="473377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FF0000"/>
                </a:solidFill>
              </a:rPr>
              <a:t>الموارد المناسبة </a:t>
            </a:r>
            <a:r>
              <a:rPr lang="ar-MA" sz="3600" b="1" dirty="0" smtClean="0">
                <a:solidFill>
                  <a:srgbClr val="FF0000"/>
                </a:solidFill>
              </a:rPr>
              <a:t>للمهارة: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45" y="726449"/>
            <a:ext cx="11894225" cy="60016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/>
              <a:t>تحديد الفكرة </a:t>
            </a:r>
            <a:r>
              <a:rPr lang="ar-MA" sz="3200" b="1" dirty="0" smtClean="0"/>
              <a:t>العامة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تحديد </a:t>
            </a:r>
            <a:r>
              <a:rPr lang="ar-MA" sz="3200" b="1" dirty="0"/>
              <a:t>عدد فقرات </a:t>
            </a:r>
            <a:r>
              <a:rPr lang="ar-MA" sz="3200" b="1" dirty="0" smtClean="0"/>
              <a:t>النص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استخراج </a:t>
            </a:r>
            <a:r>
              <a:rPr lang="ar-MA" sz="3200" b="1" dirty="0"/>
              <a:t>الأفكار </a:t>
            </a:r>
            <a:r>
              <a:rPr lang="ar-MA" sz="3200" b="1" dirty="0" smtClean="0"/>
              <a:t>الأساسية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إعادة </a:t>
            </a:r>
            <a:r>
              <a:rPr lang="ar-MA" sz="3200" b="1" dirty="0"/>
              <a:t>تنظيمها بالأسلوب </a:t>
            </a:r>
            <a:r>
              <a:rPr lang="ar-MA" sz="3200" b="1" dirty="0" smtClean="0"/>
              <a:t>الخاص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مراعاة </a:t>
            </a:r>
            <a:r>
              <a:rPr lang="ar-MA" sz="3200" b="1" dirty="0"/>
              <a:t>تصميم </a:t>
            </a:r>
            <a:r>
              <a:rPr lang="ar-MA" sz="3200" b="1" dirty="0" smtClean="0"/>
              <a:t>النص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إعادة </a:t>
            </a:r>
            <a:r>
              <a:rPr lang="ar-MA" sz="3200" b="1" dirty="0"/>
              <a:t>قراءة </a:t>
            </a:r>
            <a:r>
              <a:rPr lang="ar-MA" sz="3200" b="1" dirty="0" smtClean="0"/>
              <a:t>الملخص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تنقيحه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/>
              <a:t>ربع </a:t>
            </a:r>
            <a:r>
              <a:rPr lang="ar-MA" sz="3200" b="1" dirty="0"/>
              <a:t>النص الأصلي 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116</TotalTime>
  <Words>172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24</cp:revision>
  <dcterms:created xsi:type="dcterms:W3CDTF">2022-09-27T21:07:30Z</dcterms:created>
  <dcterms:modified xsi:type="dcterms:W3CDTF">2022-10-03T19:35:21Z</dcterms:modified>
</cp:coreProperties>
</file>