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9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كتابة تقرير: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أنشطة الانتاج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ص: 58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1994" y="56269"/>
            <a:ext cx="2124222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تمهيـــد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302" y="1010529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أهم عناصر كتابة تقرير؟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301" y="2005209"/>
            <a:ext cx="11549575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endParaRPr lang="ar-MA" sz="4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الإطار العام للموضوع: (السياق الزمكاني)، والجهات المعنية (الأطراف المشاركة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معالجة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الأحداث والوقائع وتقديم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بتسلسل.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الملاحظات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والحصيلة.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25218" y="257720"/>
            <a:ext cx="249700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سند </a:t>
            </a:r>
            <a:r>
              <a:rPr lang="ar-MA" sz="4000" b="1" dirty="0" smtClean="0"/>
              <a:t>الاشتغال: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176621"/>
            <a:ext cx="11479237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  </a:t>
            </a:r>
            <a:r>
              <a:rPr lang="ar-MA" sz="4000" b="1" dirty="0" smtClean="0">
                <a:solidFill>
                  <a:srgbClr val="00B050"/>
                </a:solidFill>
              </a:rPr>
              <a:t>تحديد </a:t>
            </a:r>
            <a:r>
              <a:rPr lang="ar-MA" sz="4000" b="1" dirty="0">
                <a:solidFill>
                  <a:srgbClr val="00B050"/>
                </a:solidFill>
              </a:rPr>
              <a:t>المعطى والمطلوب</a:t>
            </a:r>
            <a:r>
              <a:rPr lang="ar-MA" sz="4000" b="1" dirty="0"/>
              <a:t>: إنجاز تقرير عن أحد الموضوعين ص </a:t>
            </a:r>
            <a:r>
              <a:rPr lang="ar-MA" sz="4000" b="1" dirty="0" smtClean="0">
                <a:solidFill>
                  <a:srgbClr val="00B050"/>
                </a:solidFill>
              </a:rPr>
              <a:t>58</a:t>
            </a:r>
            <a:r>
              <a:rPr lang="ar-MA" sz="4000" b="1" dirty="0" smtClean="0"/>
              <a:t>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85733" y="281352"/>
            <a:ext cx="5022167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الموارد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المناسبة للمهارة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2030" y="1315892"/>
            <a:ext cx="11549575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endParaRPr lang="ar-MA" sz="4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وضع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الإطار العام للموضوع: (السياق الزمكاني)، والجهات المعنية (الأطراف المشاركة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معالجة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الأحداث والوقائع وتقديم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بتسلسل.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الملاحظات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والحصيلة.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444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50436" y="74840"/>
            <a:ext cx="239853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3. </a:t>
            </a:r>
            <a:r>
              <a:rPr lang="ar-MA" sz="4000" b="1" dirty="0"/>
              <a:t>التصحيح: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49787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ملاءمة </a:t>
            </a:r>
            <a:r>
              <a:rPr lang="ar-MA" sz="3600" b="1" dirty="0"/>
              <a:t>المنتج للمطلوب.	         </a:t>
            </a:r>
            <a:endParaRPr lang="ar-MA" sz="3600" b="1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الالتزام </a:t>
            </a:r>
            <a:r>
              <a:rPr lang="ar-MA" sz="3600" b="1" dirty="0"/>
              <a:t>بخطوات المهارة</a:t>
            </a:r>
            <a:r>
              <a:rPr lang="ar-MA" sz="3600" b="1" dirty="0" smtClean="0"/>
              <a:t>.</a:t>
            </a:r>
            <a:endParaRPr lang="ar-MA" sz="3600" b="1" dirty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سلامة </a:t>
            </a:r>
            <a:r>
              <a:rPr lang="ar-MA" sz="3600" b="1" dirty="0"/>
              <a:t>اللغة.	</a:t>
            </a:r>
            <a:endParaRPr lang="ar-MA" sz="3600" b="1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حضور </a:t>
            </a:r>
            <a:r>
              <a:rPr lang="ar-MA" sz="3600" b="1" dirty="0"/>
              <a:t>علامة الترقيم في أماكنها المناسبة.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استعمال </a:t>
            </a:r>
            <a:r>
              <a:rPr lang="ar-MA" sz="3600" b="1" dirty="0"/>
              <a:t>سليم للروابط.    </a:t>
            </a:r>
            <a:endParaRPr lang="ar-MA" sz="3600" b="1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/>
              <a:t>مقروئية </a:t>
            </a:r>
            <a:r>
              <a:rPr lang="ar-MA" sz="3600" b="1" dirty="0"/>
              <a:t>الخط.</a:t>
            </a:r>
          </a:p>
        </p:txBody>
      </p:sp>
    </p:spTree>
    <p:extLst>
      <p:ext uri="{BB962C8B-B14F-4D97-AF65-F5344CB8AC3E}">
        <p14:creationId xmlns:p14="http://schemas.microsoft.com/office/powerpoint/2010/main" val="201228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125</TotalTime>
  <Words>143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26</cp:revision>
  <dcterms:created xsi:type="dcterms:W3CDTF">2022-09-27T21:07:30Z</dcterms:created>
  <dcterms:modified xsi:type="dcterms:W3CDTF">2022-12-23T14:50:04Z</dcterms:modified>
</cp:coreProperties>
</file>