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6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مهارة كتابة تقرير: أنشطة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57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01994" y="56269"/>
            <a:ext cx="2124222" cy="830997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تمهيـــد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302" y="1010529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أهم عناصر كتابة تقرير؟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301" y="2005209"/>
            <a:ext cx="11549575" cy="452431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تحديد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endParaRPr lang="ar-MA" sz="48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المقدمة: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وضع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الإطار العام للموضوع: (السياق الزمكاني)، والجهات المعنية (الأطراف المشاركة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العرض: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معالجة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الأحداث والوقائع وتقديم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الأفكار بتسلسل.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الخاتمة: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تقديم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الملاحظات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والحصيلة.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139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18585" y="342126"/>
            <a:ext cx="40303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سند </a:t>
            </a:r>
            <a:r>
              <a:rPr lang="ar-MA" sz="4000" b="1" dirty="0"/>
              <a:t>الإنتاج: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1176621"/>
            <a:ext cx="11479237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   عقدت </a:t>
            </a:r>
            <a:r>
              <a:rPr lang="ar-MA" sz="4000" b="1" dirty="0"/>
              <a:t>اجتماعا مع زملائك في القسم، بهدف تأسيس ناد لحقوق الإنسان بمؤسستكم. اكتب تقريرا تحدد فيه وقائع الاجتماع، والنتائج المتوصل إليها.</a:t>
            </a:r>
          </a:p>
          <a:p>
            <a:pPr marL="1485900" lvl="2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rgbClr val="00B050"/>
                </a:solidFill>
              </a:rPr>
              <a:t>تحديد </a:t>
            </a:r>
            <a:r>
              <a:rPr lang="ar-MA" sz="4000" b="1" dirty="0">
                <a:solidFill>
                  <a:srgbClr val="00B050"/>
                </a:solidFill>
              </a:rPr>
              <a:t>المعطى: </a:t>
            </a:r>
            <a:r>
              <a:rPr lang="ar-MA" sz="4000" b="1" dirty="0"/>
              <a:t>إنعقاد اجتماع.</a:t>
            </a:r>
          </a:p>
          <a:p>
            <a:pPr marL="1485900" lvl="2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rgbClr val="00B050"/>
                </a:solidFill>
              </a:rPr>
              <a:t>المطلوب</a:t>
            </a:r>
            <a:r>
              <a:rPr lang="ar-MA" sz="4000" b="1" dirty="0">
                <a:solidFill>
                  <a:srgbClr val="00B050"/>
                </a:solidFill>
              </a:rPr>
              <a:t>: </a:t>
            </a:r>
            <a:r>
              <a:rPr lang="ar-MA" sz="4000" b="1" dirty="0"/>
              <a:t>كتابة تقرير عن الاجتماع.</a:t>
            </a:r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17722" y="74840"/>
            <a:ext cx="213124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2. </a:t>
            </a:r>
            <a:r>
              <a:rPr lang="ar-MA" sz="4000" b="1" dirty="0" smtClean="0"/>
              <a:t>الموارد</a:t>
            </a:r>
            <a:r>
              <a:rPr lang="ar-MA" sz="4000" b="1" dirty="0"/>
              <a:t>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2543" y="909336"/>
            <a:ext cx="11936428" cy="5078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تحديد </a:t>
            </a:r>
            <a:r>
              <a:rPr lang="ar-MA" sz="3600" b="1" dirty="0">
                <a:solidFill>
                  <a:srgbClr val="00B050"/>
                </a:solidFill>
              </a:rPr>
              <a:t>الموضوع: </a:t>
            </a:r>
            <a:r>
              <a:rPr lang="ar-MA" sz="3600" b="1" dirty="0"/>
              <a:t>[اجتماع تأسيس ناد لحقوق الإنسان]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المقدمة: </a:t>
            </a:r>
            <a:r>
              <a:rPr lang="ar-MA" sz="3600" b="1" dirty="0"/>
              <a:t>[وضع الإطار العام للموضوع: (السياق الزمكاني: 20-11-2013 / اليوم العالمي للطفولة)، (الأطراف المشاركة: المدير – أطر من الإدارة – هيئة التدريس – ممثلي التلاميذ)].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العرض: </a:t>
            </a:r>
            <a:r>
              <a:rPr lang="ar-MA" sz="3600" b="1" dirty="0"/>
              <a:t>[الأفكار المقترحة - من تحدث في الاجتماع – القرارات المتخذة...]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الخاتمة: </a:t>
            </a:r>
            <a:r>
              <a:rPr lang="ar-MA" sz="3600" b="1" dirty="0"/>
              <a:t>[تقديم النتائج المتوصل إليها].</a:t>
            </a:r>
          </a:p>
        </p:txBody>
      </p:sp>
    </p:spTree>
    <p:extLst>
      <p:ext uri="{BB962C8B-B14F-4D97-AF65-F5344CB8AC3E}">
        <p14:creationId xmlns:p14="http://schemas.microsoft.com/office/powerpoint/2010/main" val="347582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50436" y="74840"/>
            <a:ext cx="2398533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3. </a:t>
            </a:r>
            <a:r>
              <a:rPr lang="ar-MA" sz="4000" b="1" dirty="0"/>
              <a:t>التصحيح: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909336"/>
            <a:ext cx="11479237" cy="49787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ملاءمة </a:t>
            </a:r>
            <a:r>
              <a:rPr lang="ar-MA" sz="3600" b="1" dirty="0"/>
              <a:t>المنتج للمطلوب.	         </a:t>
            </a:r>
            <a:endParaRPr lang="ar-MA" sz="3600" b="1" dirty="0" smtClean="0"/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الالتزام </a:t>
            </a:r>
            <a:r>
              <a:rPr lang="ar-MA" sz="3600" b="1" dirty="0"/>
              <a:t>بخطوات المهارة</a:t>
            </a:r>
            <a:r>
              <a:rPr lang="ar-MA" sz="3600" b="1" dirty="0" smtClean="0"/>
              <a:t>.</a:t>
            </a:r>
            <a:endParaRPr lang="ar-MA" sz="3600" b="1" dirty="0"/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سلامة </a:t>
            </a:r>
            <a:r>
              <a:rPr lang="ar-MA" sz="3600" b="1" dirty="0"/>
              <a:t>اللغة.	</a:t>
            </a:r>
            <a:endParaRPr lang="ar-MA" sz="3600" b="1" dirty="0" smtClean="0"/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حضور </a:t>
            </a:r>
            <a:r>
              <a:rPr lang="ar-MA" sz="3600" b="1" dirty="0"/>
              <a:t>علامة الترقيم في أماكنها المناسبة.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استعمال </a:t>
            </a:r>
            <a:r>
              <a:rPr lang="ar-MA" sz="3600" b="1" dirty="0"/>
              <a:t>سليم للروابط.    </a:t>
            </a:r>
            <a:endParaRPr lang="ar-MA" sz="3600" b="1" dirty="0" smtClean="0"/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مقروئية </a:t>
            </a:r>
            <a:r>
              <a:rPr lang="ar-MA" sz="3600" b="1" dirty="0"/>
              <a:t>الخط.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01228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121</TotalTime>
  <Words>202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25</cp:revision>
  <dcterms:created xsi:type="dcterms:W3CDTF">2022-09-27T21:07:30Z</dcterms:created>
  <dcterms:modified xsi:type="dcterms:W3CDTF">2022-11-16T18:08:15Z</dcterms:modified>
</cp:coreProperties>
</file>