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72" r:id="rId3"/>
    <p:sldId id="273" r:id="rId4"/>
    <p:sldId id="289" r:id="rId5"/>
    <p:sldId id="280" r:id="rId6"/>
    <p:sldId id="290" r:id="rId7"/>
    <p:sldId id="265" r:id="rId8"/>
    <p:sldId id="291" r:id="rId9"/>
    <p:sldId id="287" r:id="rId10"/>
    <p:sldId id="292" r:id="rId11"/>
    <p:sldId id="288" r:id="rId12"/>
    <p:sldId id="293" r:id="rId13"/>
    <p:sldId id="267" r:id="rId14"/>
    <p:sldId id="263" r:id="rId1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الحصة الأولى" id="{C0280DE3-186E-43A6-99B9-F3A7679CEBC9}">
          <p14:sldIdLst>
            <p14:sldId id="256"/>
            <p14:sldId id="272"/>
            <p14:sldId id="273"/>
            <p14:sldId id="289"/>
            <p14:sldId id="280"/>
            <p14:sldId id="290"/>
          </p14:sldIdLst>
        </p14:section>
        <p14:section name="الحصة الثانية" id="{2A91C92C-40D6-4917-917C-47E3B2CEE21D}">
          <p14:sldIdLst>
            <p14:sldId id="265"/>
            <p14:sldId id="291"/>
            <p14:sldId id="287"/>
            <p14:sldId id="292"/>
            <p14:sldId id="288"/>
            <p14:sldId id="293"/>
            <p14:sldId id="267"/>
            <p14:sldId id="263"/>
          </p14:sldIdLst>
        </p14:section>
      </p14:sectionLst>
    </p:ex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zakaria arajouan" initials="za" lastIdx="2" clrIdx="0">
    <p:extLst>
      <p:ext uri="{19B8F6BF-5375-455C-9EA6-DF929625EA0E}">
        <p15:presenceInfo xmlns:p15="http://schemas.microsoft.com/office/powerpoint/2012/main" userId="0080d4f0afe2cec7"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8" d="100"/>
          <a:sy n="68" d="100"/>
        </p:scale>
        <p:origin x="792"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commentAuthors" Target="commentAuthors.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en-US" smtClean="0"/>
              <a:t>Click to edit Master title style</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90FA7F20-DC9F-48F5-97A9-5E02099C42C9}" type="datetimeFigureOut">
              <a:rPr lang="ar-MA" smtClean="0"/>
              <a:t>01-09-1444</a:t>
            </a:fld>
            <a:endParaRPr lang="ar-MA"/>
          </a:p>
        </p:txBody>
      </p:sp>
      <p:sp>
        <p:nvSpPr>
          <p:cNvPr id="5" name="Footer Placeholder 4"/>
          <p:cNvSpPr>
            <a:spLocks noGrp="1"/>
          </p:cNvSpPr>
          <p:nvPr>
            <p:ph type="ftr" sz="quarter" idx="11"/>
          </p:nvPr>
        </p:nvSpPr>
        <p:spPr/>
        <p:txBody>
          <a:bodyPr/>
          <a:lstStyle/>
          <a:p>
            <a:endParaRPr lang="ar-MA"/>
          </a:p>
        </p:txBody>
      </p:sp>
      <p:sp>
        <p:nvSpPr>
          <p:cNvPr id="6" name="Slide Number Placeholder 5"/>
          <p:cNvSpPr>
            <a:spLocks noGrp="1"/>
          </p:cNvSpPr>
          <p:nvPr>
            <p:ph type="sldNum" sz="quarter" idx="12"/>
          </p:nvPr>
        </p:nvSpPr>
        <p:spPr/>
        <p:txBody>
          <a:bodyPr/>
          <a:lstStyle/>
          <a:p>
            <a:fld id="{AADB840A-1E70-4FAF-ADA7-830431948D73}" type="slidenum">
              <a:rPr lang="ar-MA" smtClean="0"/>
              <a:t>‹#›</a:t>
            </a:fld>
            <a:endParaRPr lang="ar-MA"/>
          </a:p>
        </p:txBody>
      </p:sp>
    </p:spTree>
    <p:extLst>
      <p:ext uri="{BB962C8B-B14F-4D97-AF65-F5344CB8AC3E}">
        <p14:creationId xmlns:p14="http://schemas.microsoft.com/office/powerpoint/2010/main" val="69039465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90FA7F20-DC9F-48F5-97A9-5E02099C42C9}" type="datetimeFigureOut">
              <a:rPr lang="ar-MA" smtClean="0"/>
              <a:t>01-09-1444</a:t>
            </a:fld>
            <a:endParaRPr lang="ar-MA"/>
          </a:p>
        </p:txBody>
      </p:sp>
      <p:sp>
        <p:nvSpPr>
          <p:cNvPr id="6" name="Footer Placeholder 5"/>
          <p:cNvSpPr>
            <a:spLocks noGrp="1"/>
          </p:cNvSpPr>
          <p:nvPr>
            <p:ph type="ftr" sz="quarter" idx="11"/>
          </p:nvPr>
        </p:nvSpPr>
        <p:spPr/>
        <p:txBody>
          <a:bodyPr/>
          <a:lstStyle/>
          <a:p>
            <a:endParaRPr lang="ar-MA"/>
          </a:p>
        </p:txBody>
      </p:sp>
      <p:sp>
        <p:nvSpPr>
          <p:cNvPr id="7" name="Slide Number Placeholder 6"/>
          <p:cNvSpPr>
            <a:spLocks noGrp="1"/>
          </p:cNvSpPr>
          <p:nvPr>
            <p:ph type="sldNum" sz="quarter" idx="12"/>
          </p:nvPr>
        </p:nvSpPr>
        <p:spPr/>
        <p:txBody>
          <a:bodyPr/>
          <a:lstStyle/>
          <a:p>
            <a:fld id="{AADB840A-1E70-4FAF-ADA7-830431948D73}" type="slidenum">
              <a:rPr lang="ar-MA" smtClean="0"/>
              <a:t>‹#›</a:t>
            </a:fld>
            <a:endParaRPr lang="ar-MA"/>
          </a:p>
        </p:txBody>
      </p:sp>
    </p:spTree>
    <p:extLst>
      <p:ext uri="{BB962C8B-B14F-4D97-AF65-F5344CB8AC3E}">
        <p14:creationId xmlns:p14="http://schemas.microsoft.com/office/powerpoint/2010/main" val="192407481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en-US" smtClean="0"/>
              <a:t>Click to edit Master title style</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4" name="Date Placeholder 3"/>
          <p:cNvSpPr>
            <a:spLocks noGrp="1"/>
          </p:cNvSpPr>
          <p:nvPr>
            <p:ph type="dt" sz="half" idx="10"/>
          </p:nvPr>
        </p:nvSpPr>
        <p:spPr/>
        <p:txBody>
          <a:bodyPr/>
          <a:lstStyle/>
          <a:p>
            <a:fld id="{90FA7F20-DC9F-48F5-97A9-5E02099C42C9}" type="datetimeFigureOut">
              <a:rPr lang="ar-MA" smtClean="0"/>
              <a:t>01-09-1444</a:t>
            </a:fld>
            <a:endParaRPr lang="ar-MA"/>
          </a:p>
        </p:txBody>
      </p:sp>
      <p:sp>
        <p:nvSpPr>
          <p:cNvPr id="5" name="Footer Placeholder 4"/>
          <p:cNvSpPr>
            <a:spLocks noGrp="1"/>
          </p:cNvSpPr>
          <p:nvPr>
            <p:ph type="ftr" sz="quarter" idx="11"/>
          </p:nvPr>
        </p:nvSpPr>
        <p:spPr/>
        <p:txBody>
          <a:bodyPr/>
          <a:lstStyle/>
          <a:p>
            <a:endParaRPr lang="ar-MA"/>
          </a:p>
        </p:txBody>
      </p:sp>
      <p:sp>
        <p:nvSpPr>
          <p:cNvPr id="6" name="Slide Number Placeholder 5"/>
          <p:cNvSpPr>
            <a:spLocks noGrp="1"/>
          </p:cNvSpPr>
          <p:nvPr>
            <p:ph type="sldNum" sz="quarter" idx="12"/>
          </p:nvPr>
        </p:nvSpPr>
        <p:spPr/>
        <p:txBody>
          <a:bodyPr/>
          <a:lstStyle/>
          <a:p>
            <a:fld id="{AADB840A-1E70-4FAF-ADA7-830431948D73}" type="slidenum">
              <a:rPr lang="ar-MA" smtClean="0"/>
              <a:t>‹#›</a:t>
            </a:fld>
            <a:endParaRPr lang="ar-MA"/>
          </a:p>
        </p:txBody>
      </p:sp>
    </p:spTree>
    <p:extLst>
      <p:ext uri="{BB962C8B-B14F-4D97-AF65-F5344CB8AC3E}">
        <p14:creationId xmlns:p14="http://schemas.microsoft.com/office/powerpoint/2010/main" val="115988878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en-US" smtClean="0"/>
              <a:t>Click to edit Master title style</a:t>
            </a:r>
            <a:endParaRPr lang="en-US" dirty="0"/>
          </a:p>
        </p:txBody>
      </p:sp>
      <p:sp>
        <p:nvSpPr>
          <p:cNvPr id="11" name="Text Placeholder 3"/>
          <p:cNvSpPr>
            <a:spLocks noGrp="1"/>
          </p:cNvSpPr>
          <p:nvPr>
            <p:ph type="body" sz="half" idx="14"/>
          </p:nvPr>
        </p:nvSpPr>
        <p:spPr>
          <a:xfrm>
            <a:off x="1930400" y="3771174"/>
            <a:ext cx="727964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en-US" smtClean="0"/>
              <a:t>Edit Master text styles</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4" name="Date Placeholder 3"/>
          <p:cNvSpPr>
            <a:spLocks noGrp="1"/>
          </p:cNvSpPr>
          <p:nvPr>
            <p:ph type="dt" sz="half" idx="10"/>
          </p:nvPr>
        </p:nvSpPr>
        <p:spPr/>
        <p:txBody>
          <a:bodyPr/>
          <a:lstStyle/>
          <a:p>
            <a:fld id="{90FA7F20-DC9F-48F5-97A9-5E02099C42C9}" type="datetimeFigureOut">
              <a:rPr lang="ar-MA" smtClean="0"/>
              <a:t>01-09-1444</a:t>
            </a:fld>
            <a:endParaRPr lang="ar-MA"/>
          </a:p>
        </p:txBody>
      </p:sp>
      <p:sp>
        <p:nvSpPr>
          <p:cNvPr id="5" name="Footer Placeholder 4"/>
          <p:cNvSpPr>
            <a:spLocks noGrp="1"/>
          </p:cNvSpPr>
          <p:nvPr>
            <p:ph type="ftr" sz="quarter" idx="11"/>
          </p:nvPr>
        </p:nvSpPr>
        <p:spPr/>
        <p:txBody>
          <a:bodyPr/>
          <a:lstStyle/>
          <a:p>
            <a:endParaRPr lang="ar-MA"/>
          </a:p>
        </p:txBody>
      </p:sp>
      <p:sp>
        <p:nvSpPr>
          <p:cNvPr id="6" name="Slide Number Placeholder 5"/>
          <p:cNvSpPr>
            <a:spLocks noGrp="1"/>
          </p:cNvSpPr>
          <p:nvPr>
            <p:ph type="sldNum" sz="quarter" idx="12"/>
          </p:nvPr>
        </p:nvSpPr>
        <p:spPr/>
        <p:txBody>
          <a:bodyPr/>
          <a:lstStyle/>
          <a:p>
            <a:fld id="{AADB840A-1E70-4FAF-ADA7-830431948D73}" type="slidenum">
              <a:rPr lang="ar-MA" smtClean="0"/>
              <a:t>‹#›</a:t>
            </a:fld>
            <a:endParaRPr lang="ar-MA"/>
          </a:p>
        </p:txBody>
      </p:sp>
      <p:sp>
        <p:nvSpPr>
          <p:cNvPr id="12" name="TextBox 11"/>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
        <p:nvSpPr>
          <p:cNvPr id="15" name="TextBox 14"/>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Tree>
    <p:extLst>
      <p:ext uri="{BB962C8B-B14F-4D97-AF65-F5344CB8AC3E}">
        <p14:creationId xmlns:p14="http://schemas.microsoft.com/office/powerpoint/2010/main" val="284170381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90FA7F20-DC9F-48F5-97A9-5E02099C42C9}" type="datetimeFigureOut">
              <a:rPr lang="ar-MA" smtClean="0"/>
              <a:t>01-09-1444</a:t>
            </a:fld>
            <a:endParaRPr lang="ar-MA"/>
          </a:p>
        </p:txBody>
      </p:sp>
      <p:sp>
        <p:nvSpPr>
          <p:cNvPr id="5" name="Footer Placeholder 4"/>
          <p:cNvSpPr>
            <a:spLocks noGrp="1"/>
          </p:cNvSpPr>
          <p:nvPr>
            <p:ph type="ftr" sz="quarter" idx="11"/>
          </p:nvPr>
        </p:nvSpPr>
        <p:spPr/>
        <p:txBody>
          <a:bodyPr/>
          <a:lstStyle/>
          <a:p>
            <a:endParaRPr lang="ar-MA"/>
          </a:p>
        </p:txBody>
      </p:sp>
      <p:sp>
        <p:nvSpPr>
          <p:cNvPr id="6" name="Slide Number Placeholder 5"/>
          <p:cNvSpPr>
            <a:spLocks noGrp="1"/>
          </p:cNvSpPr>
          <p:nvPr>
            <p:ph type="sldNum" sz="quarter" idx="12"/>
          </p:nvPr>
        </p:nvSpPr>
        <p:spPr/>
        <p:txBody>
          <a:bodyPr/>
          <a:lstStyle/>
          <a:p>
            <a:fld id="{AADB840A-1E70-4FAF-ADA7-830431948D73}" type="slidenum">
              <a:rPr lang="ar-MA" smtClean="0"/>
              <a:t>‹#›</a:t>
            </a:fld>
            <a:endParaRPr lang="ar-MA"/>
          </a:p>
        </p:txBody>
      </p:sp>
    </p:spTree>
    <p:extLst>
      <p:ext uri="{BB962C8B-B14F-4D97-AF65-F5344CB8AC3E}">
        <p14:creationId xmlns:p14="http://schemas.microsoft.com/office/powerpoint/2010/main" val="187046412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smtClean="0"/>
              <a:t>Click to edit Master title style</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cxnSp>
        <p:nvCxnSpPr>
          <p:cNvPr id="17" name="Straight Connector 16"/>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90FA7F20-DC9F-48F5-97A9-5E02099C42C9}" type="datetimeFigureOut">
              <a:rPr lang="ar-MA" smtClean="0"/>
              <a:t>01-09-1444</a:t>
            </a:fld>
            <a:endParaRPr lang="ar-MA"/>
          </a:p>
        </p:txBody>
      </p:sp>
      <p:sp>
        <p:nvSpPr>
          <p:cNvPr id="4" name="Footer Placeholder 4"/>
          <p:cNvSpPr>
            <a:spLocks noGrp="1"/>
          </p:cNvSpPr>
          <p:nvPr>
            <p:ph type="ftr" sz="quarter" idx="11"/>
          </p:nvPr>
        </p:nvSpPr>
        <p:spPr/>
        <p:txBody>
          <a:bodyPr/>
          <a:lstStyle/>
          <a:p>
            <a:endParaRPr lang="ar-MA"/>
          </a:p>
        </p:txBody>
      </p:sp>
      <p:sp>
        <p:nvSpPr>
          <p:cNvPr id="6" name="Slide Number Placeholder 5"/>
          <p:cNvSpPr>
            <a:spLocks noGrp="1"/>
          </p:cNvSpPr>
          <p:nvPr>
            <p:ph type="sldNum" sz="quarter" idx="12"/>
          </p:nvPr>
        </p:nvSpPr>
        <p:spPr/>
        <p:txBody>
          <a:bodyPr/>
          <a:lstStyle/>
          <a:p>
            <a:fld id="{AADB840A-1E70-4FAF-ADA7-830431948D73}" type="slidenum">
              <a:rPr lang="ar-MA" smtClean="0"/>
              <a:t>‹#›</a:t>
            </a:fld>
            <a:endParaRPr lang="ar-MA"/>
          </a:p>
        </p:txBody>
      </p:sp>
    </p:spTree>
    <p:extLst>
      <p:ext uri="{BB962C8B-B14F-4D97-AF65-F5344CB8AC3E}">
        <p14:creationId xmlns:p14="http://schemas.microsoft.com/office/powerpoint/2010/main" val="87076330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smtClean="0"/>
              <a:t>Click to edit Master title style</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cxnSp>
        <p:nvCxnSpPr>
          <p:cNvPr id="19" name="Straight Connector 18"/>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90FA7F20-DC9F-48F5-97A9-5E02099C42C9}" type="datetimeFigureOut">
              <a:rPr lang="ar-MA" smtClean="0"/>
              <a:t>01-09-1444</a:t>
            </a:fld>
            <a:endParaRPr lang="ar-MA"/>
          </a:p>
        </p:txBody>
      </p:sp>
      <p:sp>
        <p:nvSpPr>
          <p:cNvPr id="4" name="Footer Placeholder 4"/>
          <p:cNvSpPr>
            <a:spLocks noGrp="1"/>
          </p:cNvSpPr>
          <p:nvPr>
            <p:ph type="ftr" sz="quarter" idx="11"/>
          </p:nvPr>
        </p:nvSpPr>
        <p:spPr/>
        <p:txBody>
          <a:bodyPr/>
          <a:lstStyle/>
          <a:p>
            <a:endParaRPr lang="ar-MA"/>
          </a:p>
        </p:txBody>
      </p:sp>
      <p:sp>
        <p:nvSpPr>
          <p:cNvPr id="6" name="Slide Number Placeholder 5"/>
          <p:cNvSpPr>
            <a:spLocks noGrp="1"/>
          </p:cNvSpPr>
          <p:nvPr>
            <p:ph type="sldNum" sz="quarter" idx="12"/>
          </p:nvPr>
        </p:nvSpPr>
        <p:spPr/>
        <p:txBody>
          <a:bodyPr/>
          <a:lstStyle/>
          <a:p>
            <a:fld id="{AADB840A-1E70-4FAF-ADA7-830431948D73}" type="slidenum">
              <a:rPr lang="ar-MA" smtClean="0"/>
              <a:t>‹#›</a:t>
            </a:fld>
            <a:endParaRPr lang="ar-MA"/>
          </a:p>
        </p:txBody>
      </p:sp>
    </p:spTree>
    <p:extLst>
      <p:ext uri="{BB962C8B-B14F-4D97-AF65-F5344CB8AC3E}">
        <p14:creationId xmlns:p14="http://schemas.microsoft.com/office/powerpoint/2010/main" val="1507002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nchorCtr="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0FA7F20-DC9F-48F5-97A9-5E02099C42C9}" type="datetimeFigureOut">
              <a:rPr lang="ar-MA" smtClean="0"/>
              <a:t>01-09-1444</a:t>
            </a:fld>
            <a:endParaRPr lang="ar-MA"/>
          </a:p>
        </p:txBody>
      </p:sp>
      <p:sp>
        <p:nvSpPr>
          <p:cNvPr id="5" name="Footer Placeholder 4"/>
          <p:cNvSpPr>
            <a:spLocks noGrp="1"/>
          </p:cNvSpPr>
          <p:nvPr>
            <p:ph type="ftr" sz="quarter" idx="11"/>
          </p:nvPr>
        </p:nvSpPr>
        <p:spPr/>
        <p:txBody>
          <a:bodyPr/>
          <a:lstStyle/>
          <a:p>
            <a:endParaRPr lang="ar-MA"/>
          </a:p>
        </p:txBody>
      </p:sp>
      <p:sp>
        <p:nvSpPr>
          <p:cNvPr id="6" name="Slide Number Placeholder 5"/>
          <p:cNvSpPr>
            <a:spLocks noGrp="1"/>
          </p:cNvSpPr>
          <p:nvPr>
            <p:ph type="sldNum" sz="quarter" idx="12"/>
          </p:nvPr>
        </p:nvSpPr>
        <p:spPr/>
        <p:txBody>
          <a:bodyPr/>
          <a:lstStyle/>
          <a:p>
            <a:fld id="{AADB840A-1E70-4FAF-ADA7-830431948D73}" type="slidenum">
              <a:rPr lang="ar-MA" smtClean="0"/>
              <a:t>‹#›</a:t>
            </a:fld>
            <a:endParaRPr lang="ar-MA"/>
          </a:p>
        </p:txBody>
      </p:sp>
    </p:spTree>
    <p:extLst>
      <p:ext uri="{BB962C8B-B14F-4D97-AF65-F5344CB8AC3E}">
        <p14:creationId xmlns:p14="http://schemas.microsoft.com/office/powerpoint/2010/main" val="99887599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0FA7F20-DC9F-48F5-97A9-5E02099C42C9}" type="datetimeFigureOut">
              <a:rPr lang="ar-MA" smtClean="0"/>
              <a:t>01-09-1444</a:t>
            </a:fld>
            <a:endParaRPr lang="ar-MA"/>
          </a:p>
        </p:txBody>
      </p:sp>
      <p:sp>
        <p:nvSpPr>
          <p:cNvPr id="5" name="Footer Placeholder 4"/>
          <p:cNvSpPr>
            <a:spLocks noGrp="1"/>
          </p:cNvSpPr>
          <p:nvPr>
            <p:ph type="ftr" sz="quarter" idx="11"/>
          </p:nvPr>
        </p:nvSpPr>
        <p:spPr/>
        <p:txBody>
          <a:bodyPr/>
          <a:lstStyle/>
          <a:p>
            <a:endParaRPr lang="ar-MA"/>
          </a:p>
        </p:txBody>
      </p:sp>
      <p:sp>
        <p:nvSpPr>
          <p:cNvPr id="6" name="Slide Number Placeholder 5"/>
          <p:cNvSpPr>
            <a:spLocks noGrp="1"/>
          </p:cNvSpPr>
          <p:nvPr>
            <p:ph type="sldNum" sz="quarter" idx="12"/>
          </p:nvPr>
        </p:nvSpPr>
        <p:spPr/>
        <p:txBody>
          <a:bodyPr/>
          <a:lstStyle/>
          <a:p>
            <a:fld id="{AADB840A-1E70-4FAF-ADA7-830431948D73}" type="slidenum">
              <a:rPr lang="ar-MA" smtClean="0"/>
              <a:t>‹#›</a:t>
            </a:fld>
            <a:endParaRPr lang="ar-MA"/>
          </a:p>
        </p:txBody>
      </p:sp>
    </p:spTree>
    <p:extLst>
      <p:ext uri="{BB962C8B-B14F-4D97-AF65-F5344CB8AC3E}">
        <p14:creationId xmlns:p14="http://schemas.microsoft.com/office/powerpoint/2010/main" val="257390520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3"/>
          <p:cNvSpPr>
            <a:spLocks noGrp="1"/>
          </p:cNvSpPr>
          <p:nvPr>
            <p:ph type="dt" sz="half" idx="10"/>
          </p:nvPr>
        </p:nvSpPr>
        <p:spPr/>
        <p:txBody>
          <a:bodyPr/>
          <a:lstStyle/>
          <a:p>
            <a:fld id="{90FA7F20-DC9F-48F5-97A9-5E02099C42C9}" type="datetimeFigureOut">
              <a:rPr lang="ar-MA" smtClean="0"/>
              <a:t>01-09-1444</a:t>
            </a:fld>
            <a:endParaRPr lang="ar-MA"/>
          </a:p>
        </p:txBody>
      </p:sp>
      <p:sp>
        <p:nvSpPr>
          <p:cNvPr id="5" name="Footer Placeholder 4"/>
          <p:cNvSpPr>
            <a:spLocks noGrp="1"/>
          </p:cNvSpPr>
          <p:nvPr>
            <p:ph type="ftr" sz="quarter" idx="11"/>
          </p:nvPr>
        </p:nvSpPr>
        <p:spPr/>
        <p:txBody>
          <a:bodyPr/>
          <a:lstStyle/>
          <a:p>
            <a:endParaRPr lang="ar-MA"/>
          </a:p>
        </p:txBody>
      </p:sp>
      <p:sp>
        <p:nvSpPr>
          <p:cNvPr id="6" name="Slide Number Placeholder 5"/>
          <p:cNvSpPr>
            <a:spLocks noGrp="1"/>
          </p:cNvSpPr>
          <p:nvPr>
            <p:ph type="sldNum" sz="quarter" idx="12"/>
          </p:nvPr>
        </p:nvSpPr>
        <p:spPr/>
        <p:txBody>
          <a:bodyPr/>
          <a:lstStyle/>
          <a:p>
            <a:fld id="{AADB840A-1E70-4FAF-ADA7-830431948D73}" type="slidenum">
              <a:rPr lang="ar-MA" smtClean="0"/>
              <a:t>‹#›</a:t>
            </a:fld>
            <a:endParaRPr lang="ar-MA"/>
          </a:p>
        </p:txBody>
      </p:sp>
    </p:spTree>
    <p:extLst>
      <p:ext uri="{BB962C8B-B14F-4D97-AF65-F5344CB8AC3E}">
        <p14:creationId xmlns:p14="http://schemas.microsoft.com/office/powerpoint/2010/main" val="365586275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90FA7F20-DC9F-48F5-97A9-5E02099C42C9}" type="datetimeFigureOut">
              <a:rPr lang="ar-MA" smtClean="0"/>
              <a:t>01-09-1444</a:t>
            </a:fld>
            <a:endParaRPr lang="ar-MA"/>
          </a:p>
        </p:txBody>
      </p:sp>
      <p:sp>
        <p:nvSpPr>
          <p:cNvPr id="5" name="Footer Placeholder 4"/>
          <p:cNvSpPr>
            <a:spLocks noGrp="1"/>
          </p:cNvSpPr>
          <p:nvPr>
            <p:ph type="ftr" sz="quarter" idx="11"/>
          </p:nvPr>
        </p:nvSpPr>
        <p:spPr/>
        <p:txBody>
          <a:bodyPr/>
          <a:lstStyle/>
          <a:p>
            <a:endParaRPr lang="ar-MA"/>
          </a:p>
        </p:txBody>
      </p:sp>
      <p:sp>
        <p:nvSpPr>
          <p:cNvPr id="6" name="Slide Number Placeholder 5"/>
          <p:cNvSpPr>
            <a:spLocks noGrp="1"/>
          </p:cNvSpPr>
          <p:nvPr>
            <p:ph type="sldNum" sz="quarter" idx="12"/>
          </p:nvPr>
        </p:nvSpPr>
        <p:spPr/>
        <p:txBody>
          <a:bodyPr/>
          <a:lstStyle/>
          <a:p>
            <a:fld id="{AADB840A-1E70-4FAF-ADA7-830431948D73}" type="slidenum">
              <a:rPr lang="ar-MA" smtClean="0"/>
              <a:t>‹#›</a:t>
            </a:fld>
            <a:endParaRPr lang="ar-MA"/>
          </a:p>
        </p:txBody>
      </p:sp>
    </p:spTree>
    <p:extLst>
      <p:ext uri="{BB962C8B-B14F-4D97-AF65-F5344CB8AC3E}">
        <p14:creationId xmlns:p14="http://schemas.microsoft.com/office/powerpoint/2010/main" val="123237129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90FA7F20-DC9F-48F5-97A9-5E02099C42C9}" type="datetimeFigureOut">
              <a:rPr lang="ar-MA" smtClean="0"/>
              <a:t>01-09-1444</a:t>
            </a:fld>
            <a:endParaRPr lang="ar-MA"/>
          </a:p>
        </p:txBody>
      </p:sp>
      <p:sp>
        <p:nvSpPr>
          <p:cNvPr id="6" name="Footer Placeholder 5"/>
          <p:cNvSpPr>
            <a:spLocks noGrp="1"/>
          </p:cNvSpPr>
          <p:nvPr>
            <p:ph type="ftr" sz="quarter" idx="11"/>
          </p:nvPr>
        </p:nvSpPr>
        <p:spPr/>
        <p:txBody>
          <a:bodyPr/>
          <a:lstStyle/>
          <a:p>
            <a:endParaRPr lang="ar-MA"/>
          </a:p>
        </p:txBody>
      </p:sp>
      <p:sp>
        <p:nvSpPr>
          <p:cNvPr id="7" name="Slide Number Placeholder 6"/>
          <p:cNvSpPr>
            <a:spLocks noGrp="1"/>
          </p:cNvSpPr>
          <p:nvPr>
            <p:ph type="sldNum" sz="quarter" idx="12"/>
          </p:nvPr>
        </p:nvSpPr>
        <p:spPr/>
        <p:txBody>
          <a:bodyPr/>
          <a:lstStyle/>
          <a:p>
            <a:fld id="{AADB840A-1E70-4FAF-ADA7-830431948D73}" type="slidenum">
              <a:rPr lang="ar-MA" smtClean="0"/>
              <a:t>‹#›</a:t>
            </a:fld>
            <a:endParaRPr lang="ar-MA"/>
          </a:p>
        </p:txBody>
      </p:sp>
    </p:spTree>
    <p:extLst>
      <p:ext uri="{BB962C8B-B14F-4D97-AF65-F5344CB8AC3E}">
        <p14:creationId xmlns:p14="http://schemas.microsoft.com/office/powerpoint/2010/main" val="378848155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90FA7F20-DC9F-48F5-97A9-5E02099C42C9}" type="datetimeFigureOut">
              <a:rPr lang="ar-MA" smtClean="0"/>
              <a:t>01-09-1444</a:t>
            </a:fld>
            <a:endParaRPr lang="ar-MA"/>
          </a:p>
        </p:txBody>
      </p:sp>
      <p:sp>
        <p:nvSpPr>
          <p:cNvPr id="8" name="Footer Placeholder 7"/>
          <p:cNvSpPr>
            <a:spLocks noGrp="1"/>
          </p:cNvSpPr>
          <p:nvPr>
            <p:ph type="ftr" sz="quarter" idx="11"/>
          </p:nvPr>
        </p:nvSpPr>
        <p:spPr/>
        <p:txBody>
          <a:bodyPr/>
          <a:lstStyle/>
          <a:p>
            <a:endParaRPr lang="ar-MA"/>
          </a:p>
        </p:txBody>
      </p:sp>
      <p:sp>
        <p:nvSpPr>
          <p:cNvPr id="9" name="Slide Number Placeholder 8"/>
          <p:cNvSpPr>
            <a:spLocks noGrp="1"/>
          </p:cNvSpPr>
          <p:nvPr>
            <p:ph type="sldNum" sz="quarter" idx="12"/>
          </p:nvPr>
        </p:nvSpPr>
        <p:spPr/>
        <p:txBody>
          <a:bodyPr/>
          <a:lstStyle/>
          <a:p>
            <a:fld id="{AADB840A-1E70-4FAF-ADA7-830431948D73}" type="slidenum">
              <a:rPr lang="ar-MA" smtClean="0"/>
              <a:t>‹#›</a:t>
            </a:fld>
            <a:endParaRPr lang="ar-MA"/>
          </a:p>
        </p:txBody>
      </p:sp>
    </p:spTree>
    <p:extLst>
      <p:ext uri="{BB962C8B-B14F-4D97-AF65-F5344CB8AC3E}">
        <p14:creationId xmlns:p14="http://schemas.microsoft.com/office/powerpoint/2010/main" val="195983388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7" name="Date Placeholder 2"/>
          <p:cNvSpPr>
            <a:spLocks noGrp="1"/>
          </p:cNvSpPr>
          <p:nvPr>
            <p:ph type="dt" sz="half" idx="10"/>
          </p:nvPr>
        </p:nvSpPr>
        <p:spPr/>
        <p:txBody>
          <a:bodyPr/>
          <a:lstStyle/>
          <a:p>
            <a:fld id="{90FA7F20-DC9F-48F5-97A9-5E02099C42C9}" type="datetimeFigureOut">
              <a:rPr lang="ar-MA" smtClean="0"/>
              <a:t>01-09-1444</a:t>
            </a:fld>
            <a:endParaRPr lang="ar-MA"/>
          </a:p>
        </p:txBody>
      </p:sp>
      <p:sp>
        <p:nvSpPr>
          <p:cNvPr id="5" name="Footer Placeholder 3"/>
          <p:cNvSpPr>
            <a:spLocks noGrp="1"/>
          </p:cNvSpPr>
          <p:nvPr>
            <p:ph type="ftr" sz="quarter" idx="11"/>
          </p:nvPr>
        </p:nvSpPr>
        <p:spPr/>
        <p:txBody>
          <a:bodyPr/>
          <a:lstStyle/>
          <a:p>
            <a:endParaRPr lang="ar-MA"/>
          </a:p>
        </p:txBody>
      </p:sp>
      <p:sp>
        <p:nvSpPr>
          <p:cNvPr id="6" name="Slide Number Placeholder 4"/>
          <p:cNvSpPr>
            <a:spLocks noGrp="1"/>
          </p:cNvSpPr>
          <p:nvPr>
            <p:ph type="sldNum" sz="quarter" idx="12"/>
          </p:nvPr>
        </p:nvSpPr>
        <p:spPr/>
        <p:txBody>
          <a:bodyPr/>
          <a:lstStyle/>
          <a:p>
            <a:fld id="{AADB840A-1E70-4FAF-ADA7-830431948D73}" type="slidenum">
              <a:rPr lang="ar-MA" smtClean="0"/>
              <a:t>‹#›</a:t>
            </a:fld>
            <a:endParaRPr lang="ar-MA"/>
          </a:p>
        </p:txBody>
      </p:sp>
    </p:spTree>
    <p:extLst>
      <p:ext uri="{BB962C8B-B14F-4D97-AF65-F5344CB8AC3E}">
        <p14:creationId xmlns:p14="http://schemas.microsoft.com/office/powerpoint/2010/main" val="1950634506"/>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90FA7F20-DC9F-48F5-97A9-5E02099C42C9}" type="datetimeFigureOut">
              <a:rPr lang="ar-MA" smtClean="0"/>
              <a:t>01-09-1444</a:t>
            </a:fld>
            <a:endParaRPr lang="ar-MA"/>
          </a:p>
        </p:txBody>
      </p:sp>
      <p:sp>
        <p:nvSpPr>
          <p:cNvPr id="5" name="Footer Placeholder 2"/>
          <p:cNvSpPr>
            <a:spLocks noGrp="1"/>
          </p:cNvSpPr>
          <p:nvPr>
            <p:ph type="ftr" sz="quarter" idx="11"/>
          </p:nvPr>
        </p:nvSpPr>
        <p:spPr/>
        <p:txBody>
          <a:bodyPr/>
          <a:lstStyle/>
          <a:p>
            <a:endParaRPr lang="ar-MA"/>
          </a:p>
        </p:txBody>
      </p:sp>
      <p:sp>
        <p:nvSpPr>
          <p:cNvPr id="6" name="Slide Number Placeholder 3"/>
          <p:cNvSpPr>
            <a:spLocks noGrp="1"/>
          </p:cNvSpPr>
          <p:nvPr>
            <p:ph type="sldNum" sz="quarter" idx="12"/>
          </p:nvPr>
        </p:nvSpPr>
        <p:spPr/>
        <p:txBody>
          <a:bodyPr/>
          <a:lstStyle/>
          <a:p>
            <a:fld id="{AADB840A-1E70-4FAF-ADA7-830431948D73}" type="slidenum">
              <a:rPr lang="ar-MA" smtClean="0"/>
              <a:t>‹#›</a:t>
            </a:fld>
            <a:endParaRPr lang="ar-MA"/>
          </a:p>
        </p:txBody>
      </p:sp>
    </p:spTree>
    <p:extLst>
      <p:ext uri="{BB962C8B-B14F-4D97-AF65-F5344CB8AC3E}">
        <p14:creationId xmlns:p14="http://schemas.microsoft.com/office/powerpoint/2010/main" val="254815669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3" y="1447800"/>
            <a:ext cx="3401064" cy="1447800"/>
          </a:xfrm>
        </p:spPr>
        <p:txBody>
          <a:bodyPr anchor="b"/>
          <a:lstStyle>
            <a:lvl1pPr algn="l">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154953"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7" name="Date Placeholder 4"/>
          <p:cNvSpPr>
            <a:spLocks noGrp="1"/>
          </p:cNvSpPr>
          <p:nvPr>
            <p:ph type="dt" sz="half" idx="10"/>
          </p:nvPr>
        </p:nvSpPr>
        <p:spPr/>
        <p:txBody>
          <a:bodyPr/>
          <a:lstStyle/>
          <a:p>
            <a:fld id="{90FA7F20-DC9F-48F5-97A9-5E02099C42C9}" type="datetimeFigureOut">
              <a:rPr lang="ar-MA" smtClean="0"/>
              <a:t>01-09-1444</a:t>
            </a:fld>
            <a:endParaRPr lang="ar-MA"/>
          </a:p>
        </p:txBody>
      </p:sp>
      <p:sp>
        <p:nvSpPr>
          <p:cNvPr id="5" name="Footer Placeholder 5"/>
          <p:cNvSpPr>
            <a:spLocks noGrp="1"/>
          </p:cNvSpPr>
          <p:nvPr>
            <p:ph type="ftr" sz="quarter" idx="11"/>
          </p:nvPr>
        </p:nvSpPr>
        <p:spPr/>
        <p:txBody>
          <a:bodyPr/>
          <a:lstStyle/>
          <a:p>
            <a:endParaRPr lang="ar-MA"/>
          </a:p>
        </p:txBody>
      </p:sp>
      <p:sp>
        <p:nvSpPr>
          <p:cNvPr id="6" name="Slide Number Placeholder 6"/>
          <p:cNvSpPr>
            <a:spLocks noGrp="1"/>
          </p:cNvSpPr>
          <p:nvPr>
            <p:ph type="sldNum" sz="quarter" idx="12"/>
          </p:nvPr>
        </p:nvSpPr>
        <p:spPr/>
        <p:txBody>
          <a:bodyPr/>
          <a:lstStyle/>
          <a:p>
            <a:fld id="{AADB840A-1E70-4FAF-ADA7-830431948D73}" type="slidenum">
              <a:rPr lang="ar-MA" smtClean="0"/>
              <a:t>‹#›</a:t>
            </a:fld>
            <a:endParaRPr lang="ar-MA"/>
          </a:p>
        </p:txBody>
      </p:sp>
    </p:spTree>
    <p:extLst>
      <p:ext uri="{BB962C8B-B14F-4D97-AF65-F5344CB8AC3E}">
        <p14:creationId xmlns:p14="http://schemas.microsoft.com/office/powerpoint/2010/main" val="315609389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90FA7F20-DC9F-48F5-97A9-5E02099C42C9}" type="datetimeFigureOut">
              <a:rPr lang="ar-MA" smtClean="0"/>
              <a:t>01-09-1444</a:t>
            </a:fld>
            <a:endParaRPr lang="ar-MA"/>
          </a:p>
        </p:txBody>
      </p:sp>
      <p:sp>
        <p:nvSpPr>
          <p:cNvPr id="6" name="Footer Placeholder 5"/>
          <p:cNvSpPr>
            <a:spLocks noGrp="1"/>
          </p:cNvSpPr>
          <p:nvPr>
            <p:ph type="ftr" sz="quarter" idx="11"/>
          </p:nvPr>
        </p:nvSpPr>
        <p:spPr/>
        <p:txBody>
          <a:bodyPr/>
          <a:lstStyle/>
          <a:p>
            <a:endParaRPr lang="ar-MA"/>
          </a:p>
        </p:txBody>
      </p:sp>
      <p:sp>
        <p:nvSpPr>
          <p:cNvPr id="7" name="Slide Number Placeholder 6"/>
          <p:cNvSpPr>
            <a:spLocks noGrp="1"/>
          </p:cNvSpPr>
          <p:nvPr>
            <p:ph type="sldNum" sz="quarter" idx="12"/>
          </p:nvPr>
        </p:nvSpPr>
        <p:spPr/>
        <p:txBody>
          <a:bodyPr/>
          <a:lstStyle/>
          <a:p>
            <a:fld id="{AADB840A-1E70-4FAF-ADA7-830431948D73}" type="slidenum">
              <a:rPr lang="ar-MA" smtClean="0"/>
              <a:t>‹#›</a:t>
            </a:fld>
            <a:endParaRPr lang="ar-MA"/>
          </a:p>
        </p:txBody>
      </p:sp>
    </p:spTree>
    <p:extLst>
      <p:ext uri="{BB962C8B-B14F-4D97-AF65-F5344CB8AC3E}">
        <p14:creationId xmlns:p14="http://schemas.microsoft.com/office/powerpoint/2010/main" val="240508960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5878"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en-US" smtClean="0"/>
              <a:t>Click to edit Master title style</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90FA7F20-DC9F-48F5-97A9-5E02099C42C9}" type="datetimeFigureOut">
              <a:rPr lang="ar-MA" smtClean="0"/>
              <a:t>01-09-1444</a:t>
            </a:fld>
            <a:endParaRPr lang="ar-MA"/>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ar-MA"/>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AADB840A-1E70-4FAF-ADA7-830431948D73}" type="slidenum">
              <a:rPr lang="ar-MA" smtClean="0"/>
              <a:t>‹#›</a:t>
            </a:fld>
            <a:endParaRPr lang="ar-MA"/>
          </a:p>
        </p:txBody>
      </p:sp>
    </p:spTree>
    <p:extLst>
      <p:ext uri="{BB962C8B-B14F-4D97-AF65-F5344CB8AC3E}">
        <p14:creationId xmlns:p14="http://schemas.microsoft.com/office/powerpoint/2010/main" val="3595237430"/>
      </p:ext>
    </p:extLst>
  </p:cSld>
  <p:clrMap bg1="dk1" tx1="lt1" bg2="dk2" tx2="lt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 id="2147483685" r:id="rId13"/>
    <p:sldLayoutId id="2147483686" r:id="rId14"/>
    <p:sldLayoutId id="2147483687" r:id="rId15"/>
    <p:sldLayoutId id="2147483688" r:id="rId16"/>
    <p:sldLayoutId id="2147483689" r:id="rId17"/>
  </p:sldLayoutIdLst>
  <mc:AlternateContent xmlns:mc="http://schemas.openxmlformats.org/markup-compatibility/2006" xmlns:p14="http://schemas.microsoft.com/office/powerpoint/2010/main">
    <mc:Choice Requires="p14">
      <p:transition p14:dur="0"/>
    </mc:Choice>
    <mc:Fallback xmlns="">
      <p:transition/>
    </mc:Fallback>
  </mc:AlternateContent>
  <p:txStyles>
    <p:titleStyle>
      <a:lvl1pPr algn="l" defTabSz="457200" rtl="1" eaLnBrk="1" latinLnBrk="0" hangingPunct="1">
        <a:spcBef>
          <a:spcPct val="0"/>
        </a:spcBef>
        <a:buNone/>
        <a:defRPr sz="4200" b="0" i="0" kern="1200">
          <a:solidFill>
            <a:schemeClr val="tx2"/>
          </a:solidFill>
          <a:latin typeface="+mj-lt"/>
          <a:ea typeface="+mj-ea"/>
          <a:cs typeface="+mj-cs"/>
        </a:defRPr>
      </a:lvl1pPr>
      <a:lvl2pPr rtl="1" eaLnBrk="1" hangingPunct="1">
        <a:defRPr>
          <a:solidFill>
            <a:schemeClr val="tx2"/>
          </a:solidFill>
        </a:defRPr>
      </a:lvl2pPr>
      <a:lvl3pPr rtl="1" eaLnBrk="1" hangingPunct="1">
        <a:defRPr>
          <a:solidFill>
            <a:schemeClr val="tx2"/>
          </a:solidFill>
        </a:defRPr>
      </a:lvl3pPr>
      <a:lvl4pPr rtl="1" eaLnBrk="1" hangingPunct="1">
        <a:defRPr>
          <a:solidFill>
            <a:schemeClr val="tx2"/>
          </a:solidFill>
        </a:defRPr>
      </a:lvl4pPr>
      <a:lvl5pPr rtl="1" eaLnBrk="1" hangingPunct="1">
        <a:defRPr>
          <a:solidFill>
            <a:schemeClr val="tx2"/>
          </a:solidFill>
        </a:defRPr>
      </a:lvl5pPr>
      <a:lvl6pPr rtl="1" eaLnBrk="1" hangingPunct="1">
        <a:defRPr>
          <a:solidFill>
            <a:schemeClr val="tx2"/>
          </a:solidFill>
        </a:defRPr>
      </a:lvl6pPr>
      <a:lvl7pPr rtl="1" eaLnBrk="1" hangingPunct="1">
        <a:defRPr>
          <a:solidFill>
            <a:schemeClr val="tx2"/>
          </a:solidFill>
        </a:defRPr>
      </a:lvl7pPr>
      <a:lvl8pPr rtl="1" eaLnBrk="1" hangingPunct="1">
        <a:defRPr>
          <a:solidFill>
            <a:schemeClr val="tx2"/>
          </a:solidFill>
        </a:defRPr>
      </a:lvl8pPr>
      <a:lvl9pPr rtl="1" eaLnBrk="1" hangingPunct="1">
        <a:defRPr>
          <a:solidFill>
            <a:schemeClr val="tx2"/>
          </a:solidFill>
        </a:defRPr>
      </a:lvl9pPr>
    </p:titleStyle>
    <p:bodyStyle>
      <a:lvl1pPr marL="342900" indent="-342900" algn="r" defTabSz="457200" rtl="1"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r" defTabSz="457200" rtl="1"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r" defTabSz="457200" rtl="1"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r" defTabSz="457200" rtl="1"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r" defTabSz="457200" rtl="1"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r" defTabSz="457200" rtl="1"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r" defTabSz="457200" rtl="1"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r" defTabSz="457200" rtl="1"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r" defTabSz="457200" rtl="1"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r" defTabSz="457200" rtl="1" eaLnBrk="1" latinLnBrk="0" hangingPunct="1">
        <a:defRPr sz="1800" kern="1200">
          <a:solidFill>
            <a:schemeClr val="tx1"/>
          </a:solidFill>
          <a:latin typeface="+mn-lt"/>
          <a:ea typeface="+mn-ea"/>
          <a:cs typeface="+mn-cs"/>
        </a:defRPr>
      </a:lvl1pPr>
      <a:lvl2pPr marL="457200" algn="r" defTabSz="457200" rtl="1" eaLnBrk="1" latinLnBrk="0" hangingPunct="1">
        <a:defRPr sz="1800" kern="1200">
          <a:solidFill>
            <a:schemeClr val="tx1"/>
          </a:solidFill>
          <a:latin typeface="+mn-lt"/>
          <a:ea typeface="+mn-ea"/>
          <a:cs typeface="+mn-cs"/>
        </a:defRPr>
      </a:lvl2pPr>
      <a:lvl3pPr marL="914400" algn="r" defTabSz="457200" rtl="1" eaLnBrk="1" latinLnBrk="0" hangingPunct="1">
        <a:defRPr sz="1800" kern="1200">
          <a:solidFill>
            <a:schemeClr val="tx1"/>
          </a:solidFill>
          <a:latin typeface="+mn-lt"/>
          <a:ea typeface="+mn-ea"/>
          <a:cs typeface="+mn-cs"/>
        </a:defRPr>
      </a:lvl3pPr>
      <a:lvl4pPr marL="1371600" algn="r" defTabSz="457200" rtl="1" eaLnBrk="1" latinLnBrk="0" hangingPunct="1">
        <a:defRPr sz="1800" kern="1200">
          <a:solidFill>
            <a:schemeClr val="tx1"/>
          </a:solidFill>
          <a:latin typeface="+mn-lt"/>
          <a:ea typeface="+mn-ea"/>
          <a:cs typeface="+mn-cs"/>
        </a:defRPr>
      </a:lvl4pPr>
      <a:lvl5pPr marL="1828800" algn="r" defTabSz="457200" rtl="1" eaLnBrk="1" latinLnBrk="0" hangingPunct="1">
        <a:defRPr sz="1800" kern="1200">
          <a:solidFill>
            <a:schemeClr val="tx1"/>
          </a:solidFill>
          <a:latin typeface="+mn-lt"/>
          <a:ea typeface="+mn-ea"/>
          <a:cs typeface="+mn-cs"/>
        </a:defRPr>
      </a:lvl5pPr>
      <a:lvl6pPr marL="2286000" algn="r" defTabSz="457200" rtl="1" eaLnBrk="1" latinLnBrk="0" hangingPunct="1">
        <a:defRPr sz="1800" kern="1200">
          <a:solidFill>
            <a:schemeClr val="tx1"/>
          </a:solidFill>
          <a:latin typeface="+mn-lt"/>
          <a:ea typeface="+mn-ea"/>
          <a:cs typeface="+mn-cs"/>
        </a:defRPr>
      </a:lvl6pPr>
      <a:lvl7pPr marL="2743200" algn="r" defTabSz="457200" rtl="1" eaLnBrk="1" latinLnBrk="0" hangingPunct="1">
        <a:defRPr sz="1800" kern="1200">
          <a:solidFill>
            <a:schemeClr val="tx1"/>
          </a:solidFill>
          <a:latin typeface="+mn-lt"/>
          <a:ea typeface="+mn-ea"/>
          <a:cs typeface="+mn-cs"/>
        </a:defRPr>
      </a:lvl7pPr>
      <a:lvl8pPr marL="3200400" algn="r" defTabSz="457200" rtl="1" eaLnBrk="1" latinLnBrk="0" hangingPunct="1">
        <a:defRPr sz="1800" kern="1200">
          <a:solidFill>
            <a:schemeClr val="tx1"/>
          </a:solidFill>
          <a:latin typeface="+mn-lt"/>
          <a:ea typeface="+mn-ea"/>
          <a:cs typeface="+mn-cs"/>
        </a:defRPr>
      </a:lvl8pPr>
      <a:lvl9pPr marL="3657600" algn="r" defTabSz="4572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280161" y="2897946"/>
            <a:ext cx="9868488" cy="923330"/>
          </a:xfrm>
          <a:prstGeom prst="rect">
            <a:avLst/>
          </a:prstGeom>
          <a:ln>
            <a:noFill/>
          </a:ln>
          <a:effectLst/>
          <a:scene3d>
            <a:camera prst="orthographicFront">
              <a:rot lat="0" lon="0" rev="0"/>
            </a:camera>
            <a:lightRig rig="contrasting" dir="t">
              <a:rot lat="0" lon="0" rev="7800000"/>
            </a:lightRig>
          </a:scene3d>
          <a:sp3d>
            <a:bevelT w="139700" h="139700"/>
          </a:sp3d>
        </p:spPr>
        <p:style>
          <a:lnRef idx="0">
            <a:schemeClr val="accent5"/>
          </a:lnRef>
          <a:fillRef idx="3">
            <a:schemeClr val="accent5"/>
          </a:fillRef>
          <a:effectRef idx="3">
            <a:schemeClr val="accent5"/>
          </a:effectRef>
          <a:fontRef idx="minor">
            <a:schemeClr val="lt1"/>
          </a:fontRef>
        </p:style>
        <p:txBody>
          <a:bodyPr wrap="square" rtlCol="1">
            <a:spAutoFit/>
          </a:bodyPr>
          <a:lstStyle/>
          <a:p>
            <a:pPr algn="r" rtl="1"/>
            <a:r>
              <a:rPr lang="ar-MA" sz="5400" b="1" dirty="0" smtClean="0">
                <a:solidFill>
                  <a:srgbClr val="FF0000"/>
                </a:solidFill>
              </a:rPr>
              <a:t>- مكـــــون: </a:t>
            </a:r>
            <a:r>
              <a:rPr lang="ar-MA" sz="5400" b="1" dirty="0" smtClean="0">
                <a:solidFill>
                  <a:schemeClr val="bg1"/>
                </a:solidFill>
              </a:rPr>
              <a:t>الــقـــــــــراءة</a:t>
            </a:r>
            <a:r>
              <a:rPr lang="ar-MA" sz="5400" b="1" dirty="0" smtClean="0"/>
              <a:t> </a:t>
            </a:r>
            <a:endParaRPr lang="ar-MA" sz="5400" b="1" dirty="0"/>
          </a:p>
        </p:txBody>
      </p:sp>
      <p:sp>
        <p:nvSpPr>
          <p:cNvPr id="5" name="TextBox 4"/>
          <p:cNvSpPr txBox="1"/>
          <p:nvPr/>
        </p:nvSpPr>
        <p:spPr>
          <a:xfrm>
            <a:off x="1280160" y="4276578"/>
            <a:ext cx="9868487" cy="923330"/>
          </a:xfrm>
          <a:prstGeom prst="rect">
            <a:avLst/>
          </a:prstGeom>
          <a:solidFill>
            <a:schemeClr val="accent2">
              <a:lumMod val="40000"/>
              <a:lumOff val="60000"/>
            </a:schemeClr>
          </a:solidFill>
        </p:spPr>
        <p:txBody>
          <a:bodyPr wrap="square" rtlCol="1">
            <a:spAutoFit/>
          </a:bodyPr>
          <a:lstStyle/>
          <a:p>
            <a:pPr marL="285750" indent="-285750" algn="r" rtl="1">
              <a:buFontTx/>
              <a:buChar char="-"/>
            </a:pPr>
            <a:r>
              <a:rPr lang="ar-MA" sz="5400" b="1" dirty="0" smtClean="0">
                <a:solidFill>
                  <a:srgbClr val="FF0000"/>
                </a:solidFill>
                <a:effectLst>
                  <a:outerShdw blurRad="38100" dist="38100" dir="2700000" algn="tl">
                    <a:srgbClr val="000000">
                      <a:alpha val="43137"/>
                    </a:srgbClr>
                  </a:outerShdw>
                </a:effectLst>
              </a:rPr>
              <a:t>الموضوع</a:t>
            </a:r>
            <a:r>
              <a:rPr lang="ar-MA" sz="5400" b="1" dirty="0">
                <a:solidFill>
                  <a:srgbClr val="FF0000"/>
                </a:solidFill>
                <a:effectLst>
                  <a:outerShdw blurRad="38100" dist="38100" dir="2700000" algn="tl">
                    <a:srgbClr val="000000">
                      <a:alpha val="43137"/>
                    </a:srgbClr>
                  </a:outerShdw>
                </a:effectLst>
              </a:rPr>
              <a:t>: </a:t>
            </a:r>
            <a:r>
              <a:rPr lang="ar-MA" sz="5400" b="1" dirty="0">
                <a:solidFill>
                  <a:schemeClr val="bg1"/>
                </a:solidFill>
                <a:effectLst>
                  <a:outerShdw blurRad="38100" dist="38100" dir="2700000" algn="tl">
                    <a:srgbClr val="000000">
                      <a:alpha val="43137"/>
                    </a:srgbClr>
                  </a:outerShdw>
                </a:effectLst>
              </a:rPr>
              <a:t>وداعا أيها الكروان . </a:t>
            </a:r>
            <a:r>
              <a:rPr lang="ar-MA" sz="5400" b="1" dirty="0">
                <a:solidFill>
                  <a:schemeClr val="bg1"/>
                </a:solidFill>
                <a:effectLst>
                  <a:outerShdw blurRad="38100" dist="38100" dir="2700000" algn="tl">
                    <a:srgbClr val="000000">
                      <a:alpha val="43137"/>
                    </a:srgbClr>
                  </a:outerShdw>
                </a:effectLst>
              </a:rPr>
              <a:t>ص </a:t>
            </a:r>
            <a:r>
              <a:rPr lang="ar-MA" sz="5400" b="1" dirty="0" smtClean="0">
                <a:solidFill>
                  <a:schemeClr val="bg1"/>
                </a:solidFill>
                <a:effectLst>
                  <a:outerShdw blurRad="38100" dist="38100" dir="2700000" algn="tl">
                    <a:srgbClr val="000000">
                      <a:alpha val="43137"/>
                    </a:srgbClr>
                  </a:outerShdw>
                </a:effectLst>
              </a:rPr>
              <a:t>154</a:t>
            </a:r>
            <a:endParaRPr lang="ar-MA" sz="5400" b="1" dirty="0">
              <a:solidFill>
                <a:schemeClr val="bg1"/>
              </a:solidFill>
              <a:effectLst>
                <a:outerShdw blurRad="38100" dist="38100" dir="2700000" algn="tl">
                  <a:srgbClr val="000000">
                    <a:alpha val="43137"/>
                  </a:srgbClr>
                </a:outerShdw>
              </a:effectLst>
            </a:endParaRPr>
          </a:p>
        </p:txBody>
      </p:sp>
      <p:sp>
        <p:nvSpPr>
          <p:cNvPr id="6" name="TextBox 5"/>
          <p:cNvSpPr txBox="1"/>
          <p:nvPr/>
        </p:nvSpPr>
        <p:spPr>
          <a:xfrm>
            <a:off x="1280161" y="1519314"/>
            <a:ext cx="9868488" cy="923330"/>
          </a:xfrm>
          <a:prstGeom prst="rect">
            <a:avLst/>
          </a:prstGeom>
          <a:solidFill>
            <a:schemeClr val="accent2">
              <a:lumMod val="40000"/>
              <a:lumOff val="60000"/>
            </a:schemeClr>
          </a:solidFill>
          <a:ln>
            <a:noFill/>
          </a:ln>
          <a:effectLst/>
          <a:scene3d>
            <a:camera prst="orthographicFront">
              <a:rot lat="0" lon="0" rev="0"/>
            </a:camera>
            <a:lightRig rig="contrasting" dir="t">
              <a:rot lat="0" lon="0" rev="7800000"/>
            </a:lightRig>
          </a:scene3d>
          <a:sp3d>
            <a:bevelT w="139700" h="139700"/>
          </a:sp3d>
        </p:spPr>
        <p:style>
          <a:lnRef idx="0">
            <a:schemeClr val="accent5"/>
          </a:lnRef>
          <a:fillRef idx="3">
            <a:schemeClr val="accent5"/>
          </a:fillRef>
          <a:effectRef idx="3">
            <a:schemeClr val="accent5"/>
          </a:effectRef>
          <a:fontRef idx="minor">
            <a:schemeClr val="lt1"/>
          </a:fontRef>
        </p:style>
        <p:txBody>
          <a:bodyPr wrap="square" rtlCol="1">
            <a:spAutoFit/>
          </a:bodyPr>
          <a:lstStyle/>
          <a:p>
            <a:pPr algn="r" rtl="1"/>
            <a:r>
              <a:rPr lang="ar-MA" sz="5400" b="1" dirty="0" smtClean="0">
                <a:solidFill>
                  <a:srgbClr val="FF0000"/>
                </a:solidFill>
              </a:rPr>
              <a:t>- المجـــــال: </a:t>
            </a:r>
            <a:r>
              <a:rPr lang="ar-MA" sz="5400" b="1" dirty="0" smtClean="0">
                <a:solidFill>
                  <a:schemeClr val="bg1"/>
                </a:solidFill>
              </a:rPr>
              <a:t>السكاني</a:t>
            </a:r>
            <a:endParaRPr lang="ar-MA" sz="5400" b="1" dirty="0"/>
          </a:p>
        </p:txBody>
      </p:sp>
    </p:spTree>
    <p:extLst>
      <p:ext uri="{BB962C8B-B14F-4D97-AF65-F5344CB8AC3E}">
        <p14:creationId xmlns:p14="http://schemas.microsoft.com/office/powerpoint/2010/main" val="975105552"/>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140675" y="633048"/>
            <a:ext cx="11915335" cy="4524315"/>
          </a:xfrm>
          <a:prstGeom prst="rect">
            <a:avLst/>
          </a:prstGeom>
          <a:solidFill>
            <a:schemeClr val="accent2">
              <a:lumMod val="40000"/>
              <a:lumOff val="60000"/>
            </a:schemeClr>
          </a:solidFill>
        </p:spPr>
        <p:txBody>
          <a:bodyPr wrap="square" rtlCol="1">
            <a:spAutoFit/>
          </a:bodyPr>
          <a:lstStyle/>
          <a:p>
            <a:pPr marR="0" lvl="0" algn="r" defTabSz="457200" rtl="1" eaLnBrk="1" fontAlgn="auto" latinLnBrk="0" hangingPunct="1">
              <a:lnSpc>
                <a:spcPct val="100000"/>
              </a:lnSpc>
              <a:spcBef>
                <a:spcPts val="0"/>
              </a:spcBef>
              <a:spcAft>
                <a:spcPts val="0"/>
              </a:spcAft>
              <a:buClrTx/>
              <a:buSzTx/>
              <a:tabLst/>
              <a:defRPr/>
            </a:pPr>
            <a:r>
              <a:rPr kumimoji="0" lang="ar-MA" sz="3600" b="1" i="0" strike="noStrike" kern="1200" cap="none" spc="0" normalizeH="0" baseline="0" noProof="0" dirty="0" smtClean="0">
                <a:ln>
                  <a:noFill/>
                </a:ln>
                <a:solidFill>
                  <a:srgbClr val="FF0000"/>
                </a:solidFill>
                <a:effectLst>
                  <a:outerShdw blurRad="38100" dist="38100" dir="2700000" algn="tl">
                    <a:srgbClr val="000000">
                      <a:alpha val="43137"/>
                    </a:srgbClr>
                  </a:outerShdw>
                </a:effectLst>
                <a:uLnTx/>
                <a:uFillTx/>
                <a:latin typeface="Century Gothic" panose="020B0502020202020204"/>
                <a:ea typeface="+mn-ea"/>
                <a:cs typeface="Arial" panose="020B0604020202020204" pitchFamily="34" charset="0"/>
              </a:rPr>
              <a:t>1. </a:t>
            </a:r>
            <a:r>
              <a:rPr kumimoji="0" lang="ar-MA" sz="3600" b="1" i="0" u="sng" strike="noStrike" kern="1200" cap="none" spc="0" normalizeH="0" baseline="0" noProof="0" dirty="0" smtClean="0">
                <a:ln>
                  <a:noFill/>
                </a:ln>
                <a:solidFill>
                  <a:srgbClr val="FF0000"/>
                </a:solidFill>
                <a:effectLst>
                  <a:outerShdw blurRad="38100" dist="38100" dir="2700000" algn="tl">
                    <a:srgbClr val="000000">
                      <a:alpha val="43137"/>
                    </a:srgbClr>
                  </a:outerShdw>
                </a:effectLst>
                <a:uLnTx/>
                <a:uFillTx/>
                <a:latin typeface="Century Gothic" panose="020B0502020202020204"/>
                <a:ea typeface="+mn-ea"/>
                <a:cs typeface="Arial" panose="020B0604020202020204" pitchFamily="34" charset="0"/>
              </a:rPr>
              <a:t>عناصر </a:t>
            </a:r>
            <a:r>
              <a:rPr kumimoji="0" lang="ar-MA" sz="3600" b="1" i="0" u="sng" strike="noStrike" kern="1200" cap="none" spc="0" normalizeH="0" baseline="0" noProof="0" dirty="0">
                <a:ln>
                  <a:noFill/>
                </a:ln>
                <a:solidFill>
                  <a:srgbClr val="FF0000"/>
                </a:solidFill>
                <a:effectLst>
                  <a:outerShdw blurRad="38100" dist="38100" dir="2700000" algn="tl">
                    <a:srgbClr val="000000">
                      <a:alpha val="43137"/>
                    </a:srgbClr>
                  </a:outerShdw>
                </a:effectLst>
                <a:uLnTx/>
                <a:uFillTx/>
                <a:latin typeface="Century Gothic" panose="020B0502020202020204"/>
                <a:ea typeface="+mn-ea"/>
                <a:cs typeface="Arial" panose="020B0604020202020204" pitchFamily="34" charset="0"/>
              </a:rPr>
              <a:t>السرد ومقوماته:</a:t>
            </a:r>
            <a:endParaRPr kumimoji="0" lang="ar-MA" sz="3600" b="1" i="0" u="sng" strike="noStrike" kern="1200" cap="none" spc="0" normalizeH="0" baseline="0" noProof="0" dirty="0" smtClean="0">
              <a:ln>
                <a:noFill/>
              </a:ln>
              <a:solidFill>
                <a:srgbClr val="FF0000"/>
              </a:solidFill>
              <a:effectLst>
                <a:outerShdw blurRad="38100" dist="38100" dir="2700000" algn="tl">
                  <a:srgbClr val="000000">
                    <a:alpha val="43137"/>
                  </a:srgbClr>
                </a:outerShdw>
              </a:effectLst>
              <a:uLnTx/>
              <a:uFillTx/>
              <a:latin typeface="Century Gothic" panose="020B0502020202020204"/>
              <a:ea typeface="+mn-ea"/>
              <a:cs typeface="Arial" panose="020B0604020202020204" pitchFamily="34" charset="0"/>
            </a:endParaRPr>
          </a:p>
          <a:p>
            <a:pPr lvl="1" algn="r" rtl="1"/>
            <a:r>
              <a:rPr kumimoji="0" lang="ar-MA" sz="3600" b="1" i="0" u="none" strike="noStrike" kern="1200" cap="none" spc="0" normalizeH="0" baseline="0" noProof="0" dirty="0">
                <a:ln>
                  <a:noFill/>
                </a:ln>
                <a:solidFill>
                  <a:srgbClr val="00B050"/>
                </a:solidFill>
                <a:effectLst/>
                <a:uLnTx/>
                <a:uFillTx/>
                <a:latin typeface="Century Gothic" panose="020B0502020202020204"/>
                <a:ea typeface="+mn-ea"/>
                <a:cs typeface="Arial" panose="020B0604020202020204" pitchFamily="34" charset="0"/>
              </a:rPr>
              <a:t>‌أ.	</a:t>
            </a:r>
            <a:r>
              <a:rPr lang="ar-MA" sz="3600" b="1" dirty="0" smtClean="0">
                <a:solidFill>
                  <a:srgbClr val="00B050"/>
                </a:solidFill>
              </a:rPr>
              <a:t>الخطاطة </a:t>
            </a:r>
            <a:r>
              <a:rPr lang="ar-MA" sz="3600" b="1" dirty="0">
                <a:solidFill>
                  <a:srgbClr val="00B050"/>
                </a:solidFill>
              </a:rPr>
              <a:t>السردية</a:t>
            </a:r>
            <a:r>
              <a:rPr lang="ar-MA" sz="3600" b="1" dirty="0" smtClean="0">
                <a:solidFill>
                  <a:srgbClr val="00B050"/>
                </a:solidFill>
              </a:rPr>
              <a:t>:</a:t>
            </a:r>
            <a:endParaRPr kumimoji="0" lang="ar-MA" sz="3600" b="1" i="0" u="none" strike="noStrike" kern="1200" cap="none" spc="0" normalizeH="0" baseline="0" noProof="0" dirty="0" smtClean="0">
              <a:ln>
                <a:noFill/>
              </a:ln>
              <a:solidFill>
                <a:srgbClr val="00B050"/>
              </a:solidFill>
              <a:effectLst/>
              <a:uLnTx/>
              <a:uFillTx/>
              <a:latin typeface="Century Gothic" panose="020B0502020202020204"/>
              <a:ea typeface="+mn-ea"/>
              <a:cs typeface="Arial" panose="020B0604020202020204" pitchFamily="34" charset="0"/>
            </a:endParaRPr>
          </a:p>
          <a:p>
            <a:pPr lvl="0" algn="r" rtl="1">
              <a:defRPr/>
            </a:pPr>
            <a:r>
              <a:rPr kumimoji="0" lang="ar-MA" sz="3600" b="1" i="0" u="none" strike="noStrike" kern="1200" cap="none" spc="0" normalizeH="0" baseline="0" noProof="0" dirty="0" smtClean="0">
                <a:ln>
                  <a:noFill/>
                </a:ln>
                <a:solidFill>
                  <a:prstClr val="black"/>
                </a:solidFill>
                <a:effectLst>
                  <a:outerShdw blurRad="38100" dist="38100" dir="2700000" algn="tl">
                    <a:srgbClr val="000000">
                      <a:alpha val="43137"/>
                    </a:srgbClr>
                  </a:outerShdw>
                </a:effectLst>
                <a:uLnTx/>
                <a:uFillTx/>
                <a:latin typeface="Century Gothic" panose="020B0502020202020204"/>
                <a:ea typeface="+mn-ea"/>
                <a:cs typeface="Arial" panose="020B0604020202020204" pitchFamily="34" charset="0"/>
              </a:rPr>
              <a:t>           البداية                     </a:t>
            </a:r>
            <a:r>
              <a:rPr lang="ar-MA" sz="3600" b="1" dirty="0" smtClean="0">
                <a:solidFill>
                  <a:prstClr val="black"/>
                </a:solidFill>
                <a:effectLst>
                  <a:outerShdw blurRad="38100" dist="38100" dir="2700000" algn="tl">
                    <a:srgbClr val="000000">
                      <a:alpha val="43137"/>
                    </a:srgbClr>
                  </a:outerShdw>
                </a:effectLst>
              </a:rPr>
              <a:t>الوسط                         </a:t>
            </a:r>
            <a:r>
              <a:rPr kumimoji="0" lang="ar-MA" sz="3600" b="1" i="0" u="none" strike="noStrike" kern="1200" cap="none" spc="0" normalizeH="0" baseline="0" noProof="0" dirty="0" smtClean="0">
                <a:ln>
                  <a:noFill/>
                </a:ln>
                <a:solidFill>
                  <a:prstClr val="black"/>
                </a:solidFill>
                <a:effectLst>
                  <a:outerShdw blurRad="38100" dist="38100" dir="2700000" algn="tl">
                    <a:srgbClr val="000000">
                      <a:alpha val="43137"/>
                    </a:srgbClr>
                  </a:outerShdw>
                </a:effectLst>
                <a:uLnTx/>
                <a:uFillTx/>
                <a:latin typeface="Century Gothic" panose="020B0502020202020204"/>
                <a:ea typeface="+mn-ea"/>
                <a:cs typeface="Arial" panose="020B0604020202020204" pitchFamily="34" charset="0"/>
              </a:rPr>
              <a:t>النهاية</a:t>
            </a:r>
          </a:p>
          <a:p>
            <a:pPr lvl="0" algn="r" rtl="1">
              <a:defRPr/>
            </a:pPr>
            <a:endParaRPr kumimoji="0" lang="ar-MA" sz="3600" b="1" i="0" u="none" strike="noStrike" kern="1200" cap="none" spc="0" normalizeH="0" baseline="0" noProof="0" dirty="0" smtClean="0">
              <a:ln>
                <a:noFill/>
              </a:ln>
              <a:solidFill>
                <a:prstClr val="black"/>
              </a:solidFill>
              <a:effectLst>
                <a:outerShdw blurRad="38100" dist="38100" dir="2700000" algn="tl">
                  <a:srgbClr val="000000">
                    <a:alpha val="43137"/>
                  </a:srgbClr>
                </a:outerShdw>
              </a:effectLst>
              <a:uLnTx/>
              <a:uFillTx/>
              <a:latin typeface="Century Gothic" panose="020B0502020202020204"/>
              <a:ea typeface="+mn-ea"/>
              <a:cs typeface="Arial" panose="020B0604020202020204" pitchFamily="34" charset="0"/>
            </a:endParaRPr>
          </a:p>
          <a:p>
            <a:pPr marL="0" marR="0" lvl="0" indent="0" algn="r" defTabSz="457200" rtl="1" eaLnBrk="1" fontAlgn="auto" latinLnBrk="0" hangingPunct="1">
              <a:lnSpc>
                <a:spcPct val="100000"/>
              </a:lnSpc>
              <a:spcBef>
                <a:spcPts val="0"/>
              </a:spcBef>
              <a:spcAft>
                <a:spcPts val="0"/>
              </a:spcAft>
              <a:buClrTx/>
              <a:buSzTx/>
              <a:buFontTx/>
              <a:buNone/>
              <a:tabLst/>
              <a:defRPr/>
            </a:pPr>
            <a:endParaRPr kumimoji="0" lang="ar-MA" sz="3600" b="1" i="0" u="none" strike="noStrike" kern="1200" cap="none" spc="0" normalizeH="0" baseline="0" noProof="0" dirty="0">
              <a:ln>
                <a:noFill/>
              </a:ln>
              <a:solidFill>
                <a:prstClr val="black"/>
              </a:solidFill>
              <a:effectLst>
                <a:outerShdw blurRad="38100" dist="38100" dir="2700000" algn="tl">
                  <a:srgbClr val="000000">
                    <a:alpha val="43137"/>
                  </a:srgbClr>
                </a:outerShdw>
              </a:effectLst>
              <a:uLnTx/>
              <a:uFillTx/>
              <a:latin typeface="Century Gothic" panose="020B0502020202020204"/>
              <a:ea typeface="+mn-ea"/>
              <a:cs typeface="Arial" panose="020B0604020202020204" pitchFamily="34" charset="0"/>
            </a:endParaRPr>
          </a:p>
          <a:p>
            <a:pPr marL="0" marR="0" lvl="0" indent="0" algn="r" defTabSz="457200" rtl="1" eaLnBrk="1" fontAlgn="auto" latinLnBrk="0" hangingPunct="1">
              <a:lnSpc>
                <a:spcPct val="100000"/>
              </a:lnSpc>
              <a:spcBef>
                <a:spcPts val="0"/>
              </a:spcBef>
              <a:spcAft>
                <a:spcPts val="0"/>
              </a:spcAft>
              <a:buClrTx/>
              <a:buSzTx/>
              <a:buFontTx/>
              <a:buNone/>
              <a:tabLst/>
              <a:defRPr/>
            </a:pPr>
            <a:endParaRPr lang="ar-MA" sz="3600" b="1" dirty="0">
              <a:solidFill>
                <a:prstClr val="black"/>
              </a:solidFill>
              <a:effectLst>
                <a:outerShdw blurRad="38100" dist="38100" dir="2700000" algn="tl">
                  <a:srgbClr val="000000">
                    <a:alpha val="43137"/>
                  </a:srgbClr>
                </a:outerShdw>
              </a:effectLst>
              <a:latin typeface="Century Gothic" panose="020B0502020202020204"/>
              <a:cs typeface="Arial" panose="020B0604020202020204" pitchFamily="34" charset="0"/>
            </a:endParaRPr>
          </a:p>
          <a:p>
            <a:pPr marL="0" marR="0" lvl="0" indent="0" algn="r" defTabSz="457200" rtl="1" eaLnBrk="1" fontAlgn="auto" latinLnBrk="0" hangingPunct="1">
              <a:lnSpc>
                <a:spcPct val="100000"/>
              </a:lnSpc>
              <a:spcBef>
                <a:spcPts val="0"/>
              </a:spcBef>
              <a:spcAft>
                <a:spcPts val="0"/>
              </a:spcAft>
              <a:buClrTx/>
              <a:buSzTx/>
              <a:buFontTx/>
              <a:buNone/>
              <a:tabLst/>
              <a:defRPr/>
            </a:pPr>
            <a:endParaRPr kumimoji="0" lang="ar-MA" sz="3600" b="1" i="0" u="none" strike="noStrike" kern="1200" cap="none" spc="0" normalizeH="0" baseline="0" noProof="0" dirty="0" smtClean="0">
              <a:ln>
                <a:noFill/>
              </a:ln>
              <a:solidFill>
                <a:prstClr val="black"/>
              </a:solidFill>
              <a:effectLst>
                <a:outerShdw blurRad="38100" dist="38100" dir="2700000" algn="tl">
                  <a:srgbClr val="000000">
                    <a:alpha val="43137"/>
                  </a:srgbClr>
                </a:outerShdw>
              </a:effectLst>
              <a:uLnTx/>
              <a:uFillTx/>
              <a:latin typeface="Century Gothic" panose="020B0502020202020204"/>
              <a:ea typeface="+mn-ea"/>
              <a:cs typeface="Arial" panose="020B0604020202020204" pitchFamily="34" charset="0"/>
            </a:endParaRPr>
          </a:p>
          <a:p>
            <a:pPr marL="457200" marR="0" lvl="1" indent="0" algn="r" defTabSz="457200" rtl="1" eaLnBrk="1" fontAlgn="auto" latinLnBrk="0" hangingPunct="1">
              <a:lnSpc>
                <a:spcPct val="100000"/>
              </a:lnSpc>
              <a:spcBef>
                <a:spcPts val="0"/>
              </a:spcBef>
              <a:spcAft>
                <a:spcPts val="0"/>
              </a:spcAft>
              <a:buClrTx/>
              <a:buSzTx/>
              <a:buFontTx/>
              <a:buNone/>
              <a:tabLst/>
              <a:defRPr/>
            </a:pPr>
            <a:endParaRPr kumimoji="0" lang="ar-MA" sz="3600" b="1" i="0" u="none" strike="noStrike" kern="1200" cap="none" spc="0" normalizeH="0" baseline="0" noProof="0" dirty="0" smtClean="0">
              <a:ln>
                <a:noFill/>
              </a:ln>
              <a:solidFill>
                <a:srgbClr val="FF0000"/>
              </a:solidFill>
              <a:effectLst>
                <a:outerShdw blurRad="38100" dist="38100" dir="2700000" algn="tl">
                  <a:srgbClr val="000000">
                    <a:alpha val="43137"/>
                  </a:srgbClr>
                </a:outerShdw>
              </a:effectLst>
              <a:uLnTx/>
              <a:uFillTx/>
              <a:latin typeface="Century Gothic" panose="020B0502020202020204"/>
              <a:ea typeface="+mn-ea"/>
              <a:cs typeface="Arial" panose="020B0604020202020204" pitchFamily="34" charset="0"/>
            </a:endParaRPr>
          </a:p>
        </p:txBody>
      </p:sp>
      <p:sp>
        <p:nvSpPr>
          <p:cNvPr id="4" name="Rounded Rectangle 3"/>
          <p:cNvSpPr/>
          <p:nvPr/>
        </p:nvSpPr>
        <p:spPr>
          <a:xfrm>
            <a:off x="8060788" y="2602531"/>
            <a:ext cx="3699803" cy="1688115"/>
          </a:xfrm>
          <a:prstGeom prst="roundRect">
            <a:avLst/>
          </a:prstGeom>
          <a:solidFill>
            <a:schemeClr val="tx1">
              <a:lumMod val="85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r" rtl="1"/>
            <a:r>
              <a:rPr lang="ar-MA" sz="3200" b="1" dirty="0">
                <a:solidFill>
                  <a:schemeClr val="bg1"/>
                </a:solidFill>
              </a:rPr>
              <a:t>استمتاع الكاتب بشدو   </a:t>
            </a:r>
          </a:p>
          <a:p>
            <a:pPr algn="r" rtl="1"/>
            <a:r>
              <a:rPr lang="ar-MA" sz="3200" b="1" dirty="0">
                <a:solidFill>
                  <a:schemeClr val="bg1"/>
                </a:solidFill>
              </a:rPr>
              <a:t>الكروان والطبيـــعة</a:t>
            </a:r>
          </a:p>
          <a:p>
            <a:pPr algn="r" rtl="1"/>
            <a:r>
              <a:rPr lang="ar-MA" sz="3200" b="1" dirty="0">
                <a:solidFill>
                  <a:schemeClr val="bg1"/>
                </a:solidFill>
              </a:rPr>
              <a:t>المحيطة ببيئته </a:t>
            </a:r>
            <a:endParaRPr lang="ar-MA" sz="3200" b="1" dirty="0">
              <a:solidFill>
                <a:schemeClr val="bg1"/>
              </a:solidFill>
            </a:endParaRPr>
          </a:p>
        </p:txBody>
      </p:sp>
      <p:sp>
        <p:nvSpPr>
          <p:cNvPr id="6" name="Rounded Rectangle 5"/>
          <p:cNvSpPr/>
          <p:nvPr/>
        </p:nvSpPr>
        <p:spPr>
          <a:xfrm>
            <a:off x="4571999" y="2602531"/>
            <a:ext cx="3432517" cy="1688115"/>
          </a:xfrm>
          <a:prstGeom prst="roundRect">
            <a:avLst/>
          </a:prstGeom>
          <a:solidFill>
            <a:schemeClr val="tx1">
              <a:lumMod val="85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lvl="0" algn="r" rtl="1"/>
            <a:r>
              <a:rPr lang="ar-MA" sz="3200" b="1" dirty="0">
                <a:solidFill>
                  <a:prstClr val="black"/>
                </a:solidFill>
              </a:rPr>
              <a:t>زوال الحدائق والأشجار </a:t>
            </a:r>
            <a:r>
              <a:rPr lang="ar-MA" sz="3200" b="1" dirty="0" smtClean="0">
                <a:solidFill>
                  <a:prstClr val="black"/>
                </a:solidFill>
              </a:rPr>
              <a:t>وبناء العمارات </a:t>
            </a:r>
            <a:r>
              <a:rPr lang="ar-MA" sz="3200" b="1" dirty="0">
                <a:solidFill>
                  <a:prstClr val="black"/>
                </a:solidFill>
              </a:rPr>
              <a:t>الضخمة مكانه.</a:t>
            </a:r>
          </a:p>
        </p:txBody>
      </p:sp>
      <p:sp>
        <p:nvSpPr>
          <p:cNvPr id="7" name="Rounded Rectangle 6"/>
          <p:cNvSpPr/>
          <p:nvPr/>
        </p:nvSpPr>
        <p:spPr>
          <a:xfrm>
            <a:off x="239152" y="2602531"/>
            <a:ext cx="4276575" cy="1688115"/>
          </a:xfrm>
          <a:prstGeom prst="roundRect">
            <a:avLst/>
          </a:prstGeom>
          <a:solidFill>
            <a:schemeClr val="tx1">
              <a:lumMod val="85000"/>
            </a:schemeClr>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1" fromWordArt="0" anchor="ctr" anchorCtr="0" forceAA="0" compatLnSpc="1">
            <a:prstTxWarp prst="textNoShape">
              <a:avLst/>
            </a:prstTxWarp>
            <a:noAutofit/>
          </a:bodyP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r" rtl="1"/>
            <a:r>
              <a:rPr lang="ar-MA" sz="3600" b="1" dirty="0">
                <a:solidFill>
                  <a:prstClr val="black"/>
                </a:solidFill>
              </a:rPr>
              <a:t>رحيل الكروان إلى بيئته</a:t>
            </a:r>
          </a:p>
          <a:p>
            <a:pPr lvl="0" algn="r" rtl="1"/>
            <a:r>
              <a:rPr lang="ar-MA" sz="3600" b="1" dirty="0">
                <a:solidFill>
                  <a:prstClr val="black"/>
                </a:solidFill>
              </a:rPr>
              <a:t>الجديدة. </a:t>
            </a:r>
            <a:endParaRPr lang="ar-MA" sz="3600" b="1" dirty="0">
              <a:solidFill>
                <a:prstClr val="black"/>
              </a:solidFill>
            </a:endParaRPr>
          </a:p>
        </p:txBody>
      </p:sp>
      <p:sp>
        <p:nvSpPr>
          <p:cNvPr id="8" name="TextBox 7"/>
          <p:cNvSpPr txBox="1"/>
          <p:nvPr/>
        </p:nvSpPr>
        <p:spPr>
          <a:xfrm>
            <a:off x="4383842" y="42204"/>
            <a:ext cx="3428999" cy="584775"/>
          </a:xfrm>
          <a:prstGeom prst="rect">
            <a:avLst/>
          </a:prstGeom>
          <a:solidFill>
            <a:schemeClr val="accent3">
              <a:lumMod val="40000"/>
              <a:lumOff val="60000"/>
            </a:schemeClr>
          </a:solidFill>
          <a:ln>
            <a:noFill/>
          </a:ln>
          <a:effectLst/>
          <a:scene3d>
            <a:camera prst="orthographicFront">
              <a:rot lat="0" lon="0" rev="0"/>
            </a:camera>
            <a:lightRig rig="contrasting" dir="t">
              <a:rot lat="0" lon="0" rev="7800000"/>
            </a:lightRig>
          </a:scene3d>
          <a:sp3d>
            <a:bevelT w="139700" h="139700"/>
          </a:sp3d>
        </p:spPr>
        <p:style>
          <a:lnRef idx="0">
            <a:schemeClr val="accent5"/>
          </a:lnRef>
          <a:fillRef idx="3">
            <a:schemeClr val="accent5"/>
          </a:fillRef>
          <a:effectRef idx="3">
            <a:schemeClr val="accent5"/>
          </a:effectRef>
          <a:fontRef idx="minor">
            <a:schemeClr val="lt1"/>
          </a:fontRef>
        </p:style>
        <p:txBody>
          <a:bodyPr wrap="square" rtlCol="1">
            <a:spAutoFit/>
          </a:bodyPr>
          <a:lstStyle/>
          <a:p>
            <a:pPr algn="ctr" rtl="1"/>
            <a:r>
              <a:rPr lang="ar-MA" sz="3200" b="1" dirty="0" smtClean="0">
                <a:solidFill>
                  <a:srgbClr val="FF0000"/>
                </a:solidFill>
                <a:effectLst>
                  <a:outerShdw blurRad="38100" dist="38100" dir="2700000" algn="tl">
                    <a:srgbClr val="000000">
                      <a:alpha val="43137"/>
                    </a:srgbClr>
                  </a:outerShdw>
                </a:effectLst>
              </a:rPr>
              <a:t>ثالثا: تحليل </a:t>
            </a:r>
            <a:r>
              <a:rPr lang="ar-MA" sz="3200" b="1" dirty="0">
                <a:solidFill>
                  <a:srgbClr val="FF0000"/>
                </a:solidFill>
                <a:effectLst>
                  <a:outerShdw blurRad="38100" dist="38100" dir="2700000" algn="tl">
                    <a:srgbClr val="000000">
                      <a:alpha val="43137"/>
                    </a:srgbClr>
                  </a:outerShdw>
                </a:effectLst>
              </a:rPr>
              <a:t>النص</a:t>
            </a:r>
          </a:p>
        </p:txBody>
      </p:sp>
    </p:spTree>
    <p:extLst>
      <p:ext uri="{BB962C8B-B14F-4D97-AF65-F5344CB8AC3E}">
        <p14:creationId xmlns:p14="http://schemas.microsoft.com/office/powerpoint/2010/main" val="423852154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140675" y="168814"/>
            <a:ext cx="11915335" cy="4524315"/>
          </a:xfrm>
          <a:prstGeom prst="rect">
            <a:avLst/>
          </a:prstGeom>
          <a:solidFill>
            <a:schemeClr val="accent2">
              <a:lumMod val="40000"/>
              <a:lumOff val="60000"/>
            </a:schemeClr>
          </a:solidFill>
        </p:spPr>
        <p:txBody>
          <a:bodyPr wrap="square" rtlCol="1">
            <a:spAutoFit/>
          </a:bodyPr>
          <a:lstStyle/>
          <a:p>
            <a:pPr marL="457200" marR="0" lvl="1" indent="0" algn="r" defTabSz="457200" rtl="1" eaLnBrk="1" fontAlgn="auto" latinLnBrk="0" hangingPunct="1">
              <a:lnSpc>
                <a:spcPct val="100000"/>
              </a:lnSpc>
              <a:spcBef>
                <a:spcPts val="0"/>
              </a:spcBef>
              <a:spcAft>
                <a:spcPts val="0"/>
              </a:spcAft>
              <a:buClrTx/>
              <a:buSzTx/>
              <a:buFontTx/>
              <a:buNone/>
              <a:tabLst/>
              <a:defRPr/>
            </a:pPr>
            <a:r>
              <a:rPr kumimoji="0" lang="ar-MA" sz="3600" b="1" i="0" u="none" strike="noStrike" kern="1200" cap="none" spc="0" normalizeH="0" baseline="0" noProof="0" dirty="0" smtClean="0">
                <a:ln>
                  <a:noFill/>
                </a:ln>
                <a:solidFill>
                  <a:srgbClr val="00B050"/>
                </a:solidFill>
                <a:effectLst/>
                <a:uLnTx/>
                <a:uFillTx/>
                <a:latin typeface="Century Gothic" panose="020B0502020202020204"/>
                <a:ea typeface="+mn-ea"/>
                <a:cs typeface="Arial" panose="020B0604020202020204" pitchFamily="34" charset="0"/>
              </a:rPr>
              <a:t>ب</a:t>
            </a:r>
            <a:r>
              <a:rPr kumimoji="0" lang="ar-MA" sz="3600" b="1" i="0" u="none" strike="noStrike" kern="1200" cap="none" spc="0" normalizeH="0" baseline="0" noProof="0" dirty="0" smtClean="0">
                <a:ln>
                  <a:noFill/>
                </a:ln>
                <a:solidFill>
                  <a:srgbClr val="00B050"/>
                </a:solidFill>
                <a:effectLst/>
                <a:uLnTx/>
                <a:uFillTx/>
                <a:latin typeface="Century Gothic" panose="020B0502020202020204"/>
                <a:ea typeface="+mn-ea"/>
                <a:cs typeface="Arial" panose="020B0604020202020204" pitchFamily="34" charset="0"/>
              </a:rPr>
              <a:t>. </a:t>
            </a:r>
            <a:r>
              <a:rPr kumimoji="0" lang="ar-MA" sz="3600" b="1" i="0" u="none" strike="noStrike" kern="1200" cap="none" spc="0" normalizeH="0" baseline="0" noProof="0" dirty="0" smtClean="0">
                <a:ln>
                  <a:noFill/>
                </a:ln>
                <a:solidFill>
                  <a:srgbClr val="00B050"/>
                </a:solidFill>
                <a:effectLst/>
                <a:uLnTx/>
                <a:uFillTx/>
                <a:latin typeface="Century Gothic" panose="020B0502020202020204"/>
                <a:ea typeface="+mn-ea"/>
                <a:cs typeface="Arial" panose="020B0604020202020204" pitchFamily="34" charset="0"/>
              </a:rPr>
              <a:t>الوصف:</a:t>
            </a:r>
          </a:p>
          <a:p>
            <a:pPr marL="457200" marR="0" lvl="1" indent="0" algn="r" defTabSz="457200" rtl="1" eaLnBrk="1" fontAlgn="auto" latinLnBrk="0" hangingPunct="1">
              <a:lnSpc>
                <a:spcPct val="100000"/>
              </a:lnSpc>
              <a:spcBef>
                <a:spcPts val="0"/>
              </a:spcBef>
              <a:spcAft>
                <a:spcPts val="0"/>
              </a:spcAft>
              <a:buClrTx/>
              <a:buSzTx/>
              <a:buFontTx/>
              <a:buNone/>
              <a:tabLst/>
              <a:defRPr/>
            </a:pPr>
            <a:endParaRPr lang="ar-MA" sz="3600" b="1" dirty="0">
              <a:solidFill>
                <a:srgbClr val="00B050"/>
              </a:solidFill>
              <a:latin typeface="Century Gothic" panose="020B0502020202020204"/>
              <a:cs typeface="Arial" panose="020B0604020202020204" pitchFamily="34" charset="0"/>
            </a:endParaRPr>
          </a:p>
          <a:p>
            <a:pPr marL="457200" marR="0" lvl="1" indent="0" algn="r" defTabSz="457200" rtl="1" eaLnBrk="1" fontAlgn="auto" latinLnBrk="0" hangingPunct="1">
              <a:lnSpc>
                <a:spcPct val="100000"/>
              </a:lnSpc>
              <a:spcBef>
                <a:spcPts val="0"/>
              </a:spcBef>
              <a:spcAft>
                <a:spcPts val="0"/>
              </a:spcAft>
              <a:buClrTx/>
              <a:buSzTx/>
              <a:buFontTx/>
              <a:buNone/>
              <a:tabLst/>
              <a:defRPr/>
            </a:pPr>
            <a:endParaRPr kumimoji="0" lang="ar-MA" sz="3600" b="1" i="0" u="none" strike="noStrike" kern="1200" cap="none" spc="0" normalizeH="0" baseline="0" noProof="0" dirty="0" smtClean="0">
              <a:ln>
                <a:noFill/>
              </a:ln>
              <a:solidFill>
                <a:srgbClr val="00B050"/>
              </a:solidFill>
              <a:effectLst/>
              <a:uLnTx/>
              <a:uFillTx/>
              <a:latin typeface="Century Gothic" panose="020B0502020202020204"/>
              <a:ea typeface="+mn-ea"/>
              <a:cs typeface="Arial" panose="020B0604020202020204" pitchFamily="34" charset="0"/>
            </a:endParaRPr>
          </a:p>
          <a:p>
            <a:pPr marL="457200" marR="0" lvl="1" indent="0" algn="r" defTabSz="457200" rtl="1" eaLnBrk="1" fontAlgn="auto" latinLnBrk="0" hangingPunct="1">
              <a:lnSpc>
                <a:spcPct val="100000"/>
              </a:lnSpc>
              <a:spcBef>
                <a:spcPts val="0"/>
              </a:spcBef>
              <a:spcAft>
                <a:spcPts val="0"/>
              </a:spcAft>
              <a:buClrTx/>
              <a:buSzTx/>
              <a:buFontTx/>
              <a:buNone/>
              <a:tabLst/>
              <a:defRPr/>
            </a:pPr>
            <a:endParaRPr kumimoji="0" lang="ar-MA" sz="3600" b="1" i="0" u="none" strike="noStrike" kern="1200" cap="none" spc="0" normalizeH="0" baseline="0" noProof="0" dirty="0" smtClean="0">
              <a:ln>
                <a:noFill/>
              </a:ln>
              <a:solidFill>
                <a:srgbClr val="00B050"/>
              </a:solidFill>
              <a:effectLst/>
              <a:uLnTx/>
              <a:uFillTx/>
              <a:latin typeface="Century Gothic" panose="020B0502020202020204"/>
              <a:ea typeface="+mn-ea"/>
              <a:cs typeface="Arial" panose="020B0604020202020204" pitchFamily="34" charset="0"/>
            </a:endParaRPr>
          </a:p>
          <a:p>
            <a:pPr marL="457200" marR="0" lvl="1" indent="0" algn="r" defTabSz="457200" rtl="1" eaLnBrk="1" fontAlgn="auto" latinLnBrk="0" hangingPunct="1">
              <a:lnSpc>
                <a:spcPct val="100000"/>
              </a:lnSpc>
              <a:spcBef>
                <a:spcPts val="0"/>
              </a:spcBef>
              <a:spcAft>
                <a:spcPts val="0"/>
              </a:spcAft>
              <a:buClrTx/>
              <a:buSzTx/>
              <a:buFontTx/>
              <a:buNone/>
              <a:tabLst/>
              <a:defRPr/>
            </a:pPr>
            <a:endParaRPr kumimoji="0" lang="ar-MA" sz="3600" b="1" i="0" u="none" strike="noStrike" kern="1200" cap="none" spc="0" normalizeH="0" baseline="0" noProof="0" dirty="0" smtClean="0">
              <a:ln>
                <a:noFill/>
              </a:ln>
              <a:solidFill>
                <a:srgbClr val="00B050"/>
              </a:solidFill>
              <a:effectLst/>
              <a:uLnTx/>
              <a:uFillTx/>
              <a:latin typeface="Century Gothic" panose="020B0502020202020204"/>
              <a:ea typeface="+mn-ea"/>
              <a:cs typeface="Arial" panose="020B0604020202020204" pitchFamily="34" charset="0"/>
            </a:endParaRPr>
          </a:p>
          <a:p>
            <a:pPr marL="457200" marR="0" lvl="1" indent="0" algn="r" defTabSz="457200" rtl="1" eaLnBrk="1" fontAlgn="auto" latinLnBrk="0" hangingPunct="1">
              <a:lnSpc>
                <a:spcPct val="100000"/>
              </a:lnSpc>
              <a:spcBef>
                <a:spcPts val="0"/>
              </a:spcBef>
              <a:spcAft>
                <a:spcPts val="0"/>
              </a:spcAft>
              <a:buClrTx/>
              <a:buSzTx/>
              <a:buFontTx/>
              <a:buNone/>
              <a:tabLst/>
              <a:defRPr/>
            </a:pPr>
            <a:endParaRPr kumimoji="0" lang="ar-MA" sz="3600" b="1" i="0" u="none" strike="noStrike" kern="1200" cap="none" spc="0" normalizeH="0" baseline="0" noProof="0" dirty="0" smtClean="0">
              <a:ln>
                <a:noFill/>
              </a:ln>
              <a:solidFill>
                <a:srgbClr val="00B050"/>
              </a:solidFill>
              <a:effectLst/>
              <a:uLnTx/>
              <a:uFillTx/>
              <a:latin typeface="Century Gothic" panose="020B0502020202020204"/>
              <a:ea typeface="+mn-ea"/>
              <a:cs typeface="Arial" panose="020B0604020202020204" pitchFamily="34" charset="0"/>
            </a:endParaRPr>
          </a:p>
          <a:p>
            <a:pPr marL="457200" marR="0" lvl="1" indent="0" algn="r" defTabSz="457200" rtl="1" eaLnBrk="1" fontAlgn="auto" latinLnBrk="0" hangingPunct="1">
              <a:lnSpc>
                <a:spcPct val="100000"/>
              </a:lnSpc>
              <a:spcBef>
                <a:spcPts val="0"/>
              </a:spcBef>
              <a:spcAft>
                <a:spcPts val="0"/>
              </a:spcAft>
              <a:buClrTx/>
              <a:buSzTx/>
              <a:buFontTx/>
              <a:buNone/>
              <a:tabLst/>
              <a:defRPr/>
            </a:pPr>
            <a:endParaRPr lang="ar-MA" sz="3600" b="1" dirty="0">
              <a:solidFill>
                <a:srgbClr val="FF0000"/>
              </a:solidFill>
              <a:effectLst>
                <a:outerShdw blurRad="38100" dist="38100" dir="2700000" algn="tl">
                  <a:srgbClr val="000000">
                    <a:alpha val="43137"/>
                  </a:srgbClr>
                </a:outerShdw>
              </a:effectLst>
              <a:latin typeface="Century Gothic" panose="020B0502020202020204"/>
              <a:cs typeface="Arial" panose="020B0604020202020204" pitchFamily="34" charset="0"/>
            </a:endParaRPr>
          </a:p>
          <a:p>
            <a:pPr marL="457200" marR="0" lvl="1" indent="0" algn="r" defTabSz="457200" rtl="1" eaLnBrk="1" fontAlgn="auto" latinLnBrk="0" hangingPunct="1">
              <a:lnSpc>
                <a:spcPct val="100000"/>
              </a:lnSpc>
              <a:spcBef>
                <a:spcPts val="0"/>
              </a:spcBef>
              <a:spcAft>
                <a:spcPts val="0"/>
              </a:spcAft>
              <a:buClrTx/>
              <a:buSzTx/>
              <a:buFontTx/>
              <a:buNone/>
              <a:tabLst/>
              <a:defRPr/>
            </a:pPr>
            <a:endParaRPr kumimoji="0" lang="ar-MA" sz="3600" b="1" i="0" u="none" strike="noStrike" kern="1200" cap="none" spc="0" normalizeH="0" baseline="0" noProof="0" dirty="0" smtClean="0">
              <a:ln>
                <a:noFill/>
              </a:ln>
              <a:solidFill>
                <a:srgbClr val="FF0000"/>
              </a:solidFill>
              <a:effectLst>
                <a:outerShdw blurRad="38100" dist="38100" dir="2700000" algn="tl">
                  <a:srgbClr val="000000">
                    <a:alpha val="43137"/>
                  </a:srgbClr>
                </a:outerShdw>
              </a:effectLst>
              <a:uLnTx/>
              <a:uFillTx/>
              <a:latin typeface="Century Gothic" panose="020B0502020202020204"/>
              <a:ea typeface="+mn-ea"/>
              <a:cs typeface="Arial" panose="020B0604020202020204" pitchFamily="34" charset="0"/>
            </a:endParaRPr>
          </a:p>
        </p:txBody>
      </p:sp>
      <p:graphicFrame>
        <p:nvGraphicFramePr>
          <p:cNvPr id="2" name="Table 1"/>
          <p:cNvGraphicFramePr>
            <a:graphicFrameLocks noGrp="1"/>
          </p:cNvGraphicFramePr>
          <p:nvPr>
            <p:extLst>
              <p:ext uri="{D42A27DB-BD31-4B8C-83A1-F6EECF244321}">
                <p14:modId xmlns:p14="http://schemas.microsoft.com/office/powerpoint/2010/main" val="231161643"/>
              </p:ext>
            </p:extLst>
          </p:nvPr>
        </p:nvGraphicFramePr>
        <p:xfrm>
          <a:off x="281354" y="911345"/>
          <a:ext cx="11547863" cy="2458431"/>
        </p:xfrm>
        <a:graphic>
          <a:graphicData uri="http://schemas.openxmlformats.org/drawingml/2006/table">
            <a:tbl>
              <a:tblPr rtl="1" firstRow="1" firstCol="1" bandRow="1">
                <a:tableStyleId>{5C22544A-7EE6-4342-B048-85BDC9FD1C3A}</a:tableStyleId>
              </a:tblPr>
              <a:tblGrid>
                <a:gridCol w="2939107">
                  <a:extLst>
                    <a:ext uri="{9D8B030D-6E8A-4147-A177-3AD203B41FA5}">
                      <a16:colId xmlns:a16="http://schemas.microsoft.com/office/drawing/2014/main" val="1016192878"/>
                    </a:ext>
                  </a:extLst>
                </a:gridCol>
                <a:gridCol w="4304378">
                  <a:extLst>
                    <a:ext uri="{9D8B030D-6E8A-4147-A177-3AD203B41FA5}">
                      <a16:colId xmlns:a16="http://schemas.microsoft.com/office/drawing/2014/main" val="3233652126"/>
                    </a:ext>
                  </a:extLst>
                </a:gridCol>
                <a:gridCol w="4304378">
                  <a:extLst>
                    <a:ext uri="{9D8B030D-6E8A-4147-A177-3AD203B41FA5}">
                      <a16:colId xmlns:a16="http://schemas.microsoft.com/office/drawing/2014/main" val="3182948159"/>
                    </a:ext>
                  </a:extLst>
                </a:gridCol>
              </a:tblGrid>
              <a:tr h="645959">
                <a:tc>
                  <a:txBody>
                    <a:bodyPr/>
                    <a:lstStyle/>
                    <a:p>
                      <a:pPr marL="228600" algn="r" rtl="1">
                        <a:lnSpc>
                          <a:spcPct val="115000"/>
                        </a:lnSpc>
                        <a:spcAft>
                          <a:spcPts val="0"/>
                        </a:spcAft>
                      </a:pPr>
                      <a:r>
                        <a:rPr lang="ar-MA" sz="3200" b="1">
                          <a:solidFill>
                            <a:schemeClr val="bg1"/>
                          </a:solidFill>
                          <a:effectLst/>
                        </a:rPr>
                        <a:t>الواصف</a:t>
                      </a:r>
                      <a:endParaRPr lang="en-US" sz="3200" b="1">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2">
                        <a:lumMod val="40000"/>
                        <a:lumOff val="60000"/>
                      </a:schemeClr>
                    </a:solidFill>
                  </a:tcPr>
                </a:tc>
                <a:tc>
                  <a:txBody>
                    <a:bodyPr/>
                    <a:lstStyle/>
                    <a:p>
                      <a:pPr marL="228600" algn="r" rtl="1">
                        <a:lnSpc>
                          <a:spcPct val="115000"/>
                        </a:lnSpc>
                        <a:spcAft>
                          <a:spcPts val="0"/>
                        </a:spcAft>
                      </a:pPr>
                      <a:r>
                        <a:rPr lang="ar-MA" sz="3200" b="1" dirty="0">
                          <a:solidFill>
                            <a:schemeClr val="bg1"/>
                          </a:solidFill>
                          <a:effectLst/>
                        </a:rPr>
                        <a:t>الموصوف</a:t>
                      </a:r>
                      <a:endParaRPr lang="en-US" sz="3200" b="1" dirty="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2">
                        <a:lumMod val="40000"/>
                        <a:lumOff val="60000"/>
                      </a:schemeClr>
                    </a:solidFill>
                  </a:tcPr>
                </a:tc>
                <a:tc>
                  <a:txBody>
                    <a:bodyPr/>
                    <a:lstStyle/>
                    <a:p>
                      <a:pPr marL="228600" algn="r" rtl="1">
                        <a:lnSpc>
                          <a:spcPct val="115000"/>
                        </a:lnSpc>
                        <a:spcAft>
                          <a:spcPts val="0"/>
                        </a:spcAft>
                      </a:pPr>
                      <a:r>
                        <a:rPr lang="ar-MA" sz="3200" b="1" dirty="0">
                          <a:solidFill>
                            <a:schemeClr val="bg1"/>
                          </a:solidFill>
                          <a:effectLst/>
                        </a:rPr>
                        <a:t>أوصافها</a:t>
                      </a:r>
                      <a:endParaRPr lang="en-US" sz="3200" b="1" dirty="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2">
                        <a:lumMod val="40000"/>
                        <a:lumOff val="60000"/>
                      </a:schemeClr>
                    </a:solidFill>
                  </a:tcPr>
                </a:tc>
                <a:extLst>
                  <a:ext uri="{0D108BD9-81ED-4DB2-BD59-A6C34878D82A}">
                    <a16:rowId xmlns:a16="http://schemas.microsoft.com/office/drawing/2014/main" val="1910075724"/>
                  </a:ext>
                </a:extLst>
              </a:tr>
              <a:tr h="631916">
                <a:tc rowSpan="3">
                  <a:txBody>
                    <a:bodyPr/>
                    <a:lstStyle/>
                    <a:p>
                      <a:pPr marL="228600" algn="r" rtl="1">
                        <a:lnSpc>
                          <a:spcPct val="115000"/>
                        </a:lnSpc>
                        <a:spcAft>
                          <a:spcPts val="0"/>
                        </a:spcAft>
                      </a:pPr>
                      <a:endParaRPr lang="ar-MA" sz="3200" b="1" dirty="0" smtClean="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p>
                      <a:pPr marL="228600" algn="r" rtl="1">
                        <a:lnSpc>
                          <a:spcPct val="115000"/>
                        </a:lnSpc>
                        <a:spcAft>
                          <a:spcPts val="0"/>
                        </a:spcAft>
                      </a:pPr>
                      <a:endParaRPr lang="en-US" sz="3200" b="1" dirty="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2">
                        <a:lumMod val="20000"/>
                        <a:lumOff val="80000"/>
                      </a:schemeClr>
                    </a:solidFill>
                  </a:tcPr>
                </a:tc>
                <a:tc>
                  <a:txBody>
                    <a:bodyPr/>
                    <a:lstStyle/>
                    <a:p>
                      <a:endParaRPr lang="ar-MA" dirty="0" smtClean="0"/>
                    </a:p>
                    <a:p>
                      <a:endParaRPr lang="ar-MA" dirty="0"/>
                    </a:p>
                  </a:txBody>
                  <a:tcPr marL="68580" marR="6858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2">
                        <a:lumMod val="20000"/>
                        <a:lumOff val="80000"/>
                      </a:schemeClr>
                    </a:solidFill>
                  </a:tcPr>
                </a:tc>
                <a:tc>
                  <a:txBody>
                    <a:bodyPr/>
                    <a:lstStyle/>
                    <a:p>
                      <a:endParaRPr lang="ar-MA" dirty="0"/>
                    </a:p>
                  </a:txBody>
                  <a:tcPr marL="68580" marR="6858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2">
                        <a:lumMod val="20000"/>
                        <a:lumOff val="80000"/>
                      </a:schemeClr>
                    </a:solidFill>
                  </a:tcPr>
                </a:tc>
                <a:extLst>
                  <a:ext uri="{0D108BD9-81ED-4DB2-BD59-A6C34878D82A}">
                    <a16:rowId xmlns:a16="http://schemas.microsoft.com/office/drawing/2014/main" val="4260308470"/>
                  </a:ext>
                </a:extLst>
              </a:tr>
              <a:tr h="631916">
                <a:tc vMerge="1">
                  <a:txBody>
                    <a:bodyPr/>
                    <a:lstStyle/>
                    <a:p>
                      <a:pPr rtl="1"/>
                      <a:endParaRPr lang="ar-MA"/>
                    </a:p>
                  </a:txBody>
                  <a:tcPr/>
                </a:tc>
                <a:tc>
                  <a:txBody>
                    <a:bodyPr/>
                    <a:lstStyle/>
                    <a:p>
                      <a:endParaRPr lang="ar-MA" dirty="0" smtClean="0"/>
                    </a:p>
                    <a:p>
                      <a:endParaRPr lang="ar-MA" dirty="0"/>
                    </a:p>
                  </a:txBody>
                  <a:tcPr marL="68580" marR="6858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2">
                        <a:lumMod val="20000"/>
                        <a:lumOff val="80000"/>
                      </a:schemeClr>
                    </a:solidFill>
                  </a:tcPr>
                </a:tc>
                <a:tc>
                  <a:txBody>
                    <a:bodyPr/>
                    <a:lstStyle/>
                    <a:p>
                      <a:endParaRPr lang="ar-MA"/>
                    </a:p>
                  </a:txBody>
                  <a:tcPr marL="68580" marR="6858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2">
                        <a:lumMod val="20000"/>
                        <a:lumOff val="80000"/>
                      </a:schemeClr>
                    </a:solidFill>
                  </a:tcPr>
                </a:tc>
                <a:extLst>
                  <a:ext uri="{0D108BD9-81ED-4DB2-BD59-A6C34878D82A}">
                    <a16:rowId xmlns:a16="http://schemas.microsoft.com/office/drawing/2014/main" val="2237408831"/>
                  </a:ext>
                </a:extLst>
              </a:tr>
              <a:tr h="315958">
                <a:tc vMerge="1">
                  <a:txBody>
                    <a:bodyPr/>
                    <a:lstStyle/>
                    <a:p>
                      <a:pPr rtl="1"/>
                      <a:endParaRPr lang="ar-MA"/>
                    </a:p>
                  </a:txBody>
                  <a:tcPr/>
                </a:tc>
                <a:tc>
                  <a:txBody>
                    <a:bodyPr/>
                    <a:lstStyle/>
                    <a:p>
                      <a:endParaRPr lang="ar-MA" dirty="0" smtClean="0"/>
                    </a:p>
                    <a:p>
                      <a:endParaRPr lang="ar-MA" dirty="0"/>
                    </a:p>
                  </a:txBody>
                  <a:tcPr marL="68580" marR="6858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2">
                        <a:lumMod val="20000"/>
                        <a:lumOff val="80000"/>
                      </a:schemeClr>
                    </a:solidFill>
                  </a:tcPr>
                </a:tc>
                <a:tc>
                  <a:txBody>
                    <a:bodyPr/>
                    <a:lstStyle/>
                    <a:p>
                      <a:endParaRPr lang="ar-MA" dirty="0"/>
                    </a:p>
                  </a:txBody>
                  <a:tcPr marL="68580" marR="6858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2">
                        <a:lumMod val="20000"/>
                        <a:lumOff val="80000"/>
                      </a:schemeClr>
                    </a:solidFill>
                  </a:tcPr>
                </a:tc>
                <a:extLst>
                  <a:ext uri="{0D108BD9-81ED-4DB2-BD59-A6C34878D82A}">
                    <a16:rowId xmlns:a16="http://schemas.microsoft.com/office/drawing/2014/main" val="1409357487"/>
                  </a:ext>
                </a:extLst>
              </a:tr>
            </a:tbl>
          </a:graphicData>
        </a:graphic>
      </p:graphicFrame>
    </p:spTree>
    <p:extLst>
      <p:ext uri="{BB962C8B-B14F-4D97-AF65-F5344CB8AC3E}">
        <p14:creationId xmlns:p14="http://schemas.microsoft.com/office/powerpoint/2010/main" val="242353263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140675" y="168814"/>
            <a:ext cx="11915335" cy="4524315"/>
          </a:xfrm>
          <a:prstGeom prst="rect">
            <a:avLst/>
          </a:prstGeom>
          <a:solidFill>
            <a:schemeClr val="accent2">
              <a:lumMod val="40000"/>
              <a:lumOff val="60000"/>
            </a:schemeClr>
          </a:solidFill>
        </p:spPr>
        <p:txBody>
          <a:bodyPr wrap="square" rtlCol="1">
            <a:spAutoFit/>
          </a:bodyPr>
          <a:lstStyle/>
          <a:p>
            <a:pPr marL="457200" marR="0" lvl="1" indent="0" algn="r" defTabSz="457200" rtl="1" eaLnBrk="1" fontAlgn="auto" latinLnBrk="0" hangingPunct="1">
              <a:lnSpc>
                <a:spcPct val="100000"/>
              </a:lnSpc>
              <a:spcBef>
                <a:spcPts val="0"/>
              </a:spcBef>
              <a:spcAft>
                <a:spcPts val="0"/>
              </a:spcAft>
              <a:buClrTx/>
              <a:buSzTx/>
              <a:buFontTx/>
              <a:buNone/>
              <a:tabLst/>
              <a:defRPr/>
            </a:pPr>
            <a:r>
              <a:rPr kumimoji="0" lang="ar-MA" sz="3600" b="1" i="0" u="none" strike="noStrike" kern="1200" cap="none" spc="0" normalizeH="0" baseline="0" noProof="0" dirty="0" smtClean="0">
                <a:ln>
                  <a:noFill/>
                </a:ln>
                <a:solidFill>
                  <a:srgbClr val="00B050"/>
                </a:solidFill>
                <a:effectLst/>
                <a:uLnTx/>
                <a:uFillTx/>
                <a:latin typeface="Century Gothic" panose="020B0502020202020204"/>
                <a:ea typeface="+mn-ea"/>
                <a:cs typeface="Arial" panose="020B0604020202020204" pitchFamily="34" charset="0"/>
              </a:rPr>
              <a:t>ب</a:t>
            </a:r>
            <a:r>
              <a:rPr kumimoji="0" lang="ar-MA" sz="3600" b="1" i="0" u="none" strike="noStrike" kern="1200" cap="none" spc="0" normalizeH="0" baseline="0" noProof="0" dirty="0" smtClean="0">
                <a:ln>
                  <a:noFill/>
                </a:ln>
                <a:solidFill>
                  <a:srgbClr val="00B050"/>
                </a:solidFill>
                <a:effectLst/>
                <a:uLnTx/>
                <a:uFillTx/>
                <a:latin typeface="Century Gothic" panose="020B0502020202020204"/>
                <a:ea typeface="+mn-ea"/>
                <a:cs typeface="Arial" panose="020B0604020202020204" pitchFamily="34" charset="0"/>
              </a:rPr>
              <a:t>. </a:t>
            </a:r>
            <a:r>
              <a:rPr kumimoji="0" lang="ar-MA" sz="3600" b="1" i="0" u="none" strike="noStrike" kern="1200" cap="none" spc="0" normalizeH="0" baseline="0" noProof="0" dirty="0" smtClean="0">
                <a:ln>
                  <a:noFill/>
                </a:ln>
                <a:solidFill>
                  <a:srgbClr val="00B050"/>
                </a:solidFill>
                <a:effectLst/>
                <a:uLnTx/>
                <a:uFillTx/>
                <a:latin typeface="Century Gothic" panose="020B0502020202020204"/>
                <a:ea typeface="+mn-ea"/>
                <a:cs typeface="Arial" panose="020B0604020202020204" pitchFamily="34" charset="0"/>
              </a:rPr>
              <a:t>الوصف:</a:t>
            </a:r>
          </a:p>
          <a:p>
            <a:pPr marL="457200" marR="0" lvl="1" indent="0" algn="r" defTabSz="457200" rtl="1" eaLnBrk="1" fontAlgn="auto" latinLnBrk="0" hangingPunct="1">
              <a:lnSpc>
                <a:spcPct val="100000"/>
              </a:lnSpc>
              <a:spcBef>
                <a:spcPts val="0"/>
              </a:spcBef>
              <a:spcAft>
                <a:spcPts val="0"/>
              </a:spcAft>
              <a:buClrTx/>
              <a:buSzTx/>
              <a:buFontTx/>
              <a:buNone/>
              <a:tabLst/>
              <a:defRPr/>
            </a:pPr>
            <a:endParaRPr lang="ar-MA" sz="3600" b="1" dirty="0">
              <a:solidFill>
                <a:srgbClr val="00B050"/>
              </a:solidFill>
              <a:latin typeface="Century Gothic" panose="020B0502020202020204"/>
              <a:cs typeface="Arial" panose="020B0604020202020204" pitchFamily="34" charset="0"/>
            </a:endParaRPr>
          </a:p>
          <a:p>
            <a:pPr marL="457200" marR="0" lvl="1" indent="0" algn="r" defTabSz="457200" rtl="1" eaLnBrk="1" fontAlgn="auto" latinLnBrk="0" hangingPunct="1">
              <a:lnSpc>
                <a:spcPct val="100000"/>
              </a:lnSpc>
              <a:spcBef>
                <a:spcPts val="0"/>
              </a:spcBef>
              <a:spcAft>
                <a:spcPts val="0"/>
              </a:spcAft>
              <a:buClrTx/>
              <a:buSzTx/>
              <a:buFontTx/>
              <a:buNone/>
              <a:tabLst/>
              <a:defRPr/>
            </a:pPr>
            <a:endParaRPr kumimoji="0" lang="ar-MA" sz="3600" b="1" i="0" u="none" strike="noStrike" kern="1200" cap="none" spc="0" normalizeH="0" baseline="0" noProof="0" dirty="0" smtClean="0">
              <a:ln>
                <a:noFill/>
              </a:ln>
              <a:solidFill>
                <a:srgbClr val="00B050"/>
              </a:solidFill>
              <a:effectLst/>
              <a:uLnTx/>
              <a:uFillTx/>
              <a:latin typeface="Century Gothic" panose="020B0502020202020204"/>
              <a:ea typeface="+mn-ea"/>
              <a:cs typeface="Arial" panose="020B0604020202020204" pitchFamily="34" charset="0"/>
            </a:endParaRPr>
          </a:p>
          <a:p>
            <a:pPr marL="457200" marR="0" lvl="1" indent="0" algn="r" defTabSz="457200" rtl="1" eaLnBrk="1" fontAlgn="auto" latinLnBrk="0" hangingPunct="1">
              <a:lnSpc>
                <a:spcPct val="100000"/>
              </a:lnSpc>
              <a:spcBef>
                <a:spcPts val="0"/>
              </a:spcBef>
              <a:spcAft>
                <a:spcPts val="0"/>
              </a:spcAft>
              <a:buClrTx/>
              <a:buSzTx/>
              <a:buFontTx/>
              <a:buNone/>
              <a:tabLst/>
              <a:defRPr/>
            </a:pPr>
            <a:endParaRPr kumimoji="0" lang="ar-MA" sz="3600" b="1" i="0" u="none" strike="noStrike" kern="1200" cap="none" spc="0" normalizeH="0" baseline="0" noProof="0" dirty="0" smtClean="0">
              <a:ln>
                <a:noFill/>
              </a:ln>
              <a:solidFill>
                <a:srgbClr val="00B050"/>
              </a:solidFill>
              <a:effectLst/>
              <a:uLnTx/>
              <a:uFillTx/>
              <a:latin typeface="Century Gothic" panose="020B0502020202020204"/>
              <a:ea typeface="+mn-ea"/>
              <a:cs typeface="Arial" panose="020B0604020202020204" pitchFamily="34" charset="0"/>
            </a:endParaRPr>
          </a:p>
          <a:p>
            <a:pPr marL="457200" marR="0" lvl="1" indent="0" algn="r" defTabSz="457200" rtl="1" eaLnBrk="1" fontAlgn="auto" latinLnBrk="0" hangingPunct="1">
              <a:lnSpc>
                <a:spcPct val="100000"/>
              </a:lnSpc>
              <a:spcBef>
                <a:spcPts val="0"/>
              </a:spcBef>
              <a:spcAft>
                <a:spcPts val="0"/>
              </a:spcAft>
              <a:buClrTx/>
              <a:buSzTx/>
              <a:buFontTx/>
              <a:buNone/>
              <a:tabLst/>
              <a:defRPr/>
            </a:pPr>
            <a:endParaRPr kumimoji="0" lang="ar-MA" sz="3600" b="1" i="0" u="none" strike="noStrike" kern="1200" cap="none" spc="0" normalizeH="0" baseline="0" noProof="0" dirty="0" smtClean="0">
              <a:ln>
                <a:noFill/>
              </a:ln>
              <a:solidFill>
                <a:srgbClr val="00B050"/>
              </a:solidFill>
              <a:effectLst/>
              <a:uLnTx/>
              <a:uFillTx/>
              <a:latin typeface="Century Gothic" panose="020B0502020202020204"/>
              <a:ea typeface="+mn-ea"/>
              <a:cs typeface="Arial" panose="020B0604020202020204" pitchFamily="34" charset="0"/>
            </a:endParaRPr>
          </a:p>
          <a:p>
            <a:pPr marL="457200" marR="0" lvl="1" indent="0" algn="r" defTabSz="457200" rtl="1" eaLnBrk="1" fontAlgn="auto" latinLnBrk="0" hangingPunct="1">
              <a:lnSpc>
                <a:spcPct val="100000"/>
              </a:lnSpc>
              <a:spcBef>
                <a:spcPts val="0"/>
              </a:spcBef>
              <a:spcAft>
                <a:spcPts val="0"/>
              </a:spcAft>
              <a:buClrTx/>
              <a:buSzTx/>
              <a:buFontTx/>
              <a:buNone/>
              <a:tabLst/>
              <a:defRPr/>
            </a:pPr>
            <a:endParaRPr kumimoji="0" lang="ar-MA" sz="3600" b="1" i="0" u="none" strike="noStrike" kern="1200" cap="none" spc="0" normalizeH="0" baseline="0" noProof="0" dirty="0" smtClean="0">
              <a:ln>
                <a:noFill/>
              </a:ln>
              <a:solidFill>
                <a:srgbClr val="00B050"/>
              </a:solidFill>
              <a:effectLst/>
              <a:uLnTx/>
              <a:uFillTx/>
              <a:latin typeface="Century Gothic" panose="020B0502020202020204"/>
              <a:ea typeface="+mn-ea"/>
              <a:cs typeface="Arial" panose="020B0604020202020204" pitchFamily="34" charset="0"/>
            </a:endParaRPr>
          </a:p>
          <a:p>
            <a:pPr marL="457200" marR="0" lvl="1" indent="0" algn="r" defTabSz="457200" rtl="1" eaLnBrk="1" fontAlgn="auto" latinLnBrk="0" hangingPunct="1">
              <a:lnSpc>
                <a:spcPct val="100000"/>
              </a:lnSpc>
              <a:spcBef>
                <a:spcPts val="0"/>
              </a:spcBef>
              <a:spcAft>
                <a:spcPts val="0"/>
              </a:spcAft>
              <a:buClrTx/>
              <a:buSzTx/>
              <a:buFontTx/>
              <a:buNone/>
              <a:tabLst/>
              <a:defRPr/>
            </a:pPr>
            <a:endParaRPr lang="ar-MA" sz="3600" b="1" dirty="0">
              <a:solidFill>
                <a:srgbClr val="FF0000"/>
              </a:solidFill>
              <a:effectLst>
                <a:outerShdw blurRad="38100" dist="38100" dir="2700000" algn="tl">
                  <a:srgbClr val="000000">
                    <a:alpha val="43137"/>
                  </a:srgbClr>
                </a:outerShdw>
              </a:effectLst>
              <a:latin typeface="Century Gothic" panose="020B0502020202020204"/>
              <a:cs typeface="Arial" panose="020B0604020202020204" pitchFamily="34" charset="0"/>
            </a:endParaRPr>
          </a:p>
          <a:p>
            <a:pPr marL="457200" marR="0" lvl="1" indent="0" algn="r" defTabSz="457200" rtl="1" eaLnBrk="1" fontAlgn="auto" latinLnBrk="0" hangingPunct="1">
              <a:lnSpc>
                <a:spcPct val="100000"/>
              </a:lnSpc>
              <a:spcBef>
                <a:spcPts val="0"/>
              </a:spcBef>
              <a:spcAft>
                <a:spcPts val="0"/>
              </a:spcAft>
              <a:buClrTx/>
              <a:buSzTx/>
              <a:buFontTx/>
              <a:buNone/>
              <a:tabLst/>
              <a:defRPr/>
            </a:pPr>
            <a:endParaRPr kumimoji="0" lang="ar-MA" sz="3600" b="1" i="0" u="none" strike="noStrike" kern="1200" cap="none" spc="0" normalizeH="0" baseline="0" noProof="0" dirty="0" smtClean="0">
              <a:ln>
                <a:noFill/>
              </a:ln>
              <a:solidFill>
                <a:srgbClr val="FF0000"/>
              </a:solidFill>
              <a:effectLst>
                <a:outerShdw blurRad="38100" dist="38100" dir="2700000" algn="tl">
                  <a:srgbClr val="000000">
                    <a:alpha val="43137"/>
                  </a:srgbClr>
                </a:outerShdw>
              </a:effectLst>
              <a:uLnTx/>
              <a:uFillTx/>
              <a:latin typeface="Century Gothic" panose="020B0502020202020204"/>
              <a:ea typeface="+mn-ea"/>
              <a:cs typeface="Arial" panose="020B0604020202020204" pitchFamily="34" charset="0"/>
            </a:endParaRPr>
          </a:p>
        </p:txBody>
      </p:sp>
      <p:graphicFrame>
        <p:nvGraphicFramePr>
          <p:cNvPr id="2" name="Table 1"/>
          <p:cNvGraphicFramePr>
            <a:graphicFrameLocks noGrp="1"/>
          </p:cNvGraphicFramePr>
          <p:nvPr>
            <p:extLst>
              <p:ext uri="{D42A27DB-BD31-4B8C-83A1-F6EECF244321}">
                <p14:modId xmlns:p14="http://schemas.microsoft.com/office/powerpoint/2010/main" val="4020779810"/>
              </p:ext>
            </p:extLst>
          </p:nvPr>
        </p:nvGraphicFramePr>
        <p:xfrm>
          <a:off x="281354" y="911345"/>
          <a:ext cx="11547863" cy="2999232"/>
        </p:xfrm>
        <a:graphic>
          <a:graphicData uri="http://schemas.openxmlformats.org/drawingml/2006/table">
            <a:tbl>
              <a:tblPr rtl="1" firstRow="1" firstCol="1" bandRow="1">
                <a:tableStyleId>{5C22544A-7EE6-4342-B048-85BDC9FD1C3A}</a:tableStyleId>
              </a:tblPr>
              <a:tblGrid>
                <a:gridCol w="2939107">
                  <a:extLst>
                    <a:ext uri="{9D8B030D-6E8A-4147-A177-3AD203B41FA5}">
                      <a16:colId xmlns:a16="http://schemas.microsoft.com/office/drawing/2014/main" val="1016192878"/>
                    </a:ext>
                  </a:extLst>
                </a:gridCol>
                <a:gridCol w="4304378">
                  <a:extLst>
                    <a:ext uri="{9D8B030D-6E8A-4147-A177-3AD203B41FA5}">
                      <a16:colId xmlns:a16="http://schemas.microsoft.com/office/drawing/2014/main" val="3233652126"/>
                    </a:ext>
                  </a:extLst>
                </a:gridCol>
                <a:gridCol w="4304378">
                  <a:extLst>
                    <a:ext uri="{9D8B030D-6E8A-4147-A177-3AD203B41FA5}">
                      <a16:colId xmlns:a16="http://schemas.microsoft.com/office/drawing/2014/main" val="3182948159"/>
                    </a:ext>
                  </a:extLst>
                </a:gridCol>
              </a:tblGrid>
              <a:tr h="185420">
                <a:tc>
                  <a:txBody>
                    <a:bodyPr/>
                    <a:lstStyle/>
                    <a:p>
                      <a:pPr marL="228600" algn="r" rtl="1">
                        <a:lnSpc>
                          <a:spcPct val="115000"/>
                        </a:lnSpc>
                        <a:spcAft>
                          <a:spcPts val="0"/>
                        </a:spcAft>
                      </a:pPr>
                      <a:r>
                        <a:rPr lang="ar-MA" sz="3200" b="1">
                          <a:solidFill>
                            <a:schemeClr val="bg1"/>
                          </a:solidFill>
                          <a:effectLst/>
                        </a:rPr>
                        <a:t>الواصف</a:t>
                      </a:r>
                      <a:endParaRPr lang="en-US" sz="3200" b="1">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2">
                        <a:lumMod val="40000"/>
                        <a:lumOff val="60000"/>
                      </a:schemeClr>
                    </a:solidFill>
                  </a:tcPr>
                </a:tc>
                <a:tc>
                  <a:txBody>
                    <a:bodyPr/>
                    <a:lstStyle/>
                    <a:p>
                      <a:pPr marL="228600" algn="r" rtl="1">
                        <a:lnSpc>
                          <a:spcPct val="115000"/>
                        </a:lnSpc>
                        <a:spcAft>
                          <a:spcPts val="0"/>
                        </a:spcAft>
                      </a:pPr>
                      <a:r>
                        <a:rPr lang="ar-MA" sz="3200" b="1" dirty="0">
                          <a:solidFill>
                            <a:schemeClr val="bg1"/>
                          </a:solidFill>
                          <a:effectLst/>
                        </a:rPr>
                        <a:t>الموصوف</a:t>
                      </a:r>
                      <a:endParaRPr lang="en-US" sz="3200" b="1" dirty="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2">
                        <a:lumMod val="40000"/>
                        <a:lumOff val="60000"/>
                      </a:schemeClr>
                    </a:solidFill>
                  </a:tcPr>
                </a:tc>
                <a:tc>
                  <a:txBody>
                    <a:bodyPr/>
                    <a:lstStyle/>
                    <a:p>
                      <a:pPr marL="228600" algn="r" rtl="1">
                        <a:lnSpc>
                          <a:spcPct val="115000"/>
                        </a:lnSpc>
                        <a:spcAft>
                          <a:spcPts val="0"/>
                        </a:spcAft>
                      </a:pPr>
                      <a:r>
                        <a:rPr lang="ar-MA" sz="3200" b="1" dirty="0">
                          <a:solidFill>
                            <a:schemeClr val="bg1"/>
                          </a:solidFill>
                          <a:effectLst/>
                        </a:rPr>
                        <a:t>أوصافها</a:t>
                      </a:r>
                      <a:endParaRPr lang="en-US" sz="3200" b="1" dirty="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2">
                        <a:lumMod val="40000"/>
                        <a:lumOff val="60000"/>
                      </a:schemeClr>
                    </a:solidFill>
                  </a:tcPr>
                </a:tc>
                <a:extLst>
                  <a:ext uri="{0D108BD9-81ED-4DB2-BD59-A6C34878D82A}">
                    <a16:rowId xmlns:a16="http://schemas.microsoft.com/office/drawing/2014/main" val="1910075724"/>
                  </a:ext>
                </a:extLst>
              </a:tr>
              <a:tr h="259715">
                <a:tc rowSpan="3">
                  <a:txBody>
                    <a:bodyPr/>
                    <a:lstStyle/>
                    <a:p>
                      <a:pPr marL="228600" algn="r" rtl="1">
                        <a:lnSpc>
                          <a:spcPct val="115000"/>
                        </a:lnSpc>
                        <a:spcAft>
                          <a:spcPts val="0"/>
                        </a:spcAft>
                      </a:pPr>
                      <a:r>
                        <a:rPr lang="ar-MA" sz="3200" b="1">
                          <a:solidFill>
                            <a:schemeClr val="bg1"/>
                          </a:solidFill>
                          <a:effectLst/>
                        </a:rPr>
                        <a:t>السارد</a:t>
                      </a:r>
                      <a:endParaRPr lang="en-US" sz="3200" b="1">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2">
                        <a:lumMod val="20000"/>
                        <a:lumOff val="80000"/>
                      </a:schemeClr>
                    </a:solidFill>
                  </a:tcPr>
                </a:tc>
                <a:tc>
                  <a:txBody>
                    <a:bodyPr/>
                    <a:lstStyle/>
                    <a:p>
                      <a:pPr marL="228600" algn="r" rtl="1">
                        <a:spcAft>
                          <a:spcPts val="0"/>
                        </a:spcAft>
                      </a:pPr>
                      <a:r>
                        <a:rPr lang="ar-MA" sz="3200" b="1">
                          <a:solidFill>
                            <a:schemeClr val="bg1"/>
                          </a:solidFill>
                          <a:effectLst/>
                        </a:rPr>
                        <a:t>الكروان</a:t>
                      </a:r>
                      <a:endParaRPr lang="en-US" sz="3200" b="1">
                        <a:solidFill>
                          <a:schemeClr val="bg1"/>
                        </a:solidFill>
                        <a:effectLst/>
                        <a:latin typeface="Calibri" panose="020F0502020204030204" pitchFamily="34" charset="0"/>
                        <a:cs typeface="Arial" panose="020B0604020202020204" pitchFamily="34" charset="0"/>
                      </a:endParaRPr>
                    </a:p>
                  </a:txBody>
                  <a:tcPr marL="68580" marR="6858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2">
                        <a:lumMod val="20000"/>
                        <a:lumOff val="80000"/>
                      </a:schemeClr>
                    </a:solidFill>
                  </a:tcPr>
                </a:tc>
                <a:tc>
                  <a:txBody>
                    <a:bodyPr/>
                    <a:lstStyle/>
                    <a:p>
                      <a:pPr marL="228600" algn="r" rtl="1">
                        <a:spcAft>
                          <a:spcPts val="0"/>
                        </a:spcAft>
                      </a:pPr>
                      <a:r>
                        <a:rPr lang="ar-MA" sz="3200" b="1">
                          <a:solidFill>
                            <a:schemeClr val="bg1"/>
                          </a:solidFill>
                          <a:effectLst/>
                        </a:rPr>
                        <a:t>طائر جميل-أبيض...</a:t>
                      </a:r>
                      <a:endParaRPr lang="en-US" sz="3200" b="1">
                        <a:solidFill>
                          <a:schemeClr val="bg1"/>
                        </a:solidFill>
                        <a:effectLst/>
                        <a:latin typeface="Calibri" panose="020F0502020204030204" pitchFamily="34" charset="0"/>
                        <a:cs typeface="Arial" panose="020B0604020202020204" pitchFamily="34" charset="0"/>
                      </a:endParaRPr>
                    </a:p>
                  </a:txBody>
                  <a:tcPr marL="68580" marR="6858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2">
                        <a:lumMod val="20000"/>
                        <a:lumOff val="80000"/>
                      </a:schemeClr>
                    </a:solidFill>
                  </a:tcPr>
                </a:tc>
                <a:extLst>
                  <a:ext uri="{0D108BD9-81ED-4DB2-BD59-A6C34878D82A}">
                    <a16:rowId xmlns:a16="http://schemas.microsoft.com/office/drawing/2014/main" val="4260308470"/>
                  </a:ext>
                </a:extLst>
              </a:tr>
              <a:tr h="254635">
                <a:tc vMerge="1">
                  <a:txBody>
                    <a:bodyPr/>
                    <a:lstStyle/>
                    <a:p>
                      <a:pPr rtl="1"/>
                      <a:endParaRPr lang="ar-MA"/>
                    </a:p>
                  </a:txBody>
                  <a:tcPr/>
                </a:tc>
                <a:tc>
                  <a:txBody>
                    <a:bodyPr/>
                    <a:lstStyle/>
                    <a:p>
                      <a:pPr marL="228600" algn="r" rtl="1">
                        <a:spcAft>
                          <a:spcPts val="0"/>
                        </a:spcAft>
                      </a:pPr>
                      <a:r>
                        <a:rPr lang="ar-MA" sz="3200" b="1">
                          <a:solidFill>
                            <a:schemeClr val="bg1"/>
                          </a:solidFill>
                          <a:effectLst/>
                        </a:rPr>
                        <a:t>العمارات</a:t>
                      </a:r>
                      <a:endParaRPr lang="en-US" sz="3200" b="1">
                        <a:solidFill>
                          <a:schemeClr val="bg1"/>
                        </a:solidFill>
                        <a:effectLst/>
                        <a:latin typeface="Calibri" panose="020F0502020204030204" pitchFamily="34" charset="0"/>
                        <a:cs typeface="Arial" panose="020B0604020202020204" pitchFamily="34" charset="0"/>
                      </a:endParaRPr>
                    </a:p>
                  </a:txBody>
                  <a:tcPr marL="68580" marR="6858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2">
                        <a:lumMod val="20000"/>
                        <a:lumOff val="80000"/>
                      </a:schemeClr>
                    </a:solidFill>
                  </a:tcPr>
                </a:tc>
                <a:tc>
                  <a:txBody>
                    <a:bodyPr/>
                    <a:lstStyle/>
                    <a:p>
                      <a:pPr marL="228600" algn="r" rtl="1">
                        <a:spcAft>
                          <a:spcPts val="0"/>
                        </a:spcAft>
                      </a:pPr>
                      <a:r>
                        <a:rPr lang="ar-MA" sz="3200" b="1">
                          <a:solidFill>
                            <a:schemeClr val="bg1"/>
                          </a:solidFill>
                          <a:effectLst/>
                        </a:rPr>
                        <a:t>مكعبات ضخمة - أشباح - علب</a:t>
                      </a:r>
                      <a:endParaRPr lang="en-US" sz="3200" b="1">
                        <a:solidFill>
                          <a:schemeClr val="bg1"/>
                        </a:solidFill>
                        <a:effectLst/>
                        <a:latin typeface="Calibri" panose="020F0502020204030204" pitchFamily="34" charset="0"/>
                        <a:cs typeface="Arial" panose="020B0604020202020204" pitchFamily="34" charset="0"/>
                      </a:endParaRPr>
                    </a:p>
                  </a:txBody>
                  <a:tcPr marL="68580" marR="6858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2">
                        <a:lumMod val="20000"/>
                        <a:lumOff val="80000"/>
                      </a:schemeClr>
                    </a:solidFill>
                  </a:tcPr>
                </a:tc>
                <a:extLst>
                  <a:ext uri="{0D108BD9-81ED-4DB2-BD59-A6C34878D82A}">
                    <a16:rowId xmlns:a16="http://schemas.microsoft.com/office/drawing/2014/main" val="2237408831"/>
                  </a:ext>
                </a:extLst>
              </a:tr>
              <a:tr h="90805">
                <a:tc vMerge="1">
                  <a:txBody>
                    <a:bodyPr/>
                    <a:lstStyle/>
                    <a:p>
                      <a:pPr rtl="1"/>
                      <a:endParaRPr lang="ar-MA"/>
                    </a:p>
                  </a:txBody>
                  <a:tcPr/>
                </a:tc>
                <a:tc>
                  <a:txBody>
                    <a:bodyPr/>
                    <a:lstStyle/>
                    <a:p>
                      <a:pPr marL="228600" algn="r" rtl="1">
                        <a:spcAft>
                          <a:spcPts val="0"/>
                        </a:spcAft>
                      </a:pPr>
                      <a:r>
                        <a:rPr lang="ar-MA" sz="3200" b="1">
                          <a:solidFill>
                            <a:schemeClr val="bg1"/>
                          </a:solidFill>
                          <a:effectLst/>
                        </a:rPr>
                        <a:t>الطبيعة</a:t>
                      </a:r>
                      <a:endParaRPr lang="en-US" sz="3200" b="1">
                        <a:solidFill>
                          <a:schemeClr val="bg1"/>
                        </a:solidFill>
                        <a:effectLst/>
                        <a:latin typeface="Calibri" panose="020F0502020204030204" pitchFamily="34" charset="0"/>
                        <a:cs typeface="Arial" panose="020B0604020202020204" pitchFamily="34" charset="0"/>
                      </a:endParaRPr>
                    </a:p>
                  </a:txBody>
                  <a:tcPr marL="68580" marR="6858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2">
                        <a:lumMod val="20000"/>
                        <a:lumOff val="80000"/>
                      </a:schemeClr>
                    </a:solidFill>
                  </a:tcPr>
                </a:tc>
                <a:tc>
                  <a:txBody>
                    <a:bodyPr/>
                    <a:lstStyle/>
                    <a:p>
                      <a:pPr marL="228600" algn="r" rtl="1">
                        <a:spcAft>
                          <a:spcPts val="0"/>
                        </a:spcAft>
                      </a:pPr>
                      <a:r>
                        <a:rPr lang="ar-MA" sz="3200" b="1" dirty="0">
                          <a:solidFill>
                            <a:schemeClr val="bg1"/>
                          </a:solidFill>
                          <a:effectLst/>
                        </a:rPr>
                        <a:t>قصور ريفية جميلة - أشعة من نور</a:t>
                      </a:r>
                      <a:endParaRPr lang="en-US" sz="3200" b="1" dirty="0">
                        <a:solidFill>
                          <a:schemeClr val="bg1"/>
                        </a:solidFill>
                        <a:effectLst/>
                        <a:latin typeface="Calibri" panose="020F0502020204030204" pitchFamily="34" charset="0"/>
                        <a:cs typeface="Arial" panose="020B0604020202020204" pitchFamily="34" charset="0"/>
                      </a:endParaRPr>
                    </a:p>
                  </a:txBody>
                  <a:tcPr marL="68580" marR="6858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2">
                        <a:lumMod val="20000"/>
                        <a:lumOff val="80000"/>
                      </a:schemeClr>
                    </a:solidFill>
                  </a:tcPr>
                </a:tc>
                <a:extLst>
                  <a:ext uri="{0D108BD9-81ED-4DB2-BD59-A6C34878D82A}">
                    <a16:rowId xmlns:a16="http://schemas.microsoft.com/office/drawing/2014/main" val="1409357487"/>
                  </a:ext>
                </a:extLst>
              </a:tr>
            </a:tbl>
          </a:graphicData>
        </a:graphic>
      </p:graphicFrame>
    </p:spTree>
    <p:extLst>
      <p:ext uri="{BB962C8B-B14F-4D97-AF65-F5344CB8AC3E}">
        <p14:creationId xmlns:p14="http://schemas.microsoft.com/office/powerpoint/2010/main" val="128386761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165222" y="365759"/>
            <a:ext cx="11904858" cy="3416320"/>
          </a:xfrm>
          <a:prstGeom prst="rect">
            <a:avLst/>
          </a:prstGeom>
          <a:solidFill>
            <a:schemeClr val="accent2">
              <a:lumMod val="40000"/>
              <a:lumOff val="60000"/>
            </a:schemeClr>
          </a:solidFill>
        </p:spPr>
        <p:txBody>
          <a:bodyPr wrap="square" rtlCol="1">
            <a:spAutoFit/>
          </a:bodyPr>
          <a:lstStyle/>
          <a:p>
            <a:pPr marL="571500" indent="-571500" algn="r" rtl="1">
              <a:lnSpc>
                <a:spcPct val="150000"/>
              </a:lnSpc>
              <a:buFontTx/>
              <a:buChar char="-"/>
            </a:pPr>
            <a:r>
              <a:rPr lang="ar-MA" sz="3600" b="1" dirty="0" smtClean="0">
                <a:solidFill>
                  <a:srgbClr val="00B050"/>
                </a:solidFill>
                <a:latin typeface="Calibri" panose="020F0502020204030204" pitchFamily="34" charset="0"/>
                <a:ea typeface="Calibri" panose="020F0502020204030204" pitchFamily="34" charset="0"/>
              </a:rPr>
              <a:t>السيرة الذاتية:</a:t>
            </a:r>
          </a:p>
          <a:p>
            <a:pPr algn="r" rtl="1">
              <a:lnSpc>
                <a:spcPct val="150000"/>
              </a:lnSpc>
            </a:pPr>
            <a:r>
              <a:rPr lang="ar-MA" sz="3600" b="1" dirty="0">
                <a:solidFill>
                  <a:schemeClr val="bg1"/>
                </a:solidFill>
                <a:latin typeface="Calibri" panose="020F0502020204030204" pitchFamily="34" charset="0"/>
                <a:ea typeface="Calibri" panose="020F0502020204030204" pitchFamily="34" charset="0"/>
              </a:rPr>
              <a:t>فن أدبي يحكي فيه السارد أحداثا وقعت له بالفعل، متوخيا من ذلك الصدق والأمان ما أمكن,وتعتمد عنصر الإسترجاع إذ يكون السارد هو البطل وهو الكاتب ويعتمد ضمير المتكلم في الحكي.</a:t>
            </a:r>
            <a:endParaRPr lang="en-US" sz="3600" b="1" dirty="0">
              <a:solidFill>
                <a:schemeClr val="bg1"/>
              </a:solidFill>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199059055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222738" y="795994"/>
            <a:ext cx="11784037" cy="2955746"/>
          </a:xfrm>
          <a:prstGeom prst="rect">
            <a:avLst/>
          </a:prstGeom>
          <a:solidFill>
            <a:schemeClr val="accent2">
              <a:lumMod val="40000"/>
              <a:lumOff val="60000"/>
            </a:schemeClr>
          </a:solidFill>
        </p:spPr>
        <p:txBody>
          <a:bodyPr wrap="square" rtlCol="1">
            <a:spAutoFit/>
          </a:bodyPr>
          <a:lstStyle/>
          <a:p>
            <a:pPr algn="r" rtl="1">
              <a:lnSpc>
                <a:spcPct val="150000"/>
              </a:lnSpc>
            </a:pPr>
            <a:r>
              <a:rPr lang="ar-MA" sz="3200" b="1" dirty="0">
                <a:solidFill>
                  <a:schemeClr val="bg1"/>
                </a:solidFill>
                <a:effectLst>
                  <a:outerShdw blurRad="38100" dist="38100" dir="2700000" algn="tl">
                    <a:srgbClr val="000000">
                      <a:alpha val="43137"/>
                    </a:srgbClr>
                  </a:outerShdw>
                </a:effectLst>
              </a:rPr>
              <a:t>نص سردي، يسترجع فيه السارد بعض ذكرياته، منذ خمسة عشر سنة،  إذ كان يتمتع بشدو الكروان والطبيعة الخلابة، الأمر الذي أضحى مجرد ذكرى من الماضي، معتمدا في ذلك معجما توزع الى حقلين، تربط بينهما علاقة ضدية، ومقدما النص في قالب سردي ممتع يغلب عليه الوصف.</a:t>
            </a:r>
            <a:endParaRPr lang="ar-MA" sz="3200" b="1" dirty="0">
              <a:solidFill>
                <a:schemeClr val="bg1"/>
              </a:solidFill>
              <a:effectLst>
                <a:outerShdw blurRad="38100" dist="38100" dir="2700000" algn="tl">
                  <a:srgbClr val="000000">
                    <a:alpha val="43137"/>
                  </a:srgbClr>
                </a:outerShdw>
              </a:effectLst>
            </a:endParaRPr>
          </a:p>
        </p:txBody>
      </p:sp>
      <p:sp>
        <p:nvSpPr>
          <p:cNvPr id="7" name="TextBox 6"/>
          <p:cNvSpPr txBox="1"/>
          <p:nvPr/>
        </p:nvSpPr>
        <p:spPr>
          <a:xfrm>
            <a:off x="4515730" y="126608"/>
            <a:ext cx="2827604" cy="584775"/>
          </a:xfrm>
          <a:prstGeom prst="rect">
            <a:avLst/>
          </a:prstGeom>
          <a:solidFill>
            <a:schemeClr val="bg2">
              <a:lumMod val="40000"/>
              <a:lumOff val="60000"/>
            </a:schemeClr>
          </a:solidFill>
          <a:ln>
            <a:noFill/>
          </a:ln>
          <a:effectLst/>
          <a:scene3d>
            <a:camera prst="orthographicFront">
              <a:rot lat="0" lon="0" rev="0"/>
            </a:camera>
            <a:lightRig rig="contrasting" dir="t">
              <a:rot lat="0" lon="0" rev="7800000"/>
            </a:lightRig>
          </a:scene3d>
          <a:sp3d>
            <a:bevelT w="139700" h="139700"/>
          </a:sp3d>
        </p:spPr>
        <p:style>
          <a:lnRef idx="0">
            <a:schemeClr val="accent5"/>
          </a:lnRef>
          <a:fillRef idx="3">
            <a:schemeClr val="accent5"/>
          </a:fillRef>
          <a:effectRef idx="3">
            <a:schemeClr val="accent5"/>
          </a:effectRef>
          <a:fontRef idx="minor">
            <a:schemeClr val="lt1"/>
          </a:fontRef>
        </p:style>
        <p:txBody>
          <a:bodyPr wrap="square" rtlCol="1">
            <a:spAutoFit/>
          </a:bodyPr>
          <a:lstStyle/>
          <a:p>
            <a:pPr algn="ctr" rtl="1"/>
            <a:r>
              <a:rPr lang="ar-MA" sz="3200" b="1" dirty="0" smtClean="0">
                <a:solidFill>
                  <a:srgbClr val="FF0000"/>
                </a:solidFill>
              </a:rPr>
              <a:t>رابعا</a:t>
            </a:r>
            <a:r>
              <a:rPr lang="ar-MA" sz="3200" b="1" dirty="0">
                <a:solidFill>
                  <a:srgbClr val="FF0000"/>
                </a:solidFill>
              </a:rPr>
              <a:t>: التركيب</a:t>
            </a:r>
          </a:p>
        </p:txBody>
      </p:sp>
    </p:spTree>
    <p:extLst>
      <p:ext uri="{BB962C8B-B14F-4D97-AF65-F5344CB8AC3E}">
        <p14:creationId xmlns:p14="http://schemas.microsoft.com/office/powerpoint/2010/main" val="2423921845"/>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979963" y="815927"/>
            <a:ext cx="2518117" cy="646331"/>
          </a:xfrm>
          <a:prstGeom prst="rect">
            <a:avLst/>
          </a:prstGeom>
          <a:ln>
            <a:noFill/>
          </a:ln>
          <a:effectLst/>
          <a:scene3d>
            <a:camera prst="orthographicFront">
              <a:rot lat="0" lon="0" rev="0"/>
            </a:camera>
            <a:lightRig rig="contrasting" dir="t">
              <a:rot lat="0" lon="0" rev="7800000"/>
            </a:lightRig>
          </a:scene3d>
          <a:sp3d>
            <a:bevelT w="139700" h="139700"/>
          </a:sp3d>
        </p:spPr>
        <p:style>
          <a:lnRef idx="0">
            <a:schemeClr val="accent5"/>
          </a:lnRef>
          <a:fillRef idx="3">
            <a:schemeClr val="accent5"/>
          </a:fillRef>
          <a:effectRef idx="3">
            <a:schemeClr val="accent5"/>
          </a:effectRef>
          <a:fontRef idx="minor">
            <a:schemeClr val="lt1"/>
          </a:fontRef>
        </p:style>
        <p:txBody>
          <a:bodyPr wrap="square" rtlCol="1">
            <a:spAutoFit/>
          </a:bodyPr>
          <a:lstStyle/>
          <a:p>
            <a:pPr algn="ctr" rtl="1"/>
            <a:r>
              <a:rPr lang="ar-MA" sz="3600"/>
              <a:t>تقويم تشخيصي</a:t>
            </a:r>
            <a:endParaRPr lang="ar-MA" sz="3600" dirty="0"/>
          </a:p>
        </p:txBody>
      </p:sp>
      <p:sp>
        <p:nvSpPr>
          <p:cNvPr id="5" name="TextBox 4"/>
          <p:cNvSpPr txBox="1"/>
          <p:nvPr/>
        </p:nvSpPr>
        <p:spPr>
          <a:xfrm>
            <a:off x="647113" y="2067950"/>
            <a:ext cx="11078307" cy="3785652"/>
          </a:xfrm>
          <a:prstGeom prst="rect">
            <a:avLst/>
          </a:prstGeom>
          <a:solidFill>
            <a:schemeClr val="accent2">
              <a:lumMod val="40000"/>
              <a:lumOff val="60000"/>
            </a:schemeClr>
          </a:solidFill>
        </p:spPr>
        <p:txBody>
          <a:bodyPr wrap="square" rtlCol="1">
            <a:spAutoFit/>
          </a:bodyPr>
          <a:lstStyle/>
          <a:p>
            <a:pPr marL="571500" indent="-571500" algn="r" rtl="1">
              <a:buFontTx/>
              <a:buChar char="-"/>
            </a:pPr>
            <a:r>
              <a:rPr lang="ar-MA" sz="4000" b="1" dirty="0" smtClean="0">
                <a:solidFill>
                  <a:schemeClr val="bg1"/>
                </a:solidFill>
                <a:effectLst>
                  <a:outerShdw blurRad="38100" dist="38100" dir="2700000" algn="tl">
                    <a:srgbClr val="000000">
                      <a:alpha val="43137"/>
                    </a:srgbClr>
                  </a:outerShdw>
                </a:effectLst>
              </a:rPr>
              <a:t>تقديم </a:t>
            </a:r>
            <a:r>
              <a:rPr lang="ar-MA" sz="4000" b="1" dirty="0" smtClean="0">
                <a:solidFill>
                  <a:schemeClr val="bg1"/>
                </a:solidFill>
                <a:effectLst>
                  <a:outerShdw blurRad="38100" dist="38100" dir="2700000" algn="tl">
                    <a:srgbClr val="000000">
                      <a:alpha val="43137"/>
                    </a:srgbClr>
                  </a:outerShdw>
                </a:effectLst>
              </a:rPr>
              <a:t>الوحدة </a:t>
            </a:r>
            <a:r>
              <a:rPr lang="ar-MA" sz="4000" b="1" dirty="0" smtClean="0">
                <a:solidFill>
                  <a:schemeClr val="bg1"/>
                </a:solidFill>
                <a:effectLst>
                  <a:outerShdw blurRad="38100" dist="38100" dir="2700000" algn="tl">
                    <a:srgbClr val="000000">
                      <a:alpha val="43137"/>
                    </a:srgbClr>
                  </a:outerShdw>
                </a:effectLst>
              </a:rPr>
              <a:t>الرابعة:</a:t>
            </a:r>
          </a:p>
          <a:p>
            <a:pPr algn="r" rtl="1"/>
            <a:endParaRPr lang="ar-MA" sz="4000" b="1" dirty="0" smtClean="0">
              <a:solidFill>
                <a:schemeClr val="bg1"/>
              </a:solidFill>
              <a:effectLst>
                <a:outerShdw blurRad="38100" dist="38100" dir="2700000" algn="tl">
                  <a:srgbClr val="000000">
                    <a:alpha val="43137"/>
                  </a:srgbClr>
                </a:outerShdw>
              </a:effectLst>
            </a:endParaRPr>
          </a:p>
          <a:p>
            <a:pPr marL="1028700" lvl="1" indent="-571500" algn="r" rtl="1">
              <a:buFont typeface="Wingdings" panose="05000000000000000000" pitchFamily="2" charset="2"/>
              <a:buChar char="q"/>
            </a:pPr>
            <a:r>
              <a:rPr lang="ar-MA" sz="4000" b="1" dirty="0" smtClean="0">
                <a:solidFill>
                  <a:schemeClr val="bg1"/>
                </a:solidFill>
                <a:effectLst>
                  <a:outerShdw blurRad="38100" dist="38100" dir="2700000" algn="tl">
                    <a:srgbClr val="000000">
                      <a:alpha val="43137"/>
                    </a:srgbClr>
                  </a:outerShdw>
                </a:effectLst>
              </a:rPr>
              <a:t>كثر </a:t>
            </a:r>
            <a:r>
              <a:rPr lang="ar-MA" sz="4000" b="1" dirty="0">
                <a:solidFill>
                  <a:schemeClr val="bg1"/>
                </a:solidFill>
                <a:effectLst>
                  <a:outerShdw blurRad="38100" dist="38100" dir="2700000" algn="tl">
                    <a:srgbClr val="000000">
                      <a:alpha val="43137"/>
                    </a:srgbClr>
                  </a:outerShdw>
                </a:effectLst>
              </a:rPr>
              <a:t>الحديث في الآونة الأخيرة عن البيئة، ما هو مضمون هذا الحديث؟</a:t>
            </a:r>
          </a:p>
          <a:p>
            <a:pPr marL="1028700" lvl="1" indent="-571500" algn="r" rtl="1">
              <a:buFont typeface="Wingdings" panose="05000000000000000000" pitchFamily="2" charset="2"/>
              <a:buChar char="q"/>
            </a:pPr>
            <a:r>
              <a:rPr lang="ar-MA" sz="4000" b="1" dirty="0" smtClean="0">
                <a:solidFill>
                  <a:schemeClr val="bg1"/>
                </a:solidFill>
                <a:effectLst>
                  <a:outerShdw blurRad="38100" dist="38100" dir="2700000" algn="tl">
                    <a:srgbClr val="000000">
                      <a:alpha val="43137"/>
                    </a:srgbClr>
                  </a:outerShdw>
                </a:effectLst>
              </a:rPr>
              <a:t>ما </a:t>
            </a:r>
            <a:r>
              <a:rPr lang="ar-MA" sz="4000" b="1" dirty="0">
                <a:solidFill>
                  <a:schemeClr val="bg1"/>
                </a:solidFill>
                <a:effectLst>
                  <a:outerShdw blurRad="38100" dist="38100" dir="2700000" algn="tl">
                    <a:srgbClr val="000000">
                      <a:alpha val="43137"/>
                    </a:srgbClr>
                  </a:outerShdw>
                </a:effectLst>
              </a:rPr>
              <a:t>رأيكم فيما يسمى ب " زحف الإسمنت" ؟</a:t>
            </a:r>
          </a:p>
          <a:p>
            <a:pPr marL="571500" indent="-571500" algn="r" rtl="1">
              <a:buFontTx/>
              <a:buChar char="-"/>
            </a:pPr>
            <a:endParaRPr lang="ar-MA" sz="4000" b="1" dirty="0">
              <a:solidFill>
                <a:schemeClr val="bg1"/>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929131415"/>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121920" y="809859"/>
            <a:ext cx="11929403" cy="4863960"/>
          </a:xfrm>
          <a:prstGeom prst="rect">
            <a:avLst/>
          </a:prstGeom>
          <a:solidFill>
            <a:schemeClr val="accent2">
              <a:lumMod val="40000"/>
              <a:lumOff val="60000"/>
            </a:schemeClr>
          </a:solidFill>
        </p:spPr>
        <p:txBody>
          <a:bodyPr wrap="square" rtlCol="1">
            <a:spAutoFit/>
          </a:bodyPr>
          <a:lstStyle/>
          <a:p>
            <a:pPr marL="457200" indent="-457200" algn="r" rtl="1">
              <a:lnSpc>
                <a:spcPct val="200000"/>
              </a:lnSpc>
              <a:buFont typeface="+mj-lt"/>
              <a:buAutoNum type="arabicPeriod"/>
            </a:pPr>
            <a:r>
              <a:rPr lang="ar-MA" sz="3200" b="1" u="sng" dirty="0">
                <a:solidFill>
                  <a:srgbClr val="FF0000"/>
                </a:solidFill>
                <a:effectLst>
                  <a:outerShdw blurRad="38100" dist="38100" dir="2700000" algn="tl">
                    <a:srgbClr val="000000">
                      <a:alpha val="43137"/>
                    </a:srgbClr>
                  </a:outerShdw>
                </a:effectLst>
              </a:rPr>
              <a:t>صاحب </a:t>
            </a:r>
            <a:r>
              <a:rPr lang="ar-MA" sz="3200" b="1" u="sng" dirty="0" smtClean="0">
                <a:solidFill>
                  <a:srgbClr val="FF0000"/>
                </a:solidFill>
                <a:effectLst>
                  <a:outerShdw blurRad="38100" dist="38100" dir="2700000" algn="tl">
                    <a:srgbClr val="000000">
                      <a:alpha val="43137"/>
                    </a:srgbClr>
                  </a:outerShdw>
                </a:effectLst>
              </a:rPr>
              <a:t>النص ومصدره: </a:t>
            </a:r>
            <a:r>
              <a:rPr lang="ar-MA" sz="3200" b="1" dirty="0" smtClean="0">
                <a:solidFill>
                  <a:schemeClr val="bg1"/>
                </a:solidFill>
                <a:effectLst>
                  <a:outerShdw blurRad="38100" dist="38100" dir="2700000" algn="tl">
                    <a:srgbClr val="000000">
                      <a:alpha val="43137"/>
                    </a:srgbClr>
                  </a:outerShdw>
                </a:effectLst>
              </a:rPr>
              <a:t>.......................................</a:t>
            </a:r>
            <a:endParaRPr lang="ar-MA" sz="3200" b="1" dirty="0" smtClean="0">
              <a:solidFill>
                <a:schemeClr val="bg1"/>
              </a:solidFill>
              <a:effectLst>
                <a:outerShdw blurRad="38100" dist="38100" dir="2700000" algn="tl">
                  <a:srgbClr val="000000">
                    <a:alpha val="43137"/>
                  </a:srgbClr>
                </a:outerShdw>
              </a:effectLst>
            </a:endParaRPr>
          </a:p>
          <a:p>
            <a:pPr marL="457200" indent="-457200" algn="r" rtl="1">
              <a:lnSpc>
                <a:spcPct val="200000"/>
              </a:lnSpc>
              <a:buFont typeface="+mj-lt"/>
              <a:buAutoNum type="arabicPeriod"/>
            </a:pPr>
            <a:r>
              <a:rPr lang="ar-MA" sz="3200" b="1" u="sng" dirty="0" smtClean="0">
                <a:solidFill>
                  <a:srgbClr val="FF0000"/>
                </a:solidFill>
                <a:effectLst>
                  <a:outerShdw blurRad="38100" dist="38100" dir="2700000" algn="tl">
                    <a:srgbClr val="000000">
                      <a:alpha val="43137"/>
                    </a:srgbClr>
                  </a:outerShdw>
                </a:effectLst>
              </a:rPr>
              <a:t>نوعية </a:t>
            </a:r>
            <a:r>
              <a:rPr lang="ar-MA" sz="3200" b="1" u="sng" dirty="0">
                <a:solidFill>
                  <a:srgbClr val="FF0000"/>
                </a:solidFill>
                <a:effectLst>
                  <a:outerShdw blurRad="38100" dist="38100" dir="2700000" algn="tl">
                    <a:srgbClr val="000000">
                      <a:alpha val="43137"/>
                    </a:srgbClr>
                  </a:outerShdw>
                </a:effectLst>
              </a:rPr>
              <a:t>النص </a:t>
            </a:r>
            <a:r>
              <a:rPr lang="ar-MA" sz="3200" b="1" dirty="0">
                <a:solidFill>
                  <a:srgbClr val="FF0000"/>
                </a:solidFill>
                <a:effectLst>
                  <a:outerShdw blurRad="38100" dist="38100" dir="2700000" algn="tl">
                    <a:srgbClr val="000000">
                      <a:alpha val="43137"/>
                    </a:srgbClr>
                  </a:outerShdw>
                </a:effectLst>
              </a:rPr>
              <a:t>:  </a:t>
            </a:r>
            <a:r>
              <a:rPr lang="ar-MA" sz="3200" b="1" dirty="0" smtClean="0">
                <a:solidFill>
                  <a:schemeClr val="bg1"/>
                </a:solidFill>
                <a:effectLst>
                  <a:outerShdw blurRad="38100" dist="38100" dir="2700000" algn="tl">
                    <a:srgbClr val="000000">
                      <a:alpha val="43137"/>
                    </a:srgbClr>
                  </a:outerShdw>
                </a:effectLst>
              </a:rPr>
              <a:t>................................................ </a:t>
            </a:r>
            <a:endParaRPr lang="ar-SA" sz="3200" b="1" dirty="0" smtClean="0">
              <a:solidFill>
                <a:schemeClr val="bg1"/>
              </a:solidFill>
              <a:effectLst>
                <a:outerShdw blurRad="38100" dist="38100" dir="2700000" algn="tl">
                  <a:srgbClr val="000000">
                    <a:alpha val="43137"/>
                  </a:srgbClr>
                </a:outerShdw>
              </a:effectLst>
            </a:endParaRPr>
          </a:p>
          <a:p>
            <a:pPr marL="457200" indent="-457200" algn="r" rtl="1">
              <a:lnSpc>
                <a:spcPct val="200000"/>
              </a:lnSpc>
              <a:buFont typeface="+mj-lt"/>
              <a:buAutoNum type="arabicPeriod"/>
            </a:pPr>
            <a:r>
              <a:rPr lang="ar-MA" sz="3200" b="1" u="sng" dirty="0" smtClean="0">
                <a:solidFill>
                  <a:srgbClr val="FF0000"/>
                </a:solidFill>
                <a:effectLst>
                  <a:outerShdw blurRad="38100" dist="38100" dir="2700000" algn="tl">
                    <a:srgbClr val="000000">
                      <a:alpha val="43137"/>
                    </a:srgbClr>
                  </a:outerShdw>
                </a:effectLst>
              </a:rPr>
              <a:t>دلالة </a:t>
            </a:r>
            <a:r>
              <a:rPr lang="ar-MA" sz="3200" b="1" u="sng" dirty="0">
                <a:solidFill>
                  <a:srgbClr val="FF0000"/>
                </a:solidFill>
                <a:effectLst>
                  <a:outerShdw blurRad="38100" dist="38100" dir="2700000" algn="tl">
                    <a:srgbClr val="000000">
                      <a:alpha val="43137"/>
                    </a:srgbClr>
                  </a:outerShdw>
                </a:effectLst>
              </a:rPr>
              <a:t>العنوان</a:t>
            </a:r>
            <a:r>
              <a:rPr lang="ar-MA" sz="3200" b="1" u="sng" dirty="0" smtClean="0">
                <a:solidFill>
                  <a:srgbClr val="FF0000"/>
                </a:solidFill>
                <a:effectLst>
                  <a:outerShdw blurRad="38100" dist="38100" dir="2700000" algn="tl">
                    <a:srgbClr val="000000">
                      <a:alpha val="43137"/>
                    </a:srgbClr>
                  </a:outerShdw>
                </a:effectLst>
              </a:rPr>
              <a:t>:</a:t>
            </a:r>
            <a:r>
              <a:rPr lang="ar-MA" sz="3200" b="1" dirty="0" smtClean="0">
                <a:solidFill>
                  <a:srgbClr val="FF0000"/>
                </a:solidFill>
                <a:effectLst>
                  <a:outerShdw blurRad="38100" dist="38100" dir="2700000" algn="tl">
                    <a:srgbClr val="000000">
                      <a:alpha val="43137"/>
                    </a:srgbClr>
                  </a:outerShdw>
                </a:effectLst>
              </a:rPr>
              <a:t> </a:t>
            </a:r>
            <a:r>
              <a:rPr lang="ar-MA" sz="3200" b="1" dirty="0" smtClean="0">
                <a:solidFill>
                  <a:schemeClr val="bg1"/>
                </a:solidFill>
                <a:effectLst>
                  <a:outerShdw blurRad="38100" dist="38100" dir="2700000" algn="tl">
                    <a:srgbClr val="000000">
                      <a:alpha val="43137"/>
                    </a:srgbClr>
                  </a:outerShdw>
                </a:effectLst>
              </a:rPr>
              <a:t>..................................................</a:t>
            </a:r>
            <a:endParaRPr lang="ar-SA" sz="3200" b="1" dirty="0" smtClean="0">
              <a:solidFill>
                <a:schemeClr val="bg1"/>
              </a:solidFill>
              <a:effectLst>
                <a:outerShdw blurRad="38100" dist="38100" dir="2700000" algn="tl">
                  <a:srgbClr val="000000">
                    <a:alpha val="43137"/>
                  </a:srgbClr>
                </a:outerShdw>
              </a:effectLst>
            </a:endParaRPr>
          </a:p>
          <a:p>
            <a:pPr algn="r" rtl="1">
              <a:lnSpc>
                <a:spcPct val="200000"/>
              </a:lnSpc>
            </a:pPr>
            <a:r>
              <a:rPr lang="ar-MA" sz="3200" b="1" dirty="0" smtClean="0">
                <a:solidFill>
                  <a:srgbClr val="FF0000"/>
                </a:solidFill>
                <a:effectLst>
                  <a:outerShdw blurRad="38100" dist="38100" dir="2700000" algn="tl">
                    <a:srgbClr val="000000">
                      <a:alpha val="43137"/>
                    </a:srgbClr>
                  </a:outerShdw>
                </a:effectLst>
              </a:rPr>
              <a:t>4</a:t>
            </a:r>
            <a:r>
              <a:rPr lang="ar-MA" sz="3200" b="1" dirty="0" smtClean="0">
                <a:solidFill>
                  <a:srgbClr val="FF0000"/>
                </a:solidFill>
                <a:effectLst>
                  <a:outerShdw blurRad="38100" dist="38100" dir="2700000" algn="tl">
                    <a:srgbClr val="000000">
                      <a:alpha val="43137"/>
                    </a:srgbClr>
                  </a:outerShdw>
                </a:effectLst>
              </a:rPr>
              <a:t>. </a:t>
            </a:r>
            <a:r>
              <a:rPr lang="ar-MA" sz="3200" b="1" u="sng" dirty="0" smtClean="0">
                <a:solidFill>
                  <a:srgbClr val="FF0000"/>
                </a:solidFill>
                <a:effectLst>
                  <a:outerShdw blurRad="38100" dist="38100" dir="2700000" algn="tl">
                    <a:srgbClr val="000000">
                      <a:alpha val="43137"/>
                    </a:srgbClr>
                  </a:outerShdw>
                </a:effectLst>
              </a:rPr>
              <a:t>دلالة الصور:</a:t>
            </a:r>
            <a:r>
              <a:rPr lang="ar-MA" sz="3200" b="1" dirty="0" smtClean="0">
                <a:solidFill>
                  <a:srgbClr val="FF0000"/>
                </a:solidFill>
                <a:effectLst>
                  <a:outerShdw blurRad="38100" dist="38100" dir="2700000" algn="tl">
                    <a:srgbClr val="000000">
                      <a:alpha val="43137"/>
                    </a:srgbClr>
                  </a:outerShdw>
                </a:effectLst>
              </a:rPr>
              <a:t> </a:t>
            </a:r>
            <a:r>
              <a:rPr lang="ar-MA" sz="3200" b="1" dirty="0" smtClean="0">
                <a:solidFill>
                  <a:prstClr val="black"/>
                </a:solidFill>
                <a:effectLst>
                  <a:outerShdw blurRad="38100" dist="38100" dir="2700000" algn="tl">
                    <a:srgbClr val="000000">
                      <a:alpha val="43137"/>
                    </a:srgbClr>
                  </a:outerShdw>
                </a:effectLst>
              </a:rPr>
              <a:t>...................................................</a:t>
            </a:r>
            <a:endParaRPr lang="ar-MA" sz="3200" b="1" dirty="0" smtClean="0">
              <a:solidFill>
                <a:schemeClr val="bg1"/>
              </a:solidFill>
              <a:effectLst>
                <a:outerShdw blurRad="38100" dist="38100" dir="2700000" algn="tl">
                  <a:srgbClr val="000000">
                    <a:alpha val="43137"/>
                  </a:srgbClr>
                </a:outerShdw>
              </a:effectLst>
            </a:endParaRPr>
          </a:p>
          <a:p>
            <a:pPr marL="514350" indent="-514350" algn="r" rtl="1">
              <a:lnSpc>
                <a:spcPct val="200000"/>
              </a:lnSpc>
              <a:buAutoNum type="arabicPeriod" startAt="5"/>
            </a:pPr>
            <a:r>
              <a:rPr lang="ar-MA" sz="3200" b="1" u="sng" dirty="0" smtClean="0">
                <a:solidFill>
                  <a:srgbClr val="FF0000"/>
                </a:solidFill>
                <a:effectLst>
                  <a:outerShdw blurRad="38100" dist="38100" dir="2700000" algn="tl">
                    <a:srgbClr val="000000">
                      <a:alpha val="43137"/>
                    </a:srgbClr>
                  </a:outerShdw>
                </a:effectLst>
              </a:rPr>
              <a:t>الفرضية:</a:t>
            </a:r>
            <a:r>
              <a:rPr lang="ar-MA" sz="3200" b="1" dirty="0" smtClean="0">
                <a:solidFill>
                  <a:srgbClr val="FF0000"/>
                </a:solidFill>
                <a:effectLst>
                  <a:outerShdw blurRad="38100" dist="38100" dir="2700000" algn="tl">
                    <a:srgbClr val="000000">
                      <a:alpha val="43137"/>
                    </a:srgbClr>
                  </a:outerShdw>
                </a:effectLst>
              </a:rPr>
              <a:t> </a:t>
            </a:r>
            <a:r>
              <a:rPr lang="ar-MA" sz="3200" b="1" dirty="0" smtClean="0">
                <a:solidFill>
                  <a:schemeClr val="bg1"/>
                </a:solidFill>
                <a:effectLst>
                  <a:outerShdw blurRad="38100" dist="38100" dir="2700000" algn="tl">
                    <a:srgbClr val="000000">
                      <a:alpha val="43137"/>
                    </a:srgbClr>
                  </a:outerShdw>
                </a:effectLst>
              </a:rPr>
              <a:t>......................................................</a:t>
            </a:r>
            <a:endParaRPr lang="ar-MA" sz="3200" b="1" dirty="0">
              <a:solidFill>
                <a:schemeClr val="bg1"/>
              </a:solidFill>
              <a:effectLst>
                <a:outerShdw blurRad="38100" dist="38100" dir="2700000" algn="tl">
                  <a:srgbClr val="000000">
                    <a:alpha val="43137"/>
                  </a:srgbClr>
                </a:outerShdw>
              </a:effectLst>
            </a:endParaRPr>
          </a:p>
        </p:txBody>
      </p:sp>
      <p:sp>
        <p:nvSpPr>
          <p:cNvPr id="4" name="TextBox 3"/>
          <p:cNvSpPr txBox="1"/>
          <p:nvPr/>
        </p:nvSpPr>
        <p:spPr>
          <a:xfrm>
            <a:off x="4445392" y="84406"/>
            <a:ext cx="3052688" cy="646331"/>
          </a:xfrm>
          <a:prstGeom prst="rect">
            <a:avLst/>
          </a:prstGeom>
          <a:ln>
            <a:noFill/>
          </a:ln>
          <a:effectLst/>
          <a:scene3d>
            <a:camera prst="orthographicFront">
              <a:rot lat="0" lon="0" rev="0"/>
            </a:camera>
            <a:lightRig rig="contrasting" dir="t">
              <a:rot lat="0" lon="0" rev="7800000"/>
            </a:lightRig>
          </a:scene3d>
          <a:sp3d>
            <a:bevelT w="139700" h="139700"/>
          </a:sp3d>
        </p:spPr>
        <p:style>
          <a:lnRef idx="0">
            <a:schemeClr val="accent5"/>
          </a:lnRef>
          <a:fillRef idx="3">
            <a:schemeClr val="accent5"/>
          </a:fillRef>
          <a:effectRef idx="3">
            <a:schemeClr val="accent5"/>
          </a:effectRef>
          <a:fontRef idx="minor">
            <a:schemeClr val="lt1"/>
          </a:fontRef>
        </p:style>
        <p:txBody>
          <a:bodyPr wrap="square" rtlCol="1">
            <a:spAutoFit/>
          </a:bodyPr>
          <a:lstStyle/>
          <a:p>
            <a:pPr algn="ctr" rtl="1"/>
            <a:r>
              <a:rPr lang="ar-MA" sz="3600" b="1" dirty="0" smtClean="0">
                <a:solidFill>
                  <a:srgbClr val="FF0000"/>
                </a:solidFill>
              </a:rPr>
              <a:t>أولا: تأطير </a:t>
            </a:r>
            <a:r>
              <a:rPr lang="ar-MA" sz="3600" b="1" dirty="0">
                <a:solidFill>
                  <a:srgbClr val="FF0000"/>
                </a:solidFill>
              </a:rPr>
              <a:t>النص</a:t>
            </a:r>
          </a:p>
        </p:txBody>
      </p:sp>
    </p:spTree>
    <p:extLst>
      <p:ext uri="{BB962C8B-B14F-4D97-AF65-F5344CB8AC3E}">
        <p14:creationId xmlns:p14="http://schemas.microsoft.com/office/powerpoint/2010/main" val="75992890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121920" y="809859"/>
            <a:ext cx="11929403" cy="4524315"/>
          </a:xfrm>
          <a:prstGeom prst="rect">
            <a:avLst/>
          </a:prstGeom>
          <a:solidFill>
            <a:schemeClr val="accent2">
              <a:lumMod val="40000"/>
              <a:lumOff val="60000"/>
            </a:schemeClr>
          </a:solidFill>
        </p:spPr>
        <p:txBody>
          <a:bodyPr wrap="square" rtlCol="1">
            <a:spAutoFit/>
          </a:bodyPr>
          <a:lstStyle/>
          <a:p>
            <a:pPr marL="457200" indent="-457200" algn="r" rtl="1">
              <a:lnSpc>
                <a:spcPct val="150000"/>
              </a:lnSpc>
              <a:buFont typeface="+mj-lt"/>
              <a:buAutoNum type="arabicPeriod"/>
            </a:pPr>
            <a:r>
              <a:rPr lang="ar-MA" sz="3200" b="1" u="sng" dirty="0">
                <a:solidFill>
                  <a:srgbClr val="FF0000"/>
                </a:solidFill>
                <a:effectLst>
                  <a:outerShdw blurRad="38100" dist="38100" dir="2700000" algn="tl">
                    <a:srgbClr val="000000">
                      <a:alpha val="43137"/>
                    </a:srgbClr>
                  </a:outerShdw>
                </a:effectLst>
              </a:rPr>
              <a:t>صاحب </a:t>
            </a:r>
            <a:r>
              <a:rPr lang="ar-MA" sz="3200" b="1" u="sng" dirty="0" smtClean="0">
                <a:solidFill>
                  <a:srgbClr val="FF0000"/>
                </a:solidFill>
                <a:effectLst>
                  <a:outerShdw blurRad="38100" dist="38100" dir="2700000" algn="tl">
                    <a:srgbClr val="000000">
                      <a:alpha val="43137"/>
                    </a:srgbClr>
                  </a:outerShdw>
                </a:effectLst>
              </a:rPr>
              <a:t>النص ومصدره: </a:t>
            </a:r>
            <a:r>
              <a:rPr lang="ar-MA" sz="3200" b="1" dirty="0">
                <a:solidFill>
                  <a:schemeClr val="bg1"/>
                </a:solidFill>
                <a:effectLst>
                  <a:outerShdw blurRad="38100" dist="38100" dir="2700000" algn="tl">
                    <a:srgbClr val="000000">
                      <a:alpha val="43137"/>
                    </a:srgbClr>
                  </a:outerShdw>
                </a:effectLst>
              </a:rPr>
              <a:t>حسن مؤنس، مجلة الفيصل عدد 63</a:t>
            </a:r>
            <a:endParaRPr lang="ar-MA" sz="3200" b="1" dirty="0" smtClean="0">
              <a:solidFill>
                <a:schemeClr val="bg1"/>
              </a:solidFill>
              <a:effectLst>
                <a:outerShdw blurRad="38100" dist="38100" dir="2700000" algn="tl">
                  <a:srgbClr val="000000">
                    <a:alpha val="43137"/>
                  </a:srgbClr>
                </a:outerShdw>
              </a:effectLst>
            </a:endParaRPr>
          </a:p>
          <a:p>
            <a:pPr marL="457200" indent="-457200" algn="r" rtl="1">
              <a:lnSpc>
                <a:spcPct val="150000"/>
              </a:lnSpc>
              <a:buFont typeface="+mj-lt"/>
              <a:buAutoNum type="arabicPeriod"/>
            </a:pPr>
            <a:r>
              <a:rPr lang="ar-MA" sz="3200" b="1" u="sng" dirty="0" smtClean="0">
                <a:solidFill>
                  <a:srgbClr val="FF0000"/>
                </a:solidFill>
                <a:effectLst>
                  <a:outerShdw blurRad="38100" dist="38100" dir="2700000" algn="tl">
                    <a:srgbClr val="000000">
                      <a:alpha val="43137"/>
                    </a:srgbClr>
                  </a:outerShdw>
                </a:effectLst>
              </a:rPr>
              <a:t>نوعية </a:t>
            </a:r>
            <a:r>
              <a:rPr lang="ar-MA" sz="3200" b="1" u="sng" dirty="0">
                <a:solidFill>
                  <a:srgbClr val="FF0000"/>
                </a:solidFill>
                <a:effectLst>
                  <a:outerShdw blurRad="38100" dist="38100" dir="2700000" algn="tl">
                    <a:srgbClr val="000000">
                      <a:alpha val="43137"/>
                    </a:srgbClr>
                  </a:outerShdw>
                </a:effectLst>
              </a:rPr>
              <a:t>النص </a:t>
            </a:r>
            <a:r>
              <a:rPr lang="ar-MA" sz="3200" b="1" dirty="0">
                <a:solidFill>
                  <a:srgbClr val="FF0000"/>
                </a:solidFill>
                <a:effectLst>
                  <a:outerShdw blurRad="38100" dist="38100" dir="2700000" algn="tl">
                    <a:srgbClr val="000000">
                      <a:alpha val="43137"/>
                    </a:srgbClr>
                  </a:outerShdw>
                </a:effectLst>
              </a:rPr>
              <a:t>:  </a:t>
            </a:r>
            <a:r>
              <a:rPr lang="ar-MA" sz="3200" b="1" dirty="0">
                <a:solidFill>
                  <a:schemeClr val="bg1"/>
                </a:solidFill>
                <a:effectLst>
                  <a:outerShdw blurRad="38100" dist="38100" dir="2700000" algn="tl">
                    <a:srgbClr val="000000">
                      <a:alpha val="43137"/>
                    </a:srgbClr>
                  </a:outerShdw>
                </a:effectLst>
              </a:rPr>
              <a:t>نص </a:t>
            </a:r>
            <a:r>
              <a:rPr lang="ar-MA" sz="3200" b="1" dirty="0" smtClean="0">
                <a:solidFill>
                  <a:schemeClr val="bg1"/>
                </a:solidFill>
                <a:effectLst>
                  <a:outerShdw blurRad="38100" dist="38100" dir="2700000" algn="tl">
                    <a:srgbClr val="000000">
                      <a:alpha val="43137"/>
                    </a:srgbClr>
                  </a:outerShdw>
                </a:effectLst>
              </a:rPr>
              <a:t>سردي. </a:t>
            </a:r>
            <a:endParaRPr lang="ar-SA" sz="3200" b="1" dirty="0" smtClean="0">
              <a:solidFill>
                <a:schemeClr val="bg1"/>
              </a:solidFill>
              <a:effectLst>
                <a:outerShdw blurRad="38100" dist="38100" dir="2700000" algn="tl">
                  <a:srgbClr val="000000">
                    <a:alpha val="43137"/>
                  </a:srgbClr>
                </a:outerShdw>
              </a:effectLst>
            </a:endParaRPr>
          </a:p>
          <a:p>
            <a:pPr marL="457200" indent="-457200" algn="r" rtl="1">
              <a:lnSpc>
                <a:spcPct val="150000"/>
              </a:lnSpc>
              <a:buFont typeface="+mj-lt"/>
              <a:buAutoNum type="arabicPeriod"/>
            </a:pPr>
            <a:r>
              <a:rPr lang="ar-MA" sz="3200" b="1" u="sng" dirty="0" smtClean="0">
                <a:solidFill>
                  <a:srgbClr val="FF0000"/>
                </a:solidFill>
                <a:effectLst>
                  <a:outerShdw blurRad="38100" dist="38100" dir="2700000" algn="tl">
                    <a:srgbClr val="000000">
                      <a:alpha val="43137"/>
                    </a:srgbClr>
                  </a:outerShdw>
                </a:effectLst>
              </a:rPr>
              <a:t>دلالة </a:t>
            </a:r>
            <a:r>
              <a:rPr lang="ar-MA" sz="3200" b="1" u="sng" dirty="0">
                <a:solidFill>
                  <a:srgbClr val="FF0000"/>
                </a:solidFill>
                <a:effectLst>
                  <a:outerShdw blurRad="38100" dist="38100" dir="2700000" algn="tl">
                    <a:srgbClr val="000000">
                      <a:alpha val="43137"/>
                    </a:srgbClr>
                  </a:outerShdw>
                </a:effectLst>
              </a:rPr>
              <a:t>العنوان</a:t>
            </a:r>
            <a:r>
              <a:rPr lang="ar-MA" sz="3200" b="1" u="sng" dirty="0" smtClean="0">
                <a:solidFill>
                  <a:srgbClr val="FF0000"/>
                </a:solidFill>
                <a:effectLst>
                  <a:outerShdw blurRad="38100" dist="38100" dir="2700000" algn="tl">
                    <a:srgbClr val="000000">
                      <a:alpha val="43137"/>
                    </a:srgbClr>
                  </a:outerShdw>
                </a:effectLst>
              </a:rPr>
              <a:t>:</a:t>
            </a:r>
            <a:r>
              <a:rPr lang="ar-MA" sz="3200" b="1" dirty="0" smtClean="0">
                <a:solidFill>
                  <a:srgbClr val="FF0000"/>
                </a:solidFill>
                <a:effectLst>
                  <a:outerShdw blurRad="38100" dist="38100" dir="2700000" algn="tl">
                    <a:srgbClr val="000000">
                      <a:alpha val="43137"/>
                    </a:srgbClr>
                  </a:outerShdw>
                </a:effectLst>
              </a:rPr>
              <a:t> </a:t>
            </a:r>
            <a:r>
              <a:rPr lang="ar-MA" sz="3200" b="1" dirty="0">
                <a:solidFill>
                  <a:schemeClr val="bg1"/>
                </a:solidFill>
                <a:effectLst>
                  <a:outerShdw blurRad="38100" dist="38100" dir="2700000" algn="tl">
                    <a:srgbClr val="000000">
                      <a:alpha val="43137"/>
                    </a:srgbClr>
                  </a:outerShdw>
                </a:effectLst>
              </a:rPr>
              <a:t>رحيل طائر </a:t>
            </a:r>
            <a:r>
              <a:rPr lang="ar-MA" sz="3200" b="1" dirty="0" smtClean="0">
                <a:solidFill>
                  <a:schemeClr val="bg1"/>
                </a:solidFill>
                <a:effectLst>
                  <a:outerShdw blurRad="38100" dist="38100" dir="2700000" algn="tl">
                    <a:srgbClr val="000000">
                      <a:alpha val="43137"/>
                    </a:srgbClr>
                  </a:outerShdw>
                </a:effectLst>
              </a:rPr>
              <a:t>الكروان.</a:t>
            </a:r>
            <a:endParaRPr lang="ar-SA" sz="3200" b="1" dirty="0" smtClean="0">
              <a:solidFill>
                <a:schemeClr val="bg1"/>
              </a:solidFill>
              <a:effectLst>
                <a:outerShdw blurRad="38100" dist="38100" dir="2700000" algn="tl">
                  <a:srgbClr val="000000">
                    <a:alpha val="43137"/>
                  </a:srgbClr>
                </a:outerShdw>
              </a:effectLst>
            </a:endParaRPr>
          </a:p>
          <a:p>
            <a:pPr algn="r" rtl="1">
              <a:lnSpc>
                <a:spcPct val="150000"/>
              </a:lnSpc>
            </a:pPr>
            <a:r>
              <a:rPr lang="ar-MA" sz="3200" b="1" dirty="0" smtClean="0">
                <a:solidFill>
                  <a:srgbClr val="FF0000"/>
                </a:solidFill>
                <a:effectLst>
                  <a:outerShdw blurRad="38100" dist="38100" dir="2700000" algn="tl">
                    <a:srgbClr val="000000">
                      <a:alpha val="43137"/>
                    </a:srgbClr>
                  </a:outerShdw>
                </a:effectLst>
              </a:rPr>
              <a:t>4</a:t>
            </a:r>
            <a:r>
              <a:rPr lang="ar-MA" sz="3200" b="1" dirty="0" smtClean="0">
                <a:solidFill>
                  <a:srgbClr val="FF0000"/>
                </a:solidFill>
                <a:effectLst>
                  <a:outerShdw blurRad="38100" dist="38100" dir="2700000" algn="tl">
                    <a:srgbClr val="000000">
                      <a:alpha val="43137"/>
                    </a:srgbClr>
                  </a:outerShdw>
                </a:effectLst>
              </a:rPr>
              <a:t>. </a:t>
            </a:r>
            <a:r>
              <a:rPr lang="ar-MA" sz="3200" b="1" u="sng" dirty="0" smtClean="0">
                <a:solidFill>
                  <a:srgbClr val="FF0000"/>
                </a:solidFill>
                <a:effectLst>
                  <a:outerShdw blurRad="38100" dist="38100" dir="2700000" algn="tl">
                    <a:srgbClr val="000000">
                      <a:alpha val="43137"/>
                    </a:srgbClr>
                  </a:outerShdw>
                </a:effectLst>
              </a:rPr>
              <a:t>دلالة الصور:</a:t>
            </a:r>
            <a:r>
              <a:rPr lang="ar-MA" sz="3200" b="1" dirty="0" smtClean="0">
                <a:solidFill>
                  <a:srgbClr val="FF0000"/>
                </a:solidFill>
                <a:effectLst>
                  <a:outerShdw blurRad="38100" dist="38100" dir="2700000" algn="tl">
                    <a:srgbClr val="000000">
                      <a:alpha val="43137"/>
                    </a:srgbClr>
                  </a:outerShdw>
                </a:effectLst>
              </a:rPr>
              <a:t> </a:t>
            </a:r>
            <a:r>
              <a:rPr lang="ar-MA" sz="3200" b="1" dirty="0">
                <a:solidFill>
                  <a:prstClr val="black"/>
                </a:solidFill>
                <a:effectLst>
                  <a:outerShdw blurRad="38100" dist="38100" dir="2700000" algn="tl">
                    <a:srgbClr val="000000">
                      <a:alpha val="43137"/>
                    </a:srgbClr>
                  </a:outerShdw>
                </a:effectLst>
              </a:rPr>
              <a:t>تحويل الإنسان المناطق الخضراء إلى بنايات </a:t>
            </a:r>
            <a:r>
              <a:rPr lang="ar-MA" sz="3200" b="1" dirty="0" smtClean="0">
                <a:solidFill>
                  <a:prstClr val="black"/>
                </a:solidFill>
                <a:effectLst>
                  <a:outerShdw blurRad="38100" dist="38100" dir="2700000" algn="tl">
                    <a:srgbClr val="000000">
                      <a:alpha val="43137"/>
                    </a:srgbClr>
                  </a:outerShdw>
                </a:effectLst>
              </a:rPr>
              <a:t>إسمنتية </a:t>
            </a:r>
            <a:r>
              <a:rPr lang="ar-MA" sz="3200" b="1" dirty="0">
                <a:solidFill>
                  <a:prstClr val="black"/>
                </a:solidFill>
                <a:effectLst>
                  <a:outerShdw blurRad="38100" dist="38100" dir="2700000" algn="tl">
                    <a:srgbClr val="000000">
                      <a:alpha val="43137"/>
                    </a:srgbClr>
                  </a:outerShdw>
                </a:effectLst>
              </a:rPr>
              <a:t>تنعدم فيها </a:t>
            </a:r>
            <a:r>
              <a:rPr lang="ar-MA" sz="3200" b="1" dirty="0" smtClean="0">
                <a:solidFill>
                  <a:prstClr val="black"/>
                </a:solidFill>
                <a:effectLst>
                  <a:outerShdw blurRad="38100" dist="38100" dir="2700000" algn="tl">
                    <a:srgbClr val="000000">
                      <a:alpha val="43137"/>
                    </a:srgbClr>
                  </a:outerShdw>
                </a:effectLst>
              </a:rPr>
              <a:t>الطبيعة.</a:t>
            </a:r>
            <a:endParaRPr lang="ar-MA" sz="3200" b="1" dirty="0" smtClean="0">
              <a:solidFill>
                <a:schemeClr val="bg1"/>
              </a:solidFill>
              <a:effectLst>
                <a:outerShdw blurRad="38100" dist="38100" dir="2700000" algn="tl">
                  <a:srgbClr val="000000">
                    <a:alpha val="43137"/>
                  </a:srgbClr>
                </a:outerShdw>
              </a:effectLst>
            </a:endParaRPr>
          </a:p>
          <a:p>
            <a:pPr marL="514350" indent="-514350" algn="r" rtl="1">
              <a:lnSpc>
                <a:spcPct val="150000"/>
              </a:lnSpc>
              <a:buAutoNum type="arabicPeriod" startAt="5"/>
            </a:pPr>
            <a:r>
              <a:rPr lang="ar-MA" sz="3200" b="1" u="sng" dirty="0" smtClean="0">
                <a:solidFill>
                  <a:srgbClr val="FF0000"/>
                </a:solidFill>
                <a:effectLst>
                  <a:outerShdw blurRad="38100" dist="38100" dir="2700000" algn="tl">
                    <a:srgbClr val="000000">
                      <a:alpha val="43137"/>
                    </a:srgbClr>
                  </a:outerShdw>
                </a:effectLst>
              </a:rPr>
              <a:t>الفرضية:</a:t>
            </a:r>
            <a:r>
              <a:rPr lang="ar-MA" sz="3200" b="1" dirty="0" smtClean="0">
                <a:solidFill>
                  <a:srgbClr val="FF0000"/>
                </a:solidFill>
                <a:effectLst>
                  <a:outerShdw blurRad="38100" dist="38100" dir="2700000" algn="tl">
                    <a:srgbClr val="000000">
                      <a:alpha val="43137"/>
                    </a:srgbClr>
                  </a:outerShdw>
                </a:effectLst>
              </a:rPr>
              <a:t> </a:t>
            </a:r>
            <a:r>
              <a:rPr lang="ar-MA" sz="3200" b="1" dirty="0">
                <a:solidFill>
                  <a:schemeClr val="bg1"/>
                </a:solidFill>
                <a:effectLst>
                  <a:outerShdw blurRad="38100" dist="38100" dir="2700000" algn="tl">
                    <a:srgbClr val="000000">
                      <a:alpha val="43137"/>
                    </a:srgbClr>
                  </a:outerShdw>
                </a:effectLst>
              </a:rPr>
              <a:t>انطلاقا من أنشطة الملاحظة نفترض أن النص سيتحدث عن أسباب رحيل طائر الكروان عن بيئته.</a:t>
            </a:r>
            <a:endParaRPr lang="ar-MA" sz="3200" b="1" dirty="0">
              <a:solidFill>
                <a:schemeClr val="bg1"/>
              </a:solidFill>
              <a:effectLst>
                <a:outerShdw blurRad="38100" dist="38100" dir="2700000" algn="tl">
                  <a:srgbClr val="000000">
                    <a:alpha val="43137"/>
                  </a:srgbClr>
                </a:outerShdw>
              </a:effectLst>
            </a:endParaRPr>
          </a:p>
        </p:txBody>
      </p:sp>
      <p:sp>
        <p:nvSpPr>
          <p:cNvPr id="4" name="TextBox 3"/>
          <p:cNvSpPr txBox="1"/>
          <p:nvPr/>
        </p:nvSpPr>
        <p:spPr>
          <a:xfrm>
            <a:off x="4445392" y="84406"/>
            <a:ext cx="3052688" cy="646331"/>
          </a:xfrm>
          <a:prstGeom prst="rect">
            <a:avLst/>
          </a:prstGeom>
          <a:ln>
            <a:noFill/>
          </a:ln>
          <a:effectLst/>
          <a:scene3d>
            <a:camera prst="orthographicFront">
              <a:rot lat="0" lon="0" rev="0"/>
            </a:camera>
            <a:lightRig rig="contrasting" dir="t">
              <a:rot lat="0" lon="0" rev="7800000"/>
            </a:lightRig>
          </a:scene3d>
          <a:sp3d>
            <a:bevelT w="139700" h="139700"/>
          </a:sp3d>
        </p:spPr>
        <p:style>
          <a:lnRef idx="0">
            <a:schemeClr val="accent5"/>
          </a:lnRef>
          <a:fillRef idx="3">
            <a:schemeClr val="accent5"/>
          </a:fillRef>
          <a:effectRef idx="3">
            <a:schemeClr val="accent5"/>
          </a:effectRef>
          <a:fontRef idx="minor">
            <a:schemeClr val="lt1"/>
          </a:fontRef>
        </p:style>
        <p:txBody>
          <a:bodyPr wrap="square" rtlCol="1">
            <a:spAutoFit/>
          </a:bodyPr>
          <a:lstStyle/>
          <a:p>
            <a:pPr algn="ctr" rtl="1"/>
            <a:r>
              <a:rPr lang="ar-MA" sz="3600" b="1" dirty="0" smtClean="0">
                <a:solidFill>
                  <a:srgbClr val="FF0000"/>
                </a:solidFill>
              </a:rPr>
              <a:t>أولا: تأطير </a:t>
            </a:r>
            <a:r>
              <a:rPr lang="ar-MA" sz="3600" b="1" dirty="0">
                <a:solidFill>
                  <a:srgbClr val="FF0000"/>
                </a:solidFill>
              </a:rPr>
              <a:t>النص</a:t>
            </a:r>
          </a:p>
        </p:txBody>
      </p:sp>
    </p:spTree>
    <p:extLst>
      <p:ext uri="{BB962C8B-B14F-4D97-AF65-F5344CB8AC3E}">
        <p14:creationId xmlns:p14="http://schemas.microsoft.com/office/powerpoint/2010/main" val="305197701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169983" y="1197687"/>
            <a:ext cx="11769970" cy="3785652"/>
          </a:xfrm>
          <a:prstGeom prst="rect">
            <a:avLst/>
          </a:prstGeom>
          <a:solidFill>
            <a:schemeClr val="accent2">
              <a:lumMod val="40000"/>
              <a:lumOff val="60000"/>
            </a:schemeClr>
          </a:solidFill>
        </p:spPr>
        <p:txBody>
          <a:bodyPr wrap="square" rtlCol="1">
            <a:spAutoFit/>
          </a:bodyPr>
          <a:lstStyle/>
          <a:p>
            <a:pPr marL="514350" indent="-514350" algn="r" rtl="1">
              <a:lnSpc>
                <a:spcPct val="150000"/>
              </a:lnSpc>
              <a:buFont typeface="+mj-lt"/>
              <a:buAutoNum type="arabicPeriod"/>
            </a:pPr>
            <a:r>
              <a:rPr lang="ar-MA" sz="3200" b="1" u="sng" dirty="0" smtClean="0">
                <a:solidFill>
                  <a:srgbClr val="00B050"/>
                </a:solidFill>
              </a:rPr>
              <a:t>شرح </a:t>
            </a:r>
            <a:r>
              <a:rPr lang="ar-MA" sz="3200" b="1" u="sng" dirty="0">
                <a:solidFill>
                  <a:srgbClr val="00B050"/>
                </a:solidFill>
              </a:rPr>
              <a:t>المفردات الصعبة:</a:t>
            </a:r>
          </a:p>
          <a:p>
            <a:pPr marL="914400" lvl="1" indent="-457200" algn="r" rtl="1">
              <a:lnSpc>
                <a:spcPct val="150000"/>
              </a:lnSpc>
              <a:buFontTx/>
              <a:buChar char="-"/>
            </a:pPr>
            <a:r>
              <a:rPr lang="ar-MA" sz="3200" b="1" dirty="0" smtClean="0">
                <a:solidFill>
                  <a:srgbClr val="FF0000"/>
                </a:solidFill>
              </a:rPr>
              <a:t>شدو</a:t>
            </a:r>
            <a:r>
              <a:rPr lang="ar-MA" sz="3200" b="1" dirty="0">
                <a:solidFill>
                  <a:srgbClr val="FF0000"/>
                </a:solidFill>
              </a:rPr>
              <a:t>: </a:t>
            </a:r>
            <a:r>
              <a:rPr lang="ar-MA" sz="3200" b="1" dirty="0" smtClean="0">
                <a:solidFill>
                  <a:schemeClr val="bg1"/>
                </a:solidFill>
              </a:rPr>
              <a:t>.......            </a:t>
            </a:r>
            <a:r>
              <a:rPr lang="ar-MA" sz="3200" b="1" dirty="0">
                <a:solidFill>
                  <a:srgbClr val="FF0000"/>
                </a:solidFill>
              </a:rPr>
              <a:t>- زالت: </a:t>
            </a:r>
            <a:r>
              <a:rPr lang="ar-MA" sz="3200" b="1" dirty="0" smtClean="0">
                <a:solidFill>
                  <a:schemeClr val="bg1"/>
                </a:solidFill>
              </a:rPr>
              <a:t>.......</a:t>
            </a:r>
            <a:r>
              <a:rPr lang="ar-MA" sz="3200" b="1" dirty="0" smtClean="0">
                <a:solidFill>
                  <a:srgbClr val="FF0000"/>
                </a:solidFill>
              </a:rPr>
              <a:t>       </a:t>
            </a:r>
            <a:r>
              <a:rPr lang="ar-MA" sz="3200" b="1" dirty="0">
                <a:solidFill>
                  <a:srgbClr val="FF0000"/>
                </a:solidFill>
              </a:rPr>
              <a:t>- رخيم: </a:t>
            </a:r>
            <a:r>
              <a:rPr lang="ar-MA" sz="3200" b="1" dirty="0" smtClean="0">
                <a:solidFill>
                  <a:schemeClr val="bg1"/>
                </a:solidFill>
              </a:rPr>
              <a:t>........   </a:t>
            </a:r>
          </a:p>
          <a:p>
            <a:pPr marL="914400" lvl="1" indent="-457200" algn="r" rtl="1">
              <a:lnSpc>
                <a:spcPct val="150000"/>
              </a:lnSpc>
              <a:buFontTx/>
              <a:buChar char="-"/>
            </a:pPr>
            <a:r>
              <a:rPr lang="ar-MA" sz="3200" b="1" dirty="0" smtClean="0">
                <a:solidFill>
                  <a:srgbClr val="FF0000"/>
                </a:solidFill>
              </a:rPr>
              <a:t>أصيص</a:t>
            </a:r>
            <a:r>
              <a:rPr lang="ar-MA" sz="3200" b="1" dirty="0">
                <a:solidFill>
                  <a:srgbClr val="FF0000"/>
                </a:solidFill>
              </a:rPr>
              <a:t>: </a:t>
            </a:r>
            <a:r>
              <a:rPr lang="ar-MA" sz="3200" b="1" dirty="0" smtClean="0">
                <a:solidFill>
                  <a:schemeClr val="bg1"/>
                </a:solidFill>
              </a:rPr>
              <a:t>............................</a:t>
            </a:r>
            <a:r>
              <a:rPr lang="ar-MA" sz="3200" b="1" dirty="0" smtClean="0">
                <a:solidFill>
                  <a:schemeClr val="bg1"/>
                </a:solidFill>
              </a:rPr>
              <a:t>.</a:t>
            </a:r>
          </a:p>
          <a:p>
            <a:pPr marL="514350" indent="-514350" algn="r" rtl="1">
              <a:lnSpc>
                <a:spcPct val="150000"/>
              </a:lnSpc>
              <a:buFont typeface="+mj-lt"/>
              <a:buAutoNum type="arabicPeriod"/>
            </a:pPr>
            <a:r>
              <a:rPr lang="ar-MA" sz="3200" b="1" u="sng" dirty="0" smtClean="0">
                <a:solidFill>
                  <a:srgbClr val="00B050"/>
                </a:solidFill>
              </a:rPr>
              <a:t>الفكرة العامة للنص:</a:t>
            </a:r>
          </a:p>
          <a:p>
            <a:pPr lvl="1" algn="r" rtl="1">
              <a:lnSpc>
                <a:spcPct val="150000"/>
              </a:lnSpc>
            </a:pPr>
            <a:r>
              <a:rPr lang="ar-MA" sz="3200" b="1" dirty="0">
                <a:solidFill>
                  <a:schemeClr val="bg1"/>
                </a:solidFill>
              </a:rPr>
              <a:t> </a:t>
            </a:r>
            <a:r>
              <a:rPr lang="ar-MA" sz="3200" b="1" dirty="0" smtClean="0">
                <a:solidFill>
                  <a:schemeClr val="bg1"/>
                </a:solidFill>
              </a:rPr>
              <a:t>................................................................................</a:t>
            </a:r>
            <a:endParaRPr lang="ar-MA" sz="3200" b="1" dirty="0">
              <a:solidFill>
                <a:schemeClr val="bg1"/>
              </a:solidFill>
            </a:endParaRPr>
          </a:p>
        </p:txBody>
      </p:sp>
      <p:sp>
        <p:nvSpPr>
          <p:cNvPr id="4" name="TextBox 3"/>
          <p:cNvSpPr txBox="1"/>
          <p:nvPr/>
        </p:nvSpPr>
        <p:spPr>
          <a:xfrm>
            <a:off x="4656406" y="345626"/>
            <a:ext cx="2797125" cy="707886"/>
          </a:xfrm>
          <a:prstGeom prst="rect">
            <a:avLst/>
          </a:prstGeom>
          <a:solidFill>
            <a:schemeClr val="bg2">
              <a:lumMod val="20000"/>
              <a:lumOff val="80000"/>
            </a:schemeClr>
          </a:solidFill>
          <a:ln>
            <a:noFill/>
          </a:ln>
          <a:effectLst/>
          <a:scene3d>
            <a:camera prst="orthographicFront">
              <a:rot lat="0" lon="0" rev="0"/>
            </a:camera>
            <a:lightRig rig="contrasting" dir="t">
              <a:rot lat="0" lon="0" rev="7800000"/>
            </a:lightRig>
          </a:scene3d>
          <a:sp3d>
            <a:bevelT w="139700" h="139700"/>
          </a:sp3d>
        </p:spPr>
        <p:style>
          <a:lnRef idx="0">
            <a:schemeClr val="accent5"/>
          </a:lnRef>
          <a:fillRef idx="3">
            <a:schemeClr val="accent5"/>
          </a:fillRef>
          <a:effectRef idx="3">
            <a:schemeClr val="accent5"/>
          </a:effectRef>
          <a:fontRef idx="minor">
            <a:schemeClr val="lt1"/>
          </a:fontRef>
        </p:style>
        <p:txBody>
          <a:bodyPr wrap="square" rtlCol="1">
            <a:spAutoFit/>
          </a:bodyPr>
          <a:lstStyle/>
          <a:p>
            <a:pPr algn="ctr" rtl="1"/>
            <a:r>
              <a:rPr lang="ar-MA" sz="4000" b="1" dirty="0" smtClean="0">
                <a:solidFill>
                  <a:srgbClr val="FF0000"/>
                </a:solidFill>
                <a:effectLst>
                  <a:outerShdw blurRad="38100" dist="38100" dir="2700000" algn="tl">
                    <a:srgbClr val="000000">
                      <a:alpha val="43137"/>
                    </a:srgbClr>
                  </a:outerShdw>
                </a:effectLst>
              </a:rPr>
              <a:t>ثانيا: فهم </a:t>
            </a:r>
            <a:r>
              <a:rPr lang="ar-MA" sz="4000" b="1" dirty="0">
                <a:solidFill>
                  <a:srgbClr val="FF0000"/>
                </a:solidFill>
                <a:effectLst>
                  <a:outerShdw blurRad="38100" dist="38100" dir="2700000" algn="tl">
                    <a:srgbClr val="000000">
                      <a:alpha val="43137"/>
                    </a:srgbClr>
                  </a:outerShdw>
                </a:effectLst>
              </a:rPr>
              <a:t>النص</a:t>
            </a:r>
          </a:p>
        </p:txBody>
      </p:sp>
    </p:spTree>
    <p:extLst>
      <p:ext uri="{BB962C8B-B14F-4D97-AF65-F5344CB8AC3E}">
        <p14:creationId xmlns:p14="http://schemas.microsoft.com/office/powerpoint/2010/main" val="117198144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169983" y="1197687"/>
            <a:ext cx="11769970" cy="3785652"/>
          </a:xfrm>
          <a:prstGeom prst="rect">
            <a:avLst/>
          </a:prstGeom>
          <a:solidFill>
            <a:schemeClr val="accent2">
              <a:lumMod val="40000"/>
              <a:lumOff val="60000"/>
            </a:schemeClr>
          </a:solidFill>
        </p:spPr>
        <p:txBody>
          <a:bodyPr wrap="square" rtlCol="1">
            <a:spAutoFit/>
          </a:bodyPr>
          <a:lstStyle/>
          <a:p>
            <a:pPr marL="514350" indent="-514350" algn="r" rtl="1">
              <a:lnSpc>
                <a:spcPct val="150000"/>
              </a:lnSpc>
              <a:buFont typeface="+mj-lt"/>
              <a:buAutoNum type="arabicPeriod"/>
            </a:pPr>
            <a:r>
              <a:rPr lang="ar-MA" sz="3200" b="1" u="sng" dirty="0" smtClean="0">
                <a:solidFill>
                  <a:srgbClr val="00B050"/>
                </a:solidFill>
              </a:rPr>
              <a:t>شرح </a:t>
            </a:r>
            <a:r>
              <a:rPr lang="ar-MA" sz="3200" b="1" u="sng" dirty="0">
                <a:solidFill>
                  <a:srgbClr val="00B050"/>
                </a:solidFill>
              </a:rPr>
              <a:t>المفردات الصعبة:</a:t>
            </a:r>
          </a:p>
          <a:p>
            <a:pPr marL="914400" lvl="1" indent="-457200" algn="r" rtl="1">
              <a:lnSpc>
                <a:spcPct val="150000"/>
              </a:lnSpc>
              <a:buFontTx/>
              <a:buChar char="-"/>
            </a:pPr>
            <a:r>
              <a:rPr lang="ar-MA" sz="3200" b="1" dirty="0" smtClean="0">
                <a:solidFill>
                  <a:srgbClr val="FF0000"/>
                </a:solidFill>
              </a:rPr>
              <a:t>شدو</a:t>
            </a:r>
            <a:r>
              <a:rPr lang="ar-MA" sz="3200" b="1" dirty="0">
                <a:solidFill>
                  <a:srgbClr val="FF0000"/>
                </a:solidFill>
              </a:rPr>
              <a:t>: </a:t>
            </a:r>
            <a:r>
              <a:rPr lang="ar-MA" sz="3200" b="1" dirty="0">
                <a:solidFill>
                  <a:schemeClr val="bg1"/>
                </a:solidFill>
              </a:rPr>
              <a:t>ترنم.            </a:t>
            </a:r>
            <a:r>
              <a:rPr lang="ar-MA" sz="3200" b="1" dirty="0">
                <a:solidFill>
                  <a:srgbClr val="FF0000"/>
                </a:solidFill>
              </a:rPr>
              <a:t>- زالت: </a:t>
            </a:r>
            <a:r>
              <a:rPr lang="ar-MA" sz="3200" b="1" dirty="0" smtClean="0">
                <a:solidFill>
                  <a:schemeClr val="bg1"/>
                </a:solidFill>
              </a:rPr>
              <a:t>اندثرت.</a:t>
            </a:r>
            <a:r>
              <a:rPr lang="ar-MA" sz="3200" b="1" dirty="0" smtClean="0">
                <a:solidFill>
                  <a:srgbClr val="FF0000"/>
                </a:solidFill>
              </a:rPr>
              <a:t>       </a:t>
            </a:r>
            <a:r>
              <a:rPr lang="ar-MA" sz="3200" b="1" dirty="0">
                <a:solidFill>
                  <a:srgbClr val="FF0000"/>
                </a:solidFill>
              </a:rPr>
              <a:t>- رخيم: </a:t>
            </a:r>
            <a:r>
              <a:rPr lang="ar-MA" sz="3200" b="1" dirty="0">
                <a:solidFill>
                  <a:schemeClr val="bg1"/>
                </a:solidFill>
              </a:rPr>
              <a:t>عذب </a:t>
            </a:r>
            <a:r>
              <a:rPr lang="ar-MA" sz="3200" b="1" dirty="0" smtClean="0">
                <a:solidFill>
                  <a:schemeClr val="bg1"/>
                </a:solidFill>
              </a:rPr>
              <a:t>وجميل.   </a:t>
            </a:r>
          </a:p>
          <a:p>
            <a:pPr marL="914400" lvl="1" indent="-457200" algn="r" rtl="1">
              <a:lnSpc>
                <a:spcPct val="150000"/>
              </a:lnSpc>
              <a:buFontTx/>
              <a:buChar char="-"/>
            </a:pPr>
            <a:r>
              <a:rPr lang="ar-MA" sz="3200" b="1" dirty="0" smtClean="0">
                <a:solidFill>
                  <a:srgbClr val="FF0000"/>
                </a:solidFill>
              </a:rPr>
              <a:t>أصيص</a:t>
            </a:r>
            <a:r>
              <a:rPr lang="ar-MA" sz="3200" b="1" dirty="0">
                <a:solidFill>
                  <a:srgbClr val="FF0000"/>
                </a:solidFill>
              </a:rPr>
              <a:t>: </a:t>
            </a:r>
            <a:r>
              <a:rPr lang="ar-MA" sz="3200" b="1" dirty="0">
                <a:solidFill>
                  <a:schemeClr val="bg1"/>
                </a:solidFill>
              </a:rPr>
              <a:t>إناء مزخرف لوضع نبات أو شجرة صغيرة فيه، ويكون من الفخّار </a:t>
            </a:r>
            <a:r>
              <a:rPr lang="ar-MA" sz="3200" b="1" dirty="0" smtClean="0">
                <a:solidFill>
                  <a:schemeClr val="bg1"/>
                </a:solidFill>
              </a:rPr>
              <a:t>غالبًا</a:t>
            </a:r>
            <a:r>
              <a:rPr lang="ar-MA" sz="3200" b="1" dirty="0" smtClean="0">
                <a:solidFill>
                  <a:schemeClr val="bg1"/>
                </a:solidFill>
              </a:rPr>
              <a:t>.</a:t>
            </a:r>
          </a:p>
          <a:p>
            <a:pPr marL="514350" indent="-514350" algn="r" rtl="1">
              <a:lnSpc>
                <a:spcPct val="150000"/>
              </a:lnSpc>
              <a:buFont typeface="+mj-lt"/>
              <a:buAutoNum type="arabicPeriod"/>
            </a:pPr>
            <a:r>
              <a:rPr lang="ar-MA" sz="3200" b="1" u="sng" dirty="0" smtClean="0">
                <a:solidFill>
                  <a:srgbClr val="00B050"/>
                </a:solidFill>
              </a:rPr>
              <a:t>الفكرة العامة للنص:</a:t>
            </a:r>
          </a:p>
          <a:p>
            <a:pPr lvl="1" algn="r" rtl="1">
              <a:lnSpc>
                <a:spcPct val="150000"/>
              </a:lnSpc>
            </a:pPr>
            <a:r>
              <a:rPr lang="ar-MA" sz="3200" b="1" dirty="0">
                <a:solidFill>
                  <a:schemeClr val="bg1"/>
                </a:solidFill>
              </a:rPr>
              <a:t> هجرة الكروان بعد تحول المناطق الخضراء إلى علب اسمنتية.</a:t>
            </a:r>
            <a:endParaRPr lang="ar-MA" sz="3200" b="1" dirty="0">
              <a:solidFill>
                <a:schemeClr val="bg1"/>
              </a:solidFill>
            </a:endParaRPr>
          </a:p>
        </p:txBody>
      </p:sp>
      <p:sp>
        <p:nvSpPr>
          <p:cNvPr id="4" name="TextBox 3"/>
          <p:cNvSpPr txBox="1"/>
          <p:nvPr/>
        </p:nvSpPr>
        <p:spPr>
          <a:xfrm>
            <a:off x="4656406" y="345626"/>
            <a:ext cx="2797125" cy="707886"/>
          </a:xfrm>
          <a:prstGeom prst="rect">
            <a:avLst/>
          </a:prstGeom>
          <a:solidFill>
            <a:schemeClr val="bg2">
              <a:lumMod val="20000"/>
              <a:lumOff val="80000"/>
            </a:schemeClr>
          </a:solidFill>
          <a:ln>
            <a:noFill/>
          </a:ln>
          <a:effectLst/>
          <a:scene3d>
            <a:camera prst="orthographicFront">
              <a:rot lat="0" lon="0" rev="0"/>
            </a:camera>
            <a:lightRig rig="contrasting" dir="t">
              <a:rot lat="0" lon="0" rev="7800000"/>
            </a:lightRig>
          </a:scene3d>
          <a:sp3d>
            <a:bevelT w="139700" h="139700"/>
          </a:sp3d>
        </p:spPr>
        <p:style>
          <a:lnRef idx="0">
            <a:schemeClr val="accent5"/>
          </a:lnRef>
          <a:fillRef idx="3">
            <a:schemeClr val="accent5"/>
          </a:fillRef>
          <a:effectRef idx="3">
            <a:schemeClr val="accent5"/>
          </a:effectRef>
          <a:fontRef idx="minor">
            <a:schemeClr val="lt1"/>
          </a:fontRef>
        </p:style>
        <p:txBody>
          <a:bodyPr wrap="square" rtlCol="1">
            <a:spAutoFit/>
          </a:bodyPr>
          <a:lstStyle/>
          <a:p>
            <a:pPr algn="ctr" rtl="1"/>
            <a:r>
              <a:rPr lang="ar-MA" sz="4000" b="1" dirty="0" smtClean="0">
                <a:solidFill>
                  <a:srgbClr val="FF0000"/>
                </a:solidFill>
                <a:effectLst>
                  <a:outerShdw blurRad="38100" dist="38100" dir="2700000" algn="tl">
                    <a:srgbClr val="000000">
                      <a:alpha val="43137"/>
                    </a:srgbClr>
                  </a:outerShdw>
                </a:effectLst>
              </a:rPr>
              <a:t>ثانيا: فهم </a:t>
            </a:r>
            <a:r>
              <a:rPr lang="ar-MA" sz="4000" b="1" dirty="0">
                <a:solidFill>
                  <a:srgbClr val="FF0000"/>
                </a:solidFill>
                <a:effectLst>
                  <a:outerShdw blurRad="38100" dist="38100" dir="2700000" algn="tl">
                    <a:srgbClr val="000000">
                      <a:alpha val="43137"/>
                    </a:srgbClr>
                  </a:outerShdw>
                </a:effectLst>
              </a:rPr>
              <a:t>النص</a:t>
            </a:r>
          </a:p>
        </p:txBody>
      </p:sp>
    </p:spTree>
    <p:extLst>
      <p:ext uri="{BB962C8B-B14F-4D97-AF65-F5344CB8AC3E}">
        <p14:creationId xmlns:p14="http://schemas.microsoft.com/office/powerpoint/2010/main" val="262506942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332850" y="196949"/>
            <a:ext cx="3812344" cy="707886"/>
          </a:xfrm>
          <a:prstGeom prst="rect">
            <a:avLst/>
          </a:prstGeom>
          <a:solidFill>
            <a:schemeClr val="bg2">
              <a:lumMod val="20000"/>
              <a:lumOff val="80000"/>
            </a:schemeClr>
          </a:solidFill>
          <a:ln>
            <a:noFill/>
          </a:ln>
          <a:effectLst/>
          <a:scene3d>
            <a:camera prst="orthographicFront">
              <a:rot lat="0" lon="0" rev="0"/>
            </a:camera>
            <a:lightRig rig="contrasting" dir="t">
              <a:rot lat="0" lon="0" rev="7800000"/>
            </a:lightRig>
          </a:scene3d>
          <a:sp3d>
            <a:bevelT w="139700" h="139700"/>
          </a:sp3d>
        </p:spPr>
        <p:style>
          <a:lnRef idx="0">
            <a:schemeClr val="accent5"/>
          </a:lnRef>
          <a:fillRef idx="3">
            <a:schemeClr val="accent5"/>
          </a:fillRef>
          <a:effectRef idx="3">
            <a:schemeClr val="accent5"/>
          </a:effectRef>
          <a:fontRef idx="minor">
            <a:schemeClr val="lt1"/>
          </a:fontRef>
        </p:style>
        <p:txBody>
          <a:bodyPr wrap="square" rtlCol="1">
            <a:spAutoFit/>
          </a:bodyPr>
          <a:lstStyle/>
          <a:p>
            <a:pPr algn="ctr" rtl="1"/>
            <a:r>
              <a:rPr lang="ar-MA" sz="4000" b="1" dirty="0" smtClean="0">
                <a:solidFill>
                  <a:srgbClr val="FF0000"/>
                </a:solidFill>
              </a:rPr>
              <a:t>ثالثا</a:t>
            </a:r>
            <a:r>
              <a:rPr lang="ar-MA" sz="4000" b="1" dirty="0">
                <a:solidFill>
                  <a:srgbClr val="FF0000"/>
                </a:solidFill>
              </a:rPr>
              <a:t>: تحليل النص</a:t>
            </a:r>
          </a:p>
        </p:txBody>
      </p:sp>
      <p:sp>
        <p:nvSpPr>
          <p:cNvPr id="5" name="TextBox 4"/>
          <p:cNvSpPr txBox="1"/>
          <p:nvPr/>
        </p:nvSpPr>
        <p:spPr>
          <a:xfrm>
            <a:off x="211016" y="1034760"/>
            <a:ext cx="11802794" cy="3416320"/>
          </a:xfrm>
          <a:prstGeom prst="rect">
            <a:avLst/>
          </a:prstGeom>
          <a:solidFill>
            <a:schemeClr val="accent2">
              <a:lumMod val="40000"/>
              <a:lumOff val="60000"/>
            </a:schemeClr>
          </a:solidFill>
        </p:spPr>
        <p:txBody>
          <a:bodyPr wrap="square" rtlCol="1">
            <a:spAutoFit/>
          </a:bodyPr>
          <a:lstStyle/>
          <a:p>
            <a:pPr marL="514350" indent="-514350" algn="r" rtl="1">
              <a:buAutoNum type="arabicPeriod"/>
            </a:pPr>
            <a:r>
              <a:rPr lang="ar-MA" sz="3600" b="1" u="sng" dirty="0" smtClean="0">
                <a:solidFill>
                  <a:srgbClr val="FF0000"/>
                </a:solidFill>
                <a:effectLst>
                  <a:outerShdw blurRad="38100" dist="38100" dir="2700000" algn="tl">
                    <a:srgbClr val="000000">
                      <a:alpha val="43137"/>
                    </a:srgbClr>
                  </a:outerShdw>
                </a:effectLst>
              </a:rPr>
              <a:t>المعجـــــم</a:t>
            </a:r>
            <a:r>
              <a:rPr lang="ar-MA" sz="3600" b="1" u="sng" dirty="0" smtClean="0">
                <a:solidFill>
                  <a:srgbClr val="FF0000"/>
                </a:solidFill>
                <a:effectLst>
                  <a:outerShdw blurRad="38100" dist="38100" dir="2700000" algn="tl">
                    <a:srgbClr val="000000">
                      <a:alpha val="43137"/>
                    </a:srgbClr>
                  </a:outerShdw>
                </a:effectLst>
              </a:rPr>
              <a:t>:</a:t>
            </a:r>
          </a:p>
          <a:p>
            <a:pPr marL="514350" indent="-514350" algn="r" rtl="1">
              <a:buAutoNum type="arabicPeriod"/>
            </a:pPr>
            <a:endParaRPr lang="ar-MA" sz="3600" b="1" dirty="0" smtClean="0">
              <a:solidFill>
                <a:schemeClr val="bg1"/>
              </a:solidFill>
              <a:effectLst>
                <a:outerShdw blurRad="38100" dist="38100" dir="2700000" algn="tl">
                  <a:srgbClr val="000000">
                    <a:alpha val="43137"/>
                  </a:srgbClr>
                </a:outerShdw>
              </a:effectLst>
            </a:endParaRPr>
          </a:p>
          <a:p>
            <a:pPr marL="514350" indent="-514350" algn="r" rtl="1">
              <a:buAutoNum type="arabicPeriod"/>
            </a:pPr>
            <a:endParaRPr lang="ar-MA" sz="3600" b="1" u="sng" dirty="0" smtClean="0">
              <a:solidFill>
                <a:srgbClr val="FF0000"/>
              </a:solidFill>
              <a:effectLst>
                <a:outerShdw blurRad="38100" dist="38100" dir="2700000" algn="tl">
                  <a:srgbClr val="000000">
                    <a:alpha val="43137"/>
                  </a:srgbClr>
                </a:outerShdw>
              </a:effectLst>
            </a:endParaRPr>
          </a:p>
          <a:p>
            <a:pPr marL="514350" indent="-514350" algn="r" rtl="1">
              <a:buAutoNum type="arabicPeriod"/>
            </a:pPr>
            <a:endParaRPr lang="ar-MA" sz="3600" b="1" dirty="0" smtClean="0">
              <a:solidFill>
                <a:schemeClr val="bg1"/>
              </a:solidFill>
              <a:effectLst>
                <a:outerShdw blurRad="38100" dist="38100" dir="2700000" algn="tl">
                  <a:srgbClr val="000000">
                    <a:alpha val="43137"/>
                  </a:srgbClr>
                </a:outerShdw>
              </a:effectLst>
            </a:endParaRPr>
          </a:p>
          <a:p>
            <a:pPr algn="r" rtl="1"/>
            <a:endParaRPr lang="ar-MA" sz="3600" b="1" dirty="0" smtClean="0">
              <a:solidFill>
                <a:schemeClr val="bg1"/>
              </a:solidFill>
              <a:effectLst>
                <a:outerShdw blurRad="38100" dist="38100" dir="2700000" algn="tl">
                  <a:srgbClr val="000000">
                    <a:alpha val="43137"/>
                  </a:srgbClr>
                </a:outerShdw>
              </a:effectLst>
            </a:endParaRPr>
          </a:p>
          <a:p>
            <a:pPr marL="457200" indent="-457200" algn="r" rtl="1">
              <a:buFont typeface="Wingdings" panose="05000000000000000000" pitchFamily="2" charset="2"/>
              <a:buChar char="Ø"/>
            </a:pPr>
            <a:r>
              <a:rPr lang="ar-MA" sz="3600" b="1" dirty="0" smtClean="0">
                <a:solidFill>
                  <a:schemeClr val="bg1"/>
                </a:solidFill>
                <a:effectLst>
                  <a:outerShdw blurRad="38100" dist="38100" dir="2700000" algn="tl">
                    <a:srgbClr val="000000">
                      <a:alpha val="43137"/>
                    </a:srgbClr>
                  </a:outerShdw>
                </a:effectLst>
              </a:rPr>
              <a:t>.............................................</a:t>
            </a:r>
            <a:endParaRPr lang="ar-MA" sz="3600" b="1" dirty="0" smtClean="0">
              <a:solidFill>
                <a:schemeClr val="bg1"/>
              </a:solidFill>
              <a:effectLst>
                <a:outerShdw blurRad="38100" dist="38100" dir="2700000" algn="tl">
                  <a:srgbClr val="000000">
                    <a:alpha val="43137"/>
                  </a:srgbClr>
                </a:outerShdw>
              </a:effectLst>
            </a:endParaRPr>
          </a:p>
        </p:txBody>
      </p:sp>
      <p:graphicFrame>
        <p:nvGraphicFramePr>
          <p:cNvPr id="3" name="Table 2"/>
          <p:cNvGraphicFramePr>
            <a:graphicFrameLocks noGrp="1"/>
          </p:cNvGraphicFramePr>
          <p:nvPr>
            <p:extLst>
              <p:ext uri="{D42A27DB-BD31-4B8C-83A1-F6EECF244321}">
                <p14:modId xmlns:p14="http://schemas.microsoft.com/office/powerpoint/2010/main" val="2367590860"/>
              </p:ext>
            </p:extLst>
          </p:nvPr>
        </p:nvGraphicFramePr>
        <p:xfrm>
          <a:off x="333829" y="1788357"/>
          <a:ext cx="11552249" cy="1085596"/>
        </p:xfrm>
        <a:graphic>
          <a:graphicData uri="http://schemas.openxmlformats.org/drawingml/2006/table">
            <a:tbl>
              <a:tblPr rtl="1" firstRow="1" firstCol="1" bandRow="1">
                <a:tableStyleId>{5C22544A-7EE6-4342-B048-85BDC9FD1C3A}</a:tableStyleId>
              </a:tblPr>
              <a:tblGrid>
                <a:gridCol w="5836970">
                  <a:extLst>
                    <a:ext uri="{9D8B030D-6E8A-4147-A177-3AD203B41FA5}">
                      <a16:colId xmlns:a16="http://schemas.microsoft.com/office/drawing/2014/main" val="2145869320"/>
                    </a:ext>
                  </a:extLst>
                </a:gridCol>
                <a:gridCol w="5715279">
                  <a:extLst>
                    <a:ext uri="{9D8B030D-6E8A-4147-A177-3AD203B41FA5}">
                      <a16:colId xmlns:a16="http://schemas.microsoft.com/office/drawing/2014/main" val="411864832"/>
                    </a:ext>
                  </a:extLst>
                </a:gridCol>
              </a:tblGrid>
              <a:tr h="153670">
                <a:tc>
                  <a:txBody>
                    <a:bodyPr/>
                    <a:lstStyle/>
                    <a:p>
                      <a:pPr marL="457200" algn="ctr" rtl="1">
                        <a:lnSpc>
                          <a:spcPct val="115000"/>
                        </a:lnSpc>
                        <a:spcAft>
                          <a:spcPts val="0"/>
                        </a:spcAft>
                        <a:tabLst>
                          <a:tab pos="449580" algn="l"/>
                          <a:tab pos="899160" algn="l"/>
                          <a:tab pos="2721610" algn="l"/>
                        </a:tabLst>
                      </a:pPr>
                      <a:r>
                        <a:rPr lang="ar-MA" sz="3200" b="1" dirty="0" smtClean="0">
                          <a:solidFill>
                            <a:schemeClr val="bg1"/>
                          </a:solidFill>
                          <a:effectLst/>
                        </a:rPr>
                        <a:t>الألفاظ الدالة على </a:t>
                      </a:r>
                      <a:r>
                        <a:rPr lang="ar-MA" sz="3200" b="1" dirty="0" smtClean="0">
                          <a:solidFill>
                            <a:srgbClr val="00B050"/>
                          </a:solidFill>
                          <a:effectLst/>
                        </a:rPr>
                        <a:t>الطبيعة</a:t>
                      </a:r>
                      <a:endParaRPr lang="en-US" sz="3200" b="1" dirty="0">
                        <a:solidFill>
                          <a:srgbClr val="00B050"/>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solidFill>
                      <a:schemeClr val="accent4">
                        <a:lumMod val="20000"/>
                        <a:lumOff val="80000"/>
                      </a:schemeClr>
                    </a:solidFill>
                  </a:tcPr>
                </a:tc>
                <a:tc>
                  <a:txBody>
                    <a:bodyPr/>
                    <a:lstStyle/>
                    <a:p>
                      <a:pPr marL="457200" algn="ctr" rtl="1">
                        <a:lnSpc>
                          <a:spcPct val="115000"/>
                        </a:lnSpc>
                        <a:spcAft>
                          <a:spcPts val="0"/>
                        </a:spcAft>
                        <a:tabLst>
                          <a:tab pos="449580" algn="l"/>
                          <a:tab pos="899160" algn="l"/>
                          <a:tab pos="2721610" algn="l"/>
                        </a:tabLst>
                      </a:pPr>
                      <a:r>
                        <a:rPr lang="ar-MA" sz="3200" b="1" dirty="0" smtClean="0">
                          <a:solidFill>
                            <a:schemeClr val="bg1"/>
                          </a:solidFill>
                          <a:effectLst/>
                        </a:rPr>
                        <a:t>الألفاظ الدالة على </a:t>
                      </a:r>
                      <a:r>
                        <a:rPr lang="ar-MA" sz="3200" b="1" dirty="0" smtClean="0">
                          <a:solidFill>
                            <a:srgbClr val="00B050"/>
                          </a:solidFill>
                          <a:effectLst/>
                        </a:rPr>
                        <a:t>العمران</a:t>
                      </a:r>
                      <a:endParaRPr lang="en-US" sz="3200" b="1" dirty="0">
                        <a:solidFill>
                          <a:srgbClr val="00B050"/>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solidFill>
                      <a:schemeClr val="accent4">
                        <a:lumMod val="20000"/>
                        <a:lumOff val="80000"/>
                      </a:schemeClr>
                    </a:solidFill>
                  </a:tcPr>
                </a:tc>
                <a:extLst>
                  <a:ext uri="{0D108BD9-81ED-4DB2-BD59-A6C34878D82A}">
                    <a16:rowId xmlns:a16="http://schemas.microsoft.com/office/drawing/2014/main" val="2428494377"/>
                  </a:ext>
                </a:extLst>
              </a:tr>
              <a:tr h="198120">
                <a:tc>
                  <a:txBody>
                    <a:bodyPr/>
                    <a:lstStyle/>
                    <a:p>
                      <a:pPr marL="457200" algn="r" rtl="1">
                        <a:lnSpc>
                          <a:spcPct val="115000"/>
                        </a:lnSpc>
                        <a:spcAft>
                          <a:spcPts val="0"/>
                        </a:spcAft>
                        <a:tabLst>
                          <a:tab pos="449580" algn="l"/>
                          <a:tab pos="899160" algn="l"/>
                          <a:tab pos="2721610" algn="l"/>
                        </a:tabLst>
                      </a:pPr>
                      <a:r>
                        <a:rPr lang="ar-MA" sz="3200" b="1" dirty="0" smtClean="0">
                          <a:solidFill>
                            <a:schemeClr val="bg1"/>
                          </a:solidFill>
                          <a:effectLst/>
                        </a:rPr>
                        <a:t>...............................</a:t>
                      </a:r>
                      <a:r>
                        <a:rPr lang="ar-MA" sz="3200" b="1" dirty="0" smtClean="0">
                          <a:solidFill>
                            <a:schemeClr val="bg1"/>
                          </a:solidFill>
                          <a:effectLst/>
                          <a:latin typeface="Calibri" panose="020F0502020204030204" pitchFamily="34" charset="0"/>
                          <a:ea typeface="Calibri" panose="020F0502020204030204" pitchFamily="34" charset="0"/>
                          <a:cs typeface="+mn-cs"/>
                        </a:rPr>
                        <a:t>...</a:t>
                      </a:r>
                      <a:endParaRPr lang="ar-MA" sz="3200" b="1" dirty="0" smtClean="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solidFill>
                      <a:schemeClr val="accent4">
                        <a:lumMod val="20000"/>
                        <a:lumOff val="80000"/>
                      </a:schemeClr>
                    </a:solidFill>
                  </a:tcPr>
                </a:tc>
                <a:tc>
                  <a:txBody>
                    <a:bodyPr/>
                    <a:lstStyle/>
                    <a:p>
                      <a:pPr marL="457200" algn="r" rtl="1">
                        <a:lnSpc>
                          <a:spcPct val="115000"/>
                        </a:lnSpc>
                        <a:spcAft>
                          <a:spcPts val="0"/>
                        </a:spcAft>
                        <a:tabLst>
                          <a:tab pos="449580" algn="l"/>
                          <a:tab pos="899160" algn="l"/>
                          <a:tab pos="2721610" algn="l"/>
                        </a:tabLst>
                      </a:pPr>
                      <a:r>
                        <a:rPr lang="ar-MA" sz="3200" b="1" dirty="0" smtClean="0">
                          <a:solidFill>
                            <a:schemeClr val="bg1"/>
                          </a:solidFill>
                          <a:effectLst/>
                          <a:latin typeface="Calibri" panose="020F0502020204030204" pitchFamily="34" charset="0"/>
                          <a:ea typeface="Calibri" panose="020F0502020204030204" pitchFamily="34" charset="0"/>
                          <a:cs typeface="+mn-cs"/>
                        </a:rPr>
                        <a:t>..............</a:t>
                      </a:r>
                      <a:endParaRPr lang="en-US" sz="3200" b="1" dirty="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solidFill>
                      <a:schemeClr val="accent4">
                        <a:lumMod val="20000"/>
                        <a:lumOff val="80000"/>
                      </a:schemeClr>
                    </a:solidFill>
                  </a:tcPr>
                </a:tc>
                <a:extLst>
                  <a:ext uri="{0D108BD9-81ED-4DB2-BD59-A6C34878D82A}">
                    <a16:rowId xmlns:a16="http://schemas.microsoft.com/office/drawing/2014/main" val="769755062"/>
                  </a:ext>
                </a:extLst>
              </a:tr>
            </a:tbl>
          </a:graphicData>
        </a:graphic>
      </p:graphicFrame>
    </p:spTree>
    <p:extLst>
      <p:ext uri="{BB962C8B-B14F-4D97-AF65-F5344CB8AC3E}">
        <p14:creationId xmlns:p14="http://schemas.microsoft.com/office/powerpoint/2010/main" val="62917215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332850" y="196949"/>
            <a:ext cx="3812344" cy="707886"/>
          </a:xfrm>
          <a:prstGeom prst="rect">
            <a:avLst/>
          </a:prstGeom>
          <a:solidFill>
            <a:schemeClr val="bg2">
              <a:lumMod val="20000"/>
              <a:lumOff val="80000"/>
            </a:schemeClr>
          </a:solidFill>
          <a:ln>
            <a:noFill/>
          </a:ln>
          <a:effectLst/>
          <a:scene3d>
            <a:camera prst="orthographicFront">
              <a:rot lat="0" lon="0" rev="0"/>
            </a:camera>
            <a:lightRig rig="contrasting" dir="t">
              <a:rot lat="0" lon="0" rev="7800000"/>
            </a:lightRig>
          </a:scene3d>
          <a:sp3d>
            <a:bevelT w="139700" h="139700"/>
          </a:sp3d>
        </p:spPr>
        <p:style>
          <a:lnRef idx="0">
            <a:schemeClr val="accent5"/>
          </a:lnRef>
          <a:fillRef idx="3">
            <a:schemeClr val="accent5"/>
          </a:fillRef>
          <a:effectRef idx="3">
            <a:schemeClr val="accent5"/>
          </a:effectRef>
          <a:fontRef idx="minor">
            <a:schemeClr val="lt1"/>
          </a:fontRef>
        </p:style>
        <p:txBody>
          <a:bodyPr wrap="square" rtlCol="1">
            <a:spAutoFit/>
          </a:bodyPr>
          <a:lstStyle/>
          <a:p>
            <a:pPr algn="ctr" rtl="1"/>
            <a:r>
              <a:rPr lang="ar-MA" sz="4000" b="1" dirty="0" smtClean="0">
                <a:solidFill>
                  <a:srgbClr val="FF0000"/>
                </a:solidFill>
              </a:rPr>
              <a:t>ثالثا</a:t>
            </a:r>
            <a:r>
              <a:rPr lang="ar-MA" sz="4000" b="1" dirty="0">
                <a:solidFill>
                  <a:srgbClr val="FF0000"/>
                </a:solidFill>
              </a:rPr>
              <a:t>: تحليل النص</a:t>
            </a:r>
          </a:p>
        </p:txBody>
      </p:sp>
      <p:sp>
        <p:nvSpPr>
          <p:cNvPr id="5" name="TextBox 4"/>
          <p:cNvSpPr txBox="1"/>
          <p:nvPr/>
        </p:nvSpPr>
        <p:spPr>
          <a:xfrm>
            <a:off x="211016" y="1034760"/>
            <a:ext cx="11802794" cy="3416320"/>
          </a:xfrm>
          <a:prstGeom prst="rect">
            <a:avLst/>
          </a:prstGeom>
          <a:solidFill>
            <a:schemeClr val="accent2">
              <a:lumMod val="40000"/>
              <a:lumOff val="60000"/>
            </a:schemeClr>
          </a:solidFill>
        </p:spPr>
        <p:txBody>
          <a:bodyPr wrap="square" rtlCol="1">
            <a:spAutoFit/>
          </a:bodyPr>
          <a:lstStyle/>
          <a:p>
            <a:pPr marL="514350" indent="-514350" algn="r" rtl="1">
              <a:buAutoNum type="arabicPeriod"/>
            </a:pPr>
            <a:r>
              <a:rPr lang="ar-MA" sz="3600" b="1" u="sng" dirty="0" smtClean="0">
                <a:solidFill>
                  <a:srgbClr val="FF0000"/>
                </a:solidFill>
                <a:effectLst>
                  <a:outerShdw blurRad="38100" dist="38100" dir="2700000" algn="tl">
                    <a:srgbClr val="000000">
                      <a:alpha val="43137"/>
                    </a:srgbClr>
                  </a:outerShdw>
                </a:effectLst>
              </a:rPr>
              <a:t>المعجـــــم</a:t>
            </a:r>
            <a:r>
              <a:rPr lang="ar-MA" sz="3600" b="1" u="sng" dirty="0" smtClean="0">
                <a:solidFill>
                  <a:srgbClr val="FF0000"/>
                </a:solidFill>
                <a:effectLst>
                  <a:outerShdw blurRad="38100" dist="38100" dir="2700000" algn="tl">
                    <a:srgbClr val="000000">
                      <a:alpha val="43137"/>
                    </a:srgbClr>
                  </a:outerShdw>
                </a:effectLst>
              </a:rPr>
              <a:t>:</a:t>
            </a:r>
          </a:p>
          <a:p>
            <a:pPr marL="514350" indent="-514350" algn="r" rtl="1">
              <a:buAutoNum type="arabicPeriod"/>
            </a:pPr>
            <a:endParaRPr lang="ar-MA" sz="3600" b="1" dirty="0" smtClean="0">
              <a:solidFill>
                <a:schemeClr val="bg1"/>
              </a:solidFill>
              <a:effectLst>
                <a:outerShdw blurRad="38100" dist="38100" dir="2700000" algn="tl">
                  <a:srgbClr val="000000">
                    <a:alpha val="43137"/>
                  </a:srgbClr>
                </a:outerShdw>
              </a:effectLst>
            </a:endParaRPr>
          </a:p>
          <a:p>
            <a:pPr marL="514350" indent="-514350" algn="r" rtl="1">
              <a:buAutoNum type="arabicPeriod"/>
            </a:pPr>
            <a:endParaRPr lang="ar-MA" sz="3600" b="1" u="sng" dirty="0" smtClean="0">
              <a:solidFill>
                <a:srgbClr val="FF0000"/>
              </a:solidFill>
              <a:effectLst>
                <a:outerShdw blurRad="38100" dist="38100" dir="2700000" algn="tl">
                  <a:srgbClr val="000000">
                    <a:alpha val="43137"/>
                  </a:srgbClr>
                </a:outerShdw>
              </a:effectLst>
            </a:endParaRPr>
          </a:p>
          <a:p>
            <a:pPr marL="514350" indent="-514350" algn="r" rtl="1">
              <a:buAutoNum type="arabicPeriod"/>
            </a:pPr>
            <a:endParaRPr lang="ar-MA" sz="3600" b="1" dirty="0" smtClean="0">
              <a:solidFill>
                <a:schemeClr val="bg1"/>
              </a:solidFill>
              <a:effectLst>
                <a:outerShdw blurRad="38100" dist="38100" dir="2700000" algn="tl">
                  <a:srgbClr val="000000">
                    <a:alpha val="43137"/>
                  </a:srgbClr>
                </a:outerShdw>
              </a:effectLst>
            </a:endParaRPr>
          </a:p>
          <a:p>
            <a:pPr algn="r" rtl="1"/>
            <a:endParaRPr lang="ar-MA" sz="3600" b="1" dirty="0" smtClean="0">
              <a:solidFill>
                <a:schemeClr val="bg1"/>
              </a:solidFill>
              <a:effectLst>
                <a:outerShdw blurRad="38100" dist="38100" dir="2700000" algn="tl">
                  <a:srgbClr val="000000">
                    <a:alpha val="43137"/>
                  </a:srgbClr>
                </a:outerShdw>
              </a:effectLst>
            </a:endParaRPr>
          </a:p>
          <a:p>
            <a:pPr marL="457200" indent="-457200" algn="r" rtl="1">
              <a:buFont typeface="Wingdings" panose="05000000000000000000" pitchFamily="2" charset="2"/>
              <a:buChar char="Ø"/>
            </a:pPr>
            <a:r>
              <a:rPr lang="ar-MA" sz="3600" b="1" dirty="0">
                <a:solidFill>
                  <a:schemeClr val="bg1"/>
                </a:solidFill>
                <a:effectLst>
                  <a:outerShdw blurRad="38100" dist="38100" dir="2700000" algn="tl">
                    <a:srgbClr val="000000">
                      <a:alpha val="43137"/>
                    </a:srgbClr>
                  </a:outerShdw>
                </a:effectLst>
              </a:rPr>
              <a:t>علافة ضدية لأن التوسع العمراني يقضي على الطبيعة.</a:t>
            </a:r>
            <a:endParaRPr lang="ar-MA" sz="3600" b="1" dirty="0" smtClean="0">
              <a:solidFill>
                <a:schemeClr val="bg1"/>
              </a:solidFill>
              <a:effectLst>
                <a:outerShdw blurRad="38100" dist="38100" dir="2700000" algn="tl">
                  <a:srgbClr val="000000">
                    <a:alpha val="43137"/>
                  </a:srgbClr>
                </a:outerShdw>
              </a:effectLst>
            </a:endParaRPr>
          </a:p>
        </p:txBody>
      </p:sp>
      <p:graphicFrame>
        <p:nvGraphicFramePr>
          <p:cNvPr id="3" name="Table 2"/>
          <p:cNvGraphicFramePr>
            <a:graphicFrameLocks noGrp="1"/>
          </p:cNvGraphicFramePr>
          <p:nvPr>
            <p:extLst>
              <p:ext uri="{D42A27DB-BD31-4B8C-83A1-F6EECF244321}">
                <p14:modId xmlns:p14="http://schemas.microsoft.com/office/powerpoint/2010/main" val="1589381241"/>
              </p:ext>
            </p:extLst>
          </p:nvPr>
        </p:nvGraphicFramePr>
        <p:xfrm>
          <a:off x="333829" y="1788357"/>
          <a:ext cx="11552249" cy="1682496"/>
        </p:xfrm>
        <a:graphic>
          <a:graphicData uri="http://schemas.openxmlformats.org/drawingml/2006/table">
            <a:tbl>
              <a:tblPr rtl="1" firstRow="1" firstCol="1" bandRow="1">
                <a:tableStyleId>{5C22544A-7EE6-4342-B048-85BDC9FD1C3A}</a:tableStyleId>
              </a:tblPr>
              <a:tblGrid>
                <a:gridCol w="5836970">
                  <a:extLst>
                    <a:ext uri="{9D8B030D-6E8A-4147-A177-3AD203B41FA5}">
                      <a16:colId xmlns:a16="http://schemas.microsoft.com/office/drawing/2014/main" val="2145869320"/>
                    </a:ext>
                  </a:extLst>
                </a:gridCol>
                <a:gridCol w="5715279">
                  <a:extLst>
                    <a:ext uri="{9D8B030D-6E8A-4147-A177-3AD203B41FA5}">
                      <a16:colId xmlns:a16="http://schemas.microsoft.com/office/drawing/2014/main" val="411864832"/>
                    </a:ext>
                  </a:extLst>
                </a:gridCol>
              </a:tblGrid>
              <a:tr h="153670">
                <a:tc>
                  <a:txBody>
                    <a:bodyPr/>
                    <a:lstStyle/>
                    <a:p>
                      <a:pPr marL="457200" algn="ctr" rtl="1">
                        <a:lnSpc>
                          <a:spcPct val="115000"/>
                        </a:lnSpc>
                        <a:spcAft>
                          <a:spcPts val="0"/>
                        </a:spcAft>
                        <a:tabLst>
                          <a:tab pos="449580" algn="l"/>
                          <a:tab pos="899160" algn="l"/>
                          <a:tab pos="2721610" algn="l"/>
                        </a:tabLst>
                      </a:pPr>
                      <a:r>
                        <a:rPr lang="ar-MA" sz="3200" b="1" dirty="0" smtClean="0">
                          <a:solidFill>
                            <a:schemeClr val="bg1"/>
                          </a:solidFill>
                          <a:effectLst/>
                        </a:rPr>
                        <a:t>الألفاظ الدالة على </a:t>
                      </a:r>
                      <a:r>
                        <a:rPr lang="ar-MA" sz="3200" b="1" dirty="0" smtClean="0">
                          <a:solidFill>
                            <a:srgbClr val="00B050"/>
                          </a:solidFill>
                          <a:effectLst/>
                        </a:rPr>
                        <a:t>الطبيعة</a:t>
                      </a:r>
                      <a:endParaRPr lang="en-US" sz="3200" b="1" dirty="0">
                        <a:solidFill>
                          <a:srgbClr val="00B050"/>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solidFill>
                      <a:schemeClr val="accent4">
                        <a:lumMod val="20000"/>
                        <a:lumOff val="80000"/>
                      </a:schemeClr>
                    </a:solidFill>
                  </a:tcPr>
                </a:tc>
                <a:tc>
                  <a:txBody>
                    <a:bodyPr/>
                    <a:lstStyle/>
                    <a:p>
                      <a:pPr marL="457200" algn="ctr" rtl="1">
                        <a:lnSpc>
                          <a:spcPct val="115000"/>
                        </a:lnSpc>
                        <a:spcAft>
                          <a:spcPts val="0"/>
                        </a:spcAft>
                        <a:tabLst>
                          <a:tab pos="449580" algn="l"/>
                          <a:tab pos="899160" algn="l"/>
                          <a:tab pos="2721610" algn="l"/>
                        </a:tabLst>
                      </a:pPr>
                      <a:r>
                        <a:rPr lang="ar-MA" sz="3200" b="1" dirty="0" smtClean="0">
                          <a:solidFill>
                            <a:schemeClr val="bg1"/>
                          </a:solidFill>
                          <a:effectLst/>
                        </a:rPr>
                        <a:t>الألفاظ الدالة على </a:t>
                      </a:r>
                      <a:r>
                        <a:rPr lang="ar-MA" sz="3200" b="1" dirty="0" smtClean="0">
                          <a:solidFill>
                            <a:srgbClr val="00B050"/>
                          </a:solidFill>
                          <a:effectLst/>
                        </a:rPr>
                        <a:t>العمران</a:t>
                      </a:r>
                      <a:endParaRPr lang="en-US" sz="3200" b="1" dirty="0">
                        <a:solidFill>
                          <a:srgbClr val="00B050"/>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solidFill>
                      <a:schemeClr val="accent4">
                        <a:lumMod val="20000"/>
                        <a:lumOff val="80000"/>
                      </a:schemeClr>
                    </a:solidFill>
                  </a:tcPr>
                </a:tc>
                <a:extLst>
                  <a:ext uri="{0D108BD9-81ED-4DB2-BD59-A6C34878D82A}">
                    <a16:rowId xmlns:a16="http://schemas.microsoft.com/office/drawing/2014/main" val="2428494377"/>
                  </a:ext>
                </a:extLst>
              </a:tr>
              <a:tr h="198120">
                <a:tc>
                  <a:txBody>
                    <a:bodyPr/>
                    <a:lstStyle/>
                    <a:p>
                      <a:pPr marL="457200" algn="r" rtl="1">
                        <a:lnSpc>
                          <a:spcPct val="115000"/>
                        </a:lnSpc>
                        <a:spcAft>
                          <a:spcPts val="0"/>
                        </a:spcAft>
                        <a:tabLst>
                          <a:tab pos="449580" algn="l"/>
                          <a:tab pos="899160" algn="l"/>
                          <a:tab pos="2721610" algn="l"/>
                        </a:tabLst>
                      </a:pPr>
                      <a:r>
                        <a:rPr lang="ar-MA" sz="3200" b="1" dirty="0" smtClean="0">
                          <a:solidFill>
                            <a:schemeClr val="bg1"/>
                          </a:solidFill>
                          <a:effectLst/>
                        </a:rPr>
                        <a:t> </a:t>
                      </a:r>
                      <a:r>
                        <a:rPr lang="ar-MA" sz="3200" b="1" dirty="0" smtClean="0">
                          <a:solidFill>
                            <a:schemeClr val="bg1"/>
                          </a:solidFill>
                          <a:effectLst/>
                          <a:latin typeface="Calibri" panose="020F0502020204030204" pitchFamily="34" charset="0"/>
                          <a:ea typeface="Calibri" panose="020F0502020204030204" pitchFamily="34" charset="0"/>
                          <a:cs typeface="+mn-cs"/>
                        </a:rPr>
                        <a:t>الكروان-الحدائق-الأشجار-الربيع-الغابات-الزهور-الورود-النهر-الهواء...</a:t>
                      </a:r>
                      <a:endParaRPr lang="ar-MA" sz="3200" b="1" dirty="0" smtClean="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solidFill>
                      <a:schemeClr val="accent4">
                        <a:lumMod val="20000"/>
                        <a:lumOff val="80000"/>
                      </a:schemeClr>
                    </a:solidFill>
                  </a:tcPr>
                </a:tc>
                <a:tc>
                  <a:txBody>
                    <a:bodyPr/>
                    <a:lstStyle/>
                    <a:p>
                      <a:pPr marL="457200" algn="r" rtl="1">
                        <a:lnSpc>
                          <a:spcPct val="115000"/>
                        </a:lnSpc>
                        <a:spcAft>
                          <a:spcPts val="0"/>
                        </a:spcAft>
                        <a:tabLst>
                          <a:tab pos="449580" algn="l"/>
                          <a:tab pos="899160" algn="l"/>
                          <a:tab pos="2721610" algn="l"/>
                        </a:tabLst>
                      </a:pPr>
                      <a:r>
                        <a:rPr lang="ar-MA" sz="3200" b="1" dirty="0" smtClean="0">
                          <a:solidFill>
                            <a:schemeClr val="bg1"/>
                          </a:solidFill>
                          <a:effectLst/>
                          <a:latin typeface="Calibri" panose="020F0502020204030204" pitchFamily="34" charset="0"/>
                          <a:ea typeface="Calibri" panose="020F0502020204030204" pitchFamily="34" charset="0"/>
                          <a:cs typeface="+mn-cs"/>
                        </a:rPr>
                        <a:t>الحي-البيوت-الهوائيات-العمارات...</a:t>
                      </a:r>
                      <a:endParaRPr lang="en-US" sz="3200" b="1" dirty="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solidFill>
                      <a:schemeClr val="accent4">
                        <a:lumMod val="20000"/>
                        <a:lumOff val="80000"/>
                      </a:schemeClr>
                    </a:solidFill>
                  </a:tcPr>
                </a:tc>
                <a:extLst>
                  <a:ext uri="{0D108BD9-81ED-4DB2-BD59-A6C34878D82A}">
                    <a16:rowId xmlns:a16="http://schemas.microsoft.com/office/drawing/2014/main" val="769755062"/>
                  </a:ext>
                </a:extLst>
              </a:tr>
            </a:tbl>
          </a:graphicData>
        </a:graphic>
      </p:graphicFrame>
    </p:spTree>
    <p:extLst>
      <p:ext uri="{BB962C8B-B14F-4D97-AF65-F5344CB8AC3E}">
        <p14:creationId xmlns:p14="http://schemas.microsoft.com/office/powerpoint/2010/main" val="55236712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140675" y="633048"/>
            <a:ext cx="11915335" cy="4524315"/>
          </a:xfrm>
          <a:prstGeom prst="rect">
            <a:avLst/>
          </a:prstGeom>
          <a:solidFill>
            <a:schemeClr val="accent2">
              <a:lumMod val="40000"/>
              <a:lumOff val="60000"/>
            </a:schemeClr>
          </a:solidFill>
        </p:spPr>
        <p:txBody>
          <a:bodyPr wrap="square" rtlCol="1">
            <a:spAutoFit/>
          </a:bodyPr>
          <a:lstStyle/>
          <a:p>
            <a:pPr marR="0" lvl="0" algn="r" defTabSz="457200" rtl="1" eaLnBrk="1" fontAlgn="auto" latinLnBrk="0" hangingPunct="1">
              <a:lnSpc>
                <a:spcPct val="100000"/>
              </a:lnSpc>
              <a:spcBef>
                <a:spcPts val="0"/>
              </a:spcBef>
              <a:spcAft>
                <a:spcPts val="0"/>
              </a:spcAft>
              <a:buClrTx/>
              <a:buSzTx/>
              <a:tabLst/>
              <a:defRPr/>
            </a:pPr>
            <a:r>
              <a:rPr kumimoji="0" lang="ar-MA" sz="3600" b="1" i="0" strike="noStrike" kern="1200" cap="none" spc="0" normalizeH="0" baseline="0" noProof="0" dirty="0" smtClean="0">
                <a:ln>
                  <a:noFill/>
                </a:ln>
                <a:solidFill>
                  <a:srgbClr val="FF0000"/>
                </a:solidFill>
                <a:effectLst>
                  <a:outerShdw blurRad="38100" dist="38100" dir="2700000" algn="tl">
                    <a:srgbClr val="000000">
                      <a:alpha val="43137"/>
                    </a:srgbClr>
                  </a:outerShdw>
                </a:effectLst>
                <a:uLnTx/>
                <a:uFillTx/>
                <a:latin typeface="Century Gothic" panose="020B0502020202020204"/>
                <a:ea typeface="+mn-ea"/>
                <a:cs typeface="Arial" panose="020B0604020202020204" pitchFamily="34" charset="0"/>
              </a:rPr>
              <a:t>1. </a:t>
            </a:r>
            <a:r>
              <a:rPr kumimoji="0" lang="ar-MA" sz="3600" b="1" i="0" u="sng" strike="noStrike" kern="1200" cap="none" spc="0" normalizeH="0" baseline="0" noProof="0" dirty="0" smtClean="0">
                <a:ln>
                  <a:noFill/>
                </a:ln>
                <a:solidFill>
                  <a:srgbClr val="FF0000"/>
                </a:solidFill>
                <a:effectLst>
                  <a:outerShdw blurRad="38100" dist="38100" dir="2700000" algn="tl">
                    <a:srgbClr val="000000">
                      <a:alpha val="43137"/>
                    </a:srgbClr>
                  </a:outerShdw>
                </a:effectLst>
                <a:uLnTx/>
                <a:uFillTx/>
                <a:latin typeface="Century Gothic" panose="020B0502020202020204"/>
                <a:ea typeface="+mn-ea"/>
                <a:cs typeface="Arial" panose="020B0604020202020204" pitchFamily="34" charset="0"/>
              </a:rPr>
              <a:t>عناصر </a:t>
            </a:r>
            <a:r>
              <a:rPr kumimoji="0" lang="ar-MA" sz="3600" b="1" i="0" u="sng" strike="noStrike" kern="1200" cap="none" spc="0" normalizeH="0" baseline="0" noProof="0" dirty="0">
                <a:ln>
                  <a:noFill/>
                </a:ln>
                <a:solidFill>
                  <a:srgbClr val="FF0000"/>
                </a:solidFill>
                <a:effectLst>
                  <a:outerShdw blurRad="38100" dist="38100" dir="2700000" algn="tl">
                    <a:srgbClr val="000000">
                      <a:alpha val="43137"/>
                    </a:srgbClr>
                  </a:outerShdw>
                </a:effectLst>
                <a:uLnTx/>
                <a:uFillTx/>
                <a:latin typeface="Century Gothic" panose="020B0502020202020204"/>
                <a:ea typeface="+mn-ea"/>
                <a:cs typeface="Arial" panose="020B0604020202020204" pitchFamily="34" charset="0"/>
              </a:rPr>
              <a:t>السرد ومقوماته:</a:t>
            </a:r>
            <a:endParaRPr kumimoji="0" lang="ar-MA" sz="3600" b="1" i="0" u="sng" strike="noStrike" kern="1200" cap="none" spc="0" normalizeH="0" baseline="0" noProof="0" dirty="0" smtClean="0">
              <a:ln>
                <a:noFill/>
              </a:ln>
              <a:solidFill>
                <a:srgbClr val="FF0000"/>
              </a:solidFill>
              <a:effectLst>
                <a:outerShdw blurRad="38100" dist="38100" dir="2700000" algn="tl">
                  <a:srgbClr val="000000">
                    <a:alpha val="43137"/>
                  </a:srgbClr>
                </a:outerShdw>
              </a:effectLst>
              <a:uLnTx/>
              <a:uFillTx/>
              <a:latin typeface="Century Gothic" panose="020B0502020202020204"/>
              <a:ea typeface="+mn-ea"/>
              <a:cs typeface="Arial" panose="020B0604020202020204" pitchFamily="34" charset="0"/>
            </a:endParaRPr>
          </a:p>
          <a:p>
            <a:pPr lvl="1" algn="r" rtl="1"/>
            <a:r>
              <a:rPr kumimoji="0" lang="ar-MA" sz="3600" b="1" i="0" u="none" strike="noStrike" kern="1200" cap="none" spc="0" normalizeH="0" baseline="0" noProof="0" dirty="0">
                <a:ln>
                  <a:noFill/>
                </a:ln>
                <a:solidFill>
                  <a:srgbClr val="00B050"/>
                </a:solidFill>
                <a:effectLst/>
                <a:uLnTx/>
                <a:uFillTx/>
                <a:latin typeface="Century Gothic" panose="020B0502020202020204"/>
                <a:ea typeface="+mn-ea"/>
                <a:cs typeface="Arial" panose="020B0604020202020204" pitchFamily="34" charset="0"/>
              </a:rPr>
              <a:t>‌أ.	</a:t>
            </a:r>
            <a:r>
              <a:rPr lang="ar-MA" sz="3600" b="1" dirty="0" smtClean="0">
                <a:solidFill>
                  <a:srgbClr val="00B050"/>
                </a:solidFill>
              </a:rPr>
              <a:t>الخطاطة </a:t>
            </a:r>
            <a:r>
              <a:rPr lang="ar-MA" sz="3600" b="1" dirty="0">
                <a:solidFill>
                  <a:srgbClr val="00B050"/>
                </a:solidFill>
              </a:rPr>
              <a:t>السردية</a:t>
            </a:r>
            <a:r>
              <a:rPr lang="ar-MA" sz="3600" b="1" dirty="0" smtClean="0">
                <a:solidFill>
                  <a:srgbClr val="00B050"/>
                </a:solidFill>
              </a:rPr>
              <a:t>:</a:t>
            </a:r>
            <a:endParaRPr kumimoji="0" lang="ar-MA" sz="3600" b="1" i="0" u="none" strike="noStrike" kern="1200" cap="none" spc="0" normalizeH="0" baseline="0" noProof="0" dirty="0" smtClean="0">
              <a:ln>
                <a:noFill/>
              </a:ln>
              <a:solidFill>
                <a:srgbClr val="00B050"/>
              </a:solidFill>
              <a:effectLst/>
              <a:uLnTx/>
              <a:uFillTx/>
              <a:latin typeface="Century Gothic" panose="020B0502020202020204"/>
              <a:ea typeface="+mn-ea"/>
              <a:cs typeface="Arial" panose="020B0604020202020204" pitchFamily="34" charset="0"/>
            </a:endParaRPr>
          </a:p>
          <a:p>
            <a:pPr lvl="0" algn="r" rtl="1">
              <a:defRPr/>
            </a:pPr>
            <a:r>
              <a:rPr kumimoji="0" lang="ar-MA" sz="3600" b="1" i="0" u="none" strike="noStrike" kern="1200" cap="none" spc="0" normalizeH="0" baseline="0" noProof="0" dirty="0" smtClean="0">
                <a:ln>
                  <a:noFill/>
                </a:ln>
                <a:solidFill>
                  <a:prstClr val="black"/>
                </a:solidFill>
                <a:effectLst>
                  <a:outerShdw blurRad="38100" dist="38100" dir="2700000" algn="tl">
                    <a:srgbClr val="000000">
                      <a:alpha val="43137"/>
                    </a:srgbClr>
                  </a:outerShdw>
                </a:effectLst>
                <a:uLnTx/>
                <a:uFillTx/>
                <a:latin typeface="Century Gothic" panose="020B0502020202020204"/>
                <a:ea typeface="+mn-ea"/>
                <a:cs typeface="Arial" panose="020B0604020202020204" pitchFamily="34" charset="0"/>
              </a:rPr>
              <a:t>           البداية                     </a:t>
            </a:r>
            <a:r>
              <a:rPr lang="ar-MA" sz="3600" b="1" dirty="0" smtClean="0">
                <a:solidFill>
                  <a:prstClr val="black"/>
                </a:solidFill>
                <a:effectLst>
                  <a:outerShdw blurRad="38100" dist="38100" dir="2700000" algn="tl">
                    <a:srgbClr val="000000">
                      <a:alpha val="43137"/>
                    </a:srgbClr>
                  </a:outerShdw>
                </a:effectLst>
              </a:rPr>
              <a:t>الوسط                         </a:t>
            </a:r>
            <a:r>
              <a:rPr kumimoji="0" lang="ar-MA" sz="3600" b="1" i="0" u="none" strike="noStrike" kern="1200" cap="none" spc="0" normalizeH="0" baseline="0" noProof="0" dirty="0" smtClean="0">
                <a:ln>
                  <a:noFill/>
                </a:ln>
                <a:solidFill>
                  <a:prstClr val="black"/>
                </a:solidFill>
                <a:effectLst>
                  <a:outerShdw blurRad="38100" dist="38100" dir="2700000" algn="tl">
                    <a:srgbClr val="000000">
                      <a:alpha val="43137"/>
                    </a:srgbClr>
                  </a:outerShdw>
                </a:effectLst>
                <a:uLnTx/>
                <a:uFillTx/>
                <a:latin typeface="Century Gothic" panose="020B0502020202020204"/>
                <a:ea typeface="+mn-ea"/>
                <a:cs typeface="Arial" panose="020B0604020202020204" pitchFamily="34" charset="0"/>
              </a:rPr>
              <a:t>النهاية</a:t>
            </a:r>
          </a:p>
          <a:p>
            <a:pPr lvl="0" algn="r" rtl="1">
              <a:defRPr/>
            </a:pPr>
            <a:endParaRPr kumimoji="0" lang="ar-MA" sz="3600" b="1" i="0" u="none" strike="noStrike" kern="1200" cap="none" spc="0" normalizeH="0" baseline="0" noProof="0" dirty="0" smtClean="0">
              <a:ln>
                <a:noFill/>
              </a:ln>
              <a:solidFill>
                <a:prstClr val="black"/>
              </a:solidFill>
              <a:effectLst>
                <a:outerShdw blurRad="38100" dist="38100" dir="2700000" algn="tl">
                  <a:srgbClr val="000000">
                    <a:alpha val="43137"/>
                  </a:srgbClr>
                </a:outerShdw>
              </a:effectLst>
              <a:uLnTx/>
              <a:uFillTx/>
              <a:latin typeface="Century Gothic" panose="020B0502020202020204"/>
              <a:ea typeface="+mn-ea"/>
              <a:cs typeface="Arial" panose="020B0604020202020204" pitchFamily="34" charset="0"/>
            </a:endParaRPr>
          </a:p>
          <a:p>
            <a:pPr marL="0" marR="0" lvl="0" indent="0" algn="r" defTabSz="457200" rtl="1" eaLnBrk="1" fontAlgn="auto" latinLnBrk="0" hangingPunct="1">
              <a:lnSpc>
                <a:spcPct val="100000"/>
              </a:lnSpc>
              <a:spcBef>
                <a:spcPts val="0"/>
              </a:spcBef>
              <a:spcAft>
                <a:spcPts val="0"/>
              </a:spcAft>
              <a:buClrTx/>
              <a:buSzTx/>
              <a:buFontTx/>
              <a:buNone/>
              <a:tabLst/>
              <a:defRPr/>
            </a:pPr>
            <a:endParaRPr kumimoji="0" lang="ar-MA" sz="3600" b="1" i="0" u="none" strike="noStrike" kern="1200" cap="none" spc="0" normalizeH="0" baseline="0" noProof="0" dirty="0">
              <a:ln>
                <a:noFill/>
              </a:ln>
              <a:solidFill>
                <a:prstClr val="black"/>
              </a:solidFill>
              <a:effectLst>
                <a:outerShdw blurRad="38100" dist="38100" dir="2700000" algn="tl">
                  <a:srgbClr val="000000">
                    <a:alpha val="43137"/>
                  </a:srgbClr>
                </a:outerShdw>
              </a:effectLst>
              <a:uLnTx/>
              <a:uFillTx/>
              <a:latin typeface="Century Gothic" panose="020B0502020202020204"/>
              <a:ea typeface="+mn-ea"/>
              <a:cs typeface="Arial" panose="020B0604020202020204" pitchFamily="34" charset="0"/>
            </a:endParaRPr>
          </a:p>
          <a:p>
            <a:pPr marL="0" marR="0" lvl="0" indent="0" algn="r" defTabSz="457200" rtl="1" eaLnBrk="1" fontAlgn="auto" latinLnBrk="0" hangingPunct="1">
              <a:lnSpc>
                <a:spcPct val="100000"/>
              </a:lnSpc>
              <a:spcBef>
                <a:spcPts val="0"/>
              </a:spcBef>
              <a:spcAft>
                <a:spcPts val="0"/>
              </a:spcAft>
              <a:buClrTx/>
              <a:buSzTx/>
              <a:buFontTx/>
              <a:buNone/>
              <a:tabLst/>
              <a:defRPr/>
            </a:pPr>
            <a:endParaRPr lang="ar-MA" sz="3600" b="1" dirty="0">
              <a:solidFill>
                <a:prstClr val="black"/>
              </a:solidFill>
              <a:effectLst>
                <a:outerShdw blurRad="38100" dist="38100" dir="2700000" algn="tl">
                  <a:srgbClr val="000000">
                    <a:alpha val="43137"/>
                  </a:srgbClr>
                </a:outerShdw>
              </a:effectLst>
              <a:latin typeface="Century Gothic" panose="020B0502020202020204"/>
              <a:cs typeface="Arial" panose="020B0604020202020204" pitchFamily="34" charset="0"/>
            </a:endParaRPr>
          </a:p>
          <a:p>
            <a:pPr marL="0" marR="0" lvl="0" indent="0" algn="r" defTabSz="457200" rtl="1" eaLnBrk="1" fontAlgn="auto" latinLnBrk="0" hangingPunct="1">
              <a:lnSpc>
                <a:spcPct val="100000"/>
              </a:lnSpc>
              <a:spcBef>
                <a:spcPts val="0"/>
              </a:spcBef>
              <a:spcAft>
                <a:spcPts val="0"/>
              </a:spcAft>
              <a:buClrTx/>
              <a:buSzTx/>
              <a:buFontTx/>
              <a:buNone/>
              <a:tabLst/>
              <a:defRPr/>
            </a:pPr>
            <a:endParaRPr kumimoji="0" lang="ar-MA" sz="3600" b="1" i="0" u="none" strike="noStrike" kern="1200" cap="none" spc="0" normalizeH="0" baseline="0" noProof="0" dirty="0" smtClean="0">
              <a:ln>
                <a:noFill/>
              </a:ln>
              <a:solidFill>
                <a:prstClr val="black"/>
              </a:solidFill>
              <a:effectLst>
                <a:outerShdw blurRad="38100" dist="38100" dir="2700000" algn="tl">
                  <a:srgbClr val="000000">
                    <a:alpha val="43137"/>
                  </a:srgbClr>
                </a:outerShdw>
              </a:effectLst>
              <a:uLnTx/>
              <a:uFillTx/>
              <a:latin typeface="Century Gothic" panose="020B0502020202020204"/>
              <a:ea typeface="+mn-ea"/>
              <a:cs typeface="Arial" panose="020B0604020202020204" pitchFamily="34" charset="0"/>
            </a:endParaRPr>
          </a:p>
          <a:p>
            <a:pPr marL="457200" marR="0" lvl="1" indent="0" algn="r" defTabSz="457200" rtl="1" eaLnBrk="1" fontAlgn="auto" latinLnBrk="0" hangingPunct="1">
              <a:lnSpc>
                <a:spcPct val="100000"/>
              </a:lnSpc>
              <a:spcBef>
                <a:spcPts val="0"/>
              </a:spcBef>
              <a:spcAft>
                <a:spcPts val="0"/>
              </a:spcAft>
              <a:buClrTx/>
              <a:buSzTx/>
              <a:buFontTx/>
              <a:buNone/>
              <a:tabLst/>
              <a:defRPr/>
            </a:pPr>
            <a:endParaRPr kumimoji="0" lang="ar-MA" sz="3600" b="1" i="0" u="none" strike="noStrike" kern="1200" cap="none" spc="0" normalizeH="0" baseline="0" noProof="0" dirty="0" smtClean="0">
              <a:ln>
                <a:noFill/>
              </a:ln>
              <a:solidFill>
                <a:srgbClr val="00B050"/>
              </a:solidFill>
              <a:effectLst/>
              <a:uLnTx/>
              <a:uFillTx/>
              <a:latin typeface="Century Gothic" panose="020B0502020202020204"/>
              <a:ea typeface="+mn-ea"/>
              <a:cs typeface="Arial" panose="020B0604020202020204" pitchFamily="34" charset="0"/>
            </a:endParaRPr>
          </a:p>
        </p:txBody>
      </p:sp>
      <p:sp>
        <p:nvSpPr>
          <p:cNvPr id="4" name="Rounded Rectangle 3"/>
          <p:cNvSpPr/>
          <p:nvPr/>
        </p:nvSpPr>
        <p:spPr>
          <a:xfrm>
            <a:off x="8060788" y="2602531"/>
            <a:ext cx="3699803" cy="1688115"/>
          </a:xfrm>
          <a:prstGeom prst="roundRect">
            <a:avLst/>
          </a:prstGeom>
          <a:solidFill>
            <a:schemeClr val="tx1">
              <a:lumMod val="85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r" rtl="1"/>
            <a:r>
              <a:rPr lang="ar-MA" sz="3200" b="1" dirty="0" smtClean="0">
                <a:solidFill>
                  <a:schemeClr val="bg1"/>
                </a:solidFill>
              </a:rPr>
              <a:t> </a:t>
            </a:r>
            <a:endParaRPr lang="ar-MA" sz="3200" b="1" dirty="0">
              <a:solidFill>
                <a:schemeClr val="bg1"/>
              </a:solidFill>
            </a:endParaRPr>
          </a:p>
        </p:txBody>
      </p:sp>
      <p:sp>
        <p:nvSpPr>
          <p:cNvPr id="6" name="Rounded Rectangle 5"/>
          <p:cNvSpPr/>
          <p:nvPr/>
        </p:nvSpPr>
        <p:spPr>
          <a:xfrm>
            <a:off x="4571999" y="2602531"/>
            <a:ext cx="3432517" cy="1688115"/>
          </a:xfrm>
          <a:prstGeom prst="roundRect">
            <a:avLst/>
          </a:prstGeom>
          <a:solidFill>
            <a:schemeClr val="tx1">
              <a:lumMod val="85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lvl="0" algn="r" rtl="1"/>
            <a:r>
              <a:rPr lang="ar-MA" sz="3200" b="1" dirty="0" smtClean="0">
                <a:solidFill>
                  <a:prstClr val="black"/>
                </a:solidFill>
              </a:rPr>
              <a:t> </a:t>
            </a:r>
            <a:endParaRPr lang="ar-MA" sz="3200" b="1" dirty="0">
              <a:solidFill>
                <a:prstClr val="black"/>
              </a:solidFill>
            </a:endParaRPr>
          </a:p>
        </p:txBody>
      </p:sp>
      <p:sp>
        <p:nvSpPr>
          <p:cNvPr id="7" name="Rounded Rectangle 6"/>
          <p:cNvSpPr/>
          <p:nvPr/>
        </p:nvSpPr>
        <p:spPr>
          <a:xfrm>
            <a:off x="239152" y="2602531"/>
            <a:ext cx="4276575" cy="1688115"/>
          </a:xfrm>
          <a:prstGeom prst="roundRect">
            <a:avLst/>
          </a:prstGeom>
          <a:solidFill>
            <a:schemeClr val="tx1">
              <a:lumMod val="85000"/>
            </a:schemeClr>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1" fromWordArt="0" anchor="ctr" anchorCtr="0" forceAA="0" compatLnSpc="1">
            <a:prstTxWarp prst="textNoShape">
              <a:avLst/>
            </a:prstTxWarp>
            <a:noAutofit/>
          </a:bodyP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r" rtl="1"/>
            <a:r>
              <a:rPr lang="ar-MA" sz="3600" b="1" dirty="0" smtClean="0">
                <a:solidFill>
                  <a:prstClr val="black"/>
                </a:solidFill>
              </a:rPr>
              <a:t> </a:t>
            </a:r>
            <a:endParaRPr lang="ar-MA" sz="3600" b="1" dirty="0">
              <a:solidFill>
                <a:prstClr val="black"/>
              </a:solidFill>
            </a:endParaRPr>
          </a:p>
        </p:txBody>
      </p:sp>
      <p:sp>
        <p:nvSpPr>
          <p:cNvPr id="8" name="TextBox 7"/>
          <p:cNvSpPr txBox="1"/>
          <p:nvPr/>
        </p:nvSpPr>
        <p:spPr>
          <a:xfrm>
            <a:off x="4383842" y="42204"/>
            <a:ext cx="3428999" cy="584775"/>
          </a:xfrm>
          <a:prstGeom prst="rect">
            <a:avLst/>
          </a:prstGeom>
          <a:solidFill>
            <a:schemeClr val="accent3">
              <a:lumMod val="40000"/>
              <a:lumOff val="60000"/>
            </a:schemeClr>
          </a:solidFill>
          <a:ln>
            <a:noFill/>
          </a:ln>
          <a:effectLst/>
          <a:scene3d>
            <a:camera prst="orthographicFront">
              <a:rot lat="0" lon="0" rev="0"/>
            </a:camera>
            <a:lightRig rig="contrasting" dir="t">
              <a:rot lat="0" lon="0" rev="7800000"/>
            </a:lightRig>
          </a:scene3d>
          <a:sp3d>
            <a:bevelT w="139700" h="139700"/>
          </a:sp3d>
        </p:spPr>
        <p:style>
          <a:lnRef idx="0">
            <a:schemeClr val="accent5"/>
          </a:lnRef>
          <a:fillRef idx="3">
            <a:schemeClr val="accent5"/>
          </a:fillRef>
          <a:effectRef idx="3">
            <a:schemeClr val="accent5"/>
          </a:effectRef>
          <a:fontRef idx="minor">
            <a:schemeClr val="lt1"/>
          </a:fontRef>
        </p:style>
        <p:txBody>
          <a:bodyPr wrap="square" rtlCol="1">
            <a:spAutoFit/>
          </a:bodyPr>
          <a:lstStyle/>
          <a:p>
            <a:pPr algn="ctr" rtl="1"/>
            <a:r>
              <a:rPr lang="ar-MA" sz="3200" b="1" dirty="0" smtClean="0">
                <a:solidFill>
                  <a:srgbClr val="FF0000"/>
                </a:solidFill>
                <a:effectLst>
                  <a:outerShdw blurRad="38100" dist="38100" dir="2700000" algn="tl">
                    <a:srgbClr val="000000">
                      <a:alpha val="43137"/>
                    </a:srgbClr>
                  </a:outerShdw>
                </a:effectLst>
              </a:rPr>
              <a:t>ثالثا: تحليل </a:t>
            </a:r>
            <a:r>
              <a:rPr lang="ar-MA" sz="3200" b="1" dirty="0">
                <a:solidFill>
                  <a:srgbClr val="FF0000"/>
                </a:solidFill>
                <a:effectLst>
                  <a:outerShdw blurRad="38100" dist="38100" dir="2700000" algn="tl">
                    <a:srgbClr val="000000">
                      <a:alpha val="43137"/>
                    </a:srgbClr>
                  </a:outerShdw>
                </a:effectLst>
              </a:rPr>
              <a:t>النص</a:t>
            </a:r>
          </a:p>
        </p:txBody>
      </p:sp>
    </p:spTree>
    <p:extLst>
      <p:ext uri="{BB962C8B-B14F-4D97-AF65-F5344CB8AC3E}">
        <p14:creationId xmlns:p14="http://schemas.microsoft.com/office/powerpoint/2010/main" val="169213522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a:themeElements>
    <a:clrScheme name="Ion">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I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docProps/app.xml><?xml version="1.0" encoding="utf-8"?>
<Properties xmlns="http://schemas.openxmlformats.org/officeDocument/2006/extended-properties" xmlns:vt="http://schemas.openxmlformats.org/officeDocument/2006/docPropsVTypes">
  <Template>Ion</Template>
  <TotalTime>391</TotalTime>
  <Words>450</Words>
  <Application>Microsoft Office PowerPoint</Application>
  <PresentationFormat>Widescreen</PresentationFormat>
  <Paragraphs>106</Paragraphs>
  <Slides>14</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14</vt:i4>
      </vt:variant>
    </vt:vector>
  </HeadingPairs>
  <TitlesOfParts>
    <vt:vector size="20" baseType="lpstr">
      <vt:lpstr>Arial</vt:lpstr>
      <vt:lpstr>Calibri</vt:lpstr>
      <vt:lpstr>Century Gothic</vt:lpstr>
      <vt:lpstr>Wingdings</vt:lpstr>
      <vt:lpstr>Wingdings 3</vt:lpstr>
      <vt:lpstr>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zakaria arajouan</dc:creator>
  <cp:lastModifiedBy>zakaria arajouan</cp:lastModifiedBy>
  <cp:revision>57</cp:revision>
  <dcterms:created xsi:type="dcterms:W3CDTF">2022-09-26T12:22:46Z</dcterms:created>
  <dcterms:modified xsi:type="dcterms:W3CDTF">2023-03-22T19:45:07Z</dcterms:modified>
</cp:coreProperties>
</file>