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0"/>
  </p:notesMasterIdLst>
  <p:sldIdLst>
    <p:sldId id="276" r:id="rId5"/>
    <p:sldId id="400" r:id="rId6"/>
    <p:sldId id="312" r:id="rId7"/>
    <p:sldId id="359" r:id="rId8"/>
    <p:sldId id="360" r:id="rId9"/>
    <p:sldId id="361" r:id="rId10"/>
    <p:sldId id="362" r:id="rId11"/>
    <p:sldId id="363" r:id="rId12"/>
    <p:sldId id="378" r:id="rId13"/>
    <p:sldId id="379" r:id="rId14"/>
    <p:sldId id="365" r:id="rId15"/>
    <p:sldId id="366" r:id="rId16"/>
    <p:sldId id="367" r:id="rId17"/>
    <p:sldId id="368" r:id="rId18"/>
    <p:sldId id="380" r:id="rId19"/>
    <p:sldId id="369" r:id="rId20"/>
    <p:sldId id="370" r:id="rId21"/>
    <p:sldId id="322" r:id="rId22"/>
    <p:sldId id="321" r:id="rId23"/>
    <p:sldId id="330" r:id="rId24"/>
    <p:sldId id="371" r:id="rId25"/>
    <p:sldId id="372" r:id="rId26"/>
    <p:sldId id="382" r:id="rId27"/>
    <p:sldId id="381" r:id="rId28"/>
    <p:sldId id="373" r:id="rId29"/>
    <p:sldId id="376" r:id="rId30"/>
    <p:sldId id="384" r:id="rId31"/>
    <p:sldId id="377" r:id="rId32"/>
    <p:sldId id="374" r:id="rId33"/>
    <p:sldId id="383" r:id="rId34"/>
    <p:sldId id="385" r:id="rId35"/>
    <p:sldId id="386" r:id="rId36"/>
    <p:sldId id="387" r:id="rId37"/>
    <p:sldId id="394" r:id="rId38"/>
    <p:sldId id="388" r:id="rId39"/>
    <p:sldId id="392" r:id="rId40"/>
    <p:sldId id="389" r:id="rId41"/>
    <p:sldId id="393" r:id="rId42"/>
    <p:sldId id="390" r:id="rId43"/>
    <p:sldId id="391" r:id="rId44"/>
    <p:sldId id="395" r:id="rId45"/>
    <p:sldId id="396" r:id="rId46"/>
    <p:sldId id="397" r:id="rId47"/>
    <p:sldId id="398" r:id="rId48"/>
    <p:sldId id="399" r:id="rId49"/>
  </p:sldIdLst>
  <p:sldSz cx="12192000" cy="6858000"/>
  <p:notesSz cx="6858000" cy="9144000"/>
  <p:embeddedFontLst>
    <p:embeddedFont>
      <p:font typeface="Corbel" panose="020B0503020204020204" pitchFamily="34" charset="0"/>
      <p:regular r:id="rId51"/>
      <p:bold r:id="rId52"/>
      <p:italic r:id="rId53"/>
      <p:boldItalic r:id="rId54"/>
    </p:embeddedFont>
    <p:embeddedFont>
      <p:font typeface="Source Sans Pro" panose="020B0503030403020204" pitchFamily="34" charset="0"/>
      <p:regular r:id="rId55"/>
      <p:bold r:id="rId56"/>
      <p:italic r:id="rId57"/>
      <p:boldItalic r:id="rId58"/>
    </p:embeddedFont>
    <p:embeddedFont>
      <p:font typeface="Tahoma" panose="020B0604030504040204" pitchFamily="34" charset="0"/>
      <p:regular r:id="rId59"/>
      <p:bold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 Davis" initials="M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247" autoAdjust="0"/>
  </p:normalViewPr>
  <p:slideViewPr>
    <p:cSldViewPr snapToGrid="0">
      <p:cViewPr varScale="1">
        <p:scale>
          <a:sx n="120" d="100"/>
          <a:sy n="120" d="100"/>
        </p:scale>
        <p:origin x="896"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2" d="100"/>
          <a:sy n="122" d="100"/>
        </p:scale>
        <p:origin x="499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1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2.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AF322-F413-4F6D-9115-2D17C8EAF45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2EB103-5F41-4372-A593-1B59735D9324}" type="parTrans" cxnId="{A5484ED8-58F4-4E43-9FC0-AE74AD3FD17B}">
      <dgm:prSet/>
      <dgm:spPr/>
      <dgm:t>
        <a:bodyPr/>
        <a:lstStyle/>
        <a:p>
          <a:endParaRPr lang="en-US"/>
        </a:p>
      </dgm:t>
    </dgm:pt>
    <dgm:pt modelId="{B996A422-B6E6-4F49-BB18-601FDC603306}">
      <dgm:prSet custT="1"/>
      <dgm:spPr>
        <a:noFill/>
        <a:ln>
          <a:noFill/>
        </a:ln>
      </dgm:spPr>
      <dgm:t>
        <a:bodyPr/>
        <a:lstStyle/>
        <a:p>
          <a:r>
            <a:rPr lang="es-US" sz="2100" b="0" i="0" u="none" strike="noStrike" cap="none" baseline="0" dirty="0">
              <a:solidFill>
                <a:srgbClr val="FFFFFF"/>
              </a:solidFill>
              <a:effectLst/>
              <a:uFill>
                <a:solidFill>
                  <a:prstClr val="black">
                    <a:alpha val="0"/>
                  </a:prstClr>
                </a:solidFill>
              </a:uFill>
              <a:latin typeface="Corbel"/>
              <a:ea typeface="Corbel"/>
              <a:cs typeface="Corbel"/>
            </a:rPr>
            <a:t>Una forma respetuosa y colaborativa de hablar con alguien sobre el cambio.</a:t>
          </a:r>
        </a:p>
      </dgm:t>
    </dgm:pt>
    <dgm:pt modelId="{D5E4313E-F90E-4CC5-A5BB-B287BB76BB1F}" type="sibTrans" cxnId="{A5484ED8-58F4-4E43-9FC0-AE74AD3FD17B}">
      <dgm:prSet/>
      <dgm:spPr/>
      <dgm:t>
        <a:bodyPr/>
        <a:lstStyle/>
        <a:p>
          <a:endParaRPr lang="en-US"/>
        </a:p>
      </dgm:t>
    </dgm:pt>
    <dgm:pt modelId="{4FACAE12-76EE-419D-AA19-69CC64AA7346}" type="parTrans" cxnId="{5C2A9ED4-AEED-4A72-A361-435D5B38DC16}">
      <dgm:prSet/>
      <dgm:spPr/>
      <dgm:t>
        <a:bodyPr/>
        <a:lstStyle/>
        <a:p>
          <a:endParaRPr lang="en-US"/>
        </a:p>
      </dgm:t>
    </dgm:pt>
    <dgm:pt modelId="{C20ED901-A595-470B-8FAD-995DA02BE33E}">
      <dgm:prSet custT="1"/>
      <dgm:spPr>
        <a:noFill/>
        <a:ln>
          <a:noFill/>
        </a:ln>
      </dgm:spPr>
      <dgm:t>
        <a:bodyPr/>
        <a:lstStyle/>
        <a:p>
          <a:r>
            <a:rPr lang="es-US" sz="2100" b="0" i="0" u="none" strike="noStrike" cap="none" baseline="0" dirty="0">
              <a:solidFill>
                <a:srgbClr val="FFFFFF"/>
              </a:solidFill>
              <a:effectLst/>
              <a:uFill>
                <a:solidFill>
                  <a:prstClr val="black">
                    <a:alpha val="0"/>
                  </a:prstClr>
                </a:solidFill>
              </a:uFill>
              <a:latin typeface="Corbel"/>
              <a:ea typeface="Corbel"/>
              <a:cs typeface="Corbel"/>
            </a:rPr>
            <a:t>Ayuda a las personas a explorar y resolver la ambivalencia.</a:t>
          </a:r>
        </a:p>
      </dgm:t>
    </dgm:pt>
    <dgm:pt modelId="{3140B218-9F74-46E7-933A-40A6B659B210}" type="sibTrans" cxnId="{5C2A9ED4-AEED-4A72-A361-435D5B38DC16}">
      <dgm:prSet/>
      <dgm:spPr/>
      <dgm:t>
        <a:bodyPr/>
        <a:lstStyle/>
        <a:p>
          <a:endParaRPr lang="en-US"/>
        </a:p>
      </dgm:t>
    </dgm:pt>
    <dgm:pt modelId="{F330D6DE-7C1E-424D-851D-F946106914A6}" type="parTrans" cxnId="{B7D4ED7A-B3F1-4A63-8EB2-51982055BB76}">
      <dgm:prSet/>
      <dgm:spPr/>
      <dgm:t>
        <a:bodyPr/>
        <a:lstStyle/>
        <a:p>
          <a:endParaRPr lang="en-US"/>
        </a:p>
      </dgm:t>
    </dgm:pt>
    <dgm:pt modelId="{23B689F5-281B-4319-AC34-9F9A9E2AB2ED}">
      <dgm:prSet custT="1"/>
      <dgm:spPr>
        <a:noFill/>
        <a:ln>
          <a:noFill/>
        </a:ln>
      </dgm:spPr>
      <dgm:t>
        <a:bodyPr/>
        <a:lstStyle/>
        <a:p>
          <a:r>
            <a:rPr lang="es-US" sz="2100" b="0" i="0" u="none" strike="noStrike" cap="none" baseline="0" dirty="0">
              <a:solidFill>
                <a:srgbClr val="FFFFFF"/>
              </a:solidFill>
              <a:effectLst/>
              <a:uFill>
                <a:solidFill>
                  <a:prstClr val="black">
                    <a:alpha val="0"/>
                  </a:prstClr>
                </a:solidFill>
              </a:uFill>
              <a:latin typeface="Corbel"/>
              <a:ea typeface="Corbel"/>
              <a:cs typeface="Corbel"/>
            </a:rPr>
            <a:t>La utilizan tanto las personas no expertas como aquellos con licencia clínica.</a:t>
          </a:r>
        </a:p>
      </dgm:t>
    </dgm:pt>
    <dgm:pt modelId="{6F513E4B-676A-4B97-8B3F-72EB056C2558}" type="sibTrans" cxnId="{B7D4ED7A-B3F1-4A63-8EB2-51982055BB76}">
      <dgm:prSet/>
      <dgm:spPr/>
      <dgm:t>
        <a:bodyPr/>
        <a:lstStyle/>
        <a:p>
          <a:endParaRPr lang="en-US"/>
        </a:p>
      </dgm:t>
    </dgm:pt>
    <dgm:pt modelId="{6C00D99D-F1AB-4038-AC5A-30F9C485C21F}" type="parTrans" cxnId="{0E063D63-47A5-428D-A4A8-973000B502A0}">
      <dgm:prSet/>
      <dgm:spPr/>
      <dgm:t>
        <a:bodyPr/>
        <a:lstStyle/>
        <a:p>
          <a:endParaRPr lang="en-US"/>
        </a:p>
      </dgm:t>
    </dgm:pt>
    <dgm:pt modelId="{758B941A-CF64-4CF8-9A6F-AADE2214C966}">
      <dgm:prSet custT="1"/>
      <dgm:spPr>
        <a:noFill/>
        <a:ln>
          <a:noFill/>
        </a:ln>
      </dgm:spPr>
      <dgm:t>
        <a:bodyPr/>
        <a:lstStyle/>
        <a:p>
          <a:r>
            <a:rPr lang="es-US" sz="2100" b="0" i="0" u="none" strike="noStrike" cap="none" baseline="0" dirty="0">
              <a:solidFill>
                <a:srgbClr val="FFFFFF"/>
              </a:solidFill>
              <a:effectLst/>
              <a:uFill>
                <a:solidFill>
                  <a:prstClr val="black">
                    <a:alpha val="0"/>
                  </a:prstClr>
                </a:solidFill>
              </a:uFill>
              <a:latin typeface="Corbel"/>
              <a:ea typeface="Corbel"/>
              <a:cs typeface="Corbel"/>
            </a:rPr>
            <a:t>No es una técnica para “hacer que alguien haga algo”, sino para comprender por qué podría querer hacerlo.</a:t>
          </a:r>
        </a:p>
      </dgm:t>
    </dgm:pt>
    <dgm:pt modelId="{D5BEE223-42E1-455F-9FC8-0D6E7618FDC3}" type="sibTrans" cxnId="{0E063D63-47A5-428D-A4A8-973000B502A0}">
      <dgm:prSet/>
      <dgm:spPr/>
      <dgm:t>
        <a:bodyPr/>
        <a:lstStyle/>
        <a:p>
          <a:endParaRPr lang="en-US"/>
        </a:p>
      </dgm:t>
    </dgm:pt>
    <dgm:pt modelId="{4988E272-EAC3-46C3-8F31-826F53A61855}" type="pres">
      <dgm:prSet presAssocID="{3AFAF322-F413-4F6D-9115-2D17C8EAF45E}" presName="root" presStyleCnt="0">
        <dgm:presLayoutVars>
          <dgm:dir/>
          <dgm:resizeHandles val="exact"/>
        </dgm:presLayoutVars>
      </dgm:prSet>
      <dgm:spPr/>
    </dgm:pt>
    <dgm:pt modelId="{D53ACF18-6E97-4629-B60B-3DE784DEFCB0}" type="pres">
      <dgm:prSet presAssocID="{B996A422-B6E6-4F49-BB18-601FDC603306}" presName="compNode" presStyleCnt="0"/>
      <dgm:spPr/>
    </dgm:pt>
    <dgm:pt modelId="{C03B0485-92C2-4D67-9857-1831B5563358}" type="pres">
      <dgm:prSet presAssocID="{B996A422-B6E6-4F49-BB18-601FDC603306}" presName="bgRect" presStyleLbl="bgShp" presStyleIdx="0" presStyleCnt="4"/>
      <dgm:spPr>
        <a:solidFill>
          <a:schemeClr val="accent2">
            <a:hueOff val="0"/>
            <a:satOff val="0"/>
            <a:lumOff val="0"/>
            <a:alphaOff val="0"/>
          </a:schemeClr>
        </a:solidFill>
        <a:ln>
          <a:noFill/>
        </a:ln>
      </dgm:spPr>
    </dgm:pt>
    <dgm:pt modelId="{6FACC33D-F47E-48A5-9B7C-6AD97F03E870}" type="pres">
      <dgm:prSet presAssocID="{B996A422-B6E6-4F49-BB18-601FDC60330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DA49F4EF-C05A-479E-8D74-C51A22EADC08}" type="pres">
      <dgm:prSet presAssocID="{B996A422-B6E6-4F49-BB18-601FDC603306}" presName="spaceRect" presStyleCnt="0"/>
      <dgm:spPr/>
    </dgm:pt>
    <dgm:pt modelId="{861873A8-19FC-4C59-944B-F19A04D5E06D}" type="pres">
      <dgm:prSet presAssocID="{B996A422-B6E6-4F49-BB18-601FDC603306}" presName="parTx" presStyleLbl="revTx" presStyleIdx="0" presStyleCnt="4">
        <dgm:presLayoutVars>
          <dgm:chMax val="0"/>
          <dgm:chPref val="0"/>
        </dgm:presLayoutVars>
      </dgm:prSet>
      <dgm:spPr/>
    </dgm:pt>
    <dgm:pt modelId="{CB1E9A22-E58A-42F5-9ADB-9A3C9CF2A15E}" type="pres">
      <dgm:prSet presAssocID="{D5E4313E-F90E-4CC5-A5BB-B287BB76BB1F}" presName="sibTrans" presStyleCnt="0"/>
      <dgm:spPr/>
    </dgm:pt>
    <dgm:pt modelId="{45D60E8D-3185-469A-88C7-4F0AFCB70637}" type="pres">
      <dgm:prSet presAssocID="{C20ED901-A595-470B-8FAD-995DA02BE33E}" presName="compNode" presStyleCnt="0"/>
      <dgm:spPr/>
    </dgm:pt>
    <dgm:pt modelId="{11887C93-C019-4860-893C-4ED547646648}" type="pres">
      <dgm:prSet presAssocID="{C20ED901-A595-470B-8FAD-995DA02BE33E}" presName="bgRect" presStyleLbl="bgShp" presStyleIdx="1" presStyleCnt="4"/>
      <dgm:spPr>
        <a:solidFill>
          <a:schemeClr val="accent3">
            <a:hueOff val="0"/>
            <a:satOff val="0"/>
            <a:lumOff val="0"/>
            <a:alphaOff val="0"/>
          </a:schemeClr>
        </a:solidFill>
        <a:ln>
          <a:noFill/>
        </a:ln>
      </dgm:spPr>
    </dgm:pt>
    <dgm:pt modelId="{B595DA2F-D810-49E3-8B5E-F7B99D7A7187}" type="pres">
      <dgm:prSet presAssocID="{C20ED901-A595-470B-8FAD-995DA02BE33E}"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0B0682D-708D-4E1C-BA00-FFB063A637BF}" type="pres">
      <dgm:prSet presAssocID="{C20ED901-A595-470B-8FAD-995DA02BE33E}" presName="spaceRect" presStyleCnt="0"/>
      <dgm:spPr/>
    </dgm:pt>
    <dgm:pt modelId="{FCC9551A-69F4-4DF6-8952-4F61B05AA9F9}" type="pres">
      <dgm:prSet presAssocID="{C20ED901-A595-470B-8FAD-995DA02BE33E}" presName="parTx" presStyleLbl="revTx" presStyleIdx="1" presStyleCnt="4">
        <dgm:presLayoutVars>
          <dgm:chMax val="0"/>
          <dgm:chPref val="0"/>
        </dgm:presLayoutVars>
      </dgm:prSet>
      <dgm:spPr/>
    </dgm:pt>
    <dgm:pt modelId="{7474AEB6-EA98-4F8C-A76F-4BFC69643E01}" type="pres">
      <dgm:prSet presAssocID="{3140B218-9F74-46E7-933A-40A6B659B210}" presName="sibTrans" presStyleCnt="0"/>
      <dgm:spPr/>
    </dgm:pt>
    <dgm:pt modelId="{BABA5DF4-A6BE-478F-B0C8-F88E07DA7056}" type="pres">
      <dgm:prSet presAssocID="{23B689F5-281B-4319-AC34-9F9A9E2AB2ED}" presName="compNode" presStyleCnt="0"/>
      <dgm:spPr/>
    </dgm:pt>
    <dgm:pt modelId="{2F8258FE-FC59-4455-9E44-DAECED187E24}" type="pres">
      <dgm:prSet presAssocID="{23B689F5-281B-4319-AC34-9F9A9E2AB2ED}" presName="bgRect" presStyleLbl="bgShp" presStyleIdx="2" presStyleCnt="4"/>
      <dgm:spPr>
        <a:solidFill>
          <a:schemeClr val="accent4">
            <a:hueOff val="0"/>
            <a:satOff val="0"/>
            <a:lumOff val="0"/>
            <a:alphaOff val="0"/>
          </a:schemeClr>
        </a:solidFill>
        <a:ln>
          <a:noFill/>
        </a:ln>
      </dgm:spPr>
    </dgm:pt>
    <dgm:pt modelId="{3A518DE9-9027-41C3-82C2-5F06A3ED8541}" type="pres">
      <dgm:prSet presAssocID="{23B689F5-281B-4319-AC34-9F9A9E2AB2E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D59F34E-9766-4882-BAA4-746E290D5AF5}" type="pres">
      <dgm:prSet presAssocID="{23B689F5-281B-4319-AC34-9F9A9E2AB2ED}" presName="spaceRect" presStyleCnt="0"/>
      <dgm:spPr/>
    </dgm:pt>
    <dgm:pt modelId="{0B865C84-F9C0-4A9B-9037-8DB981F5D89A}" type="pres">
      <dgm:prSet presAssocID="{23B689F5-281B-4319-AC34-9F9A9E2AB2ED}" presName="parTx" presStyleLbl="revTx" presStyleIdx="2" presStyleCnt="4">
        <dgm:presLayoutVars>
          <dgm:chMax val="0"/>
          <dgm:chPref val="0"/>
        </dgm:presLayoutVars>
      </dgm:prSet>
      <dgm:spPr/>
    </dgm:pt>
    <dgm:pt modelId="{890F7132-9B92-488B-A11C-70DC5F5C145A}" type="pres">
      <dgm:prSet presAssocID="{6F513E4B-676A-4B97-8B3F-72EB056C2558}" presName="sibTrans" presStyleCnt="0"/>
      <dgm:spPr/>
    </dgm:pt>
    <dgm:pt modelId="{AACC3ADE-B06F-4AFB-879E-D070152E2F04}" type="pres">
      <dgm:prSet presAssocID="{758B941A-CF64-4CF8-9A6F-AADE2214C966}" presName="compNode" presStyleCnt="0"/>
      <dgm:spPr/>
    </dgm:pt>
    <dgm:pt modelId="{B4182702-E133-4042-9A18-56391C8E34D3}" type="pres">
      <dgm:prSet presAssocID="{758B941A-CF64-4CF8-9A6F-AADE2214C966}" presName="bgRect" presStyleLbl="bgShp" presStyleIdx="3" presStyleCnt="4"/>
      <dgm:spPr>
        <a:solidFill>
          <a:schemeClr val="accent5">
            <a:hueOff val="0"/>
            <a:satOff val="0"/>
            <a:lumOff val="0"/>
            <a:alphaOff val="0"/>
          </a:schemeClr>
        </a:solidFill>
        <a:ln>
          <a:noFill/>
        </a:ln>
      </dgm:spPr>
    </dgm:pt>
    <dgm:pt modelId="{43F65EFE-8AF8-466F-B606-BDB5288B803C}" type="pres">
      <dgm:prSet presAssocID="{758B941A-CF64-4CF8-9A6F-AADE2214C96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E5C27A64-5D57-4A3F-8F70-C70317E3EFFB}" type="pres">
      <dgm:prSet presAssocID="{758B941A-CF64-4CF8-9A6F-AADE2214C966}" presName="spaceRect" presStyleCnt="0"/>
      <dgm:spPr/>
    </dgm:pt>
    <dgm:pt modelId="{1156EC75-7B40-44CA-88F5-299B7040B336}" type="pres">
      <dgm:prSet presAssocID="{758B941A-CF64-4CF8-9A6F-AADE2214C966}" presName="parTx" presStyleLbl="revTx" presStyleIdx="3" presStyleCnt="4">
        <dgm:presLayoutVars>
          <dgm:chMax val="0"/>
          <dgm:chPref val="0"/>
        </dgm:presLayoutVars>
      </dgm:prSet>
      <dgm:spPr/>
    </dgm:pt>
  </dgm:ptLst>
  <dgm:cxnLst>
    <dgm:cxn modelId="{B7323F4C-3281-48A0-B05F-5ACD630B8EF5}" type="presOf" srcId="{C20ED901-A595-470B-8FAD-995DA02BE33E}" destId="{FCC9551A-69F4-4DF6-8952-4F61B05AA9F9}" srcOrd="0" destOrd="0" presId="urn:microsoft.com/office/officeart/2018/2/layout/IconVerticalSolidList"/>
    <dgm:cxn modelId="{0E063D63-47A5-428D-A4A8-973000B502A0}" srcId="{3AFAF322-F413-4F6D-9115-2D17C8EAF45E}" destId="{758B941A-CF64-4CF8-9A6F-AADE2214C966}" srcOrd="3" destOrd="0" parTransId="{6C00D99D-F1AB-4038-AC5A-30F9C485C21F}" sibTransId="{D5BEE223-42E1-455F-9FC8-0D6E7618FDC3}"/>
    <dgm:cxn modelId="{B7D4ED7A-B3F1-4A63-8EB2-51982055BB76}" srcId="{3AFAF322-F413-4F6D-9115-2D17C8EAF45E}" destId="{23B689F5-281B-4319-AC34-9F9A9E2AB2ED}" srcOrd="2" destOrd="0" parTransId="{F330D6DE-7C1E-424D-851D-F946106914A6}" sibTransId="{6F513E4B-676A-4B97-8B3F-72EB056C2558}"/>
    <dgm:cxn modelId="{A5F4E885-70DB-45A9-B872-6CB6B801A8FC}" type="presOf" srcId="{758B941A-CF64-4CF8-9A6F-AADE2214C966}" destId="{1156EC75-7B40-44CA-88F5-299B7040B336}" srcOrd="0" destOrd="0" presId="urn:microsoft.com/office/officeart/2018/2/layout/IconVerticalSolidList"/>
    <dgm:cxn modelId="{3135688F-DBBB-4C6E-8422-15C3575B922F}" type="presOf" srcId="{23B689F5-281B-4319-AC34-9F9A9E2AB2ED}" destId="{0B865C84-F9C0-4A9B-9037-8DB981F5D89A}" srcOrd="0" destOrd="0" presId="urn:microsoft.com/office/officeart/2018/2/layout/IconVerticalSolidList"/>
    <dgm:cxn modelId="{BCA9DAA7-2297-484C-BC17-01ED884D1A7E}" type="presOf" srcId="{B996A422-B6E6-4F49-BB18-601FDC603306}" destId="{861873A8-19FC-4C59-944B-F19A04D5E06D}" srcOrd="0" destOrd="0" presId="urn:microsoft.com/office/officeart/2018/2/layout/IconVerticalSolidList"/>
    <dgm:cxn modelId="{C57698D1-BD76-4887-9218-AF3BBF2B09CC}" type="presOf" srcId="{3AFAF322-F413-4F6D-9115-2D17C8EAF45E}" destId="{4988E272-EAC3-46C3-8F31-826F53A61855}" srcOrd="0" destOrd="0" presId="urn:microsoft.com/office/officeart/2018/2/layout/IconVerticalSolidList"/>
    <dgm:cxn modelId="{5C2A9ED4-AEED-4A72-A361-435D5B38DC16}" srcId="{3AFAF322-F413-4F6D-9115-2D17C8EAF45E}" destId="{C20ED901-A595-470B-8FAD-995DA02BE33E}" srcOrd="1" destOrd="0" parTransId="{4FACAE12-76EE-419D-AA19-69CC64AA7346}" sibTransId="{3140B218-9F74-46E7-933A-40A6B659B210}"/>
    <dgm:cxn modelId="{A5484ED8-58F4-4E43-9FC0-AE74AD3FD17B}" srcId="{3AFAF322-F413-4F6D-9115-2D17C8EAF45E}" destId="{B996A422-B6E6-4F49-BB18-601FDC603306}" srcOrd="0" destOrd="0" parTransId="{B22EB103-5F41-4372-A593-1B59735D9324}" sibTransId="{D5E4313E-F90E-4CC5-A5BB-B287BB76BB1F}"/>
    <dgm:cxn modelId="{84F6FE9B-922F-43DC-A265-5FFB10A95EE2}" type="presParOf" srcId="{4988E272-EAC3-46C3-8F31-826F53A61855}" destId="{D53ACF18-6E97-4629-B60B-3DE784DEFCB0}" srcOrd="0" destOrd="0" presId="urn:microsoft.com/office/officeart/2018/2/layout/IconVerticalSolidList"/>
    <dgm:cxn modelId="{D9C19E93-2896-4BA5-861A-7F51FC6E8680}" type="presParOf" srcId="{D53ACF18-6E97-4629-B60B-3DE784DEFCB0}" destId="{C03B0485-92C2-4D67-9857-1831B5563358}" srcOrd="0" destOrd="0" presId="urn:microsoft.com/office/officeart/2018/2/layout/IconVerticalSolidList"/>
    <dgm:cxn modelId="{1272066E-9518-4FBA-B177-67090CBECAA0}" type="presParOf" srcId="{D53ACF18-6E97-4629-B60B-3DE784DEFCB0}" destId="{6FACC33D-F47E-48A5-9B7C-6AD97F03E870}" srcOrd="1" destOrd="0" presId="urn:microsoft.com/office/officeart/2018/2/layout/IconVerticalSolidList"/>
    <dgm:cxn modelId="{7E3FAC76-A1DA-4FAC-9009-4D2F887A7085}" type="presParOf" srcId="{D53ACF18-6E97-4629-B60B-3DE784DEFCB0}" destId="{DA49F4EF-C05A-479E-8D74-C51A22EADC08}" srcOrd="2" destOrd="0" presId="urn:microsoft.com/office/officeart/2018/2/layout/IconVerticalSolidList"/>
    <dgm:cxn modelId="{5865DB10-59D2-4642-A402-73C997147FDA}" type="presParOf" srcId="{D53ACF18-6E97-4629-B60B-3DE784DEFCB0}" destId="{861873A8-19FC-4C59-944B-F19A04D5E06D}" srcOrd="3" destOrd="0" presId="urn:microsoft.com/office/officeart/2018/2/layout/IconVerticalSolidList"/>
    <dgm:cxn modelId="{03D682F1-B0CE-4013-8D01-CACCDF29A1D0}" type="presParOf" srcId="{4988E272-EAC3-46C3-8F31-826F53A61855}" destId="{CB1E9A22-E58A-42F5-9ADB-9A3C9CF2A15E}" srcOrd="1" destOrd="0" presId="urn:microsoft.com/office/officeart/2018/2/layout/IconVerticalSolidList"/>
    <dgm:cxn modelId="{16EA051F-BCE6-40C2-84DB-C2FC3491E3BF}" type="presParOf" srcId="{4988E272-EAC3-46C3-8F31-826F53A61855}" destId="{45D60E8D-3185-469A-88C7-4F0AFCB70637}" srcOrd="2" destOrd="0" presId="urn:microsoft.com/office/officeart/2018/2/layout/IconVerticalSolidList"/>
    <dgm:cxn modelId="{D20D8725-F603-4F6B-8F72-9276F0677363}" type="presParOf" srcId="{45D60E8D-3185-469A-88C7-4F0AFCB70637}" destId="{11887C93-C019-4860-893C-4ED547646648}" srcOrd="0" destOrd="0" presId="urn:microsoft.com/office/officeart/2018/2/layout/IconVerticalSolidList"/>
    <dgm:cxn modelId="{570BBC08-23AF-4515-8BA8-656B73D298C2}" type="presParOf" srcId="{45D60E8D-3185-469A-88C7-4F0AFCB70637}" destId="{B595DA2F-D810-49E3-8B5E-F7B99D7A7187}" srcOrd="1" destOrd="0" presId="urn:microsoft.com/office/officeart/2018/2/layout/IconVerticalSolidList"/>
    <dgm:cxn modelId="{4A122987-F9F0-42FE-9120-6A0EBC123B8F}" type="presParOf" srcId="{45D60E8D-3185-469A-88C7-4F0AFCB70637}" destId="{50B0682D-708D-4E1C-BA00-FFB063A637BF}" srcOrd="2" destOrd="0" presId="urn:microsoft.com/office/officeart/2018/2/layout/IconVerticalSolidList"/>
    <dgm:cxn modelId="{C676C7DC-5081-40BB-9854-B10372570E01}" type="presParOf" srcId="{45D60E8D-3185-469A-88C7-4F0AFCB70637}" destId="{FCC9551A-69F4-4DF6-8952-4F61B05AA9F9}" srcOrd="3" destOrd="0" presId="urn:microsoft.com/office/officeart/2018/2/layout/IconVerticalSolidList"/>
    <dgm:cxn modelId="{D2CA0612-B007-4C2E-975A-4B0477AF3140}" type="presParOf" srcId="{4988E272-EAC3-46C3-8F31-826F53A61855}" destId="{7474AEB6-EA98-4F8C-A76F-4BFC69643E01}" srcOrd="3" destOrd="0" presId="urn:microsoft.com/office/officeart/2018/2/layout/IconVerticalSolidList"/>
    <dgm:cxn modelId="{0CADA32F-001C-4DF2-9911-95A2304ED2E6}" type="presParOf" srcId="{4988E272-EAC3-46C3-8F31-826F53A61855}" destId="{BABA5DF4-A6BE-478F-B0C8-F88E07DA7056}" srcOrd="4" destOrd="0" presId="urn:microsoft.com/office/officeart/2018/2/layout/IconVerticalSolidList"/>
    <dgm:cxn modelId="{21C77190-6290-4B33-8241-36C1B05FE758}" type="presParOf" srcId="{BABA5DF4-A6BE-478F-B0C8-F88E07DA7056}" destId="{2F8258FE-FC59-4455-9E44-DAECED187E24}" srcOrd="0" destOrd="0" presId="urn:microsoft.com/office/officeart/2018/2/layout/IconVerticalSolidList"/>
    <dgm:cxn modelId="{316A5168-EED0-46A7-95C7-F8256B7E8580}" type="presParOf" srcId="{BABA5DF4-A6BE-478F-B0C8-F88E07DA7056}" destId="{3A518DE9-9027-41C3-82C2-5F06A3ED8541}" srcOrd="1" destOrd="0" presId="urn:microsoft.com/office/officeart/2018/2/layout/IconVerticalSolidList"/>
    <dgm:cxn modelId="{7ACED22B-E2A8-418A-A284-DD1ACA936F91}" type="presParOf" srcId="{BABA5DF4-A6BE-478F-B0C8-F88E07DA7056}" destId="{2D59F34E-9766-4882-BAA4-746E290D5AF5}" srcOrd="2" destOrd="0" presId="urn:microsoft.com/office/officeart/2018/2/layout/IconVerticalSolidList"/>
    <dgm:cxn modelId="{841C24E9-F8D9-4BE6-BE6F-6041DF48D97C}" type="presParOf" srcId="{BABA5DF4-A6BE-478F-B0C8-F88E07DA7056}" destId="{0B865C84-F9C0-4A9B-9037-8DB981F5D89A}" srcOrd="3" destOrd="0" presId="urn:microsoft.com/office/officeart/2018/2/layout/IconVerticalSolidList"/>
    <dgm:cxn modelId="{D43A1C3E-27AF-4C10-9119-DEF0010BC45A}" type="presParOf" srcId="{4988E272-EAC3-46C3-8F31-826F53A61855}" destId="{890F7132-9B92-488B-A11C-70DC5F5C145A}" srcOrd="5" destOrd="0" presId="urn:microsoft.com/office/officeart/2018/2/layout/IconVerticalSolidList"/>
    <dgm:cxn modelId="{D033537F-389E-4890-8A02-B7BA15F85319}" type="presParOf" srcId="{4988E272-EAC3-46C3-8F31-826F53A61855}" destId="{AACC3ADE-B06F-4AFB-879E-D070152E2F04}" srcOrd="6" destOrd="0" presId="urn:microsoft.com/office/officeart/2018/2/layout/IconVerticalSolidList"/>
    <dgm:cxn modelId="{15D709EA-3975-44FA-951B-BC1A85643E02}" type="presParOf" srcId="{AACC3ADE-B06F-4AFB-879E-D070152E2F04}" destId="{B4182702-E133-4042-9A18-56391C8E34D3}" srcOrd="0" destOrd="0" presId="urn:microsoft.com/office/officeart/2018/2/layout/IconVerticalSolidList"/>
    <dgm:cxn modelId="{581C4F9F-3361-4079-A592-3126A335814E}" type="presParOf" srcId="{AACC3ADE-B06F-4AFB-879E-D070152E2F04}" destId="{43F65EFE-8AF8-466F-B606-BDB5288B803C}" srcOrd="1" destOrd="0" presId="urn:microsoft.com/office/officeart/2018/2/layout/IconVerticalSolidList"/>
    <dgm:cxn modelId="{06D6D3F7-FCB8-4FC2-A70F-B16B616EDD09}" type="presParOf" srcId="{AACC3ADE-B06F-4AFB-879E-D070152E2F04}" destId="{E5C27A64-5D57-4A3F-8F70-C70317E3EFFB}" srcOrd="2" destOrd="0" presId="urn:microsoft.com/office/officeart/2018/2/layout/IconVerticalSolidList"/>
    <dgm:cxn modelId="{9CE0CC4E-EE52-4D0D-8D37-69026D2C2F4D}" type="presParOf" srcId="{AACC3ADE-B06F-4AFB-879E-D070152E2F04}" destId="{1156EC75-7B40-44CA-88F5-299B7040B3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CF7800EA-3EE9-46F1-B0E2-0417DD3F9A9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C6007A-AC33-4869-BD05-D1B60F0FB7EB}" type="parTrans" cxnId="{915B11E1-9F09-4900-A3E0-98DAD05DC2F8}">
      <dgm:prSet/>
      <dgm:spPr/>
      <dgm:t>
        <a:bodyPr/>
        <a:lstStyle/>
        <a:p>
          <a:endParaRPr lang="en-US"/>
        </a:p>
      </dgm:t>
    </dgm:pt>
    <dgm:pt modelId="{BBF7B66F-E443-4F6C-B882-32E571A5A93C}">
      <dgm:prSet custT="1"/>
      <dgm:spPr>
        <a:noFill/>
        <a:ln>
          <a:noFill/>
        </a:ln>
      </dgm:spPr>
      <dgm:t>
        <a:bodyPr/>
        <a:lstStyle/>
        <a:p>
          <a:r>
            <a:rPr lang="es-US" sz="2200" b="0" i="0" u="none" strike="noStrike" cap="none" baseline="0" dirty="0">
              <a:solidFill>
                <a:srgbClr val="000000"/>
              </a:solidFill>
              <a:effectLst/>
              <a:uFill>
                <a:solidFill>
                  <a:prstClr val="black">
                    <a:alpha val="0"/>
                  </a:prstClr>
                </a:solidFill>
              </a:uFill>
              <a:latin typeface="Corbel"/>
              <a:ea typeface="Corbel"/>
              <a:cs typeface="Corbel"/>
            </a:rPr>
            <a:t>“¿Qué es importante para usted en este momento?”.</a:t>
          </a:r>
        </a:p>
      </dgm:t>
    </dgm:pt>
    <dgm:pt modelId="{F422E1A3-2676-4F2C-AC92-3BA87C7E0B27}" type="sibTrans" cxnId="{915B11E1-9F09-4900-A3E0-98DAD05DC2F8}">
      <dgm:prSet/>
      <dgm:spPr/>
      <dgm:t>
        <a:bodyPr/>
        <a:lstStyle/>
        <a:p>
          <a:endParaRPr lang="en-US"/>
        </a:p>
      </dgm:t>
    </dgm:pt>
    <dgm:pt modelId="{F768806F-ACF3-41B1-83F4-A6B126FA9DF6}" type="parTrans" cxnId="{492E12D1-A570-47E7-AF02-6C264E2D054D}">
      <dgm:prSet/>
      <dgm:spPr/>
      <dgm:t>
        <a:bodyPr/>
        <a:lstStyle/>
        <a:p>
          <a:endParaRPr lang="en-US"/>
        </a:p>
      </dgm:t>
    </dgm:pt>
    <dgm:pt modelId="{8ED3DFD6-09CA-41B2-B15A-BA4D4F4A2AAD}">
      <dgm:prSet custT="1"/>
      <dgm:spPr>
        <a:noFill/>
        <a:ln>
          <a:noFill/>
        </a:ln>
      </dgm:spPr>
      <dgm:t>
        <a:bodyPr/>
        <a:lstStyle/>
        <a:p>
          <a:r>
            <a:rPr lang="es-US" sz="2200" b="0" i="0" u="none" strike="noStrike" cap="none" baseline="0" dirty="0">
              <a:solidFill>
                <a:srgbClr val="000000"/>
              </a:solidFill>
              <a:effectLst/>
              <a:uFill>
                <a:solidFill>
                  <a:prstClr val="black">
                    <a:alpha val="0"/>
                  </a:prstClr>
                </a:solidFill>
              </a:uFill>
              <a:latin typeface="Corbel"/>
              <a:ea typeface="Corbel"/>
              <a:cs typeface="Corbel"/>
            </a:rPr>
            <a:t>“¿Qué le gustaría que fuera diferente en el futuro?”.</a:t>
          </a:r>
        </a:p>
      </dgm:t>
    </dgm:pt>
    <dgm:pt modelId="{750F5258-B7C3-4F97-8B66-1BCBD4B0E35F}" type="sibTrans" cxnId="{492E12D1-A570-47E7-AF02-6C264E2D054D}">
      <dgm:prSet/>
      <dgm:spPr/>
      <dgm:t>
        <a:bodyPr/>
        <a:lstStyle/>
        <a:p>
          <a:endParaRPr lang="en-US"/>
        </a:p>
      </dgm:t>
    </dgm:pt>
    <dgm:pt modelId="{DE223A71-E0B4-4BBF-BCCE-4DC8E15F87DD}" type="parTrans" cxnId="{568356A6-BB8E-43CC-A0F9-52A52C7D571D}">
      <dgm:prSet/>
      <dgm:spPr/>
      <dgm:t>
        <a:bodyPr/>
        <a:lstStyle/>
        <a:p>
          <a:endParaRPr lang="en-US"/>
        </a:p>
      </dgm:t>
    </dgm:pt>
    <dgm:pt modelId="{3FC77DAB-0EB1-4A2E-AFFC-F80A8939EB8E}">
      <dgm:prSet custT="1"/>
      <dgm:spPr>
        <a:noFill/>
        <a:ln>
          <a:noFill/>
        </a:ln>
      </dgm:spPr>
      <dgm:t>
        <a:bodyPr/>
        <a:lstStyle/>
        <a:p>
          <a:r>
            <a:rPr lang="es-US" sz="2200" b="0" i="0" u="none" strike="noStrike" cap="none" baseline="0" dirty="0">
              <a:solidFill>
                <a:srgbClr val="000000"/>
              </a:solidFill>
              <a:effectLst/>
              <a:uFill>
                <a:solidFill>
                  <a:prstClr val="black">
                    <a:alpha val="0"/>
                  </a:prstClr>
                </a:solidFill>
              </a:uFill>
              <a:latin typeface="Corbel"/>
              <a:ea typeface="Corbel"/>
              <a:cs typeface="Corbel"/>
            </a:rPr>
            <a:t>“¿Cómo se cuida a sí mismo cuando las cosas se sienten abrumadoras?”.</a:t>
          </a:r>
        </a:p>
      </dgm:t>
    </dgm:pt>
    <dgm:pt modelId="{B3ECD74C-78F6-403D-83FD-4965A77B8526}" type="sibTrans" cxnId="{568356A6-BB8E-43CC-A0F9-52A52C7D571D}">
      <dgm:prSet/>
      <dgm:spPr/>
      <dgm:t>
        <a:bodyPr/>
        <a:lstStyle/>
        <a:p>
          <a:endParaRPr lang="en-US"/>
        </a:p>
      </dgm:t>
    </dgm:pt>
    <dgm:pt modelId="{D5B4A93E-B81A-4C8E-95FE-6BDC27290783}" type="parTrans" cxnId="{19A1837E-4D65-459F-BF9E-6998E3715E75}">
      <dgm:prSet/>
      <dgm:spPr/>
      <dgm:t>
        <a:bodyPr/>
        <a:lstStyle/>
        <a:p>
          <a:endParaRPr lang="en-US"/>
        </a:p>
      </dgm:t>
    </dgm:pt>
    <dgm:pt modelId="{093E9C2F-074E-4DDD-9BD8-037F35B5A4E9}">
      <dgm:prSet custT="1"/>
      <dgm:spPr>
        <a:noFill/>
        <a:ln>
          <a:noFill/>
        </a:ln>
      </dgm:spPr>
      <dgm:t>
        <a:bodyPr/>
        <a:lstStyle/>
        <a:p>
          <a:r>
            <a:rPr lang="es-US" sz="2200" b="0" i="0" u="none" strike="noStrike" cap="none" baseline="0" dirty="0">
              <a:solidFill>
                <a:srgbClr val="000000"/>
              </a:solidFill>
              <a:effectLst/>
              <a:uFill>
                <a:solidFill>
                  <a:prstClr val="black">
                    <a:alpha val="0"/>
                  </a:prstClr>
                </a:solidFill>
              </a:uFill>
              <a:latin typeface="Corbel"/>
              <a:ea typeface="Corbel"/>
              <a:cs typeface="Corbel"/>
            </a:rPr>
            <a:t>“Si alguna vez quisiera que algo cambiara, ¿cómo podría ser eso?”.</a:t>
          </a:r>
        </a:p>
      </dgm:t>
    </dgm:pt>
    <dgm:pt modelId="{2218A60E-B012-4DD6-B8F6-63A911873F59}" type="sibTrans" cxnId="{19A1837E-4D65-459F-BF9E-6998E3715E75}">
      <dgm:prSet/>
      <dgm:spPr/>
      <dgm:t>
        <a:bodyPr/>
        <a:lstStyle/>
        <a:p>
          <a:endParaRPr lang="en-US"/>
        </a:p>
      </dgm:t>
    </dgm:pt>
    <dgm:pt modelId="{7F75BF37-6738-421D-8FF3-32B28067AA69}" type="pres">
      <dgm:prSet presAssocID="{CF7800EA-3EE9-46F1-B0E2-0417DD3F9A93}" presName="root" presStyleCnt="0">
        <dgm:presLayoutVars>
          <dgm:dir/>
          <dgm:resizeHandles val="exact"/>
        </dgm:presLayoutVars>
      </dgm:prSet>
      <dgm:spPr/>
    </dgm:pt>
    <dgm:pt modelId="{9B7FB8D8-6C9A-4235-81FF-58B2AA5851A5}" type="pres">
      <dgm:prSet presAssocID="{BBF7B66F-E443-4F6C-B882-32E571A5A93C}" presName="compNode" presStyleCnt="0"/>
      <dgm:spPr/>
    </dgm:pt>
    <dgm:pt modelId="{60F783AD-5543-4210-82A5-1C49A8B3143C}" type="pres">
      <dgm:prSet presAssocID="{BBF7B66F-E443-4F6C-B882-32E571A5A93C}" presName="bgRect" presStyleLbl="bgShp" presStyleIdx="0" presStyleCnt="4"/>
      <dgm:spPr>
        <a:solidFill>
          <a:schemeClr val="bg1">
            <a:lumMod val="95000"/>
            <a:hueOff val="0"/>
            <a:satOff val="0"/>
            <a:lumOff val="0"/>
            <a:alphaOff val="0"/>
          </a:schemeClr>
        </a:solidFill>
        <a:ln>
          <a:noFill/>
        </a:ln>
      </dgm:spPr>
    </dgm:pt>
    <dgm:pt modelId="{D818392D-55E2-42D5-92F3-1C14F5B9321B}" type="pres">
      <dgm:prSet presAssocID="{BBF7B66F-E443-4F6C-B882-32E571A5A93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hesive Bandage with solid fill"/>
        </a:ext>
      </dgm:extLst>
    </dgm:pt>
    <dgm:pt modelId="{890C4880-6005-498E-9757-EBC8C4CBA179}" type="pres">
      <dgm:prSet presAssocID="{BBF7B66F-E443-4F6C-B882-32E571A5A93C}" presName="spaceRect" presStyleCnt="0"/>
      <dgm:spPr/>
    </dgm:pt>
    <dgm:pt modelId="{44E87413-4CCA-44AE-AD0A-ABB21366A5DD}" type="pres">
      <dgm:prSet presAssocID="{BBF7B66F-E443-4F6C-B882-32E571A5A93C}" presName="parTx" presStyleLbl="revTx" presStyleIdx="0" presStyleCnt="4">
        <dgm:presLayoutVars>
          <dgm:chMax val="0"/>
          <dgm:chPref val="0"/>
        </dgm:presLayoutVars>
      </dgm:prSet>
      <dgm:spPr/>
    </dgm:pt>
    <dgm:pt modelId="{1B371FD0-ABF8-4683-9A01-5EA66BD36C09}" type="pres">
      <dgm:prSet presAssocID="{F422E1A3-2676-4F2C-AC92-3BA87C7E0B27}" presName="sibTrans" presStyleCnt="0"/>
      <dgm:spPr/>
    </dgm:pt>
    <dgm:pt modelId="{8E1D1B0C-8979-4225-A1CA-118A800BAE8E}" type="pres">
      <dgm:prSet presAssocID="{8ED3DFD6-09CA-41B2-B15A-BA4D4F4A2AAD}" presName="compNode" presStyleCnt="0"/>
      <dgm:spPr/>
    </dgm:pt>
    <dgm:pt modelId="{A251E54B-4E73-4526-95D1-CB360CAEB310}" type="pres">
      <dgm:prSet presAssocID="{8ED3DFD6-09CA-41B2-B15A-BA4D4F4A2AAD}" presName="bgRect" presStyleLbl="bgShp" presStyleIdx="1" presStyleCnt="4"/>
      <dgm:spPr>
        <a:solidFill>
          <a:schemeClr val="bg1">
            <a:lumMod val="95000"/>
            <a:hueOff val="0"/>
            <a:satOff val="0"/>
            <a:lumOff val="0"/>
            <a:alphaOff val="0"/>
          </a:schemeClr>
        </a:solidFill>
        <a:ln>
          <a:noFill/>
        </a:ln>
      </dgm:spPr>
    </dgm:pt>
    <dgm:pt modelId="{CF3212C8-CEFB-455C-8B9F-E030558B28BB}" type="pres">
      <dgm:prSet presAssocID="{8ED3DFD6-09CA-41B2-B15A-BA4D4F4A2AAD}"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5B82F56-85B3-4655-A278-4E4CBA8B7A7F}" type="pres">
      <dgm:prSet presAssocID="{8ED3DFD6-09CA-41B2-B15A-BA4D4F4A2AAD}" presName="spaceRect" presStyleCnt="0"/>
      <dgm:spPr/>
    </dgm:pt>
    <dgm:pt modelId="{11A06C16-5F47-4F69-8615-6DAD82C5FF12}" type="pres">
      <dgm:prSet presAssocID="{8ED3DFD6-09CA-41B2-B15A-BA4D4F4A2AAD}" presName="parTx" presStyleLbl="revTx" presStyleIdx="1" presStyleCnt="4">
        <dgm:presLayoutVars>
          <dgm:chMax val="0"/>
          <dgm:chPref val="0"/>
        </dgm:presLayoutVars>
      </dgm:prSet>
      <dgm:spPr/>
    </dgm:pt>
    <dgm:pt modelId="{9F549EB4-1E6F-4FBE-B2CB-C1C69013643D}" type="pres">
      <dgm:prSet presAssocID="{750F5258-B7C3-4F97-8B66-1BCBD4B0E35F}" presName="sibTrans" presStyleCnt="0"/>
      <dgm:spPr/>
    </dgm:pt>
    <dgm:pt modelId="{4E0F777A-4829-4CB9-A65E-92281ED9B478}" type="pres">
      <dgm:prSet presAssocID="{3FC77DAB-0EB1-4A2E-AFFC-F80A8939EB8E}" presName="compNode" presStyleCnt="0"/>
      <dgm:spPr/>
    </dgm:pt>
    <dgm:pt modelId="{887A422E-E591-4B70-A18E-2FA3054AD8A6}" type="pres">
      <dgm:prSet presAssocID="{3FC77DAB-0EB1-4A2E-AFFC-F80A8939EB8E}" presName="bgRect" presStyleLbl="bgShp" presStyleIdx="2" presStyleCnt="4"/>
      <dgm:spPr>
        <a:solidFill>
          <a:schemeClr val="bg1">
            <a:lumMod val="95000"/>
            <a:hueOff val="0"/>
            <a:satOff val="0"/>
            <a:lumOff val="0"/>
            <a:alphaOff val="0"/>
          </a:schemeClr>
        </a:solidFill>
        <a:ln>
          <a:noFill/>
        </a:ln>
      </dgm:spPr>
    </dgm:pt>
    <dgm:pt modelId="{CB6B78C3-9231-4B16-AE35-5501A76C985A}" type="pres">
      <dgm:prSet presAssocID="{3FC77DAB-0EB1-4A2E-AFFC-F80A8939EB8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ing Plant with solid fill"/>
        </a:ext>
      </dgm:extLst>
    </dgm:pt>
    <dgm:pt modelId="{BB3C5212-2FC9-42D8-ADA7-6B83C8DF77D0}" type="pres">
      <dgm:prSet presAssocID="{3FC77DAB-0EB1-4A2E-AFFC-F80A8939EB8E}" presName="spaceRect" presStyleCnt="0"/>
      <dgm:spPr/>
    </dgm:pt>
    <dgm:pt modelId="{64629B35-B6F1-4426-99D3-48B3A375CB2E}" type="pres">
      <dgm:prSet presAssocID="{3FC77DAB-0EB1-4A2E-AFFC-F80A8939EB8E}" presName="parTx" presStyleLbl="revTx" presStyleIdx="2" presStyleCnt="4">
        <dgm:presLayoutVars>
          <dgm:chMax val="0"/>
          <dgm:chPref val="0"/>
        </dgm:presLayoutVars>
      </dgm:prSet>
      <dgm:spPr/>
    </dgm:pt>
    <dgm:pt modelId="{837AC049-7D3D-4684-A934-B91C1CF09E1D}" type="pres">
      <dgm:prSet presAssocID="{B3ECD74C-78F6-403D-83FD-4965A77B8526}" presName="sibTrans" presStyleCnt="0"/>
      <dgm:spPr/>
    </dgm:pt>
    <dgm:pt modelId="{361D3804-5A06-4D1B-BF86-470DDCD307E4}" type="pres">
      <dgm:prSet presAssocID="{093E9C2F-074E-4DDD-9BD8-037F35B5A4E9}" presName="compNode" presStyleCnt="0"/>
      <dgm:spPr/>
    </dgm:pt>
    <dgm:pt modelId="{10A35FC2-7F50-482A-ADD9-16EEDAD43575}" type="pres">
      <dgm:prSet presAssocID="{093E9C2F-074E-4DDD-9BD8-037F35B5A4E9}" presName="bgRect" presStyleLbl="bgShp" presStyleIdx="3" presStyleCnt="4"/>
      <dgm:spPr>
        <a:solidFill>
          <a:schemeClr val="bg1">
            <a:lumMod val="95000"/>
            <a:hueOff val="0"/>
            <a:satOff val="0"/>
            <a:lumOff val="0"/>
            <a:alphaOff val="0"/>
          </a:schemeClr>
        </a:solidFill>
        <a:ln>
          <a:noFill/>
        </a:ln>
      </dgm:spPr>
    </dgm:pt>
    <dgm:pt modelId="{118FC103-16FD-4D47-BE4E-F6330991CAEE}" type="pres">
      <dgm:prSet presAssocID="{093E9C2F-074E-4DDD-9BD8-037F35B5A4E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with solid fill"/>
        </a:ext>
      </dgm:extLst>
    </dgm:pt>
    <dgm:pt modelId="{CE064BB5-F6F4-4306-971D-E232F263F980}" type="pres">
      <dgm:prSet presAssocID="{093E9C2F-074E-4DDD-9BD8-037F35B5A4E9}" presName="spaceRect" presStyleCnt="0"/>
      <dgm:spPr/>
    </dgm:pt>
    <dgm:pt modelId="{FEF61EB9-AD8F-4A7A-9A45-2592E51B7C7C}" type="pres">
      <dgm:prSet presAssocID="{093E9C2F-074E-4DDD-9BD8-037F35B5A4E9}" presName="parTx" presStyleLbl="revTx" presStyleIdx="3" presStyleCnt="4">
        <dgm:presLayoutVars>
          <dgm:chMax val="0"/>
          <dgm:chPref val="0"/>
        </dgm:presLayoutVars>
      </dgm:prSet>
      <dgm:spPr/>
    </dgm:pt>
  </dgm:ptLst>
  <dgm:cxnLst>
    <dgm:cxn modelId="{13733216-8899-4D5D-B9EF-FDD896CB9D2F}" type="presOf" srcId="{093E9C2F-074E-4DDD-9BD8-037F35B5A4E9}" destId="{FEF61EB9-AD8F-4A7A-9A45-2592E51B7C7C}" srcOrd="0" destOrd="0" presId="urn:microsoft.com/office/officeart/2018/2/layout/IconVerticalSolidList"/>
    <dgm:cxn modelId="{6BAF1C41-C830-4E1D-A9A5-E36088A2B24F}" type="presOf" srcId="{CF7800EA-3EE9-46F1-B0E2-0417DD3F9A93}" destId="{7F75BF37-6738-421D-8FF3-32B28067AA69}" srcOrd="0" destOrd="0" presId="urn:microsoft.com/office/officeart/2018/2/layout/IconVerticalSolidList"/>
    <dgm:cxn modelId="{19A1837E-4D65-459F-BF9E-6998E3715E75}" srcId="{CF7800EA-3EE9-46F1-B0E2-0417DD3F9A93}" destId="{093E9C2F-074E-4DDD-9BD8-037F35B5A4E9}" srcOrd="3" destOrd="0" parTransId="{D5B4A93E-B81A-4C8E-95FE-6BDC27290783}" sibTransId="{2218A60E-B012-4DD6-B8F6-63A911873F59}"/>
    <dgm:cxn modelId="{8A2E977E-7E23-4D88-8D62-A8AA91C69712}" type="presOf" srcId="{BBF7B66F-E443-4F6C-B882-32E571A5A93C}" destId="{44E87413-4CCA-44AE-AD0A-ABB21366A5DD}" srcOrd="0" destOrd="0" presId="urn:microsoft.com/office/officeart/2018/2/layout/IconVerticalSolidList"/>
    <dgm:cxn modelId="{568356A6-BB8E-43CC-A0F9-52A52C7D571D}" srcId="{CF7800EA-3EE9-46F1-B0E2-0417DD3F9A93}" destId="{3FC77DAB-0EB1-4A2E-AFFC-F80A8939EB8E}" srcOrd="2" destOrd="0" parTransId="{DE223A71-E0B4-4BBF-BCCE-4DC8E15F87DD}" sibTransId="{B3ECD74C-78F6-403D-83FD-4965A77B8526}"/>
    <dgm:cxn modelId="{492E12D1-A570-47E7-AF02-6C264E2D054D}" srcId="{CF7800EA-3EE9-46F1-B0E2-0417DD3F9A93}" destId="{8ED3DFD6-09CA-41B2-B15A-BA4D4F4A2AAD}" srcOrd="1" destOrd="0" parTransId="{F768806F-ACF3-41B1-83F4-A6B126FA9DF6}" sibTransId="{750F5258-B7C3-4F97-8B66-1BCBD4B0E35F}"/>
    <dgm:cxn modelId="{3CE648D6-6EBE-4A57-A40F-4BD19EBF6E8A}" type="presOf" srcId="{8ED3DFD6-09CA-41B2-B15A-BA4D4F4A2AAD}" destId="{11A06C16-5F47-4F69-8615-6DAD82C5FF12}" srcOrd="0" destOrd="0" presId="urn:microsoft.com/office/officeart/2018/2/layout/IconVerticalSolidList"/>
    <dgm:cxn modelId="{6ABF0AD7-789A-470D-A923-0CC604479710}" type="presOf" srcId="{3FC77DAB-0EB1-4A2E-AFFC-F80A8939EB8E}" destId="{64629B35-B6F1-4426-99D3-48B3A375CB2E}" srcOrd="0" destOrd="0" presId="urn:microsoft.com/office/officeart/2018/2/layout/IconVerticalSolidList"/>
    <dgm:cxn modelId="{915B11E1-9F09-4900-A3E0-98DAD05DC2F8}" srcId="{CF7800EA-3EE9-46F1-B0E2-0417DD3F9A93}" destId="{BBF7B66F-E443-4F6C-B882-32E571A5A93C}" srcOrd="0" destOrd="0" parTransId="{EBC6007A-AC33-4869-BD05-D1B60F0FB7EB}" sibTransId="{F422E1A3-2676-4F2C-AC92-3BA87C7E0B27}"/>
    <dgm:cxn modelId="{E532A3CB-EF8E-48D1-8246-DE126A086718}" type="presParOf" srcId="{7F75BF37-6738-421D-8FF3-32B28067AA69}" destId="{9B7FB8D8-6C9A-4235-81FF-58B2AA5851A5}" srcOrd="0" destOrd="0" presId="urn:microsoft.com/office/officeart/2018/2/layout/IconVerticalSolidList"/>
    <dgm:cxn modelId="{DCF1BF8E-25DF-4E06-BAF2-032BAB0C9869}" type="presParOf" srcId="{9B7FB8D8-6C9A-4235-81FF-58B2AA5851A5}" destId="{60F783AD-5543-4210-82A5-1C49A8B3143C}" srcOrd="0" destOrd="0" presId="urn:microsoft.com/office/officeart/2018/2/layout/IconVerticalSolidList"/>
    <dgm:cxn modelId="{7E01E0FC-B85F-4345-A546-C8361E1E1D3C}" type="presParOf" srcId="{9B7FB8D8-6C9A-4235-81FF-58B2AA5851A5}" destId="{D818392D-55E2-42D5-92F3-1C14F5B9321B}" srcOrd="1" destOrd="0" presId="urn:microsoft.com/office/officeart/2018/2/layout/IconVerticalSolidList"/>
    <dgm:cxn modelId="{60493D09-CB1F-40AD-99FE-ED1614ADAFC2}" type="presParOf" srcId="{9B7FB8D8-6C9A-4235-81FF-58B2AA5851A5}" destId="{890C4880-6005-498E-9757-EBC8C4CBA179}" srcOrd="2" destOrd="0" presId="urn:microsoft.com/office/officeart/2018/2/layout/IconVerticalSolidList"/>
    <dgm:cxn modelId="{C57EACAD-25F7-4C33-A8EB-534E84560FB9}" type="presParOf" srcId="{9B7FB8D8-6C9A-4235-81FF-58B2AA5851A5}" destId="{44E87413-4CCA-44AE-AD0A-ABB21366A5DD}" srcOrd="3" destOrd="0" presId="urn:microsoft.com/office/officeart/2018/2/layout/IconVerticalSolidList"/>
    <dgm:cxn modelId="{FA792356-0310-484D-BBF1-378CBFE7C5E8}" type="presParOf" srcId="{7F75BF37-6738-421D-8FF3-32B28067AA69}" destId="{1B371FD0-ABF8-4683-9A01-5EA66BD36C09}" srcOrd="1" destOrd="0" presId="urn:microsoft.com/office/officeart/2018/2/layout/IconVerticalSolidList"/>
    <dgm:cxn modelId="{A28CBABA-F284-42E1-84D1-557F5D150FE9}" type="presParOf" srcId="{7F75BF37-6738-421D-8FF3-32B28067AA69}" destId="{8E1D1B0C-8979-4225-A1CA-118A800BAE8E}" srcOrd="2" destOrd="0" presId="urn:microsoft.com/office/officeart/2018/2/layout/IconVerticalSolidList"/>
    <dgm:cxn modelId="{0E1AF6C5-61AF-48FC-ADCC-4DAEFD93FCEB}" type="presParOf" srcId="{8E1D1B0C-8979-4225-A1CA-118A800BAE8E}" destId="{A251E54B-4E73-4526-95D1-CB360CAEB310}" srcOrd="0" destOrd="0" presId="urn:microsoft.com/office/officeart/2018/2/layout/IconVerticalSolidList"/>
    <dgm:cxn modelId="{66A78C72-4878-4254-B3FF-8ACA14B4192E}" type="presParOf" srcId="{8E1D1B0C-8979-4225-A1CA-118A800BAE8E}" destId="{CF3212C8-CEFB-455C-8B9F-E030558B28BB}" srcOrd="1" destOrd="0" presId="urn:microsoft.com/office/officeart/2018/2/layout/IconVerticalSolidList"/>
    <dgm:cxn modelId="{69DEA7D9-D988-4663-B041-55F9322731A3}" type="presParOf" srcId="{8E1D1B0C-8979-4225-A1CA-118A800BAE8E}" destId="{A5B82F56-85B3-4655-A278-4E4CBA8B7A7F}" srcOrd="2" destOrd="0" presId="urn:microsoft.com/office/officeart/2018/2/layout/IconVerticalSolidList"/>
    <dgm:cxn modelId="{AFD6A9F7-AB3D-44F2-8719-162F456AAF29}" type="presParOf" srcId="{8E1D1B0C-8979-4225-A1CA-118A800BAE8E}" destId="{11A06C16-5F47-4F69-8615-6DAD82C5FF12}" srcOrd="3" destOrd="0" presId="urn:microsoft.com/office/officeart/2018/2/layout/IconVerticalSolidList"/>
    <dgm:cxn modelId="{09714223-BF18-448F-8E5B-E90DB05F9EC7}" type="presParOf" srcId="{7F75BF37-6738-421D-8FF3-32B28067AA69}" destId="{9F549EB4-1E6F-4FBE-B2CB-C1C69013643D}" srcOrd="3" destOrd="0" presId="urn:microsoft.com/office/officeart/2018/2/layout/IconVerticalSolidList"/>
    <dgm:cxn modelId="{F754E405-8707-42C2-9E2E-8950BB64FF90}" type="presParOf" srcId="{7F75BF37-6738-421D-8FF3-32B28067AA69}" destId="{4E0F777A-4829-4CB9-A65E-92281ED9B478}" srcOrd="4" destOrd="0" presId="urn:microsoft.com/office/officeart/2018/2/layout/IconVerticalSolidList"/>
    <dgm:cxn modelId="{47AF0EEF-D8F1-4357-A3B4-5992F5C596DC}" type="presParOf" srcId="{4E0F777A-4829-4CB9-A65E-92281ED9B478}" destId="{887A422E-E591-4B70-A18E-2FA3054AD8A6}" srcOrd="0" destOrd="0" presId="urn:microsoft.com/office/officeart/2018/2/layout/IconVerticalSolidList"/>
    <dgm:cxn modelId="{0233BA95-1946-42AC-AA72-A1AB7E5EC92B}" type="presParOf" srcId="{4E0F777A-4829-4CB9-A65E-92281ED9B478}" destId="{CB6B78C3-9231-4B16-AE35-5501A76C985A}" srcOrd="1" destOrd="0" presId="urn:microsoft.com/office/officeart/2018/2/layout/IconVerticalSolidList"/>
    <dgm:cxn modelId="{D85B59F0-1D17-45D7-A7A4-B9FDB3514E72}" type="presParOf" srcId="{4E0F777A-4829-4CB9-A65E-92281ED9B478}" destId="{BB3C5212-2FC9-42D8-ADA7-6B83C8DF77D0}" srcOrd="2" destOrd="0" presId="urn:microsoft.com/office/officeart/2018/2/layout/IconVerticalSolidList"/>
    <dgm:cxn modelId="{2489844F-E835-4D1A-954B-51706EFA8E93}" type="presParOf" srcId="{4E0F777A-4829-4CB9-A65E-92281ED9B478}" destId="{64629B35-B6F1-4426-99D3-48B3A375CB2E}" srcOrd="3" destOrd="0" presId="urn:microsoft.com/office/officeart/2018/2/layout/IconVerticalSolidList"/>
    <dgm:cxn modelId="{750C3B70-71C6-4793-92FE-8397D1329409}" type="presParOf" srcId="{7F75BF37-6738-421D-8FF3-32B28067AA69}" destId="{837AC049-7D3D-4684-A934-B91C1CF09E1D}" srcOrd="5" destOrd="0" presId="urn:microsoft.com/office/officeart/2018/2/layout/IconVerticalSolidList"/>
    <dgm:cxn modelId="{1F092C44-6C1A-4AAF-9D37-27369DD74325}" type="presParOf" srcId="{7F75BF37-6738-421D-8FF3-32B28067AA69}" destId="{361D3804-5A06-4D1B-BF86-470DDCD307E4}" srcOrd="6" destOrd="0" presId="urn:microsoft.com/office/officeart/2018/2/layout/IconVerticalSolidList"/>
    <dgm:cxn modelId="{36F0DAC5-4FE0-4CFE-AA39-DB6445A9A6F6}" type="presParOf" srcId="{361D3804-5A06-4D1B-BF86-470DDCD307E4}" destId="{10A35FC2-7F50-482A-ADD9-16EEDAD43575}" srcOrd="0" destOrd="0" presId="urn:microsoft.com/office/officeart/2018/2/layout/IconVerticalSolidList"/>
    <dgm:cxn modelId="{0C29D6E8-B7EF-4656-BE17-D6C193861EE4}" type="presParOf" srcId="{361D3804-5A06-4D1B-BF86-470DDCD307E4}" destId="{118FC103-16FD-4D47-BE4E-F6330991CAEE}" srcOrd="1" destOrd="0" presId="urn:microsoft.com/office/officeart/2018/2/layout/IconVerticalSolidList"/>
    <dgm:cxn modelId="{BC174B72-EE0C-43B6-88D0-D8EC24CB8484}" type="presParOf" srcId="{361D3804-5A06-4D1B-BF86-470DDCD307E4}" destId="{CE064BB5-F6F4-4306-971D-E232F263F980}" srcOrd="2" destOrd="0" presId="urn:microsoft.com/office/officeart/2018/2/layout/IconVerticalSolidList"/>
    <dgm:cxn modelId="{6574ED31-EEE4-4099-AD5F-180CE7CCF893}" type="presParOf" srcId="{361D3804-5A06-4D1B-BF86-470DDCD307E4}" destId="{FEF61EB9-AD8F-4A7A-9A45-2592E51B7C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17637A65-7BD1-44F3-8BDC-DF4BC6353A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928C2D-CB2A-4528-B62B-1FA34C5AE176}" type="parTrans" cxnId="{040D09CC-3894-4A11-9984-C5EDC56ACB41}">
      <dgm:prSet/>
      <dgm:spPr/>
      <dgm:t>
        <a:bodyPr/>
        <a:lstStyle/>
        <a:p>
          <a:endParaRPr lang="en-US"/>
        </a:p>
      </dgm:t>
    </dgm:pt>
    <dgm:pt modelId="{8FD1E645-6770-4BA0-830C-A9195E89E64A}">
      <dgm:prSet custT="1"/>
      <dgm:spPr>
        <a:noFill/>
        <a:ln>
          <a:noFill/>
        </a:ln>
      </dgm:spPr>
      <dgm:t>
        <a:bodyPr/>
        <a:lstStyle/>
        <a:p>
          <a:r>
            <a:rPr lang="es-US" sz="2100" b="0" i="0" u="none" strike="noStrike" cap="none" baseline="0" dirty="0">
              <a:solidFill>
                <a:srgbClr val="000000"/>
              </a:solidFill>
              <a:effectLst/>
              <a:uFill>
                <a:solidFill>
                  <a:prstClr val="black">
                    <a:alpha val="0"/>
                  </a:prstClr>
                </a:solidFill>
              </a:uFill>
              <a:latin typeface="Corbel"/>
              <a:ea typeface="Corbel"/>
              <a:cs typeface="Corbel"/>
            </a:rPr>
            <a:t>“Si las cosas se sintieran un poco mejor el próximo mes, ¿qué podría ser diferente?”.</a:t>
          </a:r>
        </a:p>
      </dgm:t>
    </dgm:pt>
    <dgm:pt modelId="{8A89388B-3959-4E2A-B6FE-1216E28ABC62}" type="sibTrans" cxnId="{040D09CC-3894-4A11-9984-C5EDC56ACB41}">
      <dgm:prSet/>
      <dgm:spPr/>
      <dgm:t>
        <a:bodyPr/>
        <a:lstStyle/>
        <a:p>
          <a:endParaRPr lang="en-US"/>
        </a:p>
      </dgm:t>
    </dgm:pt>
    <dgm:pt modelId="{7E1B12F1-7EC7-4B42-96C1-6BAF7CEFACB5}" type="parTrans" cxnId="{FF925C5C-D382-42FF-A2AC-F7A5D755E8E5}">
      <dgm:prSet/>
      <dgm:spPr/>
      <dgm:t>
        <a:bodyPr/>
        <a:lstStyle/>
        <a:p>
          <a:endParaRPr lang="en-US"/>
        </a:p>
      </dgm:t>
    </dgm:pt>
    <dgm:pt modelId="{58ADCBD1-B80F-42D7-AFE1-3BC634E5F01D}">
      <dgm:prSet custT="1"/>
      <dgm:spPr>
        <a:noFill/>
        <a:ln>
          <a:noFill/>
        </a:ln>
      </dgm:spPr>
      <dgm:t>
        <a:bodyPr/>
        <a:lstStyle/>
        <a:p>
          <a:r>
            <a:rPr lang="es-US" sz="2100" b="0" i="0" u="none" strike="noStrike" cap="none" baseline="0" dirty="0">
              <a:solidFill>
                <a:srgbClr val="000000"/>
              </a:solidFill>
              <a:effectLst/>
              <a:uFill>
                <a:solidFill>
                  <a:prstClr val="black">
                    <a:alpha val="0"/>
                  </a:prstClr>
                </a:solidFill>
              </a:uFill>
              <a:latin typeface="Corbel"/>
              <a:ea typeface="Corbel"/>
              <a:cs typeface="Corbel"/>
            </a:rPr>
            <a:t>“¿Alguna vez ha imaginado cómo sería un buen día para usted?”.</a:t>
          </a:r>
        </a:p>
      </dgm:t>
    </dgm:pt>
    <dgm:pt modelId="{E59EA645-463F-47A7-9B20-1F006654ED06}" type="sibTrans" cxnId="{FF925C5C-D382-42FF-A2AC-F7A5D755E8E5}">
      <dgm:prSet/>
      <dgm:spPr/>
      <dgm:t>
        <a:bodyPr/>
        <a:lstStyle/>
        <a:p>
          <a:endParaRPr lang="en-US"/>
        </a:p>
      </dgm:t>
    </dgm:pt>
    <dgm:pt modelId="{710E4EF8-D11A-4A7B-891A-011C182AC9AA}" type="parTrans" cxnId="{01B40DF6-F23E-42BF-B961-54938FDE7085}">
      <dgm:prSet/>
      <dgm:spPr/>
      <dgm:t>
        <a:bodyPr/>
        <a:lstStyle/>
        <a:p>
          <a:endParaRPr lang="en-US"/>
        </a:p>
      </dgm:t>
    </dgm:pt>
    <dgm:pt modelId="{EA2F3155-F062-4B6B-B96A-5D2CD7DC1DE9}">
      <dgm:prSet custT="1"/>
      <dgm:spPr>
        <a:noFill/>
        <a:ln>
          <a:noFill/>
        </a:ln>
      </dgm:spPr>
      <dgm:t>
        <a:bodyPr/>
        <a:lstStyle/>
        <a:p>
          <a:r>
            <a:rPr lang="es-US" sz="2100" b="0" i="0" u="none" strike="noStrike" cap="none" baseline="0" dirty="0">
              <a:solidFill>
                <a:srgbClr val="000000"/>
              </a:solidFill>
              <a:effectLst/>
              <a:uFill>
                <a:solidFill>
                  <a:prstClr val="black">
                    <a:alpha val="0"/>
                  </a:prstClr>
                </a:solidFill>
              </a:uFill>
              <a:latin typeface="Corbel"/>
              <a:ea typeface="Corbel"/>
              <a:cs typeface="Corbel"/>
            </a:rPr>
            <a:t>“¿Qué es algo con lo que solía soñar y a lo que todavía se aferra?”.</a:t>
          </a:r>
        </a:p>
      </dgm:t>
    </dgm:pt>
    <dgm:pt modelId="{FAE3ECB0-2C9B-4D33-8D7B-B546203BF513}" type="sibTrans" cxnId="{01B40DF6-F23E-42BF-B961-54938FDE7085}">
      <dgm:prSet/>
      <dgm:spPr/>
      <dgm:t>
        <a:bodyPr/>
        <a:lstStyle/>
        <a:p>
          <a:endParaRPr lang="en-US"/>
        </a:p>
      </dgm:t>
    </dgm:pt>
    <dgm:pt modelId="{55E4D36E-D8D3-48BF-9269-F0123D1A8B9C}" type="parTrans" cxnId="{7CE6EB61-C5D7-45A1-8627-29402E9B6269}">
      <dgm:prSet/>
      <dgm:spPr/>
      <dgm:t>
        <a:bodyPr/>
        <a:lstStyle/>
        <a:p>
          <a:endParaRPr lang="en-US"/>
        </a:p>
      </dgm:t>
    </dgm:pt>
    <dgm:pt modelId="{B2B2D24B-6955-4AE8-A1AE-F230764CC45C}">
      <dgm:prSet custT="1"/>
      <dgm:spPr>
        <a:noFill/>
        <a:ln>
          <a:noFill/>
        </a:ln>
      </dgm:spPr>
      <dgm:t>
        <a:bodyPr/>
        <a:lstStyle/>
        <a:p>
          <a:r>
            <a:rPr lang="es-US" sz="2100" b="0" i="0" u="none" strike="noStrike" cap="none" baseline="0" dirty="0">
              <a:solidFill>
                <a:srgbClr val="000000"/>
              </a:solidFill>
              <a:effectLst/>
              <a:uFill>
                <a:solidFill>
                  <a:prstClr val="black">
                    <a:alpha val="0"/>
                  </a:prstClr>
                </a:solidFill>
              </a:uFill>
              <a:latin typeface="Corbel"/>
              <a:ea typeface="Corbel"/>
              <a:cs typeface="Corbel"/>
            </a:rPr>
            <a:t>“Si tuviera control total sobre su próximo paso, ¿qué elegiría?”.</a:t>
          </a:r>
        </a:p>
      </dgm:t>
    </dgm:pt>
    <dgm:pt modelId="{0061D612-C5B7-41BF-8D42-24027CE9E054}" type="sibTrans" cxnId="{7CE6EB61-C5D7-45A1-8627-29402E9B6269}">
      <dgm:prSet/>
      <dgm:spPr/>
      <dgm:t>
        <a:bodyPr/>
        <a:lstStyle/>
        <a:p>
          <a:endParaRPr lang="en-US"/>
        </a:p>
      </dgm:t>
    </dgm:pt>
    <dgm:pt modelId="{9BD75B0B-5C39-4ABD-8979-51902FCBD1C6}" type="pres">
      <dgm:prSet presAssocID="{17637A65-7BD1-44F3-8BDC-DF4BC6353A31}" presName="root" presStyleCnt="0">
        <dgm:presLayoutVars>
          <dgm:dir/>
          <dgm:resizeHandles val="exact"/>
        </dgm:presLayoutVars>
      </dgm:prSet>
      <dgm:spPr/>
    </dgm:pt>
    <dgm:pt modelId="{0CBEA0A5-BBF1-40DE-870E-006F9975C660}" type="pres">
      <dgm:prSet presAssocID="{8FD1E645-6770-4BA0-830C-A9195E89E64A}" presName="compNode" presStyleCnt="0"/>
      <dgm:spPr/>
    </dgm:pt>
    <dgm:pt modelId="{E684BCFA-D1F8-4D00-9207-AB2935C0D14C}" type="pres">
      <dgm:prSet presAssocID="{8FD1E645-6770-4BA0-830C-A9195E89E64A}" presName="bgRect" presStyleLbl="bgShp" presStyleIdx="0" presStyleCnt="4"/>
      <dgm:spPr>
        <a:solidFill>
          <a:schemeClr val="bg1">
            <a:lumMod val="95000"/>
            <a:hueOff val="0"/>
            <a:satOff val="0"/>
            <a:lumOff val="0"/>
            <a:alphaOff val="0"/>
          </a:schemeClr>
        </a:solidFill>
        <a:ln>
          <a:noFill/>
        </a:ln>
      </dgm:spPr>
    </dgm:pt>
    <dgm:pt modelId="{CDEE93C3-E064-4466-AD9D-E4A40A6640E3}" type="pres">
      <dgm:prSet presAssocID="{8FD1E645-6770-4BA0-830C-A9195E89E64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72C39608-0BD0-43FC-A24F-DB12AB9C29DE}" type="pres">
      <dgm:prSet presAssocID="{8FD1E645-6770-4BA0-830C-A9195E89E64A}" presName="spaceRect" presStyleCnt="0"/>
      <dgm:spPr/>
    </dgm:pt>
    <dgm:pt modelId="{DA6FA218-4C18-4AB1-8181-6B1850352FDA}" type="pres">
      <dgm:prSet presAssocID="{8FD1E645-6770-4BA0-830C-A9195E89E64A}" presName="parTx" presStyleLbl="revTx" presStyleIdx="0" presStyleCnt="4">
        <dgm:presLayoutVars>
          <dgm:chMax val="0"/>
          <dgm:chPref val="0"/>
        </dgm:presLayoutVars>
      </dgm:prSet>
      <dgm:spPr/>
    </dgm:pt>
    <dgm:pt modelId="{D8F3FD62-BA29-44E3-ADAE-811CE3058FD7}" type="pres">
      <dgm:prSet presAssocID="{8A89388B-3959-4E2A-B6FE-1216E28ABC62}" presName="sibTrans" presStyleCnt="0"/>
      <dgm:spPr/>
    </dgm:pt>
    <dgm:pt modelId="{6389B73E-2DF2-400B-9E75-600AD954E4CF}" type="pres">
      <dgm:prSet presAssocID="{58ADCBD1-B80F-42D7-AFE1-3BC634E5F01D}" presName="compNode" presStyleCnt="0"/>
      <dgm:spPr/>
    </dgm:pt>
    <dgm:pt modelId="{7F862557-E627-4AE7-80B1-3E99EEFA13C5}" type="pres">
      <dgm:prSet presAssocID="{58ADCBD1-B80F-42D7-AFE1-3BC634E5F01D}" presName="bgRect" presStyleLbl="bgShp" presStyleIdx="1" presStyleCnt="4"/>
      <dgm:spPr>
        <a:solidFill>
          <a:schemeClr val="bg1">
            <a:lumMod val="95000"/>
            <a:hueOff val="0"/>
            <a:satOff val="0"/>
            <a:lumOff val="0"/>
            <a:alphaOff val="0"/>
          </a:schemeClr>
        </a:solidFill>
        <a:ln>
          <a:noFill/>
        </a:ln>
      </dgm:spPr>
    </dgm:pt>
    <dgm:pt modelId="{1AE5BC52-E39C-4645-B50C-F8FA8672E1E7}" type="pres">
      <dgm:prSet presAssocID="{58ADCBD1-B80F-42D7-AFE1-3BC634E5F01D}"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acock"/>
        </a:ext>
      </dgm:extLst>
    </dgm:pt>
    <dgm:pt modelId="{DD7F1F27-3DA3-464D-92F3-A481BCB77248}" type="pres">
      <dgm:prSet presAssocID="{58ADCBD1-B80F-42D7-AFE1-3BC634E5F01D}" presName="spaceRect" presStyleCnt="0"/>
      <dgm:spPr/>
    </dgm:pt>
    <dgm:pt modelId="{CF7472F7-C8B2-4B2D-AF75-59F90FD82685}" type="pres">
      <dgm:prSet presAssocID="{58ADCBD1-B80F-42D7-AFE1-3BC634E5F01D}" presName="parTx" presStyleLbl="revTx" presStyleIdx="1" presStyleCnt="4">
        <dgm:presLayoutVars>
          <dgm:chMax val="0"/>
          <dgm:chPref val="0"/>
        </dgm:presLayoutVars>
      </dgm:prSet>
      <dgm:spPr/>
    </dgm:pt>
    <dgm:pt modelId="{40B493C7-4CB9-4122-9043-4390C72F01F9}" type="pres">
      <dgm:prSet presAssocID="{E59EA645-463F-47A7-9B20-1F006654ED06}" presName="sibTrans" presStyleCnt="0"/>
      <dgm:spPr/>
    </dgm:pt>
    <dgm:pt modelId="{1B4F0604-3179-441B-ADAD-28BF95518F4E}" type="pres">
      <dgm:prSet presAssocID="{EA2F3155-F062-4B6B-B96A-5D2CD7DC1DE9}" presName="compNode" presStyleCnt="0"/>
      <dgm:spPr/>
    </dgm:pt>
    <dgm:pt modelId="{A1849C7F-5D7E-4D5B-B81B-6E4324423945}" type="pres">
      <dgm:prSet presAssocID="{EA2F3155-F062-4B6B-B96A-5D2CD7DC1DE9}" presName="bgRect" presStyleLbl="bgShp" presStyleIdx="2" presStyleCnt="4"/>
      <dgm:spPr>
        <a:solidFill>
          <a:schemeClr val="bg1">
            <a:lumMod val="95000"/>
            <a:hueOff val="0"/>
            <a:satOff val="0"/>
            <a:lumOff val="0"/>
            <a:alphaOff val="0"/>
          </a:schemeClr>
        </a:solidFill>
        <a:ln>
          <a:noFill/>
        </a:ln>
      </dgm:spPr>
    </dgm:pt>
    <dgm:pt modelId="{64CCA409-26B1-433C-B956-2D7A6476CEE2}" type="pres">
      <dgm:prSet presAssocID="{EA2F3155-F062-4B6B-B96A-5D2CD7DC1DE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Lock"/>
        </a:ext>
      </dgm:extLst>
    </dgm:pt>
    <dgm:pt modelId="{1A81BA1A-640B-4C6B-8FFE-EBD497093E72}" type="pres">
      <dgm:prSet presAssocID="{EA2F3155-F062-4B6B-B96A-5D2CD7DC1DE9}" presName="spaceRect" presStyleCnt="0"/>
      <dgm:spPr/>
    </dgm:pt>
    <dgm:pt modelId="{CFE9D307-79C0-4E73-A19C-590446970C43}" type="pres">
      <dgm:prSet presAssocID="{EA2F3155-F062-4B6B-B96A-5D2CD7DC1DE9}" presName="parTx" presStyleLbl="revTx" presStyleIdx="2" presStyleCnt="4">
        <dgm:presLayoutVars>
          <dgm:chMax val="0"/>
          <dgm:chPref val="0"/>
        </dgm:presLayoutVars>
      </dgm:prSet>
      <dgm:spPr/>
    </dgm:pt>
    <dgm:pt modelId="{5FD12EDD-D62F-47FB-AF95-E695D11C0249}" type="pres">
      <dgm:prSet presAssocID="{FAE3ECB0-2C9B-4D33-8D7B-B546203BF513}" presName="sibTrans" presStyleCnt="0"/>
      <dgm:spPr/>
    </dgm:pt>
    <dgm:pt modelId="{A02CCD80-9334-4F38-B830-9AC3636FDE21}" type="pres">
      <dgm:prSet presAssocID="{B2B2D24B-6955-4AE8-A1AE-F230764CC45C}" presName="compNode" presStyleCnt="0"/>
      <dgm:spPr/>
    </dgm:pt>
    <dgm:pt modelId="{C90C9B20-9A88-4FAB-8C19-552B0A54A28D}" type="pres">
      <dgm:prSet presAssocID="{B2B2D24B-6955-4AE8-A1AE-F230764CC45C}" presName="bgRect" presStyleLbl="bgShp" presStyleIdx="3" presStyleCnt="4"/>
      <dgm:spPr>
        <a:solidFill>
          <a:schemeClr val="bg1">
            <a:lumMod val="95000"/>
            <a:hueOff val="0"/>
            <a:satOff val="0"/>
            <a:lumOff val="0"/>
            <a:alphaOff val="0"/>
          </a:schemeClr>
        </a:solidFill>
        <a:ln>
          <a:noFill/>
        </a:ln>
      </dgm:spPr>
    </dgm:pt>
    <dgm:pt modelId="{52DFB453-79C7-4C4B-8450-78E75A50FDEF}" type="pres">
      <dgm:prSet presAssocID="{B2B2D24B-6955-4AE8-A1AE-F230764CC45C}"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bolt"/>
        </a:ext>
      </dgm:extLst>
    </dgm:pt>
    <dgm:pt modelId="{DD622A06-22A1-412D-96DB-2294C81276E6}" type="pres">
      <dgm:prSet presAssocID="{B2B2D24B-6955-4AE8-A1AE-F230764CC45C}" presName="spaceRect" presStyleCnt="0"/>
      <dgm:spPr/>
    </dgm:pt>
    <dgm:pt modelId="{FAD1951E-F244-462A-950A-8FDB2752B9B6}" type="pres">
      <dgm:prSet presAssocID="{B2B2D24B-6955-4AE8-A1AE-F230764CC45C}" presName="parTx" presStyleLbl="revTx" presStyleIdx="3" presStyleCnt="4">
        <dgm:presLayoutVars>
          <dgm:chMax val="0"/>
          <dgm:chPref val="0"/>
        </dgm:presLayoutVars>
      </dgm:prSet>
      <dgm:spPr/>
    </dgm:pt>
  </dgm:ptLst>
  <dgm:cxnLst>
    <dgm:cxn modelId="{FF925C5C-D382-42FF-A2AC-F7A5D755E8E5}" srcId="{17637A65-7BD1-44F3-8BDC-DF4BC6353A31}" destId="{58ADCBD1-B80F-42D7-AFE1-3BC634E5F01D}" srcOrd="1" destOrd="0" parTransId="{7E1B12F1-7EC7-4B42-96C1-6BAF7CEFACB5}" sibTransId="{E59EA645-463F-47A7-9B20-1F006654ED06}"/>
    <dgm:cxn modelId="{7CE6EB61-C5D7-45A1-8627-29402E9B6269}" srcId="{17637A65-7BD1-44F3-8BDC-DF4BC6353A31}" destId="{B2B2D24B-6955-4AE8-A1AE-F230764CC45C}" srcOrd="3" destOrd="0" parTransId="{55E4D36E-D8D3-48BF-9269-F0123D1A8B9C}" sibTransId="{0061D612-C5B7-41BF-8D42-24027CE9E054}"/>
    <dgm:cxn modelId="{7B9BE270-A494-46D3-B590-A1A9CE113AE0}" type="presOf" srcId="{8FD1E645-6770-4BA0-830C-A9195E89E64A}" destId="{DA6FA218-4C18-4AB1-8181-6B1850352FDA}" srcOrd="0" destOrd="0" presId="urn:microsoft.com/office/officeart/2018/2/layout/IconVerticalSolidList"/>
    <dgm:cxn modelId="{25206DB2-F70C-41CA-BCCC-7548F92A82F4}" type="presOf" srcId="{17637A65-7BD1-44F3-8BDC-DF4BC6353A31}" destId="{9BD75B0B-5C39-4ABD-8979-51902FCBD1C6}" srcOrd="0" destOrd="0" presId="urn:microsoft.com/office/officeart/2018/2/layout/IconVerticalSolidList"/>
    <dgm:cxn modelId="{7368A2B9-26FE-46C9-81AB-F21D3FD4ADB0}" type="presOf" srcId="{EA2F3155-F062-4B6B-B96A-5D2CD7DC1DE9}" destId="{CFE9D307-79C0-4E73-A19C-590446970C43}" srcOrd="0" destOrd="0" presId="urn:microsoft.com/office/officeart/2018/2/layout/IconVerticalSolidList"/>
    <dgm:cxn modelId="{BBD57DC9-7A68-4BA5-A8C7-F45AE5172878}" type="presOf" srcId="{58ADCBD1-B80F-42D7-AFE1-3BC634E5F01D}" destId="{CF7472F7-C8B2-4B2D-AF75-59F90FD82685}" srcOrd="0" destOrd="0" presId="urn:microsoft.com/office/officeart/2018/2/layout/IconVerticalSolidList"/>
    <dgm:cxn modelId="{040D09CC-3894-4A11-9984-C5EDC56ACB41}" srcId="{17637A65-7BD1-44F3-8BDC-DF4BC6353A31}" destId="{8FD1E645-6770-4BA0-830C-A9195E89E64A}" srcOrd="0" destOrd="0" parTransId="{DC928C2D-CB2A-4528-B62B-1FA34C5AE176}" sibTransId="{8A89388B-3959-4E2A-B6FE-1216E28ABC62}"/>
    <dgm:cxn modelId="{6017D5EF-3587-4859-B969-8607B2DABFA0}" type="presOf" srcId="{B2B2D24B-6955-4AE8-A1AE-F230764CC45C}" destId="{FAD1951E-F244-462A-950A-8FDB2752B9B6}" srcOrd="0" destOrd="0" presId="urn:microsoft.com/office/officeart/2018/2/layout/IconVerticalSolidList"/>
    <dgm:cxn modelId="{01B40DF6-F23E-42BF-B961-54938FDE7085}" srcId="{17637A65-7BD1-44F3-8BDC-DF4BC6353A31}" destId="{EA2F3155-F062-4B6B-B96A-5D2CD7DC1DE9}" srcOrd="2" destOrd="0" parTransId="{710E4EF8-D11A-4A7B-891A-011C182AC9AA}" sibTransId="{FAE3ECB0-2C9B-4D33-8D7B-B546203BF513}"/>
    <dgm:cxn modelId="{2E873A82-6046-4396-8270-1F50ED4B3ECC}" type="presParOf" srcId="{9BD75B0B-5C39-4ABD-8979-51902FCBD1C6}" destId="{0CBEA0A5-BBF1-40DE-870E-006F9975C660}" srcOrd="0" destOrd="0" presId="urn:microsoft.com/office/officeart/2018/2/layout/IconVerticalSolidList"/>
    <dgm:cxn modelId="{52739282-2477-4CD0-A166-6AECA35E10FD}" type="presParOf" srcId="{0CBEA0A5-BBF1-40DE-870E-006F9975C660}" destId="{E684BCFA-D1F8-4D00-9207-AB2935C0D14C}" srcOrd="0" destOrd="0" presId="urn:microsoft.com/office/officeart/2018/2/layout/IconVerticalSolidList"/>
    <dgm:cxn modelId="{6E96472D-7FD2-4574-9244-315C316A32D9}" type="presParOf" srcId="{0CBEA0A5-BBF1-40DE-870E-006F9975C660}" destId="{CDEE93C3-E064-4466-AD9D-E4A40A6640E3}" srcOrd="1" destOrd="0" presId="urn:microsoft.com/office/officeart/2018/2/layout/IconVerticalSolidList"/>
    <dgm:cxn modelId="{7D6F7C9A-E1CD-42EF-96E0-216054E1EACA}" type="presParOf" srcId="{0CBEA0A5-BBF1-40DE-870E-006F9975C660}" destId="{72C39608-0BD0-43FC-A24F-DB12AB9C29DE}" srcOrd="2" destOrd="0" presId="urn:microsoft.com/office/officeart/2018/2/layout/IconVerticalSolidList"/>
    <dgm:cxn modelId="{393585F7-5614-4687-BD9D-A804D410C437}" type="presParOf" srcId="{0CBEA0A5-BBF1-40DE-870E-006F9975C660}" destId="{DA6FA218-4C18-4AB1-8181-6B1850352FDA}" srcOrd="3" destOrd="0" presId="urn:microsoft.com/office/officeart/2018/2/layout/IconVerticalSolidList"/>
    <dgm:cxn modelId="{8246EB31-011A-4911-B1E1-047E806D98CF}" type="presParOf" srcId="{9BD75B0B-5C39-4ABD-8979-51902FCBD1C6}" destId="{D8F3FD62-BA29-44E3-ADAE-811CE3058FD7}" srcOrd="1" destOrd="0" presId="urn:microsoft.com/office/officeart/2018/2/layout/IconVerticalSolidList"/>
    <dgm:cxn modelId="{B71119B5-DBB8-40E1-B734-46BC71BB55A0}" type="presParOf" srcId="{9BD75B0B-5C39-4ABD-8979-51902FCBD1C6}" destId="{6389B73E-2DF2-400B-9E75-600AD954E4CF}" srcOrd="2" destOrd="0" presId="urn:microsoft.com/office/officeart/2018/2/layout/IconVerticalSolidList"/>
    <dgm:cxn modelId="{573EBF14-09E7-4F43-BB0B-CEC76DDF5DAA}" type="presParOf" srcId="{6389B73E-2DF2-400B-9E75-600AD954E4CF}" destId="{7F862557-E627-4AE7-80B1-3E99EEFA13C5}" srcOrd="0" destOrd="0" presId="urn:microsoft.com/office/officeart/2018/2/layout/IconVerticalSolidList"/>
    <dgm:cxn modelId="{DBF563E8-4A0D-4E5D-B136-7098E2C3E943}" type="presParOf" srcId="{6389B73E-2DF2-400B-9E75-600AD954E4CF}" destId="{1AE5BC52-E39C-4645-B50C-F8FA8672E1E7}" srcOrd="1" destOrd="0" presId="urn:microsoft.com/office/officeart/2018/2/layout/IconVerticalSolidList"/>
    <dgm:cxn modelId="{BC5DF45D-F403-4EAD-87CB-1380F3177E4B}" type="presParOf" srcId="{6389B73E-2DF2-400B-9E75-600AD954E4CF}" destId="{DD7F1F27-3DA3-464D-92F3-A481BCB77248}" srcOrd="2" destOrd="0" presId="urn:microsoft.com/office/officeart/2018/2/layout/IconVerticalSolidList"/>
    <dgm:cxn modelId="{61B55D3F-BBC0-4BE2-817C-706C8A35B06B}" type="presParOf" srcId="{6389B73E-2DF2-400B-9E75-600AD954E4CF}" destId="{CF7472F7-C8B2-4B2D-AF75-59F90FD82685}" srcOrd="3" destOrd="0" presId="urn:microsoft.com/office/officeart/2018/2/layout/IconVerticalSolidList"/>
    <dgm:cxn modelId="{35C165D2-0DA3-4617-9D9F-BAB3DBE0C000}" type="presParOf" srcId="{9BD75B0B-5C39-4ABD-8979-51902FCBD1C6}" destId="{40B493C7-4CB9-4122-9043-4390C72F01F9}" srcOrd="3" destOrd="0" presId="urn:microsoft.com/office/officeart/2018/2/layout/IconVerticalSolidList"/>
    <dgm:cxn modelId="{44073AE6-07FA-4F86-8400-F01A96D21018}" type="presParOf" srcId="{9BD75B0B-5C39-4ABD-8979-51902FCBD1C6}" destId="{1B4F0604-3179-441B-ADAD-28BF95518F4E}" srcOrd="4" destOrd="0" presId="urn:microsoft.com/office/officeart/2018/2/layout/IconVerticalSolidList"/>
    <dgm:cxn modelId="{A69E009D-055F-4183-A909-7B098CC1A1A0}" type="presParOf" srcId="{1B4F0604-3179-441B-ADAD-28BF95518F4E}" destId="{A1849C7F-5D7E-4D5B-B81B-6E4324423945}" srcOrd="0" destOrd="0" presId="urn:microsoft.com/office/officeart/2018/2/layout/IconVerticalSolidList"/>
    <dgm:cxn modelId="{12C3A580-4CAD-4082-AB14-F3E282100C85}" type="presParOf" srcId="{1B4F0604-3179-441B-ADAD-28BF95518F4E}" destId="{64CCA409-26B1-433C-B956-2D7A6476CEE2}" srcOrd="1" destOrd="0" presId="urn:microsoft.com/office/officeart/2018/2/layout/IconVerticalSolidList"/>
    <dgm:cxn modelId="{16622477-A3B5-4E05-87DE-63834D368D10}" type="presParOf" srcId="{1B4F0604-3179-441B-ADAD-28BF95518F4E}" destId="{1A81BA1A-640B-4C6B-8FFE-EBD497093E72}" srcOrd="2" destOrd="0" presId="urn:microsoft.com/office/officeart/2018/2/layout/IconVerticalSolidList"/>
    <dgm:cxn modelId="{4FE63484-1720-4E48-B0B8-E2C126DB15F0}" type="presParOf" srcId="{1B4F0604-3179-441B-ADAD-28BF95518F4E}" destId="{CFE9D307-79C0-4E73-A19C-590446970C43}" srcOrd="3" destOrd="0" presId="urn:microsoft.com/office/officeart/2018/2/layout/IconVerticalSolidList"/>
    <dgm:cxn modelId="{7E99CA9B-9A25-470E-BA82-9F17DA242715}" type="presParOf" srcId="{9BD75B0B-5C39-4ABD-8979-51902FCBD1C6}" destId="{5FD12EDD-D62F-47FB-AF95-E695D11C0249}" srcOrd="5" destOrd="0" presId="urn:microsoft.com/office/officeart/2018/2/layout/IconVerticalSolidList"/>
    <dgm:cxn modelId="{58029F8B-544D-48E8-960E-619FBB6CAB70}" type="presParOf" srcId="{9BD75B0B-5C39-4ABD-8979-51902FCBD1C6}" destId="{A02CCD80-9334-4F38-B830-9AC3636FDE21}" srcOrd="6" destOrd="0" presId="urn:microsoft.com/office/officeart/2018/2/layout/IconVerticalSolidList"/>
    <dgm:cxn modelId="{C1DC9A99-0EC9-4B04-9ED4-83E3F561C601}" type="presParOf" srcId="{A02CCD80-9334-4F38-B830-9AC3636FDE21}" destId="{C90C9B20-9A88-4FAB-8C19-552B0A54A28D}" srcOrd="0" destOrd="0" presId="urn:microsoft.com/office/officeart/2018/2/layout/IconVerticalSolidList"/>
    <dgm:cxn modelId="{050C23EB-A7B1-43D4-9264-20E2A55D9104}" type="presParOf" srcId="{A02CCD80-9334-4F38-B830-9AC3636FDE21}" destId="{52DFB453-79C7-4C4B-8450-78E75A50FDEF}" srcOrd="1" destOrd="0" presId="urn:microsoft.com/office/officeart/2018/2/layout/IconVerticalSolidList"/>
    <dgm:cxn modelId="{7247669F-1EE9-49B4-997D-1BB684AD00C7}" type="presParOf" srcId="{A02CCD80-9334-4F38-B830-9AC3636FDE21}" destId="{DD622A06-22A1-412D-96DB-2294C81276E6}" srcOrd="2" destOrd="0" presId="urn:microsoft.com/office/officeart/2018/2/layout/IconVerticalSolidList"/>
    <dgm:cxn modelId="{08CEB0A4-9ABA-48FA-B237-24A0174FD522}" type="presParOf" srcId="{A02CCD80-9334-4F38-B830-9AC3636FDE21}" destId="{FAD1951E-F244-462A-950A-8FDB2752B9B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BF6D3BCF-61D5-4332-B6F0-2CF15FAAC0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533F6F5-7D31-43D1-BB31-822BC981C567}" type="parTrans" cxnId="{68DA0B95-993B-425A-9B84-0828BBC0B09A}">
      <dgm:prSet/>
      <dgm:spPr/>
      <dgm:t>
        <a:bodyPr/>
        <a:lstStyle/>
        <a:p>
          <a:endParaRPr lang="en-US"/>
        </a:p>
      </dgm:t>
    </dgm:pt>
    <dgm:pt modelId="{940180B3-C221-46C9-A532-3EB188A06580}">
      <dgm:prSet custT="1"/>
      <dgm:spPr>
        <a:noFill/>
        <a:ln>
          <a:noFill/>
        </a:ln>
      </dgm:spPr>
      <dgm:t>
        <a:bodyPr/>
        <a:lstStyle/>
        <a:p>
          <a:r>
            <a:rPr lang="es-US" sz="2200" b="0" i="0" u="none" strike="noStrike" cap="none" baseline="0" dirty="0">
              <a:solidFill>
                <a:srgbClr val="FFFFFF"/>
              </a:solidFill>
              <a:effectLst/>
              <a:uFill>
                <a:solidFill>
                  <a:prstClr val="black">
                    <a:alpha val="0"/>
                  </a:prstClr>
                </a:solidFill>
              </a:uFill>
              <a:latin typeface="Corbel"/>
              <a:ea typeface="Corbel"/>
              <a:cs typeface="Corbel"/>
            </a:rPr>
            <a:t>“Una parte de usted podría sentirse de una manera, y una parte de usted de otra, ¿eso le parece verdadero?”.</a:t>
          </a:r>
        </a:p>
      </dgm:t>
    </dgm:pt>
    <dgm:pt modelId="{6B4F9550-3F35-4B47-872D-DB2D17D3CD6D}" type="sibTrans" cxnId="{68DA0B95-993B-425A-9B84-0828BBC0B09A}">
      <dgm:prSet/>
      <dgm:spPr/>
      <dgm:t>
        <a:bodyPr/>
        <a:lstStyle/>
        <a:p>
          <a:endParaRPr lang="en-US"/>
        </a:p>
      </dgm:t>
    </dgm:pt>
    <dgm:pt modelId="{769F4933-1F54-438E-94FC-6F941FEECEA6}" type="parTrans" cxnId="{FC4AB604-8A7B-4C4B-8150-FAC832FE5837}">
      <dgm:prSet/>
      <dgm:spPr/>
      <dgm:t>
        <a:bodyPr/>
        <a:lstStyle/>
        <a:p>
          <a:endParaRPr lang="en-US"/>
        </a:p>
      </dgm:t>
    </dgm:pt>
    <dgm:pt modelId="{3BBD91AF-F827-46E4-AAC2-EA287D7FC8B9}">
      <dgm:prSet custT="1"/>
      <dgm:spPr>
        <a:noFill/>
        <a:ln>
          <a:noFill/>
        </a:ln>
      </dgm:spPr>
      <dgm:t>
        <a:bodyPr/>
        <a:lstStyle/>
        <a:p>
          <a:r>
            <a:rPr lang="es-US" sz="2200" b="0" i="0" u="none" strike="noStrike" cap="none" baseline="0" dirty="0">
              <a:solidFill>
                <a:srgbClr val="FFFFFF"/>
              </a:solidFill>
              <a:effectLst/>
              <a:uFill>
                <a:solidFill>
                  <a:prstClr val="black">
                    <a:alpha val="0"/>
                  </a:prstClr>
                </a:solidFill>
              </a:uFill>
              <a:latin typeface="Corbel"/>
              <a:ea typeface="Corbel"/>
              <a:cs typeface="Corbel"/>
            </a:rPr>
            <a:t>“¿Qué es algo que se siente difícil de cambiar, incluso si parte de usted lo desea?”.</a:t>
          </a:r>
        </a:p>
      </dgm:t>
    </dgm:pt>
    <dgm:pt modelId="{AD6CDD00-9D88-483F-A909-06FE9B9A6BDE}" type="sibTrans" cxnId="{FC4AB604-8A7B-4C4B-8150-FAC832FE5837}">
      <dgm:prSet/>
      <dgm:spPr/>
      <dgm:t>
        <a:bodyPr/>
        <a:lstStyle/>
        <a:p>
          <a:endParaRPr lang="en-US"/>
        </a:p>
      </dgm:t>
    </dgm:pt>
    <dgm:pt modelId="{7634A9AB-36EC-4681-9734-19BC05209CE0}" type="parTrans" cxnId="{7909C59B-007D-439B-BE60-23AAB8ADF2FD}">
      <dgm:prSet/>
      <dgm:spPr/>
      <dgm:t>
        <a:bodyPr/>
        <a:lstStyle/>
        <a:p>
          <a:endParaRPr lang="en-US"/>
        </a:p>
      </dgm:t>
    </dgm:pt>
    <dgm:pt modelId="{07C6022A-52F1-4AA4-815E-34C752127EDE}">
      <dgm:prSet custT="1"/>
      <dgm:spPr>
        <a:noFill/>
        <a:ln>
          <a:noFill/>
        </a:ln>
      </dgm:spPr>
      <dgm:t>
        <a:bodyPr/>
        <a:lstStyle/>
        <a:p>
          <a:r>
            <a:rPr lang="es-US" sz="2200" b="0" i="0" u="none" strike="noStrike" cap="none" baseline="0" dirty="0">
              <a:solidFill>
                <a:srgbClr val="FFFFFF"/>
              </a:solidFill>
              <a:effectLst/>
              <a:uFill>
                <a:solidFill>
                  <a:prstClr val="black">
                    <a:alpha val="0"/>
                  </a:prstClr>
                </a:solidFill>
              </a:uFill>
              <a:latin typeface="Corbel"/>
              <a:ea typeface="Corbel"/>
              <a:cs typeface="Corbel"/>
            </a:rPr>
            <a:t>“¿Qué lo haría sentir más listo, o menos listo, para probar algo diferente?”.</a:t>
          </a:r>
        </a:p>
      </dgm:t>
    </dgm:pt>
    <dgm:pt modelId="{EFC1FB1F-18EC-4225-8967-03F5F554AD64}" type="sibTrans" cxnId="{7909C59B-007D-439B-BE60-23AAB8ADF2FD}">
      <dgm:prSet/>
      <dgm:spPr/>
      <dgm:t>
        <a:bodyPr/>
        <a:lstStyle/>
        <a:p>
          <a:endParaRPr lang="en-US"/>
        </a:p>
      </dgm:t>
    </dgm:pt>
    <dgm:pt modelId="{70AE43BD-37C4-4EB6-9F9F-E2BB95DB86EC}" type="parTrans" cxnId="{18636B54-60A8-4752-B33E-558E8A1CC158}">
      <dgm:prSet/>
      <dgm:spPr/>
      <dgm:t>
        <a:bodyPr/>
        <a:lstStyle/>
        <a:p>
          <a:endParaRPr lang="en-US"/>
        </a:p>
      </dgm:t>
    </dgm:pt>
    <dgm:pt modelId="{AC347EC8-0324-4005-B6EE-9BFA4155B477}">
      <dgm:prSet custT="1"/>
      <dgm:spPr>
        <a:noFill/>
        <a:ln>
          <a:noFill/>
        </a:ln>
      </dgm:spPr>
      <dgm:t>
        <a:bodyPr/>
        <a:lstStyle/>
        <a:p>
          <a:r>
            <a:rPr lang="es-US" sz="2200" b="0" i="0" u="none" strike="noStrike" cap="none" baseline="0" dirty="0">
              <a:solidFill>
                <a:srgbClr val="FFFFFF"/>
              </a:solidFill>
              <a:effectLst/>
              <a:uFill>
                <a:solidFill>
                  <a:prstClr val="black">
                    <a:alpha val="0"/>
                  </a:prstClr>
                </a:solidFill>
              </a:uFill>
              <a:latin typeface="Corbel"/>
              <a:ea typeface="Corbel"/>
              <a:cs typeface="Corbel"/>
            </a:rPr>
            <a:t>“Si alguna vez quisiera hacer un cambio, ¿qué le ayudaría a sentirse apoyado?”.</a:t>
          </a:r>
        </a:p>
      </dgm:t>
    </dgm:pt>
    <dgm:pt modelId="{4E3DABE8-EAD3-4C58-82C7-6F1C2D471651}" type="sibTrans" cxnId="{18636B54-60A8-4752-B33E-558E8A1CC158}">
      <dgm:prSet/>
      <dgm:spPr/>
      <dgm:t>
        <a:bodyPr/>
        <a:lstStyle/>
        <a:p>
          <a:endParaRPr lang="en-US"/>
        </a:p>
      </dgm:t>
    </dgm:pt>
    <dgm:pt modelId="{248016F0-8D8B-47EF-94EB-66430BAC624D}" type="pres">
      <dgm:prSet presAssocID="{BF6D3BCF-61D5-4332-B6F0-2CF15FAAC009}" presName="root" presStyleCnt="0">
        <dgm:presLayoutVars>
          <dgm:dir/>
          <dgm:resizeHandles val="exact"/>
        </dgm:presLayoutVars>
      </dgm:prSet>
      <dgm:spPr/>
    </dgm:pt>
    <dgm:pt modelId="{2809EAE4-75A2-49B5-AE0A-F3C155F67172}" type="pres">
      <dgm:prSet presAssocID="{940180B3-C221-46C9-A532-3EB188A06580}" presName="compNode" presStyleCnt="0"/>
      <dgm:spPr/>
    </dgm:pt>
    <dgm:pt modelId="{2DB2C0A7-BA67-4A12-8029-3E9CFCF77193}" type="pres">
      <dgm:prSet presAssocID="{940180B3-C221-46C9-A532-3EB188A06580}" presName="bgRect" presStyleLbl="bgShp" presStyleIdx="0" presStyleCnt="4"/>
      <dgm:spPr>
        <a:solidFill>
          <a:schemeClr val="accent2">
            <a:hueOff val="0"/>
            <a:satOff val="0"/>
            <a:lumOff val="0"/>
            <a:alphaOff val="0"/>
          </a:schemeClr>
        </a:solidFill>
        <a:ln>
          <a:noFill/>
        </a:ln>
      </dgm:spPr>
    </dgm:pt>
    <dgm:pt modelId="{56F3CEB3-949A-41F5-AB6A-78FF764506EC}" type="pres">
      <dgm:prSet presAssocID="{940180B3-C221-46C9-A532-3EB188A0658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with solid fill"/>
        </a:ext>
      </dgm:extLst>
    </dgm:pt>
    <dgm:pt modelId="{28BD5B22-5150-4D08-A4E8-AEBD992292E7}" type="pres">
      <dgm:prSet presAssocID="{940180B3-C221-46C9-A532-3EB188A06580}" presName="spaceRect" presStyleCnt="0"/>
      <dgm:spPr/>
    </dgm:pt>
    <dgm:pt modelId="{6999CDDD-85D6-4DDD-A5D8-DA0AFEC0BCAE}" type="pres">
      <dgm:prSet presAssocID="{940180B3-C221-46C9-A532-3EB188A06580}" presName="parTx" presStyleLbl="revTx" presStyleIdx="0" presStyleCnt="4">
        <dgm:presLayoutVars>
          <dgm:chMax val="0"/>
          <dgm:chPref val="0"/>
        </dgm:presLayoutVars>
      </dgm:prSet>
      <dgm:spPr/>
    </dgm:pt>
    <dgm:pt modelId="{7C21C264-BF5B-4F3A-B27A-2DA8E56BFCFF}" type="pres">
      <dgm:prSet presAssocID="{6B4F9550-3F35-4B47-872D-DB2D17D3CD6D}" presName="sibTrans" presStyleCnt="0"/>
      <dgm:spPr/>
    </dgm:pt>
    <dgm:pt modelId="{13ABBD08-3108-4BF0-B224-731346B5AD55}" type="pres">
      <dgm:prSet presAssocID="{3BBD91AF-F827-46E4-AAC2-EA287D7FC8B9}" presName="compNode" presStyleCnt="0"/>
      <dgm:spPr/>
    </dgm:pt>
    <dgm:pt modelId="{EB450918-4DF2-4E1F-A6B8-E6F85ADADC0C}" type="pres">
      <dgm:prSet presAssocID="{3BBD91AF-F827-46E4-AAC2-EA287D7FC8B9}" presName="bgRect" presStyleLbl="bgShp" presStyleIdx="1" presStyleCnt="4"/>
      <dgm:spPr>
        <a:solidFill>
          <a:schemeClr val="accent3">
            <a:hueOff val="0"/>
            <a:satOff val="0"/>
            <a:lumOff val="0"/>
            <a:alphaOff val="0"/>
          </a:schemeClr>
        </a:solidFill>
        <a:ln>
          <a:noFill/>
        </a:ln>
      </dgm:spPr>
    </dgm:pt>
    <dgm:pt modelId="{5584A65D-A359-4AEC-8F44-B4C12C8034CB}" type="pres">
      <dgm:prSet presAssocID="{3BBD91AF-F827-46E4-AAC2-EA287D7FC8B9}"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ckey Stick Curve Graph with solid fill"/>
        </a:ext>
      </dgm:extLst>
    </dgm:pt>
    <dgm:pt modelId="{28A832C3-17C5-4A08-9227-32C7BEA43918}" type="pres">
      <dgm:prSet presAssocID="{3BBD91AF-F827-46E4-AAC2-EA287D7FC8B9}" presName="spaceRect" presStyleCnt="0"/>
      <dgm:spPr/>
    </dgm:pt>
    <dgm:pt modelId="{00801AC7-DB09-43E9-9729-0266E5CFF9B6}" type="pres">
      <dgm:prSet presAssocID="{3BBD91AF-F827-46E4-AAC2-EA287D7FC8B9}" presName="parTx" presStyleLbl="revTx" presStyleIdx="1" presStyleCnt="4">
        <dgm:presLayoutVars>
          <dgm:chMax val="0"/>
          <dgm:chPref val="0"/>
        </dgm:presLayoutVars>
      </dgm:prSet>
      <dgm:spPr/>
    </dgm:pt>
    <dgm:pt modelId="{78C27BAD-1A62-42A7-A604-4EE8B5520F72}" type="pres">
      <dgm:prSet presAssocID="{AD6CDD00-9D88-483F-A909-06FE9B9A6BDE}" presName="sibTrans" presStyleCnt="0"/>
      <dgm:spPr/>
    </dgm:pt>
    <dgm:pt modelId="{F2FDBB4C-3A65-4C10-A0FB-06734073EEE8}" type="pres">
      <dgm:prSet presAssocID="{07C6022A-52F1-4AA4-815E-34C752127EDE}" presName="compNode" presStyleCnt="0"/>
      <dgm:spPr/>
    </dgm:pt>
    <dgm:pt modelId="{679DBFD3-3F26-41A0-8D0A-B7C3362CA909}" type="pres">
      <dgm:prSet presAssocID="{07C6022A-52F1-4AA4-815E-34C752127EDE}" presName="bgRect" presStyleLbl="bgShp" presStyleIdx="2" presStyleCnt="4"/>
      <dgm:spPr>
        <a:solidFill>
          <a:schemeClr val="accent4">
            <a:hueOff val="0"/>
            <a:satOff val="0"/>
            <a:lumOff val="0"/>
            <a:alphaOff val="0"/>
          </a:schemeClr>
        </a:solidFill>
        <a:ln>
          <a:noFill/>
        </a:ln>
      </dgm:spPr>
    </dgm:pt>
    <dgm:pt modelId="{4CA64D88-5F3E-4219-A37E-A4E5931B3CFC}" type="pres">
      <dgm:prSet presAssocID="{07C6022A-52F1-4AA4-815E-34C752127ED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ates"/>
        </a:ext>
      </dgm:extLst>
    </dgm:pt>
    <dgm:pt modelId="{1AFB87D1-E3FC-458A-ABEC-A97D28582910}" type="pres">
      <dgm:prSet presAssocID="{07C6022A-52F1-4AA4-815E-34C752127EDE}" presName="spaceRect" presStyleCnt="0"/>
      <dgm:spPr/>
    </dgm:pt>
    <dgm:pt modelId="{54C83191-B1CA-4E08-9AFB-3B11853DE007}" type="pres">
      <dgm:prSet presAssocID="{07C6022A-52F1-4AA4-815E-34C752127EDE}" presName="parTx" presStyleLbl="revTx" presStyleIdx="2" presStyleCnt="4">
        <dgm:presLayoutVars>
          <dgm:chMax val="0"/>
          <dgm:chPref val="0"/>
        </dgm:presLayoutVars>
      </dgm:prSet>
      <dgm:spPr/>
    </dgm:pt>
    <dgm:pt modelId="{FA48DA79-1F40-4342-83BA-2D1314E60C74}" type="pres">
      <dgm:prSet presAssocID="{EFC1FB1F-18EC-4225-8967-03F5F554AD64}" presName="sibTrans" presStyleCnt="0"/>
      <dgm:spPr/>
    </dgm:pt>
    <dgm:pt modelId="{443C400A-E6D3-4D03-BB31-79E28DE4F70E}" type="pres">
      <dgm:prSet presAssocID="{AC347EC8-0324-4005-B6EE-9BFA4155B477}" presName="compNode" presStyleCnt="0"/>
      <dgm:spPr/>
    </dgm:pt>
    <dgm:pt modelId="{1CF7E7C1-4E8F-4835-984B-904FAE961BAC}" type="pres">
      <dgm:prSet presAssocID="{AC347EC8-0324-4005-B6EE-9BFA4155B477}" presName="bgRect" presStyleLbl="bgShp" presStyleIdx="3" presStyleCnt="4"/>
      <dgm:spPr>
        <a:solidFill>
          <a:schemeClr val="accent5">
            <a:hueOff val="0"/>
            <a:satOff val="0"/>
            <a:lumOff val="0"/>
            <a:alphaOff val="0"/>
          </a:schemeClr>
        </a:solidFill>
        <a:ln>
          <a:noFill/>
        </a:ln>
      </dgm:spPr>
    </dgm:pt>
    <dgm:pt modelId="{E93EB29B-AE29-431F-B7DB-9C65D288A852}" type="pres">
      <dgm:prSet presAssocID="{AC347EC8-0324-4005-B6EE-9BFA4155B47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re with solid fill"/>
        </a:ext>
      </dgm:extLst>
    </dgm:pt>
    <dgm:pt modelId="{D63D1235-FA91-4C87-8767-9D4D66FD35D4}" type="pres">
      <dgm:prSet presAssocID="{AC347EC8-0324-4005-B6EE-9BFA4155B477}" presName="spaceRect" presStyleCnt="0"/>
      <dgm:spPr/>
    </dgm:pt>
    <dgm:pt modelId="{E1472A32-5456-482B-84EE-DFBE0FC03E32}" type="pres">
      <dgm:prSet presAssocID="{AC347EC8-0324-4005-B6EE-9BFA4155B477}" presName="parTx" presStyleLbl="revTx" presStyleIdx="3" presStyleCnt="4">
        <dgm:presLayoutVars>
          <dgm:chMax val="0"/>
          <dgm:chPref val="0"/>
        </dgm:presLayoutVars>
      </dgm:prSet>
      <dgm:spPr/>
    </dgm:pt>
  </dgm:ptLst>
  <dgm:cxnLst>
    <dgm:cxn modelId="{FC4AB604-8A7B-4C4B-8150-FAC832FE5837}" srcId="{BF6D3BCF-61D5-4332-B6F0-2CF15FAAC009}" destId="{3BBD91AF-F827-46E4-AAC2-EA287D7FC8B9}" srcOrd="1" destOrd="0" parTransId="{769F4933-1F54-438E-94FC-6F941FEECEA6}" sibTransId="{AD6CDD00-9D88-483F-A909-06FE9B9A6BDE}"/>
    <dgm:cxn modelId="{E4DAD847-019A-449E-BF2F-26561A26A982}" type="presOf" srcId="{BF6D3BCF-61D5-4332-B6F0-2CF15FAAC009}" destId="{248016F0-8D8B-47EF-94EB-66430BAC624D}" srcOrd="0" destOrd="0" presId="urn:microsoft.com/office/officeart/2018/2/layout/IconVerticalSolidList"/>
    <dgm:cxn modelId="{18636B54-60A8-4752-B33E-558E8A1CC158}" srcId="{BF6D3BCF-61D5-4332-B6F0-2CF15FAAC009}" destId="{AC347EC8-0324-4005-B6EE-9BFA4155B477}" srcOrd="3" destOrd="0" parTransId="{70AE43BD-37C4-4EB6-9F9F-E2BB95DB86EC}" sibTransId="{4E3DABE8-EAD3-4C58-82C7-6F1C2D471651}"/>
    <dgm:cxn modelId="{E788EF67-5E77-4FEA-A6CF-0187EDE716AA}" type="presOf" srcId="{AC347EC8-0324-4005-B6EE-9BFA4155B477}" destId="{E1472A32-5456-482B-84EE-DFBE0FC03E32}" srcOrd="0" destOrd="0" presId="urn:microsoft.com/office/officeart/2018/2/layout/IconVerticalSolidList"/>
    <dgm:cxn modelId="{68DA0B95-993B-425A-9B84-0828BBC0B09A}" srcId="{BF6D3BCF-61D5-4332-B6F0-2CF15FAAC009}" destId="{940180B3-C221-46C9-A532-3EB188A06580}" srcOrd="0" destOrd="0" parTransId="{C533F6F5-7D31-43D1-BB31-822BC981C567}" sibTransId="{6B4F9550-3F35-4B47-872D-DB2D17D3CD6D}"/>
    <dgm:cxn modelId="{7909C59B-007D-439B-BE60-23AAB8ADF2FD}" srcId="{BF6D3BCF-61D5-4332-B6F0-2CF15FAAC009}" destId="{07C6022A-52F1-4AA4-815E-34C752127EDE}" srcOrd="2" destOrd="0" parTransId="{7634A9AB-36EC-4681-9734-19BC05209CE0}" sibTransId="{EFC1FB1F-18EC-4225-8967-03F5F554AD64}"/>
    <dgm:cxn modelId="{7EE032CE-6C6F-412C-997D-80B13A47945D}" type="presOf" srcId="{3BBD91AF-F827-46E4-AAC2-EA287D7FC8B9}" destId="{00801AC7-DB09-43E9-9729-0266E5CFF9B6}" srcOrd="0" destOrd="0" presId="urn:microsoft.com/office/officeart/2018/2/layout/IconVerticalSolidList"/>
    <dgm:cxn modelId="{E785CBD2-2DDB-42A5-9CC4-58356677A954}" type="presOf" srcId="{07C6022A-52F1-4AA4-815E-34C752127EDE}" destId="{54C83191-B1CA-4E08-9AFB-3B11853DE007}" srcOrd="0" destOrd="0" presId="urn:microsoft.com/office/officeart/2018/2/layout/IconVerticalSolidList"/>
    <dgm:cxn modelId="{55CD61F0-F34F-46A0-953F-2A405831E301}" type="presOf" srcId="{940180B3-C221-46C9-A532-3EB188A06580}" destId="{6999CDDD-85D6-4DDD-A5D8-DA0AFEC0BCAE}" srcOrd="0" destOrd="0" presId="urn:microsoft.com/office/officeart/2018/2/layout/IconVerticalSolidList"/>
    <dgm:cxn modelId="{04F276BB-9E1B-4AAA-ABB9-EF0404A90494}" type="presParOf" srcId="{248016F0-8D8B-47EF-94EB-66430BAC624D}" destId="{2809EAE4-75A2-49B5-AE0A-F3C155F67172}" srcOrd="0" destOrd="0" presId="urn:microsoft.com/office/officeart/2018/2/layout/IconVerticalSolidList"/>
    <dgm:cxn modelId="{B8BF45D0-140A-4994-A1B3-5454B87041A0}" type="presParOf" srcId="{2809EAE4-75A2-49B5-AE0A-F3C155F67172}" destId="{2DB2C0A7-BA67-4A12-8029-3E9CFCF77193}" srcOrd="0" destOrd="0" presId="urn:microsoft.com/office/officeart/2018/2/layout/IconVerticalSolidList"/>
    <dgm:cxn modelId="{3AF24B92-6C58-4565-A065-E0FE23A5388D}" type="presParOf" srcId="{2809EAE4-75A2-49B5-AE0A-F3C155F67172}" destId="{56F3CEB3-949A-41F5-AB6A-78FF764506EC}" srcOrd="1" destOrd="0" presId="urn:microsoft.com/office/officeart/2018/2/layout/IconVerticalSolidList"/>
    <dgm:cxn modelId="{46F41A56-86AD-46CE-B2CD-6801B41F721D}" type="presParOf" srcId="{2809EAE4-75A2-49B5-AE0A-F3C155F67172}" destId="{28BD5B22-5150-4D08-A4E8-AEBD992292E7}" srcOrd="2" destOrd="0" presId="urn:microsoft.com/office/officeart/2018/2/layout/IconVerticalSolidList"/>
    <dgm:cxn modelId="{E863ACDA-EB24-4CED-8685-9CAF06E7A79A}" type="presParOf" srcId="{2809EAE4-75A2-49B5-AE0A-F3C155F67172}" destId="{6999CDDD-85D6-4DDD-A5D8-DA0AFEC0BCAE}" srcOrd="3" destOrd="0" presId="urn:microsoft.com/office/officeart/2018/2/layout/IconVerticalSolidList"/>
    <dgm:cxn modelId="{926AD383-0655-4D8C-B77C-592EFA8CE189}" type="presParOf" srcId="{248016F0-8D8B-47EF-94EB-66430BAC624D}" destId="{7C21C264-BF5B-4F3A-B27A-2DA8E56BFCFF}" srcOrd="1" destOrd="0" presId="urn:microsoft.com/office/officeart/2018/2/layout/IconVerticalSolidList"/>
    <dgm:cxn modelId="{56885BD2-8123-4641-B6B4-4C041B2E922B}" type="presParOf" srcId="{248016F0-8D8B-47EF-94EB-66430BAC624D}" destId="{13ABBD08-3108-4BF0-B224-731346B5AD55}" srcOrd="2" destOrd="0" presId="urn:microsoft.com/office/officeart/2018/2/layout/IconVerticalSolidList"/>
    <dgm:cxn modelId="{F5128E58-A619-4E85-8CFC-4EC14CD72205}" type="presParOf" srcId="{13ABBD08-3108-4BF0-B224-731346B5AD55}" destId="{EB450918-4DF2-4E1F-A6B8-E6F85ADADC0C}" srcOrd="0" destOrd="0" presId="urn:microsoft.com/office/officeart/2018/2/layout/IconVerticalSolidList"/>
    <dgm:cxn modelId="{D718C2CE-3440-4DA5-8C3C-15F0E0298928}" type="presParOf" srcId="{13ABBD08-3108-4BF0-B224-731346B5AD55}" destId="{5584A65D-A359-4AEC-8F44-B4C12C8034CB}" srcOrd="1" destOrd="0" presId="urn:microsoft.com/office/officeart/2018/2/layout/IconVerticalSolidList"/>
    <dgm:cxn modelId="{2A32E0DB-218C-43F3-A410-8B3369F02231}" type="presParOf" srcId="{13ABBD08-3108-4BF0-B224-731346B5AD55}" destId="{28A832C3-17C5-4A08-9227-32C7BEA43918}" srcOrd="2" destOrd="0" presId="urn:microsoft.com/office/officeart/2018/2/layout/IconVerticalSolidList"/>
    <dgm:cxn modelId="{78A9CA71-FB5C-4E4C-9413-B1107A70C547}" type="presParOf" srcId="{13ABBD08-3108-4BF0-B224-731346B5AD55}" destId="{00801AC7-DB09-43E9-9729-0266E5CFF9B6}" srcOrd="3" destOrd="0" presId="urn:microsoft.com/office/officeart/2018/2/layout/IconVerticalSolidList"/>
    <dgm:cxn modelId="{15715C5A-B008-45C0-8F05-BCAB12CD5600}" type="presParOf" srcId="{248016F0-8D8B-47EF-94EB-66430BAC624D}" destId="{78C27BAD-1A62-42A7-A604-4EE8B5520F72}" srcOrd="3" destOrd="0" presId="urn:microsoft.com/office/officeart/2018/2/layout/IconVerticalSolidList"/>
    <dgm:cxn modelId="{EF3E1E5A-5802-47D4-B2C0-D5B8A95428FD}" type="presParOf" srcId="{248016F0-8D8B-47EF-94EB-66430BAC624D}" destId="{F2FDBB4C-3A65-4C10-A0FB-06734073EEE8}" srcOrd="4" destOrd="0" presId="urn:microsoft.com/office/officeart/2018/2/layout/IconVerticalSolidList"/>
    <dgm:cxn modelId="{FEDE8331-5298-42A7-8F31-44FD54636ECA}" type="presParOf" srcId="{F2FDBB4C-3A65-4C10-A0FB-06734073EEE8}" destId="{679DBFD3-3F26-41A0-8D0A-B7C3362CA909}" srcOrd="0" destOrd="0" presId="urn:microsoft.com/office/officeart/2018/2/layout/IconVerticalSolidList"/>
    <dgm:cxn modelId="{7D491902-CB2B-4C31-91B1-DA5F2CC5A938}" type="presParOf" srcId="{F2FDBB4C-3A65-4C10-A0FB-06734073EEE8}" destId="{4CA64D88-5F3E-4219-A37E-A4E5931B3CFC}" srcOrd="1" destOrd="0" presId="urn:microsoft.com/office/officeart/2018/2/layout/IconVerticalSolidList"/>
    <dgm:cxn modelId="{DC4DBC99-C250-4667-9DCF-69E6632A1F7E}" type="presParOf" srcId="{F2FDBB4C-3A65-4C10-A0FB-06734073EEE8}" destId="{1AFB87D1-E3FC-458A-ABEC-A97D28582910}" srcOrd="2" destOrd="0" presId="urn:microsoft.com/office/officeart/2018/2/layout/IconVerticalSolidList"/>
    <dgm:cxn modelId="{C258CABD-58EF-42F4-A10E-8F6947EBB22B}" type="presParOf" srcId="{F2FDBB4C-3A65-4C10-A0FB-06734073EEE8}" destId="{54C83191-B1CA-4E08-9AFB-3B11853DE007}" srcOrd="3" destOrd="0" presId="urn:microsoft.com/office/officeart/2018/2/layout/IconVerticalSolidList"/>
    <dgm:cxn modelId="{71C1C977-1305-4A78-9908-1019C7E7F0ED}" type="presParOf" srcId="{248016F0-8D8B-47EF-94EB-66430BAC624D}" destId="{FA48DA79-1F40-4342-83BA-2D1314E60C74}" srcOrd="5" destOrd="0" presId="urn:microsoft.com/office/officeart/2018/2/layout/IconVerticalSolidList"/>
    <dgm:cxn modelId="{80DB5480-B0D4-45AF-91C0-9D6BAFC42691}" type="presParOf" srcId="{248016F0-8D8B-47EF-94EB-66430BAC624D}" destId="{443C400A-E6D3-4D03-BB31-79E28DE4F70E}" srcOrd="6" destOrd="0" presId="urn:microsoft.com/office/officeart/2018/2/layout/IconVerticalSolidList"/>
    <dgm:cxn modelId="{D2F17F76-7E15-4F07-A753-5F5BA74F5BE5}" type="presParOf" srcId="{443C400A-E6D3-4D03-BB31-79E28DE4F70E}" destId="{1CF7E7C1-4E8F-4835-984B-904FAE961BAC}" srcOrd="0" destOrd="0" presId="urn:microsoft.com/office/officeart/2018/2/layout/IconVerticalSolidList"/>
    <dgm:cxn modelId="{52B4A8AB-C4F2-4D32-BFB4-89889F3E16ED}" type="presParOf" srcId="{443C400A-E6D3-4D03-BB31-79E28DE4F70E}" destId="{E93EB29B-AE29-431F-B7DB-9C65D288A852}" srcOrd="1" destOrd="0" presId="urn:microsoft.com/office/officeart/2018/2/layout/IconVerticalSolidList"/>
    <dgm:cxn modelId="{90FB3AE8-785F-40F9-B47C-9BB6F40A61DD}" type="presParOf" srcId="{443C400A-E6D3-4D03-BB31-79E28DE4F70E}" destId="{D63D1235-FA91-4C87-8767-9D4D66FD35D4}" srcOrd="2" destOrd="0" presId="urn:microsoft.com/office/officeart/2018/2/layout/IconVerticalSolidList"/>
    <dgm:cxn modelId="{33372706-F733-4E66-886F-3288C89B7914}" type="presParOf" srcId="{443C400A-E6D3-4D03-BB31-79E28DE4F70E}" destId="{E1472A32-5456-482B-84EE-DFBE0FC03E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2C532C77-216C-4560-A3E5-29CCAE1055DF}"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41F11E29-90C5-4963-97BC-875C34A44565}" type="parTrans" cxnId="{7B5D44CF-9329-4243-B78A-381A7EB7F5FE}">
      <dgm:prSet/>
      <dgm:spPr/>
      <dgm:t>
        <a:bodyPr/>
        <a:lstStyle/>
        <a:p>
          <a:endParaRPr lang="en-US"/>
        </a:p>
      </dgm:t>
    </dgm:pt>
    <dgm:pt modelId="{D9425895-D5A0-4553-AA05-92594165ACE0}">
      <dgm:prSet custT="1"/>
      <dgm:spPr>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3200" b="0" i="0" u="none" strike="noStrike" cap="none" baseline="0" dirty="0">
              <a:solidFill>
                <a:srgbClr val="FFFFFF"/>
              </a:solidFill>
              <a:effectLst/>
              <a:uFill>
                <a:solidFill>
                  <a:prstClr val="black">
                    <a:alpha val="0"/>
                  </a:prstClr>
                </a:solidFill>
              </a:uFill>
              <a:latin typeface="Corbel"/>
              <a:ea typeface="Corbel"/>
              <a:cs typeface="Corbel"/>
            </a:rPr>
            <a:t>No siempre lo hará “correcto”, y está bien</a:t>
          </a:r>
        </a:p>
      </dgm:t>
    </dgm:pt>
    <dgm:pt modelId="{27592289-C9ED-437E-8FFB-99844D7ACF06}" type="sibTrans" cxnId="{7B5D44CF-9329-4243-B78A-381A7EB7F5FE}">
      <dgm:prSet/>
      <dgm:spPr/>
      <dgm:t>
        <a:bodyPr/>
        <a:lstStyle/>
        <a:p>
          <a:endParaRPr lang="en-US"/>
        </a:p>
      </dgm:t>
    </dgm:pt>
    <dgm:pt modelId="{2C8CE398-7327-4DA5-8567-98817B900ACE}" type="parTrans" cxnId="{DE3E3A5B-CF19-4098-8A00-9ECE1EA05C04}">
      <dgm:prSet/>
      <dgm:spPr/>
      <dgm:t>
        <a:bodyPr/>
        <a:lstStyle/>
        <a:p>
          <a:endParaRPr lang="en-US"/>
        </a:p>
      </dgm:t>
    </dgm:pt>
    <dgm:pt modelId="{1F87E068-F1F9-432E-A881-2B4D6D036F63}">
      <dgm:prSet custT="1"/>
      <dgm:spPr>
        <a:solidFill>
          <a:srgbClr val="2A2C6D"/>
        </a:solidFill>
        <a:ln w="19050" cap="flat" cmpd="sng" algn="ctr">
          <a:solidFill>
            <a:schemeClr val="lt1">
              <a:hueOff val="0"/>
              <a:satOff val="0"/>
              <a:lumOff val="0"/>
              <a:alphaOff val="0"/>
            </a:schemeClr>
          </a:solidFill>
          <a:prstDash val="solid"/>
          <a:miter lim="800000"/>
        </a:ln>
      </dgm:spPr>
      <dgm:t>
        <a:bodyPr/>
        <a:lstStyle/>
        <a:p>
          <a:r>
            <a:rPr lang="es-US" sz="2400" b="0" i="0" u="none" strike="noStrike" cap="none" baseline="0" dirty="0">
              <a:solidFill>
                <a:srgbClr val="FFFFFF"/>
              </a:solidFill>
              <a:effectLst/>
              <a:uFill>
                <a:solidFill>
                  <a:prstClr val="black">
                    <a:alpha val="0"/>
                  </a:prstClr>
                </a:solidFill>
              </a:uFill>
              <a:latin typeface="Corbel"/>
              <a:ea typeface="Corbel"/>
              <a:cs typeface="Corbel"/>
            </a:rPr>
            <a:t>Se </a:t>
          </a:r>
          <a:r>
            <a:rPr lang="es-US" sz="2800" b="0" i="0" u="none" strike="noStrike" cap="none" baseline="0" dirty="0">
              <a:solidFill>
                <a:srgbClr val="FFFFFF"/>
              </a:solidFill>
              <a:effectLst/>
              <a:uFill>
                <a:solidFill>
                  <a:prstClr val="black">
                    <a:alpha val="0"/>
                  </a:prstClr>
                </a:solidFill>
              </a:uFill>
              <a:latin typeface="Corbel"/>
              <a:ea typeface="Corbel"/>
              <a:cs typeface="Corbel"/>
            </a:rPr>
            <a:t>trata</a:t>
          </a:r>
          <a:r>
            <a:rPr lang="es-US" sz="2400" b="0" i="0" u="none" strike="noStrike" cap="none" baseline="0" dirty="0">
              <a:solidFill>
                <a:srgbClr val="FFFFFF"/>
              </a:solidFill>
              <a:effectLst/>
              <a:uFill>
                <a:solidFill>
                  <a:prstClr val="black">
                    <a:alpha val="0"/>
                  </a:prstClr>
                </a:solidFill>
              </a:uFill>
              <a:latin typeface="Corbel"/>
              <a:ea typeface="Corbel"/>
              <a:cs typeface="Corbel"/>
            </a:rPr>
            <a:t> de estar con los jóvenes, no de “arreglarlos”</a:t>
          </a:r>
        </a:p>
      </dgm:t>
    </dgm:pt>
    <dgm:pt modelId="{9E3FC477-7928-4E45-929F-DABDC772E9EC}" type="sibTrans" cxnId="{DE3E3A5B-CF19-4098-8A00-9ECE1EA05C04}">
      <dgm:prSet/>
      <dgm:spPr/>
      <dgm:t>
        <a:bodyPr/>
        <a:lstStyle/>
        <a:p>
          <a:endParaRPr lang="en-US"/>
        </a:p>
      </dgm:t>
    </dgm:pt>
    <dgm:pt modelId="{3FBA6111-5AD5-4116-95A5-BC072CC6DE2D}" type="parTrans" cxnId="{6E6DC0E5-ABD4-4970-8F4E-8BBD68F8E8DE}">
      <dgm:prSet/>
      <dgm:spPr/>
      <dgm:t>
        <a:bodyPr/>
        <a:lstStyle/>
        <a:p>
          <a:endParaRPr lang="en-US"/>
        </a:p>
      </dgm:t>
    </dgm:pt>
    <dgm:pt modelId="{0C0F632C-EB8C-457D-BD1E-21206C1D9B1D}">
      <dgm:prSet custT="1"/>
      <dgm:spPr>
        <a:solidFill>
          <a:schemeClr val="accent5">
            <a:hueOff val="-4398744"/>
            <a:satOff val="-18637"/>
            <a:lumOff val="-19412"/>
            <a:alphaOff val="0"/>
          </a:schemeClr>
        </a:solidFill>
        <a:ln w="19050" cap="flat" cmpd="sng" algn="ctr">
          <a:solidFill>
            <a:schemeClr val="lt1">
              <a:hueOff val="0"/>
              <a:satOff val="0"/>
              <a:lumOff val="0"/>
              <a:alphaOff val="0"/>
            </a:schemeClr>
          </a:solidFill>
          <a:prstDash val="solid"/>
          <a:miter lim="800000"/>
        </a:ln>
      </dgm:spPr>
      <dgm:t>
        <a:bodyPr/>
        <a:lstStyle/>
        <a:p>
          <a:r>
            <a:rPr lang="es-US" sz="2400" b="0" i="0" u="none" strike="noStrike" cap="none" baseline="0" dirty="0">
              <a:solidFill>
                <a:srgbClr val="FFFFFF"/>
              </a:solidFill>
              <a:effectLst/>
              <a:uFill>
                <a:solidFill>
                  <a:prstClr val="black">
                    <a:alpha val="0"/>
                  </a:prstClr>
                </a:solidFill>
              </a:uFill>
              <a:latin typeface="Corbel"/>
              <a:ea typeface="Corbel"/>
              <a:cs typeface="Corbel"/>
            </a:rPr>
            <a:t>La confianza se construye a través de la consistencia, la humildad y la compasión</a:t>
          </a:r>
        </a:p>
      </dgm:t>
    </dgm:pt>
    <dgm:pt modelId="{82091F37-8C69-4762-ACEB-F532DFC63703}" type="sibTrans" cxnId="{6E6DC0E5-ABD4-4970-8F4E-8BBD68F8E8DE}">
      <dgm:prSet/>
      <dgm:spPr/>
      <dgm:t>
        <a:bodyPr/>
        <a:lstStyle/>
        <a:p>
          <a:endParaRPr lang="en-US"/>
        </a:p>
      </dgm:t>
    </dgm:pt>
    <dgm:pt modelId="{2F28EFC2-6799-4D27-B537-FEDC578DE370}" type="pres">
      <dgm:prSet presAssocID="{2C532C77-216C-4560-A3E5-29CCAE1055DF}" presName="linearFlow" presStyleCnt="0">
        <dgm:presLayoutVars>
          <dgm:dir/>
          <dgm:resizeHandles val="exact"/>
        </dgm:presLayoutVars>
      </dgm:prSet>
      <dgm:spPr/>
    </dgm:pt>
    <dgm:pt modelId="{8BF431E5-EC1A-43A4-ACDA-6C965F0F8EE8}" type="pres">
      <dgm:prSet presAssocID="{D9425895-D5A0-4553-AA05-92594165ACE0}" presName="comp" presStyleCnt="0"/>
      <dgm:spPr/>
    </dgm:pt>
    <dgm:pt modelId="{4979E08E-6073-40DE-911E-51BD784B8030}" type="pres">
      <dgm:prSet presAssocID="{D9425895-D5A0-4553-AA05-92594165ACE0}" presName="rect2" presStyleLbl="node1" presStyleIdx="0" presStyleCnt="3">
        <dgm:presLayoutVars>
          <dgm:bulletEnabled val="1"/>
        </dgm:presLayoutVars>
      </dgm:prSet>
      <dgm:spPr/>
    </dgm:pt>
    <dgm:pt modelId="{6462C4AC-E75F-4256-8679-11019DD8B9A8}" type="pres">
      <dgm:prSet presAssocID="{D9425895-D5A0-4553-AA05-92594165ACE0}" presName="rect1" presStyleLbl="ln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Checkmark with solid fill"/>
        </a:ext>
      </dgm:extLst>
    </dgm:pt>
    <dgm:pt modelId="{32E133ED-8DBE-41ED-80FF-7E723A8C0842}" type="pres">
      <dgm:prSet presAssocID="{27592289-C9ED-437E-8FFB-99844D7ACF06}" presName="sibTrans" presStyleCnt="0"/>
      <dgm:spPr/>
    </dgm:pt>
    <dgm:pt modelId="{20A02700-57E1-44AA-9A21-CE88015FA49D}" type="pres">
      <dgm:prSet presAssocID="{1F87E068-F1F9-432E-A881-2B4D6D036F63}" presName="comp" presStyleCnt="0"/>
      <dgm:spPr/>
    </dgm:pt>
    <dgm:pt modelId="{06AA6C2E-A4EA-4754-8069-46AF1AA4B215}" type="pres">
      <dgm:prSet presAssocID="{1F87E068-F1F9-432E-A881-2B4D6D036F63}" presName="rect2" presStyleLbl="node1" presStyleIdx="1" presStyleCnt="3">
        <dgm:presLayoutVars>
          <dgm:bulletEnabled val="1"/>
        </dgm:presLayoutVars>
      </dgm:prSet>
      <dgm:spPr/>
    </dgm:pt>
    <dgm:pt modelId="{CDC99E0B-F3C1-424D-BA39-93230F15C54B}" type="pres">
      <dgm:prSet presAssocID="{1F87E068-F1F9-432E-A881-2B4D6D036F63}" presName="rect1" presStyleLbl="ln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Wrench outline"/>
        </a:ext>
      </dgm:extLst>
    </dgm:pt>
    <dgm:pt modelId="{FB4A5719-5FDF-4424-BC57-3C1E83C5490C}" type="pres">
      <dgm:prSet presAssocID="{9E3FC477-7928-4E45-929F-DABDC772E9EC}" presName="sibTrans" presStyleCnt="0"/>
      <dgm:spPr/>
    </dgm:pt>
    <dgm:pt modelId="{24ECD1D6-0126-4884-B690-00FA7A44C2F9}" type="pres">
      <dgm:prSet presAssocID="{0C0F632C-EB8C-457D-BD1E-21206C1D9B1D}" presName="comp" presStyleCnt="0"/>
      <dgm:spPr/>
    </dgm:pt>
    <dgm:pt modelId="{1D40C4F6-E104-4762-8FF8-F101FE7C4201}" type="pres">
      <dgm:prSet presAssocID="{0C0F632C-EB8C-457D-BD1E-21206C1D9B1D}" presName="rect2" presStyleLbl="node1" presStyleIdx="2" presStyleCnt="3">
        <dgm:presLayoutVars>
          <dgm:bulletEnabled val="1"/>
        </dgm:presLayoutVars>
      </dgm:prSet>
      <dgm:spPr/>
    </dgm:pt>
    <dgm:pt modelId="{E6D2EFC5-1348-4A79-A9BB-FE3AF32EBE2D}" type="pres">
      <dgm:prSet presAssocID="{0C0F632C-EB8C-457D-BD1E-21206C1D9B1D}" presName="rect1" presStyleLbl="ln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Sparkler with solid fill"/>
        </a:ext>
      </dgm:extLst>
    </dgm:pt>
  </dgm:ptLst>
  <dgm:cxnLst>
    <dgm:cxn modelId="{27F89F06-FF5F-4E9B-B21E-EC224CB94DD8}" type="presOf" srcId="{2C532C77-216C-4560-A3E5-29CCAE1055DF}" destId="{2F28EFC2-6799-4D27-B537-FEDC578DE370}" srcOrd="0" destOrd="0" presId="urn:microsoft.com/office/officeart/2008/layout/AlternatingPictureBlocks"/>
    <dgm:cxn modelId="{1FA3470C-C474-4960-8E59-A2B23A209351}" type="presOf" srcId="{0C0F632C-EB8C-457D-BD1E-21206C1D9B1D}" destId="{1D40C4F6-E104-4762-8FF8-F101FE7C4201}" srcOrd="0" destOrd="0" presId="urn:microsoft.com/office/officeart/2008/layout/AlternatingPictureBlocks"/>
    <dgm:cxn modelId="{DE3E3A5B-CF19-4098-8A00-9ECE1EA05C04}" srcId="{2C532C77-216C-4560-A3E5-29CCAE1055DF}" destId="{1F87E068-F1F9-432E-A881-2B4D6D036F63}" srcOrd="1" destOrd="0" parTransId="{2C8CE398-7327-4DA5-8567-98817B900ACE}" sibTransId="{9E3FC477-7928-4E45-929F-DABDC772E9EC}"/>
    <dgm:cxn modelId="{3869976A-F81A-479A-A35A-CC1471CC661B}" type="presOf" srcId="{D9425895-D5A0-4553-AA05-92594165ACE0}" destId="{4979E08E-6073-40DE-911E-51BD784B8030}" srcOrd="0" destOrd="0" presId="urn:microsoft.com/office/officeart/2008/layout/AlternatingPictureBlocks"/>
    <dgm:cxn modelId="{FD0CCEB6-6CF6-4DD4-83D4-EBA993C939C7}" type="presOf" srcId="{1F87E068-F1F9-432E-A881-2B4D6D036F63}" destId="{06AA6C2E-A4EA-4754-8069-46AF1AA4B215}" srcOrd="0" destOrd="0" presId="urn:microsoft.com/office/officeart/2008/layout/AlternatingPictureBlocks"/>
    <dgm:cxn modelId="{7B5D44CF-9329-4243-B78A-381A7EB7F5FE}" srcId="{2C532C77-216C-4560-A3E5-29CCAE1055DF}" destId="{D9425895-D5A0-4553-AA05-92594165ACE0}" srcOrd="0" destOrd="0" parTransId="{41F11E29-90C5-4963-97BC-875C34A44565}" sibTransId="{27592289-C9ED-437E-8FFB-99844D7ACF06}"/>
    <dgm:cxn modelId="{6E6DC0E5-ABD4-4970-8F4E-8BBD68F8E8DE}" srcId="{2C532C77-216C-4560-A3E5-29CCAE1055DF}" destId="{0C0F632C-EB8C-457D-BD1E-21206C1D9B1D}" srcOrd="2" destOrd="0" parTransId="{3FBA6111-5AD5-4116-95A5-BC072CC6DE2D}" sibTransId="{82091F37-8C69-4762-ACEB-F532DFC63703}"/>
    <dgm:cxn modelId="{51A09A22-2660-4A4C-93F2-60BAF922DB3C}" type="presParOf" srcId="{2F28EFC2-6799-4D27-B537-FEDC578DE370}" destId="{8BF431E5-EC1A-43A4-ACDA-6C965F0F8EE8}" srcOrd="0" destOrd="0" presId="urn:microsoft.com/office/officeart/2008/layout/AlternatingPictureBlocks"/>
    <dgm:cxn modelId="{58181083-92D6-47A3-B27B-D1096DC8B059}" type="presParOf" srcId="{8BF431E5-EC1A-43A4-ACDA-6C965F0F8EE8}" destId="{4979E08E-6073-40DE-911E-51BD784B8030}" srcOrd="0" destOrd="0" presId="urn:microsoft.com/office/officeart/2008/layout/AlternatingPictureBlocks"/>
    <dgm:cxn modelId="{3813DECD-53BA-4FE3-A3DF-6E7203C981F3}" type="presParOf" srcId="{8BF431E5-EC1A-43A4-ACDA-6C965F0F8EE8}" destId="{6462C4AC-E75F-4256-8679-11019DD8B9A8}" srcOrd="1" destOrd="0" presId="urn:microsoft.com/office/officeart/2008/layout/AlternatingPictureBlocks"/>
    <dgm:cxn modelId="{34FA858D-EE8B-4440-A5F3-118FED17A282}" type="presParOf" srcId="{2F28EFC2-6799-4D27-B537-FEDC578DE370}" destId="{32E133ED-8DBE-41ED-80FF-7E723A8C0842}" srcOrd="1" destOrd="0" presId="urn:microsoft.com/office/officeart/2008/layout/AlternatingPictureBlocks"/>
    <dgm:cxn modelId="{81489FF8-192E-4934-B9B7-152CF832C3EC}" type="presParOf" srcId="{2F28EFC2-6799-4D27-B537-FEDC578DE370}" destId="{20A02700-57E1-44AA-9A21-CE88015FA49D}" srcOrd="2" destOrd="0" presId="urn:microsoft.com/office/officeart/2008/layout/AlternatingPictureBlocks"/>
    <dgm:cxn modelId="{6753AD35-1F12-4E32-951B-63761BCA154E}" type="presParOf" srcId="{20A02700-57E1-44AA-9A21-CE88015FA49D}" destId="{06AA6C2E-A4EA-4754-8069-46AF1AA4B215}" srcOrd="0" destOrd="0" presId="urn:microsoft.com/office/officeart/2008/layout/AlternatingPictureBlocks"/>
    <dgm:cxn modelId="{C2870DEF-D8DA-4C2D-89FF-E3BC2266EFF1}" type="presParOf" srcId="{20A02700-57E1-44AA-9A21-CE88015FA49D}" destId="{CDC99E0B-F3C1-424D-BA39-93230F15C54B}" srcOrd="1" destOrd="0" presId="urn:microsoft.com/office/officeart/2008/layout/AlternatingPictureBlocks"/>
    <dgm:cxn modelId="{5273DF3E-B4BC-4DBE-B5DF-E97FA4315ABE}" type="presParOf" srcId="{2F28EFC2-6799-4D27-B537-FEDC578DE370}" destId="{FB4A5719-5FDF-4424-BC57-3C1E83C5490C}" srcOrd="3" destOrd="0" presId="urn:microsoft.com/office/officeart/2008/layout/AlternatingPictureBlocks"/>
    <dgm:cxn modelId="{52B48F66-147E-46B7-8990-B8984541DB2B}" type="presParOf" srcId="{2F28EFC2-6799-4D27-B537-FEDC578DE370}" destId="{24ECD1D6-0126-4884-B690-00FA7A44C2F9}" srcOrd="4" destOrd="0" presId="urn:microsoft.com/office/officeart/2008/layout/AlternatingPictureBlocks"/>
    <dgm:cxn modelId="{240A3D17-E647-42AC-8304-71A25B4ACD33}" type="presParOf" srcId="{24ECD1D6-0126-4884-B690-00FA7A44C2F9}" destId="{1D40C4F6-E104-4762-8FF8-F101FE7C4201}" srcOrd="0" destOrd="0" presId="urn:microsoft.com/office/officeart/2008/layout/AlternatingPictureBlocks"/>
    <dgm:cxn modelId="{4C1C0436-28FA-4D12-AE63-845C12C76D05}" type="presParOf" srcId="{24ECD1D6-0126-4884-B690-00FA7A44C2F9}" destId="{E6D2EFC5-1348-4A79-A9BB-FE3AF32EBE2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4.xml><?xml version="1.0" encoding="utf-8"?>
<dgm:dataModel xmlns:dgm="http://schemas.openxmlformats.org/drawingml/2006/diagram" xmlns:a="http://schemas.openxmlformats.org/drawingml/2006/main">
  <dgm:ptLst>
    <dgm:pt modelId="{3D06F541-1CB9-481A-826A-F0D9DE3DAD8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018AB31B-A8D5-4CCA-8777-3A5A8DCBF255}" type="parTrans" cxnId="{6F71C7E5-7002-418E-A835-C5767A1F75B9}">
      <dgm:prSet/>
      <dgm:spPr/>
      <dgm:t>
        <a:bodyPr/>
        <a:lstStyle/>
        <a:p>
          <a:endParaRPr lang="en-US"/>
        </a:p>
      </dgm:t>
    </dgm:pt>
    <dgm:pt modelId="{E5A2907E-AF2C-4109-A5F3-7C9FE105910F}">
      <dgm:prSet custT="1"/>
      <dgm:spPr>
        <a:noFill/>
        <a:ln>
          <a:noFill/>
        </a:ln>
      </dgm:spPr>
      <dgm:t>
        <a:bodyPr/>
        <a:lstStyle/>
        <a:p>
          <a:r>
            <a:rPr lang="es-US" sz="4900" b="0" i="0" u="none" strike="noStrike" cap="none" baseline="0" dirty="0">
              <a:solidFill>
                <a:srgbClr val="000000"/>
              </a:solidFill>
              <a:effectLst/>
              <a:uFill>
                <a:solidFill>
                  <a:prstClr val="black">
                    <a:alpha val="0"/>
                  </a:prstClr>
                </a:solidFill>
              </a:uFill>
              <a:latin typeface="Corbel"/>
              <a:ea typeface="Corbel"/>
              <a:cs typeface="Corbel"/>
            </a:rPr>
            <a:t>¿Qué le llamó la atención?</a:t>
          </a:r>
        </a:p>
      </dgm:t>
    </dgm:pt>
    <dgm:pt modelId="{13C89E3F-C324-41E4-ACB0-B0BE1D6C3765}" type="sibTrans" cxnId="{6F71C7E5-7002-418E-A835-C5767A1F75B9}">
      <dgm:prSet/>
      <dgm:spPr/>
      <dgm:t>
        <a:bodyPr/>
        <a:lstStyle/>
        <a:p>
          <a:endParaRPr lang="en-US"/>
        </a:p>
      </dgm:t>
    </dgm:pt>
    <dgm:pt modelId="{A04A7F74-1A13-4F00-B22A-C00171CD0830}" type="parTrans" cxnId="{F9BE9FC9-F171-47EB-84C2-4621B021B63D}">
      <dgm:prSet/>
      <dgm:spPr/>
      <dgm:t>
        <a:bodyPr/>
        <a:lstStyle/>
        <a:p>
          <a:endParaRPr lang="en-US"/>
        </a:p>
      </dgm:t>
    </dgm:pt>
    <dgm:pt modelId="{58CE8387-6A89-4F39-AF8A-5214E3C82057}">
      <dgm:prSet custT="1"/>
      <dgm:spPr>
        <a:noFill/>
        <a:ln>
          <a:noFill/>
        </a:ln>
      </dgm:spPr>
      <dgm:t>
        <a:bodyPr/>
        <a:lstStyle/>
        <a:p>
          <a:r>
            <a:rPr lang="es-US" sz="4900" b="0" i="0" u="none" strike="noStrike" cap="none" baseline="0" dirty="0">
              <a:solidFill>
                <a:srgbClr val="000000"/>
              </a:solidFill>
              <a:effectLst/>
              <a:uFill>
                <a:solidFill>
                  <a:prstClr val="black">
                    <a:alpha val="0"/>
                  </a:prstClr>
                </a:solidFill>
              </a:uFill>
              <a:latin typeface="Corbel"/>
              <a:ea typeface="Corbel"/>
              <a:cs typeface="Corbel"/>
            </a:rPr>
            <a:t>¿Dónde ve que encaja la EM en su trabajo?</a:t>
          </a:r>
        </a:p>
      </dgm:t>
    </dgm:pt>
    <dgm:pt modelId="{B3C29D30-F102-42C1-BEE2-903E5181CED5}" type="sibTrans" cxnId="{F9BE9FC9-F171-47EB-84C2-4621B021B63D}">
      <dgm:prSet/>
      <dgm:spPr/>
      <dgm:t>
        <a:bodyPr/>
        <a:lstStyle/>
        <a:p>
          <a:endParaRPr lang="en-US"/>
        </a:p>
      </dgm:t>
    </dgm:pt>
    <dgm:pt modelId="{8BFE9E49-9B70-4F54-B77A-F44120B7942E}" type="parTrans" cxnId="{D188A830-0D62-4AF8-B11F-948D0C4B244E}">
      <dgm:prSet/>
      <dgm:spPr/>
      <dgm:t>
        <a:bodyPr/>
        <a:lstStyle/>
        <a:p>
          <a:endParaRPr lang="en-US"/>
        </a:p>
      </dgm:t>
    </dgm:pt>
    <dgm:pt modelId="{4A104E5A-4312-4E5C-A8B6-3D9B7A127124}">
      <dgm:prSet custT="1"/>
      <dgm:spPr>
        <a:noFill/>
        <a:ln>
          <a:noFill/>
        </a:ln>
      </dgm:spPr>
      <dgm:t>
        <a:bodyPr/>
        <a:lstStyle/>
        <a:p>
          <a:r>
            <a:rPr lang="es-US" sz="4900" b="0" i="0" u="none" strike="noStrike" cap="none" baseline="0" dirty="0">
              <a:solidFill>
                <a:srgbClr val="000000"/>
              </a:solidFill>
              <a:effectLst/>
              <a:uFill>
                <a:solidFill>
                  <a:prstClr val="black">
                    <a:alpha val="0"/>
                  </a:prstClr>
                </a:solidFill>
              </a:uFill>
              <a:latin typeface="Corbel"/>
              <a:ea typeface="Corbel"/>
              <a:cs typeface="Corbel"/>
            </a:rPr>
            <a:t>¿Qué se siente desafiante?</a:t>
          </a:r>
        </a:p>
      </dgm:t>
    </dgm:pt>
    <dgm:pt modelId="{B1CC8840-31AD-42A1-AA06-EFA96C4E283D}" type="sibTrans" cxnId="{D188A830-0D62-4AF8-B11F-948D0C4B244E}">
      <dgm:prSet/>
      <dgm:spPr/>
      <dgm:t>
        <a:bodyPr/>
        <a:lstStyle/>
        <a:p>
          <a:endParaRPr lang="en-US"/>
        </a:p>
      </dgm:t>
    </dgm:pt>
    <dgm:pt modelId="{6A2E67D5-A4CB-4E42-91B0-D00AC2924CD7}" type="pres">
      <dgm:prSet presAssocID="{3D06F541-1CB9-481A-826A-F0D9DE3DAD84}" presName="vert0" presStyleCnt="0">
        <dgm:presLayoutVars>
          <dgm:dir/>
          <dgm:animOne val="branch"/>
          <dgm:animLvl val="lvl"/>
        </dgm:presLayoutVars>
      </dgm:prSet>
      <dgm:spPr/>
    </dgm:pt>
    <dgm:pt modelId="{34C09ABC-1541-4FF8-8143-E83124EEB9FA}" type="pres">
      <dgm:prSet presAssocID="{E5A2907E-AF2C-4109-A5F3-7C9FE105910F}" presName="thickLine" presStyleLbl="alignNode1" presStyleIdx="0" presStyleCnt="3"/>
      <dgm:spPr>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dgm:spPr>
    </dgm:pt>
    <dgm:pt modelId="{C4ADA881-FE41-4649-85D5-562CC8645837}" type="pres">
      <dgm:prSet presAssocID="{E5A2907E-AF2C-4109-A5F3-7C9FE105910F}" presName="horz1" presStyleCnt="0"/>
      <dgm:spPr/>
    </dgm:pt>
    <dgm:pt modelId="{ABF665BF-C267-4790-929D-24AA71158535}" type="pres">
      <dgm:prSet presAssocID="{E5A2907E-AF2C-4109-A5F3-7C9FE105910F}" presName="tx1" presStyleLbl="revTx" presStyleIdx="0" presStyleCnt="3" custScaleX="98507"/>
      <dgm:spPr/>
    </dgm:pt>
    <dgm:pt modelId="{A3C87A2C-0F94-4C7B-93F5-DEE42E1D4DA1}" type="pres">
      <dgm:prSet presAssocID="{E5A2907E-AF2C-4109-A5F3-7C9FE105910F}" presName="vert1" presStyleCnt="0"/>
      <dgm:spPr/>
    </dgm:pt>
    <dgm:pt modelId="{C7C61128-E91E-433C-ABFB-3154F8901F80}" type="pres">
      <dgm:prSet presAssocID="{58CE8387-6A89-4F39-AF8A-5214E3C82057}" presName="thickLine" presStyleLbl="alignNode1" presStyleIdx="1" presStyleCnt="3"/>
      <dgm:spPr>
        <a:solidFill>
          <a:schemeClr val="accent5">
            <a:hueOff val="-2199372"/>
            <a:satOff val="-9319"/>
            <a:lumOff val="-9706"/>
            <a:alphaOff val="0"/>
          </a:schemeClr>
        </a:solidFill>
        <a:ln w="19050" cap="flat" cmpd="sng" algn="ctr">
          <a:solidFill>
            <a:schemeClr val="accent5">
              <a:hueOff val="-2199372"/>
              <a:satOff val="-9319"/>
              <a:lumOff val="-9706"/>
              <a:alphaOff val="0"/>
            </a:schemeClr>
          </a:solidFill>
          <a:prstDash val="solid"/>
          <a:miter lim="800000"/>
        </a:ln>
      </dgm:spPr>
    </dgm:pt>
    <dgm:pt modelId="{A27D58D5-57A9-4F15-B705-B3910D8FA479}" type="pres">
      <dgm:prSet presAssocID="{58CE8387-6A89-4F39-AF8A-5214E3C82057}" presName="horz1" presStyleCnt="0"/>
      <dgm:spPr/>
    </dgm:pt>
    <dgm:pt modelId="{2C830EAF-1870-42FE-91F8-E751B259BA1F}" type="pres">
      <dgm:prSet presAssocID="{58CE8387-6A89-4F39-AF8A-5214E3C82057}" presName="tx1" presStyleLbl="revTx" presStyleIdx="1" presStyleCnt="3"/>
      <dgm:spPr/>
    </dgm:pt>
    <dgm:pt modelId="{DFB759FA-070D-4B87-9E2B-BCADDDDCC3CD}" type="pres">
      <dgm:prSet presAssocID="{58CE8387-6A89-4F39-AF8A-5214E3C82057}" presName="vert1" presStyleCnt="0"/>
      <dgm:spPr/>
    </dgm:pt>
    <dgm:pt modelId="{D46739B0-306E-48C1-B088-2693DEBA313E}" type="pres">
      <dgm:prSet presAssocID="{4A104E5A-4312-4E5C-A8B6-3D9B7A127124}" presName="thickLine" presStyleLbl="alignNode1" presStyleIdx="2" presStyleCnt="3"/>
      <dgm:spPr>
        <a:solidFill>
          <a:schemeClr val="accent5">
            <a:hueOff val="-4398744"/>
            <a:satOff val="-18637"/>
            <a:lumOff val="-19412"/>
            <a:alphaOff val="0"/>
          </a:schemeClr>
        </a:solidFill>
        <a:ln w="19050" cap="flat" cmpd="sng" algn="ctr">
          <a:solidFill>
            <a:schemeClr val="accent5">
              <a:hueOff val="-4398744"/>
              <a:satOff val="-18637"/>
              <a:lumOff val="-19412"/>
              <a:alphaOff val="0"/>
            </a:schemeClr>
          </a:solidFill>
          <a:prstDash val="solid"/>
          <a:miter lim="800000"/>
        </a:ln>
      </dgm:spPr>
    </dgm:pt>
    <dgm:pt modelId="{795216BF-460D-4ED4-97FA-E2F2D2279648}" type="pres">
      <dgm:prSet presAssocID="{4A104E5A-4312-4E5C-A8B6-3D9B7A127124}" presName="horz1" presStyleCnt="0"/>
      <dgm:spPr/>
    </dgm:pt>
    <dgm:pt modelId="{8000B862-3F8C-4C40-AA0C-6FA206B443AD}" type="pres">
      <dgm:prSet presAssocID="{4A104E5A-4312-4E5C-A8B6-3D9B7A127124}" presName="tx1" presStyleLbl="revTx" presStyleIdx="2" presStyleCnt="3"/>
      <dgm:spPr/>
    </dgm:pt>
    <dgm:pt modelId="{07AABCA2-6508-4E21-B3AB-3B06127A388D}" type="pres">
      <dgm:prSet presAssocID="{4A104E5A-4312-4E5C-A8B6-3D9B7A127124}" presName="vert1" presStyleCnt="0"/>
      <dgm:spPr/>
    </dgm:pt>
  </dgm:ptLst>
  <dgm:cxnLst>
    <dgm:cxn modelId="{EAED8C04-D4B7-4758-B707-0960142129F6}" type="presOf" srcId="{58CE8387-6A89-4F39-AF8A-5214E3C82057}" destId="{2C830EAF-1870-42FE-91F8-E751B259BA1F}" srcOrd="0" destOrd="0" presId="urn:microsoft.com/office/officeart/2008/layout/LinedList"/>
    <dgm:cxn modelId="{D188A830-0D62-4AF8-B11F-948D0C4B244E}" srcId="{3D06F541-1CB9-481A-826A-F0D9DE3DAD84}" destId="{4A104E5A-4312-4E5C-A8B6-3D9B7A127124}" srcOrd="2" destOrd="0" parTransId="{8BFE9E49-9B70-4F54-B77A-F44120B7942E}" sibTransId="{B1CC8840-31AD-42A1-AA06-EFA96C4E283D}"/>
    <dgm:cxn modelId="{EAAB0586-D4AF-492A-8A0D-575BAE087120}" type="presOf" srcId="{4A104E5A-4312-4E5C-A8B6-3D9B7A127124}" destId="{8000B862-3F8C-4C40-AA0C-6FA206B443AD}" srcOrd="0" destOrd="0" presId="urn:microsoft.com/office/officeart/2008/layout/LinedList"/>
    <dgm:cxn modelId="{30D59E9F-854A-4D4F-8C41-CE6E7BCAF704}" type="presOf" srcId="{E5A2907E-AF2C-4109-A5F3-7C9FE105910F}" destId="{ABF665BF-C267-4790-929D-24AA71158535}" srcOrd="0" destOrd="0" presId="urn:microsoft.com/office/officeart/2008/layout/LinedList"/>
    <dgm:cxn modelId="{F9BE9FC9-F171-47EB-84C2-4621B021B63D}" srcId="{3D06F541-1CB9-481A-826A-F0D9DE3DAD84}" destId="{58CE8387-6A89-4F39-AF8A-5214E3C82057}" srcOrd="1" destOrd="0" parTransId="{A04A7F74-1A13-4F00-B22A-C00171CD0830}" sibTransId="{B3C29D30-F102-42C1-BEE2-903E5181CED5}"/>
    <dgm:cxn modelId="{6F71C7E5-7002-418E-A835-C5767A1F75B9}" srcId="{3D06F541-1CB9-481A-826A-F0D9DE3DAD84}" destId="{E5A2907E-AF2C-4109-A5F3-7C9FE105910F}" srcOrd="0" destOrd="0" parTransId="{018AB31B-A8D5-4CCA-8777-3A5A8DCBF255}" sibTransId="{13C89E3F-C324-41E4-ACB0-B0BE1D6C3765}"/>
    <dgm:cxn modelId="{F7316FEF-D587-47FE-9298-57F2201466E9}" type="presOf" srcId="{3D06F541-1CB9-481A-826A-F0D9DE3DAD84}" destId="{6A2E67D5-A4CB-4E42-91B0-D00AC2924CD7}" srcOrd="0" destOrd="0" presId="urn:microsoft.com/office/officeart/2008/layout/LinedList"/>
    <dgm:cxn modelId="{4467DF66-DB95-43E7-962A-CB7FB9F3F034}" type="presParOf" srcId="{6A2E67D5-A4CB-4E42-91B0-D00AC2924CD7}" destId="{34C09ABC-1541-4FF8-8143-E83124EEB9FA}" srcOrd="0" destOrd="0" presId="urn:microsoft.com/office/officeart/2008/layout/LinedList"/>
    <dgm:cxn modelId="{FD9CFAC6-9B3B-4B0C-A0E0-8776CE6B067B}" type="presParOf" srcId="{6A2E67D5-A4CB-4E42-91B0-D00AC2924CD7}" destId="{C4ADA881-FE41-4649-85D5-562CC8645837}" srcOrd="1" destOrd="0" presId="urn:microsoft.com/office/officeart/2008/layout/LinedList"/>
    <dgm:cxn modelId="{6EFDF8FA-BE59-4CD4-A4B2-CC6D76A9B7FA}" type="presParOf" srcId="{C4ADA881-FE41-4649-85D5-562CC8645837}" destId="{ABF665BF-C267-4790-929D-24AA71158535}" srcOrd="0" destOrd="0" presId="urn:microsoft.com/office/officeart/2008/layout/LinedList"/>
    <dgm:cxn modelId="{8265BDDA-D3DF-4C5F-BA74-664E3ABE790C}" type="presParOf" srcId="{C4ADA881-FE41-4649-85D5-562CC8645837}" destId="{A3C87A2C-0F94-4C7B-93F5-DEE42E1D4DA1}" srcOrd="1" destOrd="0" presId="urn:microsoft.com/office/officeart/2008/layout/LinedList"/>
    <dgm:cxn modelId="{4FC98F5C-7604-45C9-AE53-BBC2F01E737A}" type="presParOf" srcId="{6A2E67D5-A4CB-4E42-91B0-D00AC2924CD7}" destId="{C7C61128-E91E-433C-ABFB-3154F8901F80}" srcOrd="2" destOrd="0" presId="urn:microsoft.com/office/officeart/2008/layout/LinedList"/>
    <dgm:cxn modelId="{481F7BB1-0E78-4BFF-B1D2-CAC67C8DBAD5}" type="presParOf" srcId="{6A2E67D5-A4CB-4E42-91B0-D00AC2924CD7}" destId="{A27D58D5-57A9-4F15-B705-B3910D8FA479}" srcOrd="3" destOrd="0" presId="urn:microsoft.com/office/officeart/2008/layout/LinedList"/>
    <dgm:cxn modelId="{6E9B6143-CBC7-40E6-8F47-933263B68900}" type="presParOf" srcId="{A27D58D5-57A9-4F15-B705-B3910D8FA479}" destId="{2C830EAF-1870-42FE-91F8-E751B259BA1F}" srcOrd="0" destOrd="0" presId="urn:microsoft.com/office/officeart/2008/layout/LinedList"/>
    <dgm:cxn modelId="{D0F1A63D-E4AF-4E4B-94ED-8CB7B586E83C}" type="presParOf" srcId="{A27D58D5-57A9-4F15-B705-B3910D8FA479}" destId="{DFB759FA-070D-4B87-9E2B-BCADDDDCC3CD}" srcOrd="1" destOrd="0" presId="urn:microsoft.com/office/officeart/2008/layout/LinedList"/>
    <dgm:cxn modelId="{A7646A70-710D-4DA7-A664-A4BB9A325092}" type="presParOf" srcId="{6A2E67D5-A4CB-4E42-91B0-D00AC2924CD7}" destId="{D46739B0-306E-48C1-B088-2693DEBA313E}" srcOrd="4" destOrd="0" presId="urn:microsoft.com/office/officeart/2008/layout/LinedList"/>
    <dgm:cxn modelId="{FAD70D5B-0183-4C21-8BC1-B0A4987C2869}" type="presParOf" srcId="{6A2E67D5-A4CB-4E42-91B0-D00AC2924CD7}" destId="{795216BF-460D-4ED4-97FA-E2F2D2279648}" srcOrd="5" destOrd="0" presId="urn:microsoft.com/office/officeart/2008/layout/LinedList"/>
    <dgm:cxn modelId="{98C91B2F-659B-4D4D-8044-BB7B7FD09BBB}" type="presParOf" srcId="{795216BF-460D-4ED4-97FA-E2F2D2279648}" destId="{8000B862-3F8C-4C40-AA0C-6FA206B443AD}" srcOrd="0" destOrd="0" presId="urn:microsoft.com/office/officeart/2008/layout/LinedList"/>
    <dgm:cxn modelId="{2196CBE4-7D7E-46AF-9DAE-4F37540668DB}" type="presParOf" srcId="{795216BF-460D-4ED4-97FA-E2F2D2279648}" destId="{07AABCA2-6508-4E21-B3AB-3B06127A38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5.xml><?xml version="1.0" encoding="utf-8"?>
<dgm:dataModel xmlns:dgm="http://schemas.openxmlformats.org/drawingml/2006/diagram" xmlns:a="http://schemas.openxmlformats.org/drawingml/2006/main">
  <dgm:ptLst>
    <dgm:pt modelId="{34D75017-3B17-42FF-BB77-BA982D65E9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98CAEB-71C5-4474-867E-7C8A957DFC30}" type="parTrans" cxnId="{528532E9-40C5-4402-AAA1-A62D03958751}">
      <dgm:prSet/>
      <dgm:spPr/>
      <dgm:t>
        <a:bodyPr/>
        <a:lstStyle/>
        <a:p>
          <a:endParaRPr lang="en-US"/>
        </a:p>
      </dgm:t>
    </dgm:pt>
    <dgm:pt modelId="{E3137EE2-3058-42F6-8EF2-14436242CE5F}">
      <dgm:prSe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Usar las habilidades de las OARS</a:t>
          </a:r>
        </a:p>
      </dgm:t>
    </dgm:pt>
    <dgm:pt modelId="{571D52DB-826B-4BAC-B8E4-B5B86F8E6622}" type="sibTrans" cxnId="{528532E9-40C5-4402-AAA1-A62D03958751}">
      <dgm:prSet/>
      <dgm:spPr/>
      <dgm:t>
        <a:bodyPr/>
        <a:lstStyle/>
        <a:p>
          <a:endParaRPr lang="en-US"/>
        </a:p>
      </dgm:t>
    </dgm:pt>
    <dgm:pt modelId="{E114E8B5-1844-4A3C-850E-8753C64FA6BA}" type="parTrans" cxnId="{159577C1-A844-469A-A01A-7789325CB6C2}">
      <dgm:prSet/>
      <dgm:spPr/>
      <dgm:t>
        <a:bodyPr/>
        <a:lstStyle/>
        <a:p>
          <a:endParaRPr lang="en-US"/>
        </a:p>
      </dgm:t>
    </dgm:pt>
    <dgm:pt modelId="{B171D2F1-85F4-415D-BE42-68F36B72C748}">
      <dgm:prSet custT="1"/>
      <dgm:spPr>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Reflejar la ambivalencia</a:t>
          </a:r>
        </a:p>
      </dgm:t>
    </dgm:pt>
    <dgm:pt modelId="{9A001D76-A28A-4961-BB63-C3331E9DC240}" type="sibTrans" cxnId="{159577C1-A844-469A-A01A-7789325CB6C2}">
      <dgm:prSet/>
      <dgm:spPr/>
      <dgm:t>
        <a:bodyPr/>
        <a:lstStyle/>
        <a:p>
          <a:endParaRPr lang="en-US"/>
        </a:p>
      </dgm:t>
    </dgm:pt>
    <dgm:pt modelId="{924216AB-0B16-4D1F-965B-DE08D02C4591}" type="parTrans" cxnId="{54875B2B-8934-4ABD-A39E-23BA0B3FADFD}">
      <dgm:prSet/>
      <dgm:spPr/>
      <dgm:t>
        <a:bodyPr/>
        <a:lstStyle/>
        <a:p>
          <a:endParaRPr lang="en-US"/>
        </a:p>
      </dgm:t>
    </dgm:pt>
    <dgm:pt modelId="{073E3825-E43B-45CF-8D5F-E3F539213B95}">
      <dgm:prSet custT="1"/>
      <dgm:spPr>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Evite presionar por una decisión “correcta”</a:t>
          </a:r>
        </a:p>
      </dgm:t>
    </dgm:pt>
    <dgm:pt modelId="{401A1DBC-A4B2-4577-965E-2C50425D937F}" type="sibTrans" cxnId="{54875B2B-8934-4ABD-A39E-23BA0B3FADFD}">
      <dgm:prSet/>
      <dgm:spPr/>
      <dgm:t>
        <a:bodyPr/>
        <a:lstStyle/>
        <a:p>
          <a:endParaRPr lang="en-US"/>
        </a:p>
      </dgm:t>
    </dgm:pt>
    <dgm:pt modelId="{1FBD09FF-CFF6-490A-B9C4-E0E59AE615EF}" type="parTrans" cxnId="{73756AD8-78CB-46C8-BD20-3935823165A8}">
      <dgm:prSet/>
      <dgm:spPr/>
      <dgm:t>
        <a:bodyPr/>
        <a:lstStyle/>
        <a:p>
          <a:endParaRPr lang="en-US"/>
        </a:p>
      </dgm:t>
    </dgm:pt>
    <dgm:pt modelId="{F07489D5-A019-41CC-8938-3DAC06ED52A3}">
      <dgm:prSet custT="1"/>
      <dgm:spPr>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Informe en parejas o grupo</a:t>
          </a:r>
        </a:p>
      </dgm:t>
    </dgm:pt>
    <dgm:pt modelId="{26CE94FB-CFE0-4887-AB3C-8B92FACBF9F4}" type="sibTrans" cxnId="{73756AD8-78CB-46C8-BD20-3935823165A8}">
      <dgm:prSet/>
      <dgm:spPr/>
      <dgm:t>
        <a:bodyPr/>
        <a:lstStyle/>
        <a:p>
          <a:endParaRPr lang="en-US"/>
        </a:p>
      </dgm:t>
    </dgm:pt>
    <dgm:pt modelId="{2ADE383A-6810-4A6D-85C2-1B9D872E4D64}" type="pres">
      <dgm:prSet presAssocID="{34D75017-3B17-42FF-BB77-BA982D65E910}" presName="linear" presStyleCnt="0">
        <dgm:presLayoutVars>
          <dgm:animLvl val="lvl"/>
          <dgm:resizeHandles val="exact"/>
        </dgm:presLayoutVars>
      </dgm:prSet>
      <dgm:spPr/>
    </dgm:pt>
    <dgm:pt modelId="{F6DEE9BA-7ECF-40F9-9AA7-6D970631DEEB}" type="pres">
      <dgm:prSet presAssocID="{E3137EE2-3058-42F6-8EF2-14436242CE5F}" presName="parentText" presStyleLbl="node1" presStyleIdx="0" presStyleCnt="4">
        <dgm:presLayoutVars>
          <dgm:chMax val="0"/>
          <dgm:bulletEnabled val="1"/>
        </dgm:presLayoutVars>
      </dgm:prSet>
      <dgm:spPr/>
    </dgm:pt>
    <dgm:pt modelId="{1D357158-63E0-4B12-9485-A5ED22E04619}" type="pres">
      <dgm:prSet presAssocID="{571D52DB-826B-4BAC-B8E4-B5B86F8E6622}" presName="spacer" presStyleCnt="0"/>
      <dgm:spPr/>
    </dgm:pt>
    <dgm:pt modelId="{722BC2FF-915F-47C5-8DAB-D70CAF0DDCC1}" type="pres">
      <dgm:prSet presAssocID="{B171D2F1-85F4-415D-BE42-68F36B72C748}" presName="parentText" presStyleLbl="node1" presStyleIdx="1" presStyleCnt="4">
        <dgm:presLayoutVars>
          <dgm:chMax val="0"/>
          <dgm:bulletEnabled val="1"/>
        </dgm:presLayoutVars>
      </dgm:prSet>
      <dgm:spPr/>
    </dgm:pt>
    <dgm:pt modelId="{6326DD5D-F82A-4E23-A2D1-AAE1A8FE2682}" type="pres">
      <dgm:prSet presAssocID="{9A001D76-A28A-4961-BB63-C3331E9DC240}" presName="spacer" presStyleCnt="0"/>
      <dgm:spPr/>
    </dgm:pt>
    <dgm:pt modelId="{CB4F0501-20C8-489A-839F-652869719C4B}" type="pres">
      <dgm:prSet presAssocID="{073E3825-E43B-45CF-8D5F-E3F539213B95}" presName="parentText" presStyleLbl="node1" presStyleIdx="2" presStyleCnt="4">
        <dgm:presLayoutVars>
          <dgm:chMax val="0"/>
          <dgm:bulletEnabled val="1"/>
        </dgm:presLayoutVars>
      </dgm:prSet>
      <dgm:spPr/>
    </dgm:pt>
    <dgm:pt modelId="{F2487C88-C71F-401A-A25C-D468306EB036}" type="pres">
      <dgm:prSet presAssocID="{401A1DBC-A4B2-4577-965E-2C50425D937F}" presName="spacer" presStyleCnt="0"/>
      <dgm:spPr/>
    </dgm:pt>
    <dgm:pt modelId="{8F617678-3273-4F46-ACB8-C435F2523042}" type="pres">
      <dgm:prSet presAssocID="{F07489D5-A019-41CC-8938-3DAC06ED52A3}" presName="parentText" presStyleLbl="node1" presStyleIdx="3" presStyleCnt="4">
        <dgm:presLayoutVars>
          <dgm:chMax val="0"/>
          <dgm:bulletEnabled val="1"/>
        </dgm:presLayoutVars>
      </dgm:prSet>
      <dgm:spPr/>
    </dgm:pt>
  </dgm:ptLst>
  <dgm:cxnLst>
    <dgm:cxn modelId="{C38CB104-AABC-4A2E-8AD7-08C35BD0848B}" type="presOf" srcId="{073E3825-E43B-45CF-8D5F-E3F539213B95}" destId="{CB4F0501-20C8-489A-839F-652869719C4B}" srcOrd="0" destOrd="0" presId="urn:microsoft.com/office/officeart/2005/8/layout/vList2"/>
    <dgm:cxn modelId="{54875B2B-8934-4ABD-A39E-23BA0B3FADFD}" srcId="{34D75017-3B17-42FF-BB77-BA982D65E910}" destId="{073E3825-E43B-45CF-8D5F-E3F539213B95}" srcOrd="2" destOrd="0" parTransId="{924216AB-0B16-4D1F-965B-DE08D02C4591}" sibTransId="{401A1DBC-A4B2-4577-965E-2C50425D937F}"/>
    <dgm:cxn modelId="{478DC22B-21FE-4F5B-A642-094AC74AC094}" type="presOf" srcId="{F07489D5-A019-41CC-8938-3DAC06ED52A3}" destId="{8F617678-3273-4F46-ACB8-C435F2523042}" srcOrd="0" destOrd="0" presId="urn:microsoft.com/office/officeart/2005/8/layout/vList2"/>
    <dgm:cxn modelId="{57227384-B318-4F1A-8DCA-FA50082A073C}" type="presOf" srcId="{34D75017-3B17-42FF-BB77-BA982D65E910}" destId="{2ADE383A-6810-4A6D-85C2-1B9D872E4D64}" srcOrd="0" destOrd="0" presId="urn:microsoft.com/office/officeart/2005/8/layout/vList2"/>
    <dgm:cxn modelId="{BDB58BB9-C257-4C64-AB2E-4198C603BEB3}" type="presOf" srcId="{E3137EE2-3058-42F6-8EF2-14436242CE5F}" destId="{F6DEE9BA-7ECF-40F9-9AA7-6D970631DEEB}" srcOrd="0" destOrd="0" presId="urn:microsoft.com/office/officeart/2005/8/layout/vList2"/>
    <dgm:cxn modelId="{159577C1-A844-469A-A01A-7789325CB6C2}" srcId="{34D75017-3B17-42FF-BB77-BA982D65E910}" destId="{B171D2F1-85F4-415D-BE42-68F36B72C748}" srcOrd="1" destOrd="0" parTransId="{E114E8B5-1844-4A3C-850E-8753C64FA6BA}" sibTransId="{9A001D76-A28A-4961-BB63-C3331E9DC240}"/>
    <dgm:cxn modelId="{0CF3B0C3-67AE-43B1-A5E2-48C6E153552A}" type="presOf" srcId="{B171D2F1-85F4-415D-BE42-68F36B72C748}" destId="{722BC2FF-915F-47C5-8DAB-D70CAF0DDCC1}" srcOrd="0" destOrd="0" presId="urn:microsoft.com/office/officeart/2005/8/layout/vList2"/>
    <dgm:cxn modelId="{73756AD8-78CB-46C8-BD20-3935823165A8}" srcId="{34D75017-3B17-42FF-BB77-BA982D65E910}" destId="{F07489D5-A019-41CC-8938-3DAC06ED52A3}" srcOrd="3" destOrd="0" parTransId="{1FBD09FF-CFF6-490A-B9C4-E0E59AE615EF}" sibTransId="{26CE94FB-CFE0-4887-AB3C-8B92FACBF9F4}"/>
    <dgm:cxn modelId="{528532E9-40C5-4402-AAA1-A62D03958751}" srcId="{34D75017-3B17-42FF-BB77-BA982D65E910}" destId="{E3137EE2-3058-42F6-8EF2-14436242CE5F}" srcOrd="0" destOrd="0" parTransId="{F098CAEB-71C5-4474-867E-7C8A957DFC30}" sibTransId="{571D52DB-826B-4BAC-B8E4-B5B86F8E6622}"/>
    <dgm:cxn modelId="{85C27775-13E9-4626-AC20-B59CCBDBF677}" type="presParOf" srcId="{2ADE383A-6810-4A6D-85C2-1B9D872E4D64}" destId="{F6DEE9BA-7ECF-40F9-9AA7-6D970631DEEB}" srcOrd="0" destOrd="0" presId="urn:microsoft.com/office/officeart/2005/8/layout/vList2"/>
    <dgm:cxn modelId="{4154E472-DC2B-45D1-AE12-34FC26FFE3A7}" type="presParOf" srcId="{2ADE383A-6810-4A6D-85C2-1B9D872E4D64}" destId="{1D357158-63E0-4B12-9485-A5ED22E04619}" srcOrd="1" destOrd="0" presId="urn:microsoft.com/office/officeart/2005/8/layout/vList2"/>
    <dgm:cxn modelId="{408202B1-8EA7-4A47-B6D9-DBBBB05E0301}" type="presParOf" srcId="{2ADE383A-6810-4A6D-85C2-1B9D872E4D64}" destId="{722BC2FF-915F-47C5-8DAB-D70CAF0DDCC1}" srcOrd="2" destOrd="0" presId="urn:microsoft.com/office/officeart/2005/8/layout/vList2"/>
    <dgm:cxn modelId="{40BF877F-9980-48DD-8336-E696C3FEC7F0}" type="presParOf" srcId="{2ADE383A-6810-4A6D-85C2-1B9D872E4D64}" destId="{6326DD5D-F82A-4E23-A2D1-AAE1A8FE2682}" srcOrd="3" destOrd="0" presId="urn:microsoft.com/office/officeart/2005/8/layout/vList2"/>
    <dgm:cxn modelId="{A8AE6773-E576-4E8B-81EE-692C4159A36D}" type="presParOf" srcId="{2ADE383A-6810-4A6D-85C2-1B9D872E4D64}" destId="{CB4F0501-20C8-489A-839F-652869719C4B}" srcOrd="4" destOrd="0" presId="urn:microsoft.com/office/officeart/2005/8/layout/vList2"/>
    <dgm:cxn modelId="{E5A38EEC-60B3-48BB-9725-B64D01CDE48C}" type="presParOf" srcId="{2ADE383A-6810-4A6D-85C2-1B9D872E4D64}" destId="{F2487C88-C71F-401A-A25C-D468306EB036}" srcOrd="5" destOrd="0" presId="urn:microsoft.com/office/officeart/2005/8/layout/vList2"/>
    <dgm:cxn modelId="{38FC8640-AEAB-44D3-8220-60F504EAD2FC}" type="presParOf" srcId="{2ADE383A-6810-4A6D-85C2-1B9D872E4D64}" destId="{8F617678-3273-4F46-ACB8-C435F25230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6.xml><?xml version="1.0" encoding="utf-8"?>
<dgm:dataModel xmlns:dgm="http://schemas.openxmlformats.org/drawingml/2006/diagram" xmlns:a="http://schemas.openxmlformats.org/drawingml/2006/main">
  <dgm:ptLst>
    <dgm:pt modelId="{34D75017-3B17-42FF-BB77-BA982D65E9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98CAEB-71C5-4474-867E-7C8A957DFC30}" type="parTrans" cxnId="{14C27D4F-4A61-4460-B87B-E603492E7396}">
      <dgm:prSet/>
      <dgm:spPr/>
      <dgm:t>
        <a:bodyPr/>
        <a:lstStyle/>
        <a:p>
          <a:endParaRPr lang="en-US"/>
        </a:p>
      </dgm:t>
    </dgm:pt>
    <dgm:pt modelId="{E3137EE2-3058-42F6-8EF2-14436242CE5F}">
      <dgm:prSe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Usar las habilidades de las OARS</a:t>
          </a:r>
        </a:p>
      </dgm:t>
    </dgm:pt>
    <dgm:pt modelId="{571D52DB-826B-4BAC-B8E4-B5B86F8E6622}" type="sibTrans" cxnId="{14C27D4F-4A61-4460-B87B-E603492E7396}">
      <dgm:prSet/>
      <dgm:spPr/>
      <dgm:t>
        <a:bodyPr/>
        <a:lstStyle/>
        <a:p>
          <a:endParaRPr lang="en-US"/>
        </a:p>
      </dgm:t>
    </dgm:pt>
    <dgm:pt modelId="{E114E8B5-1844-4A3C-850E-8753C64FA6BA}" type="parTrans" cxnId="{5986B979-03B6-464E-9ED8-D935F195D2CE}">
      <dgm:prSet/>
      <dgm:spPr/>
      <dgm:t>
        <a:bodyPr/>
        <a:lstStyle/>
        <a:p>
          <a:endParaRPr lang="en-US"/>
        </a:p>
      </dgm:t>
    </dgm:pt>
    <dgm:pt modelId="{B171D2F1-85F4-415D-BE42-68F36B72C748}">
      <dgm:prSet custT="1"/>
      <dgm:spPr>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Reflejar la ambivalencia</a:t>
          </a:r>
        </a:p>
      </dgm:t>
    </dgm:pt>
    <dgm:pt modelId="{9A001D76-A28A-4961-BB63-C3331E9DC240}" type="sibTrans" cxnId="{5986B979-03B6-464E-9ED8-D935F195D2CE}">
      <dgm:prSet/>
      <dgm:spPr/>
      <dgm:t>
        <a:bodyPr/>
        <a:lstStyle/>
        <a:p>
          <a:endParaRPr lang="en-US"/>
        </a:p>
      </dgm:t>
    </dgm:pt>
    <dgm:pt modelId="{924216AB-0B16-4D1F-965B-DE08D02C4591}" type="parTrans" cxnId="{F42DE044-04A7-436D-AF69-D42C89301A93}">
      <dgm:prSet/>
      <dgm:spPr/>
      <dgm:t>
        <a:bodyPr/>
        <a:lstStyle/>
        <a:p>
          <a:endParaRPr lang="en-US"/>
        </a:p>
      </dgm:t>
    </dgm:pt>
    <dgm:pt modelId="{073E3825-E43B-45CF-8D5F-E3F539213B95}">
      <dgm:prSet custT="1"/>
      <dgm:spPr>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Evite presionar por una decisión “correcta”</a:t>
          </a:r>
        </a:p>
      </dgm:t>
    </dgm:pt>
    <dgm:pt modelId="{401A1DBC-A4B2-4577-965E-2C50425D937F}" type="sibTrans" cxnId="{F42DE044-04A7-436D-AF69-D42C89301A93}">
      <dgm:prSet/>
      <dgm:spPr/>
      <dgm:t>
        <a:bodyPr/>
        <a:lstStyle/>
        <a:p>
          <a:endParaRPr lang="en-US"/>
        </a:p>
      </dgm:t>
    </dgm:pt>
    <dgm:pt modelId="{1FBD09FF-CFF6-490A-B9C4-E0E59AE615EF}" type="parTrans" cxnId="{94F5D8EA-0A94-47CF-9736-5CA0A868D54E}">
      <dgm:prSet/>
      <dgm:spPr/>
      <dgm:t>
        <a:bodyPr/>
        <a:lstStyle/>
        <a:p>
          <a:endParaRPr lang="en-US"/>
        </a:p>
      </dgm:t>
    </dgm:pt>
    <dgm:pt modelId="{F07489D5-A019-41CC-8938-3DAC06ED52A3}">
      <dgm:prSet custT="1"/>
      <dgm:spPr>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Informe en parejas o grupos pequeños</a:t>
          </a:r>
        </a:p>
      </dgm:t>
    </dgm:pt>
    <dgm:pt modelId="{26CE94FB-CFE0-4887-AB3C-8B92FACBF9F4}" type="sibTrans" cxnId="{94F5D8EA-0A94-47CF-9736-5CA0A868D54E}">
      <dgm:prSet/>
      <dgm:spPr/>
      <dgm:t>
        <a:bodyPr/>
        <a:lstStyle/>
        <a:p>
          <a:endParaRPr lang="en-US"/>
        </a:p>
      </dgm:t>
    </dgm:pt>
    <dgm:pt modelId="{2ADE383A-6810-4A6D-85C2-1B9D872E4D64}" type="pres">
      <dgm:prSet presAssocID="{34D75017-3B17-42FF-BB77-BA982D65E910}" presName="linear" presStyleCnt="0">
        <dgm:presLayoutVars>
          <dgm:animLvl val="lvl"/>
          <dgm:resizeHandles val="exact"/>
        </dgm:presLayoutVars>
      </dgm:prSet>
      <dgm:spPr/>
    </dgm:pt>
    <dgm:pt modelId="{F6DEE9BA-7ECF-40F9-9AA7-6D970631DEEB}" type="pres">
      <dgm:prSet presAssocID="{E3137EE2-3058-42F6-8EF2-14436242CE5F}" presName="parentText" presStyleLbl="node1" presStyleIdx="0" presStyleCnt="4">
        <dgm:presLayoutVars>
          <dgm:chMax val="0"/>
          <dgm:bulletEnabled val="1"/>
        </dgm:presLayoutVars>
      </dgm:prSet>
      <dgm:spPr/>
    </dgm:pt>
    <dgm:pt modelId="{1D357158-63E0-4B12-9485-A5ED22E04619}" type="pres">
      <dgm:prSet presAssocID="{571D52DB-826B-4BAC-B8E4-B5B86F8E6622}" presName="spacer" presStyleCnt="0"/>
      <dgm:spPr/>
    </dgm:pt>
    <dgm:pt modelId="{722BC2FF-915F-47C5-8DAB-D70CAF0DDCC1}" type="pres">
      <dgm:prSet presAssocID="{B171D2F1-85F4-415D-BE42-68F36B72C748}" presName="parentText" presStyleLbl="node1" presStyleIdx="1" presStyleCnt="4">
        <dgm:presLayoutVars>
          <dgm:chMax val="0"/>
          <dgm:bulletEnabled val="1"/>
        </dgm:presLayoutVars>
      </dgm:prSet>
      <dgm:spPr/>
    </dgm:pt>
    <dgm:pt modelId="{6326DD5D-F82A-4E23-A2D1-AAE1A8FE2682}" type="pres">
      <dgm:prSet presAssocID="{9A001D76-A28A-4961-BB63-C3331E9DC240}" presName="spacer" presStyleCnt="0"/>
      <dgm:spPr/>
    </dgm:pt>
    <dgm:pt modelId="{CB4F0501-20C8-489A-839F-652869719C4B}" type="pres">
      <dgm:prSet presAssocID="{073E3825-E43B-45CF-8D5F-E3F539213B95}" presName="parentText" presStyleLbl="node1" presStyleIdx="2" presStyleCnt="4">
        <dgm:presLayoutVars>
          <dgm:chMax val="0"/>
          <dgm:bulletEnabled val="1"/>
        </dgm:presLayoutVars>
      </dgm:prSet>
      <dgm:spPr/>
    </dgm:pt>
    <dgm:pt modelId="{F2487C88-C71F-401A-A25C-D468306EB036}" type="pres">
      <dgm:prSet presAssocID="{401A1DBC-A4B2-4577-965E-2C50425D937F}" presName="spacer" presStyleCnt="0"/>
      <dgm:spPr/>
    </dgm:pt>
    <dgm:pt modelId="{8F617678-3273-4F46-ACB8-C435F2523042}" type="pres">
      <dgm:prSet presAssocID="{F07489D5-A019-41CC-8938-3DAC06ED52A3}" presName="parentText" presStyleLbl="node1" presStyleIdx="3" presStyleCnt="4">
        <dgm:presLayoutVars>
          <dgm:chMax val="0"/>
          <dgm:bulletEnabled val="1"/>
        </dgm:presLayoutVars>
      </dgm:prSet>
      <dgm:spPr/>
    </dgm:pt>
  </dgm:ptLst>
  <dgm:cxnLst>
    <dgm:cxn modelId="{F42DE044-04A7-436D-AF69-D42C89301A93}" srcId="{34D75017-3B17-42FF-BB77-BA982D65E910}" destId="{073E3825-E43B-45CF-8D5F-E3F539213B95}" srcOrd="2" destOrd="0" parTransId="{924216AB-0B16-4D1F-965B-DE08D02C4591}" sibTransId="{401A1DBC-A4B2-4577-965E-2C50425D937F}"/>
    <dgm:cxn modelId="{1C6D0E46-EF02-4F54-9876-1E38D0E30BA8}" type="presOf" srcId="{34D75017-3B17-42FF-BB77-BA982D65E910}" destId="{2ADE383A-6810-4A6D-85C2-1B9D872E4D64}" srcOrd="0" destOrd="0" presId="urn:microsoft.com/office/officeart/2005/8/layout/vList2"/>
    <dgm:cxn modelId="{F923184D-4444-44D0-B97F-C4459356A204}" type="presOf" srcId="{E3137EE2-3058-42F6-8EF2-14436242CE5F}" destId="{F6DEE9BA-7ECF-40F9-9AA7-6D970631DEEB}" srcOrd="0" destOrd="0" presId="urn:microsoft.com/office/officeart/2005/8/layout/vList2"/>
    <dgm:cxn modelId="{14C27D4F-4A61-4460-B87B-E603492E7396}" srcId="{34D75017-3B17-42FF-BB77-BA982D65E910}" destId="{E3137EE2-3058-42F6-8EF2-14436242CE5F}" srcOrd="0" destOrd="0" parTransId="{F098CAEB-71C5-4474-867E-7C8A957DFC30}" sibTransId="{571D52DB-826B-4BAC-B8E4-B5B86F8E6622}"/>
    <dgm:cxn modelId="{5986B979-03B6-464E-9ED8-D935F195D2CE}" srcId="{34D75017-3B17-42FF-BB77-BA982D65E910}" destId="{B171D2F1-85F4-415D-BE42-68F36B72C748}" srcOrd="1" destOrd="0" parTransId="{E114E8B5-1844-4A3C-850E-8753C64FA6BA}" sibTransId="{9A001D76-A28A-4961-BB63-C3331E9DC240}"/>
    <dgm:cxn modelId="{C2431D80-1430-416C-94AB-4F1248957F7D}" type="presOf" srcId="{B171D2F1-85F4-415D-BE42-68F36B72C748}" destId="{722BC2FF-915F-47C5-8DAB-D70CAF0DDCC1}" srcOrd="0" destOrd="0" presId="urn:microsoft.com/office/officeart/2005/8/layout/vList2"/>
    <dgm:cxn modelId="{7DD2CF9E-0D72-4D59-8E4E-F79BC8C87647}" type="presOf" srcId="{073E3825-E43B-45CF-8D5F-E3F539213B95}" destId="{CB4F0501-20C8-489A-839F-652869719C4B}" srcOrd="0" destOrd="0" presId="urn:microsoft.com/office/officeart/2005/8/layout/vList2"/>
    <dgm:cxn modelId="{B7BAFBA1-EFB6-4DF7-A588-3D8CAB36F069}" type="presOf" srcId="{F07489D5-A019-41CC-8938-3DAC06ED52A3}" destId="{8F617678-3273-4F46-ACB8-C435F2523042}" srcOrd="0" destOrd="0" presId="urn:microsoft.com/office/officeart/2005/8/layout/vList2"/>
    <dgm:cxn modelId="{94F5D8EA-0A94-47CF-9736-5CA0A868D54E}" srcId="{34D75017-3B17-42FF-BB77-BA982D65E910}" destId="{F07489D5-A019-41CC-8938-3DAC06ED52A3}" srcOrd="3" destOrd="0" parTransId="{1FBD09FF-CFF6-490A-B9C4-E0E59AE615EF}" sibTransId="{26CE94FB-CFE0-4887-AB3C-8B92FACBF9F4}"/>
    <dgm:cxn modelId="{319D51D7-7116-4164-BF6E-5282BEB6FBAB}" type="presParOf" srcId="{2ADE383A-6810-4A6D-85C2-1B9D872E4D64}" destId="{F6DEE9BA-7ECF-40F9-9AA7-6D970631DEEB}" srcOrd="0" destOrd="0" presId="urn:microsoft.com/office/officeart/2005/8/layout/vList2"/>
    <dgm:cxn modelId="{48C7F273-31B0-4961-966A-EDE8270B26B2}" type="presParOf" srcId="{2ADE383A-6810-4A6D-85C2-1B9D872E4D64}" destId="{1D357158-63E0-4B12-9485-A5ED22E04619}" srcOrd="1" destOrd="0" presId="urn:microsoft.com/office/officeart/2005/8/layout/vList2"/>
    <dgm:cxn modelId="{044ECBEC-6835-47F2-BECC-7444D5A959EE}" type="presParOf" srcId="{2ADE383A-6810-4A6D-85C2-1B9D872E4D64}" destId="{722BC2FF-915F-47C5-8DAB-D70CAF0DDCC1}" srcOrd="2" destOrd="0" presId="urn:microsoft.com/office/officeart/2005/8/layout/vList2"/>
    <dgm:cxn modelId="{42F77C04-920D-4660-9114-4F668E6FA9FC}" type="presParOf" srcId="{2ADE383A-6810-4A6D-85C2-1B9D872E4D64}" destId="{6326DD5D-F82A-4E23-A2D1-AAE1A8FE2682}" srcOrd="3" destOrd="0" presId="urn:microsoft.com/office/officeart/2005/8/layout/vList2"/>
    <dgm:cxn modelId="{E7E10A26-DE0C-4095-8812-415663C9D682}" type="presParOf" srcId="{2ADE383A-6810-4A6D-85C2-1B9D872E4D64}" destId="{CB4F0501-20C8-489A-839F-652869719C4B}" srcOrd="4" destOrd="0" presId="urn:microsoft.com/office/officeart/2005/8/layout/vList2"/>
    <dgm:cxn modelId="{A5F5AB06-49AA-47B7-96CB-9E9E8CEF691B}" type="presParOf" srcId="{2ADE383A-6810-4A6D-85C2-1B9D872E4D64}" destId="{F2487C88-C71F-401A-A25C-D468306EB036}" srcOrd="5" destOrd="0" presId="urn:microsoft.com/office/officeart/2005/8/layout/vList2"/>
    <dgm:cxn modelId="{8BD9E529-979A-41E5-B66F-B4B349F9E170}" type="presParOf" srcId="{2ADE383A-6810-4A6D-85C2-1B9D872E4D64}" destId="{8F617678-3273-4F46-ACB8-C435F25230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7.xml><?xml version="1.0" encoding="utf-8"?>
<dgm:dataModel xmlns:dgm="http://schemas.openxmlformats.org/drawingml/2006/diagram" xmlns:a="http://schemas.openxmlformats.org/drawingml/2006/main">
  <dgm:ptLst>
    <dgm:pt modelId="{34D75017-3B17-42FF-BB77-BA982D65E9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98CAEB-71C5-4474-867E-7C8A957DFC30}" type="parTrans" cxnId="{580FA0CC-8993-45F3-902C-9A725D4533FB}">
      <dgm:prSet/>
      <dgm:spPr/>
      <dgm:t>
        <a:bodyPr/>
        <a:lstStyle/>
        <a:p>
          <a:endParaRPr lang="en-US"/>
        </a:p>
      </dgm:t>
    </dgm:pt>
    <dgm:pt modelId="{E3137EE2-3058-42F6-8EF2-14436242CE5F}">
      <dgm:prSe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Usar las habilidades de las OARS</a:t>
          </a:r>
        </a:p>
      </dgm:t>
    </dgm:pt>
    <dgm:pt modelId="{571D52DB-826B-4BAC-B8E4-B5B86F8E6622}" type="sibTrans" cxnId="{580FA0CC-8993-45F3-902C-9A725D4533FB}">
      <dgm:prSet/>
      <dgm:spPr/>
      <dgm:t>
        <a:bodyPr/>
        <a:lstStyle/>
        <a:p>
          <a:endParaRPr lang="en-US"/>
        </a:p>
      </dgm:t>
    </dgm:pt>
    <dgm:pt modelId="{E114E8B5-1844-4A3C-850E-8753C64FA6BA}" type="parTrans" cxnId="{984CCECD-D1C4-4F9B-81DA-6FEC461E9A02}">
      <dgm:prSet/>
      <dgm:spPr/>
      <dgm:t>
        <a:bodyPr/>
        <a:lstStyle/>
        <a:p>
          <a:endParaRPr lang="en-US"/>
        </a:p>
      </dgm:t>
    </dgm:pt>
    <dgm:pt modelId="{B171D2F1-85F4-415D-BE42-68F36B72C748}">
      <dgm:prSet custT="1"/>
      <dgm:spPr>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Reflejar la ambivalencia</a:t>
          </a:r>
        </a:p>
      </dgm:t>
    </dgm:pt>
    <dgm:pt modelId="{9A001D76-A28A-4961-BB63-C3331E9DC240}" type="sibTrans" cxnId="{984CCECD-D1C4-4F9B-81DA-6FEC461E9A02}">
      <dgm:prSet/>
      <dgm:spPr/>
      <dgm:t>
        <a:bodyPr/>
        <a:lstStyle/>
        <a:p>
          <a:endParaRPr lang="en-US"/>
        </a:p>
      </dgm:t>
    </dgm:pt>
    <dgm:pt modelId="{924216AB-0B16-4D1F-965B-DE08D02C4591}" type="parTrans" cxnId="{AEAEF3E7-FED6-4A75-A5CB-64A86693207F}">
      <dgm:prSet/>
      <dgm:spPr/>
      <dgm:t>
        <a:bodyPr/>
        <a:lstStyle/>
        <a:p>
          <a:endParaRPr lang="en-US"/>
        </a:p>
      </dgm:t>
    </dgm:pt>
    <dgm:pt modelId="{073E3825-E43B-45CF-8D5F-E3F539213B95}">
      <dgm:prSet custT="1"/>
      <dgm:spPr>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Evite presionar por una decisión “correcta”</a:t>
          </a:r>
        </a:p>
      </dgm:t>
    </dgm:pt>
    <dgm:pt modelId="{401A1DBC-A4B2-4577-965E-2C50425D937F}" type="sibTrans" cxnId="{AEAEF3E7-FED6-4A75-A5CB-64A86693207F}">
      <dgm:prSet/>
      <dgm:spPr/>
      <dgm:t>
        <a:bodyPr/>
        <a:lstStyle/>
        <a:p>
          <a:endParaRPr lang="en-US"/>
        </a:p>
      </dgm:t>
    </dgm:pt>
    <dgm:pt modelId="{1FBD09FF-CFF6-490A-B9C4-E0E59AE615EF}" type="parTrans" cxnId="{6580FA6B-6D42-4378-A1ED-20A752E887FB}">
      <dgm:prSet/>
      <dgm:spPr/>
      <dgm:t>
        <a:bodyPr/>
        <a:lstStyle/>
        <a:p>
          <a:endParaRPr lang="en-US"/>
        </a:p>
      </dgm:t>
    </dgm:pt>
    <dgm:pt modelId="{F07489D5-A019-41CC-8938-3DAC06ED52A3}">
      <dgm:prSet custT="1"/>
      <dgm:spPr>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Informe en parejas o grupos pequeños</a:t>
          </a:r>
        </a:p>
      </dgm:t>
    </dgm:pt>
    <dgm:pt modelId="{26CE94FB-CFE0-4887-AB3C-8B92FACBF9F4}" type="sibTrans" cxnId="{6580FA6B-6D42-4378-A1ED-20A752E887FB}">
      <dgm:prSet/>
      <dgm:spPr/>
      <dgm:t>
        <a:bodyPr/>
        <a:lstStyle/>
        <a:p>
          <a:endParaRPr lang="en-US"/>
        </a:p>
      </dgm:t>
    </dgm:pt>
    <dgm:pt modelId="{2ADE383A-6810-4A6D-85C2-1B9D872E4D64}" type="pres">
      <dgm:prSet presAssocID="{34D75017-3B17-42FF-BB77-BA982D65E910}" presName="linear" presStyleCnt="0">
        <dgm:presLayoutVars>
          <dgm:animLvl val="lvl"/>
          <dgm:resizeHandles val="exact"/>
        </dgm:presLayoutVars>
      </dgm:prSet>
      <dgm:spPr/>
    </dgm:pt>
    <dgm:pt modelId="{F6DEE9BA-7ECF-40F9-9AA7-6D970631DEEB}" type="pres">
      <dgm:prSet presAssocID="{E3137EE2-3058-42F6-8EF2-14436242CE5F}" presName="parentText" presStyleLbl="node1" presStyleIdx="0" presStyleCnt="4">
        <dgm:presLayoutVars>
          <dgm:chMax val="0"/>
          <dgm:bulletEnabled val="1"/>
        </dgm:presLayoutVars>
      </dgm:prSet>
      <dgm:spPr/>
    </dgm:pt>
    <dgm:pt modelId="{1D357158-63E0-4B12-9485-A5ED22E04619}" type="pres">
      <dgm:prSet presAssocID="{571D52DB-826B-4BAC-B8E4-B5B86F8E6622}" presName="spacer" presStyleCnt="0"/>
      <dgm:spPr/>
    </dgm:pt>
    <dgm:pt modelId="{722BC2FF-915F-47C5-8DAB-D70CAF0DDCC1}" type="pres">
      <dgm:prSet presAssocID="{B171D2F1-85F4-415D-BE42-68F36B72C748}" presName="parentText" presStyleLbl="node1" presStyleIdx="1" presStyleCnt="4">
        <dgm:presLayoutVars>
          <dgm:chMax val="0"/>
          <dgm:bulletEnabled val="1"/>
        </dgm:presLayoutVars>
      </dgm:prSet>
      <dgm:spPr/>
    </dgm:pt>
    <dgm:pt modelId="{6326DD5D-F82A-4E23-A2D1-AAE1A8FE2682}" type="pres">
      <dgm:prSet presAssocID="{9A001D76-A28A-4961-BB63-C3331E9DC240}" presName="spacer" presStyleCnt="0"/>
      <dgm:spPr/>
    </dgm:pt>
    <dgm:pt modelId="{CB4F0501-20C8-489A-839F-652869719C4B}" type="pres">
      <dgm:prSet presAssocID="{073E3825-E43B-45CF-8D5F-E3F539213B95}" presName="parentText" presStyleLbl="node1" presStyleIdx="2" presStyleCnt="4">
        <dgm:presLayoutVars>
          <dgm:chMax val="0"/>
          <dgm:bulletEnabled val="1"/>
        </dgm:presLayoutVars>
      </dgm:prSet>
      <dgm:spPr/>
    </dgm:pt>
    <dgm:pt modelId="{F2487C88-C71F-401A-A25C-D468306EB036}" type="pres">
      <dgm:prSet presAssocID="{401A1DBC-A4B2-4577-965E-2C50425D937F}" presName="spacer" presStyleCnt="0"/>
      <dgm:spPr/>
    </dgm:pt>
    <dgm:pt modelId="{8F617678-3273-4F46-ACB8-C435F2523042}" type="pres">
      <dgm:prSet presAssocID="{F07489D5-A019-41CC-8938-3DAC06ED52A3}" presName="parentText" presStyleLbl="node1" presStyleIdx="3" presStyleCnt="4">
        <dgm:presLayoutVars>
          <dgm:chMax val="0"/>
          <dgm:bulletEnabled val="1"/>
        </dgm:presLayoutVars>
      </dgm:prSet>
      <dgm:spPr/>
    </dgm:pt>
  </dgm:ptLst>
  <dgm:cxnLst>
    <dgm:cxn modelId="{30D4230F-BBA3-4F53-9370-A0B85BE50030}" type="presOf" srcId="{E3137EE2-3058-42F6-8EF2-14436242CE5F}" destId="{F6DEE9BA-7ECF-40F9-9AA7-6D970631DEEB}" srcOrd="0" destOrd="0" presId="urn:microsoft.com/office/officeart/2005/8/layout/vList2"/>
    <dgm:cxn modelId="{AA059621-5FAB-42AE-AE89-5A39C7182C2F}" type="presOf" srcId="{34D75017-3B17-42FF-BB77-BA982D65E910}" destId="{2ADE383A-6810-4A6D-85C2-1B9D872E4D64}" srcOrd="0" destOrd="0" presId="urn:microsoft.com/office/officeart/2005/8/layout/vList2"/>
    <dgm:cxn modelId="{6580FA6B-6D42-4378-A1ED-20A752E887FB}" srcId="{34D75017-3B17-42FF-BB77-BA982D65E910}" destId="{F07489D5-A019-41CC-8938-3DAC06ED52A3}" srcOrd="3" destOrd="0" parTransId="{1FBD09FF-CFF6-490A-B9C4-E0E59AE615EF}" sibTransId="{26CE94FB-CFE0-4887-AB3C-8B92FACBF9F4}"/>
    <dgm:cxn modelId="{A52C1092-7361-4D7F-83F5-EBD7D013B729}" type="presOf" srcId="{F07489D5-A019-41CC-8938-3DAC06ED52A3}" destId="{8F617678-3273-4F46-ACB8-C435F2523042}" srcOrd="0" destOrd="0" presId="urn:microsoft.com/office/officeart/2005/8/layout/vList2"/>
    <dgm:cxn modelId="{6BA47AC7-2BF1-42B0-A722-0CFFCCA72132}" type="presOf" srcId="{073E3825-E43B-45CF-8D5F-E3F539213B95}" destId="{CB4F0501-20C8-489A-839F-652869719C4B}" srcOrd="0" destOrd="0" presId="urn:microsoft.com/office/officeart/2005/8/layout/vList2"/>
    <dgm:cxn modelId="{580FA0CC-8993-45F3-902C-9A725D4533FB}" srcId="{34D75017-3B17-42FF-BB77-BA982D65E910}" destId="{E3137EE2-3058-42F6-8EF2-14436242CE5F}" srcOrd="0" destOrd="0" parTransId="{F098CAEB-71C5-4474-867E-7C8A957DFC30}" sibTransId="{571D52DB-826B-4BAC-B8E4-B5B86F8E6622}"/>
    <dgm:cxn modelId="{984CCECD-D1C4-4F9B-81DA-6FEC461E9A02}" srcId="{34D75017-3B17-42FF-BB77-BA982D65E910}" destId="{B171D2F1-85F4-415D-BE42-68F36B72C748}" srcOrd="1" destOrd="0" parTransId="{E114E8B5-1844-4A3C-850E-8753C64FA6BA}" sibTransId="{9A001D76-A28A-4961-BB63-C3331E9DC240}"/>
    <dgm:cxn modelId="{504B12D7-2FDB-4005-8E07-1E0B0ABE9195}" type="presOf" srcId="{B171D2F1-85F4-415D-BE42-68F36B72C748}" destId="{722BC2FF-915F-47C5-8DAB-D70CAF0DDCC1}" srcOrd="0" destOrd="0" presId="urn:microsoft.com/office/officeart/2005/8/layout/vList2"/>
    <dgm:cxn modelId="{AEAEF3E7-FED6-4A75-A5CB-64A86693207F}" srcId="{34D75017-3B17-42FF-BB77-BA982D65E910}" destId="{073E3825-E43B-45CF-8D5F-E3F539213B95}" srcOrd="2" destOrd="0" parTransId="{924216AB-0B16-4D1F-965B-DE08D02C4591}" sibTransId="{401A1DBC-A4B2-4577-965E-2C50425D937F}"/>
    <dgm:cxn modelId="{74E4A6F5-2DF8-41DD-A75A-19010AA69133}" type="presParOf" srcId="{2ADE383A-6810-4A6D-85C2-1B9D872E4D64}" destId="{F6DEE9BA-7ECF-40F9-9AA7-6D970631DEEB}" srcOrd="0" destOrd="0" presId="urn:microsoft.com/office/officeart/2005/8/layout/vList2"/>
    <dgm:cxn modelId="{670740BA-EB44-4EBC-BCF6-B8041D936D59}" type="presParOf" srcId="{2ADE383A-6810-4A6D-85C2-1B9D872E4D64}" destId="{1D357158-63E0-4B12-9485-A5ED22E04619}" srcOrd="1" destOrd="0" presId="urn:microsoft.com/office/officeart/2005/8/layout/vList2"/>
    <dgm:cxn modelId="{09D53CF2-2341-40D0-8A79-4021149CF693}" type="presParOf" srcId="{2ADE383A-6810-4A6D-85C2-1B9D872E4D64}" destId="{722BC2FF-915F-47C5-8DAB-D70CAF0DDCC1}" srcOrd="2" destOrd="0" presId="urn:microsoft.com/office/officeart/2005/8/layout/vList2"/>
    <dgm:cxn modelId="{163D3BEA-3BA2-49C0-82F2-EDCD4C4C6E69}" type="presParOf" srcId="{2ADE383A-6810-4A6D-85C2-1B9D872E4D64}" destId="{6326DD5D-F82A-4E23-A2D1-AAE1A8FE2682}" srcOrd="3" destOrd="0" presId="urn:microsoft.com/office/officeart/2005/8/layout/vList2"/>
    <dgm:cxn modelId="{0D33D46E-A998-46C8-B29E-7AD962FDB192}" type="presParOf" srcId="{2ADE383A-6810-4A6D-85C2-1B9D872E4D64}" destId="{CB4F0501-20C8-489A-839F-652869719C4B}" srcOrd="4" destOrd="0" presId="urn:microsoft.com/office/officeart/2005/8/layout/vList2"/>
    <dgm:cxn modelId="{26643A82-CBDA-4BA1-BE9A-A798DC7CB6B1}" type="presParOf" srcId="{2ADE383A-6810-4A6D-85C2-1B9D872E4D64}" destId="{F2487C88-C71F-401A-A25C-D468306EB036}" srcOrd="5" destOrd="0" presId="urn:microsoft.com/office/officeart/2005/8/layout/vList2"/>
    <dgm:cxn modelId="{F8377F58-02A4-46FD-905C-19C5D139D49E}" type="presParOf" srcId="{2ADE383A-6810-4A6D-85C2-1B9D872E4D64}" destId="{8F617678-3273-4F46-ACB8-C435F25230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8.xml><?xml version="1.0" encoding="utf-8"?>
<dgm:dataModel xmlns:dgm="http://schemas.openxmlformats.org/drawingml/2006/diagram" xmlns:a="http://schemas.openxmlformats.org/drawingml/2006/main">
  <dgm:ptLst>
    <dgm:pt modelId="{34D75017-3B17-42FF-BB77-BA982D65E9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98CAEB-71C5-4474-867E-7C8A957DFC30}" type="parTrans" cxnId="{09C26AFF-A1C9-402B-8A80-FF57490DC761}">
      <dgm:prSet/>
      <dgm:spPr/>
      <dgm:t>
        <a:bodyPr/>
        <a:lstStyle/>
        <a:p>
          <a:endParaRPr lang="en-US"/>
        </a:p>
      </dgm:t>
    </dgm:pt>
    <dgm:pt modelId="{E3137EE2-3058-42F6-8EF2-14436242CE5F}">
      <dgm:prSe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Usar las habilidades de las OARS</a:t>
          </a:r>
        </a:p>
      </dgm:t>
    </dgm:pt>
    <dgm:pt modelId="{571D52DB-826B-4BAC-B8E4-B5B86F8E6622}" type="sibTrans" cxnId="{09C26AFF-A1C9-402B-8A80-FF57490DC761}">
      <dgm:prSet/>
      <dgm:spPr/>
      <dgm:t>
        <a:bodyPr/>
        <a:lstStyle/>
        <a:p>
          <a:endParaRPr lang="en-US"/>
        </a:p>
      </dgm:t>
    </dgm:pt>
    <dgm:pt modelId="{E114E8B5-1844-4A3C-850E-8753C64FA6BA}" type="parTrans" cxnId="{76518A60-B3B1-4931-BB7C-D9323AC1AA5F}">
      <dgm:prSet/>
      <dgm:spPr/>
      <dgm:t>
        <a:bodyPr/>
        <a:lstStyle/>
        <a:p>
          <a:endParaRPr lang="en-US"/>
        </a:p>
      </dgm:t>
    </dgm:pt>
    <dgm:pt modelId="{B171D2F1-85F4-415D-BE42-68F36B72C748}">
      <dgm:prSet custT="1"/>
      <dgm:spPr>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Reflejar la ambivalencia</a:t>
          </a:r>
        </a:p>
      </dgm:t>
    </dgm:pt>
    <dgm:pt modelId="{9A001D76-A28A-4961-BB63-C3331E9DC240}" type="sibTrans" cxnId="{76518A60-B3B1-4931-BB7C-D9323AC1AA5F}">
      <dgm:prSet/>
      <dgm:spPr/>
      <dgm:t>
        <a:bodyPr/>
        <a:lstStyle/>
        <a:p>
          <a:endParaRPr lang="en-US"/>
        </a:p>
      </dgm:t>
    </dgm:pt>
    <dgm:pt modelId="{924216AB-0B16-4D1F-965B-DE08D02C4591}" type="parTrans" cxnId="{90BD2F3F-66C0-4AEB-9102-8618E9392B62}">
      <dgm:prSet/>
      <dgm:spPr/>
      <dgm:t>
        <a:bodyPr/>
        <a:lstStyle/>
        <a:p>
          <a:endParaRPr lang="en-US"/>
        </a:p>
      </dgm:t>
    </dgm:pt>
    <dgm:pt modelId="{073E3825-E43B-45CF-8D5F-E3F539213B95}">
      <dgm:prSet custT="1"/>
      <dgm:spPr>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Evite presionar por una decisión “correcta”</a:t>
          </a:r>
        </a:p>
      </dgm:t>
    </dgm:pt>
    <dgm:pt modelId="{401A1DBC-A4B2-4577-965E-2C50425D937F}" type="sibTrans" cxnId="{90BD2F3F-66C0-4AEB-9102-8618E9392B62}">
      <dgm:prSet/>
      <dgm:spPr/>
      <dgm:t>
        <a:bodyPr/>
        <a:lstStyle/>
        <a:p>
          <a:endParaRPr lang="en-US"/>
        </a:p>
      </dgm:t>
    </dgm:pt>
    <dgm:pt modelId="{1FBD09FF-CFF6-490A-B9C4-E0E59AE615EF}" type="parTrans" cxnId="{1619D4C2-4129-47F7-B1EC-C5F63C8627FC}">
      <dgm:prSet/>
      <dgm:spPr/>
      <dgm:t>
        <a:bodyPr/>
        <a:lstStyle/>
        <a:p>
          <a:endParaRPr lang="en-US"/>
        </a:p>
      </dgm:t>
    </dgm:pt>
    <dgm:pt modelId="{F07489D5-A019-41CC-8938-3DAC06ED52A3}">
      <dgm:prSet custT="1"/>
      <dgm:spPr>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Informe en parejas o grupos pequeños</a:t>
          </a:r>
        </a:p>
      </dgm:t>
    </dgm:pt>
    <dgm:pt modelId="{26CE94FB-CFE0-4887-AB3C-8B92FACBF9F4}" type="sibTrans" cxnId="{1619D4C2-4129-47F7-B1EC-C5F63C8627FC}">
      <dgm:prSet/>
      <dgm:spPr/>
      <dgm:t>
        <a:bodyPr/>
        <a:lstStyle/>
        <a:p>
          <a:endParaRPr lang="en-US"/>
        </a:p>
      </dgm:t>
    </dgm:pt>
    <dgm:pt modelId="{2ADE383A-6810-4A6D-85C2-1B9D872E4D64}" type="pres">
      <dgm:prSet presAssocID="{34D75017-3B17-42FF-BB77-BA982D65E910}" presName="linear" presStyleCnt="0">
        <dgm:presLayoutVars>
          <dgm:animLvl val="lvl"/>
          <dgm:resizeHandles val="exact"/>
        </dgm:presLayoutVars>
      </dgm:prSet>
      <dgm:spPr/>
    </dgm:pt>
    <dgm:pt modelId="{F6DEE9BA-7ECF-40F9-9AA7-6D970631DEEB}" type="pres">
      <dgm:prSet presAssocID="{E3137EE2-3058-42F6-8EF2-14436242CE5F}" presName="parentText" presStyleLbl="node1" presStyleIdx="0" presStyleCnt="4">
        <dgm:presLayoutVars>
          <dgm:chMax val="0"/>
          <dgm:bulletEnabled val="1"/>
        </dgm:presLayoutVars>
      </dgm:prSet>
      <dgm:spPr/>
    </dgm:pt>
    <dgm:pt modelId="{1D357158-63E0-4B12-9485-A5ED22E04619}" type="pres">
      <dgm:prSet presAssocID="{571D52DB-826B-4BAC-B8E4-B5B86F8E6622}" presName="spacer" presStyleCnt="0"/>
      <dgm:spPr/>
    </dgm:pt>
    <dgm:pt modelId="{722BC2FF-915F-47C5-8DAB-D70CAF0DDCC1}" type="pres">
      <dgm:prSet presAssocID="{B171D2F1-85F4-415D-BE42-68F36B72C748}" presName="parentText" presStyleLbl="node1" presStyleIdx="1" presStyleCnt="4">
        <dgm:presLayoutVars>
          <dgm:chMax val="0"/>
          <dgm:bulletEnabled val="1"/>
        </dgm:presLayoutVars>
      </dgm:prSet>
      <dgm:spPr/>
    </dgm:pt>
    <dgm:pt modelId="{6326DD5D-F82A-4E23-A2D1-AAE1A8FE2682}" type="pres">
      <dgm:prSet presAssocID="{9A001D76-A28A-4961-BB63-C3331E9DC240}" presName="spacer" presStyleCnt="0"/>
      <dgm:spPr/>
    </dgm:pt>
    <dgm:pt modelId="{CB4F0501-20C8-489A-839F-652869719C4B}" type="pres">
      <dgm:prSet presAssocID="{073E3825-E43B-45CF-8D5F-E3F539213B95}" presName="parentText" presStyleLbl="node1" presStyleIdx="2" presStyleCnt="4">
        <dgm:presLayoutVars>
          <dgm:chMax val="0"/>
          <dgm:bulletEnabled val="1"/>
        </dgm:presLayoutVars>
      </dgm:prSet>
      <dgm:spPr/>
    </dgm:pt>
    <dgm:pt modelId="{F2487C88-C71F-401A-A25C-D468306EB036}" type="pres">
      <dgm:prSet presAssocID="{401A1DBC-A4B2-4577-965E-2C50425D937F}" presName="spacer" presStyleCnt="0"/>
      <dgm:spPr/>
    </dgm:pt>
    <dgm:pt modelId="{8F617678-3273-4F46-ACB8-C435F2523042}" type="pres">
      <dgm:prSet presAssocID="{F07489D5-A019-41CC-8938-3DAC06ED52A3}" presName="parentText" presStyleLbl="node1" presStyleIdx="3" presStyleCnt="4">
        <dgm:presLayoutVars>
          <dgm:chMax val="0"/>
          <dgm:bulletEnabled val="1"/>
        </dgm:presLayoutVars>
      </dgm:prSet>
      <dgm:spPr/>
    </dgm:pt>
  </dgm:ptLst>
  <dgm:cxnLst>
    <dgm:cxn modelId="{643AF53A-2A9A-44AA-BAAC-73F271057522}" type="presOf" srcId="{B171D2F1-85F4-415D-BE42-68F36B72C748}" destId="{722BC2FF-915F-47C5-8DAB-D70CAF0DDCC1}" srcOrd="0" destOrd="0" presId="urn:microsoft.com/office/officeart/2005/8/layout/vList2"/>
    <dgm:cxn modelId="{90BD2F3F-66C0-4AEB-9102-8618E9392B62}" srcId="{34D75017-3B17-42FF-BB77-BA982D65E910}" destId="{073E3825-E43B-45CF-8D5F-E3F539213B95}" srcOrd="2" destOrd="0" parTransId="{924216AB-0B16-4D1F-965B-DE08D02C4591}" sibTransId="{401A1DBC-A4B2-4577-965E-2C50425D937F}"/>
    <dgm:cxn modelId="{76518A60-B3B1-4931-BB7C-D9323AC1AA5F}" srcId="{34D75017-3B17-42FF-BB77-BA982D65E910}" destId="{B171D2F1-85F4-415D-BE42-68F36B72C748}" srcOrd="1" destOrd="0" parTransId="{E114E8B5-1844-4A3C-850E-8753C64FA6BA}" sibTransId="{9A001D76-A28A-4961-BB63-C3331E9DC240}"/>
    <dgm:cxn modelId="{A40BC26B-F0F7-4ACA-A73B-8BE40F47A0B4}" type="presOf" srcId="{E3137EE2-3058-42F6-8EF2-14436242CE5F}" destId="{F6DEE9BA-7ECF-40F9-9AA7-6D970631DEEB}" srcOrd="0" destOrd="0" presId="urn:microsoft.com/office/officeart/2005/8/layout/vList2"/>
    <dgm:cxn modelId="{17804B9D-C549-4F02-B9E1-B0DC0396E3A4}" type="presOf" srcId="{34D75017-3B17-42FF-BB77-BA982D65E910}" destId="{2ADE383A-6810-4A6D-85C2-1B9D872E4D64}" srcOrd="0" destOrd="0" presId="urn:microsoft.com/office/officeart/2005/8/layout/vList2"/>
    <dgm:cxn modelId="{3612F3B5-A93F-4E09-9F7D-6DCFFFD80626}" type="presOf" srcId="{073E3825-E43B-45CF-8D5F-E3F539213B95}" destId="{CB4F0501-20C8-489A-839F-652869719C4B}" srcOrd="0" destOrd="0" presId="urn:microsoft.com/office/officeart/2005/8/layout/vList2"/>
    <dgm:cxn modelId="{1619D4C2-4129-47F7-B1EC-C5F63C8627FC}" srcId="{34D75017-3B17-42FF-BB77-BA982D65E910}" destId="{F07489D5-A019-41CC-8938-3DAC06ED52A3}" srcOrd="3" destOrd="0" parTransId="{1FBD09FF-CFF6-490A-B9C4-E0E59AE615EF}" sibTransId="{26CE94FB-CFE0-4887-AB3C-8B92FACBF9F4}"/>
    <dgm:cxn modelId="{EB28B6D9-6943-4B0B-BD13-6A923A4702C2}" type="presOf" srcId="{F07489D5-A019-41CC-8938-3DAC06ED52A3}" destId="{8F617678-3273-4F46-ACB8-C435F2523042}" srcOrd="0" destOrd="0" presId="urn:microsoft.com/office/officeart/2005/8/layout/vList2"/>
    <dgm:cxn modelId="{09C26AFF-A1C9-402B-8A80-FF57490DC761}" srcId="{34D75017-3B17-42FF-BB77-BA982D65E910}" destId="{E3137EE2-3058-42F6-8EF2-14436242CE5F}" srcOrd="0" destOrd="0" parTransId="{F098CAEB-71C5-4474-867E-7C8A957DFC30}" sibTransId="{571D52DB-826B-4BAC-B8E4-B5B86F8E6622}"/>
    <dgm:cxn modelId="{76252535-37B7-4AC2-A763-163DFAAE2491}" type="presParOf" srcId="{2ADE383A-6810-4A6D-85C2-1B9D872E4D64}" destId="{F6DEE9BA-7ECF-40F9-9AA7-6D970631DEEB}" srcOrd="0" destOrd="0" presId="urn:microsoft.com/office/officeart/2005/8/layout/vList2"/>
    <dgm:cxn modelId="{2D04A9A3-52B0-4771-B7D2-E8D857F8667D}" type="presParOf" srcId="{2ADE383A-6810-4A6D-85C2-1B9D872E4D64}" destId="{1D357158-63E0-4B12-9485-A5ED22E04619}" srcOrd="1" destOrd="0" presId="urn:microsoft.com/office/officeart/2005/8/layout/vList2"/>
    <dgm:cxn modelId="{CC7CDA55-FB1C-4BE5-AFAE-6B6BF048C9B7}" type="presParOf" srcId="{2ADE383A-6810-4A6D-85C2-1B9D872E4D64}" destId="{722BC2FF-915F-47C5-8DAB-D70CAF0DDCC1}" srcOrd="2" destOrd="0" presId="urn:microsoft.com/office/officeart/2005/8/layout/vList2"/>
    <dgm:cxn modelId="{7B7696F4-4296-405E-AFCC-4B8260E73F49}" type="presParOf" srcId="{2ADE383A-6810-4A6D-85C2-1B9D872E4D64}" destId="{6326DD5D-F82A-4E23-A2D1-AAE1A8FE2682}" srcOrd="3" destOrd="0" presId="urn:microsoft.com/office/officeart/2005/8/layout/vList2"/>
    <dgm:cxn modelId="{F5BFBC32-A1BA-405C-967E-4626DFD3024A}" type="presParOf" srcId="{2ADE383A-6810-4A6D-85C2-1B9D872E4D64}" destId="{CB4F0501-20C8-489A-839F-652869719C4B}" srcOrd="4" destOrd="0" presId="urn:microsoft.com/office/officeart/2005/8/layout/vList2"/>
    <dgm:cxn modelId="{7959D40D-C95D-4F9C-BE8E-3C15930F927A}" type="presParOf" srcId="{2ADE383A-6810-4A6D-85C2-1B9D872E4D64}" destId="{F2487C88-C71F-401A-A25C-D468306EB036}" srcOrd="5" destOrd="0" presId="urn:microsoft.com/office/officeart/2005/8/layout/vList2"/>
    <dgm:cxn modelId="{062BFEF3-1EAD-4123-BE13-A221AFD9F89F}" type="presParOf" srcId="{2ADE383A-6810-4A6D-85C2-1B9D872E4D64}" destId="{8F617678-3273-4F46-ACB8-C435F25230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9.xml><?xml version="1.0" encoding="utf-8"?>
<dgm:dataModel xmlns:dgm="http://schemas.openxmlformats.org/drawingml/2006/diagram" xmlns:a="http://schemas.openxmlformats.org/drawingml/2006/main">
  <dgm:ptLst>
    <dgm:pt modelId="{34D75017-3B17-42FF-BB77-BA982D65E9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98CAEB-71C5-4474-867E-7C8A957DFC30}" type="parTrans" cxnId="{0D6F7031-004A-497A-B8B6-2BFF0AD88835}">
      <dgm:prSet/>
      <dgm:spPr/>
      <dgm:t>
        <a:bodyPr/>
        <a:lstStyle/>
        <a:p>
          <a:endParaRPr lang="en-US"/>
        </a:p>
      </dgm:t>
    </dgm:pt>
    <dgm:pt modelId="{E3137EE2-3058-42F6-8EF2-14436242CE5F}">
      <dgm:prSe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Usar las habilidades de las OARS</a:t>
          </a:r>
        </a:p>
      </dgm:t>
    </dgm:pt>
    <dgm:pt modelId="{571D52DB-826B-4BAC-B8E4-B5B86F8E6622}" type="sibTrans" cxnId="{0D6F7031-004A-497A-B8B6-2BFF0AD88835}">
      <dgm:prSet/>
      <dgm:spPr/>
      <dgm:t>
        <a:bodyPr/>
        <a:lstStyle/>
        <a:p>
          <a:endParaRPr lang="en-US"/>
        </a:p>
      </dgm:t>
    </dgm:pt>
    <dgm:pt modelId="{E114E8B5-1844-4A3C-850E-8753C64FA6BA}" type="parTrans" cxnId="{FE1F21A7-5ECB-4F6F-9143-367205565E36}">
      <dgm:prSet/>
      <dgm:spPr/>
      <dgm:t>
        <a:bodyPr/>
        <a:lstStyle/>
        <a:p>
          <a:endParaRPr lang="en-US"/>
        </a:p>
      </dgm:t>
    </dgm:pt>
    <dgm:pt modelId="{B171D2F1-85F4-415D-BE42-68F36B72C748}">
      <dgm:prSet custT="1"/>
      <dgm:spPr>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Reflejar la ambivalencia</a:t>
          </a:r>
        </a:p>
      </dgm:t>
    </dgm:pt>
    <dgm:pt modelId="{9A001D76-A28A-4961-BB63-C3331E9DC240}" type="sibTrans" cxnId="{FE1F21A7-5ECB-4F6F-9143-367205565E36}">
      <dgm:prSet/>
      <dgm:spPr/>
      <dgm:t>
        <a:bodyPr/>
        <a:lstStyle/>
        <a:p>
          <a:endParaRPr lang="en-US"/>
        </a:p>
      </dgm:t>
    </dgm:pt>
    <dgm:pt modelId="{924216AB-0B16-4D1F-965B-DE08D02C4591}" type="parTrans" cxnId="{1BEBE6B7-3A84-4D24-84A1-A10B2D181387}">
      <dgm:prSet/>
      <dgm:spPr/>
      <dgm:t>
        <a:bodyPr/>
        <a:lstStyle/>
        <a:p>
          <a:endParaRPr lang="en-US"/>
        </a:p>
      </dgm:t>
    </dgm:pt>
    <dgm:pt modelId="{073E3825-E43B-45CF-8D5F-E3F539213B95}">
      <dgm:prSet custT="1"/>
      <dgm:spPr>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Evite presionar por una decisión “correcta”</a:t>
          </a:r>
        </a:p>
      </dgm:t>
    </dgm:pt>
    <dgm:pt modelId="{401A1DBC-A4B2-4577-965E-2C50425D937F}" type="sibTrans" cxnId="{1BEBE6B7-3A84-4D24-84A1-A10B2D181387}">
      <dgm:prSet/>
      <dgm:spPr/>
      <dgm:t>
        <a:bodyPr/>
        <a:lstStyle/>
        <a:p>
          <a:endParaRPr lang="en-US"/>
        </a:p>
      </dgm:t>
    </dgm:pt>
    <dgm:pt modelId="{1FBD09FF-CFF6-490A-B9C4-E0E59AE615EF}" type="parTrans" cxnId="{41A7C40D-C5D6-4FC6-97B8-6BC63C691B0E}">
      <dgm:prSet/>
      <dgm:spPr/>
      <dgm:t>
        <a:bodyPr/>
        <a:lstStyle/>
        <a:p>
          <a:endParaRPr lang="en-US"/>
        </a:p>
      </dgm:t>
    </dgm:pt>
    <dgm:pt modelId="{F07489D5-A019-41CC-8938-3DAC06ED52A3}">
      <dgm:prSet custT="1"/>
      <dgm:spPr>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Informe en parejas o grupos pequeños</a:t>
          </a:r>
        </a:p>
      </dgm:t>
    </dgm:pt>
    <dgm:pt modelId="{26CE94FB-CFE0-4887-AB3C-8B92FACBF9F4}" type="sibTrans" cxnId="{41A7C40D-C5D6-4FC6-97B8-6BC63C691B0E}">
      <dgm:prSet/>
      <dgm:spPr/>
      <dgm:t>
        <a:bodyPr/>
        <a:lstStyle/>
        <a:p>
          <a:endParaRPr lang="en-US"/>
        </a:p>
      </dgm:t>
    </dgm:pt>
    <dgm:pt modelId="{2ADE383A-6810-4A6D-85C2-1B9D872E4D64}" type="pres">
      <dgm:prSet presAssocID="{34D75017-3B17-42FF-BB77-BA982D65E910}" presName="linear" presStyleCnt="0">
        <dgm:presLayoutVars>
          <dgm:animLvl val="lvl"/>
          <dgm:resizeHandles val="exact"/>
        </dgm:presLayoutVars>
      </dgm:prSet>
      <dgm:spPr/>
    </dgm:pt>
    <dgm:pt modelId="{F6DEE9BA-7ECF-40F9-9AA7-6D970631DEEB}" type="pres">
      <dgm:prSet presAssocID="{E3137EE2-3058-42F6-8EF2-14436242CE5F}" presName="parentText" presStyleLbl="node1" presStyleIdx="0" presStyleCnt="4">
        <dgm:presLayoutVars>
          <dgm:chMax val="0"/>
          <dgm:bulletEnabled val="1"/>
        </dgm:presLayoutVars>
      </dgm:prSet>
      <dgm:spPr/>
    </dgm:pt>
    <dgm:pt modelId="{1D357158-63E0-4B12-9485-A5ED22E04619}" type="pres">
      <dgm:prSet presAssocID="{571D52DB-826B-4BAC-B8E4-B5B86F8E6622}" presName="spacer" presStyleCnt="0"/>
      <dgm:spPr/>
    </dgm:pt>
    <dgm:pt modelId="{722BC2FF-915F-47C5-8DAB-D70CAF0DDCC1}" type="pres">
      <dgm:prSet presAssocID="{B171D2F1-85F4-415D-BE42-68F36B72C748}" presName="parentText" presStyleLbl="node1" presStyleIdx="1" presStyleCnt="4">
        <dgm:presLayoutVars>
          <dgm:chMax val="0"/>
          <dgm:bulletEnabled val="1"/>
        </dgm:presLayoutVars>
      </dgm:prSet>
      <dgm:spPr/>
    </dgm:pt>
    <dgm:pt modelId="{6326DD5D-F82A-4E23-A2D1-AAE1A8FE2682}" type="pres">
      <dgm:prSet presAssocID="{9A001D76-A28A-4961-BB63-C3331E9DC240}" presName="spacer" presStyleCnt="0"/>
      <dgm:spPr/>
    </dgm:pt>
    <dgm:pt modelId="{CB4F0501-20C8-489A-839F-652869719C4B}" type="pres">
      <dgm:prSet presAssocID="{073E3825-E43B-45CF-8D5F-E3F539213B95}" presName="parentText" presStyleLbl="node1" presStyleIdx="2" presStyleCnt="4">
        <dgm:presLayoutVars>
          <dgm:chMax val="0"/>
          <dgm:bulletEnabled val="1"/>
        </dgm:presLayoutVars>
      </dgm:prSet>
      <dgm:spPr/>
    </dgm:pt>
    <dgm:pt modelId="{F2487C88-C71F-401A-A25C-D468306EB036}" type="pres">
      <dgm:prSet presAssocID="{401A1DBC-A4B2-4577-965E-2C50425D937F}" presName="spacer" presStyleCnt="0"/>
      <dgm:spPr/>
    </dgm:pt>
    <dgm:pt modelId="{8F617678-3273-4F46-ACB8-C435F2523042}" type="pres">
      <dgm:prSet presAssocID="{F07489D5-A019-41CC-8938-3DAC06ED52A3}" presName="parentText" presStyleLbl="node1" presStyleIdx="3" presStyleCnt="4">
        <dgm:presLayoutVars>
          <dgm:chMax val="0"/>
          <dgm:bulletEnabled val="1"/>
        </dgm:presLayoutVars>
      </dgm:prSet>
      <dgm:spPr/>
    </dgm:pt>
  </dgm:ptLst>
  <dgm:cxnLst>
    <dgm:cxn modelId="{41A7C40D-C5D6-4FC6-97B8-6BC63C691B0E}" srcId="{34D75017-3B17-42FF-BB77-BA982D65E910}" destId="{F07489D5-A019-41CC-8938-3DAC06ED52A3}" srcOrd="3" destOrd="0" parTransId="{1FBD09FF-CFF6-490A-B9C4-E0E59AE615EF}" sibTransId="{26CE94FB-CFE0-4887-AB3C-8B92FACBF9F4}"/>
    <dgm:cxn modelId="{0D6F7031-004A-497A-B8B6-2BFF0AD88835}" srcId="{34D75017-3B17-42FF-BB77-BA982D65E910}" destId="{E3137EE2-3058-42F6-8EF2-14436242CE5F}" srcOrd="0" destOrd="0" parTransId="{F098CAEB-71C5-4474-867E-7C8A957DFC30}" sibTransId="{571D52DB-826B-4BAC-B8E4-B5B86F8E6622}"/>
    <dgm:cxn modelId="{A95A0F54-38A6-4B81-B396-988AE65CB20F}" type="presOf" srcId="{E3137EE2-3058-42F6-8EF2-14436242CE5F}" destId="{F6DEE9BA-7ECF-40F9-9AA7-6D970631DEEB}" srcOrd="0" destOrd="0" presId="urn:microsoft.com/office/officeart/2005/8/layout/vList2"/>
    <dgm:cxn modelId="{C1752255-B43B-4D74-9173-767DE9A7E8C6}" type="presOf" srcId="{B171D2F1-85F4-415D-BE42-68F36B72C748}" destId="{722BC2FF-915F-47C5-8DAB-D70CAF0DDCC1}" srcOrd="0" destOrd="0" presId="urn:microsoft.com/office/officeart/2005/8/layout/vList2"/>
    <dgm:cxn modelId="{C99A2B77-A65F-4684-BE9D-E0A9D5472404}" type="presOf" srcId="{F07489D5-A019-41CC-8938-3DAC06ED52A3}" destId="{8F617678-3273-4F46-ACB8-C435F2523042}" srcOrd="0" destOrd="0" presId="urn:microsoft.com/office/officeart/2005/8/layout/vList2"/>
    <dgm:cxn modelId="{139B6AA4-E358-4158-9C4E-2A4968D6DBDD}" type="presOf" srcId="{073E3825-E43B-45CF-8D5F-E3F539213B95}" destId="{CB4F0501-20C8-489A-839F-652869719C4B}" srcOrd="0" destOrd="0" presId="urn:microsoft.com/office/officeart/2005/8/layout/vList2"/>
    <dgm:cxn modelId="{FE1F21A7-5ECB-4F6F-9143-367205565E36}" srcId="{34D75017-3B17-42FF-BB77-BA982D65E910}" destId="{B171D2F1-85F4-415D-BE42-68F36B72C748}" srcOrd="1" destOrd="0" parTransId="{E114E8B5-1844-4A3C-850E-8753C64FA6BA}" sibTransId="{9A001D76-A28A-4961-BB63-C3331E9DC240}"/>
    <dgm:cxn modelId="{1BEBE6B7-3A84-4D24-84A1-A10B2D181387}" srcId="{34D75017-3B17-42FF-BB77-BA982D65E910}" destId="{073E3825-E43B-45CF-8D5F-E3F539213B95}" srcOrd="2" destOrd="0" parTransId="{924216AB-0B16-4D1F-965B-DE08D02C4591}" sibTransId="{401A1DBC-A4B2-4577-965E-2C50425D937F}"/>
    <dgm:cxn modelId="{EB7A39BC-FC01-4461-A97C-AB5979C5E4E1}" type="presOf" srcId="{34D75017-3B17-42FF-BB77-BA982D65E910}" destId="{2ADE383A-6810-4A6D-85C2-1B9D872E4D64}" srcOrd="0" destOrd="0" presId="urn:microsoft.com/office/officeart/2005/8/layout/vList2"/>
    <dgm:cxn modelId="{B9B520F7-65A8-41AB-962B-EFACCECB507F}" type="presParOf" srcId="{2ADE383A-6810-4A6D-85C2-1B9D872E4D64}" destId="{F6DEE9BA-7ECF-40F9-9AA7-6D970631DEEB}" srcOrd="0" destOrd="0" presId="urn:microsoft.com/office/officeart/2005/8/layout/vList2"/>
    <dgm:cxn modelId="{F38F66A4-CEEE-40FD-A9D7-10309E6C223C}" type="presParOf" srcId="{2ADE383A-6810-4A6D-85C2-1B9D872E4D64}" destId="{1D357158-63E0-4B12-9485-A5ED22E04619}" srcOrd="1" destOrd="0" presId="urn:microsoft.com/office/officeart/2005/8/layout/vList2"/>
    <dgm:cxn modelId="{35761269-1ECA-4C39-BECF-CE8C9A498210}" type="presParOf" srcId="{2ADE383A-6810-4A6D-85C2-1B9D872E4D64}" destId="{722BC2FF-915F-47C5-8DAB-D70CAF0DDCC1}" srcOrd="2" destOrd="0" presId="urn:microsoft.com/office/officeart/2005/8/layout/vList2"/>
    <dgm:cxn modelId="{128B0D73-6DBF-4CC3-B012-B5347F45A909}" type="presParOf" srcId="{2ADE383A-6810-4A6D-85C2-1B9D872E4D64}" destId="{6326DD5D-F82A-4E23-A2D1-AAE1A8FE2682}" srcOrd="3" destOrd="0" presId="urn:microsoft.com/office/officeart/2005/8/layout/vList2"/>
    <dgm:cxn modelId="{4F8F0151-7A22-481D-A52B-C0914BB26FBF}" type="presParOf" srcId="{2ADE383A-6810-4A6D-85C2-1B9D872E4D64}" destId="{CB4F0501-20C8-489A-839F-652869719C4B}" srcOrd="4" destOrd="0" presId="urn:microsoft.com/office/officeart/2005/8/layout/vList2"/>
    <dgm:cxn modelId="{E8444C5B-E3F1-4B62-99CF-80F93CFD8BD8}" type="presParOf" srcId="{2ADE383A-6810-4A6D-85C2-1B9D872E4D64}" destId="{F2487C88-C71F-401A-A25C-D468306EB036}" srcOrd="5" destOrd="0" presId="urn:microsoft.com/office/officeart/2005/8/layout/vList2"/>
    <dgm:cxn modelId="{D41ADFDB-23DF-49B5-88DB-0F33F94B66C6}" type="presParOf" srcId="{2ADE383A-6810-4A6D-85C2-1B9D872E4D64}" destId="{8F617678-3273-4F46-ACB8-C435F25230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B8FC2145-B3BA-43DD-AE1E-7FB7A68158C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8D07FAE-8A1C-4DAA-ADD5-2E671F6142EE}" type="parTrans" cxnId="{BD999CC9-680A-4D13-889E-0C3EA3F923E9}">
      <dgm:prSet/>
      <dgm:spPr/>
      <dgm:t>
        <a:bodyPr/>
        <a:lstStyle/>
        <a:p>
          <a:endParaRPr lang="en-US"/>
        </a:p>
      </dgm:t>
    </dgm:pt>
    <dgm:pt modelId="{34170CB5-3F58-48DF-8DA3-4FF33065E6F7}">
      <dgm:prSet custT="1"/>
      <dgm:spPr>
        <a:noFill/>
        <a:ln>
          <a:noFill/>
        </a:ln>
      </dgm:spPr>
      <dgm:t>
        <a:bodyPr/>
        <a:lstStyle/>
        <a:p>
          <a:pPr>
            <a:lnSpc>
              <a:spcPct val="100000"/>
            </a:lnSpc>
          </a:pPr>
          <a:r>
            <a:rPr lang="es-US" sz="2000" b="0" i="0" u="none" strike="noStrike" cap="none" baseline="0" dirty="0">
              <a:solidFill>
                <a:srgbClr val="000000"/>
              </a:solidFill>
              <a:effectLst/>
              <a:uFill>
                <a:solidFill>
                  <a:prstClr val="black">
                    <a:alpha val="0"/>
                  </a:prstClr>
                </a:solidFill>
              </a:uFill>
              <a:latin typeface="Corbel"/>
              <a:ea typeface="Corbel"/>
              <a:cs typeface="Corbel"/>
            </a:rPr>
            <a:t>La “chispa” = los propios valores, esperanzas o motivos del cambio de un joven,</a:t>
          </a:r>
        </a:p>
      </dgm:t>
    </dgm:pt>
    <dgm:pt modelId="{693D4E7C-6536-4450-9E7F-7B480B8AFA78}" type="sibTrans" cxnId="{BD999CC9-680A-4D13-889E-0C3EA3F923E9}">
      <dgm:prSet/>
      <dgm:spPr/>
      <dgm:t>
        <a:bodyPr/>
        <a:lstStyle/>
        <a:p>
          <a:endParaRPr lang="en-US"/>
        </a:p>
      </dgm:t>
    </dgm:pt>
    <dgm:pt modelId="{4605990F-A768-42B5-B733-567B15E03C1C}" type="parTrans" cxnId="{6B92C997-1EAF-475B-9C24-96EEBBE00D85}">
      <dgm:prSet/>
      <dgm:spPr/>
      <dgm:t>
        <a:bodyPr/>
        <a:lstStyle/>
        <a:p>
          <a:endParaRPr lang="en-US"/>
        </a:p>
      </dgm:t>
    </dgm:pt>
    <dgm:pt modelId="{E96C0C4D-0605-4276-BA17-88AC05AC0F85}">
      <dgm:prSet custT="1"/>
      <dgm:spPr>
        <a:noFill/>
        <a:ln>
          <a:noFill/>
        </a:ln>
      </dgm:spPr>
      <dgm:t>
        <a:bodyPr/>
        <a:lstStyle/>
        <a:p>
          <a:pPr>
            <a:lnSpc>
              <a:spcPct val="100000"/>
            </a:lnSpc>
          </a:pPr>
          <a:r>
            <a:rPr lang="es-US" sz="2000" b="0" i="0" u="none" strike="noStrike" cap="none" baseline="0" dirty="0">
              <a:solidFill>
                <a:srgbClr val="000000"/>
              </a:solidFill>
              <a:effectLst/>
              <a:uFill>
                <a:solidFill>
                  <a:prstClr val="black">
                    <a:alpha val="0"/>
                  </a:prstClr>
                </a:solidFill>
              </a:uFill>
              <a:latin typeface="Corbel"/>
              <a:ea typeface="Corbel"/>
              <a:cs typeface="Corbel"/>
            </a:rPr>
            <a:t>La EM ayuda a los defensores a escuchar y reflejar esas chispas.</a:t>
          </a:r>
        </a:p>
      </dgm:t>
    </dgm:pt>
    <dgm:pt modelId="{A63D9798-E3CD-440F-9822-A280C2218396}" type="sibTrans" cxnId="{6B92C997-1EAF-475B-9C24-96EEBBE00D85}">
      <dgm:prSet/>
      <dgm:spPr/>
      <dgm:t>
        <a:bodyPr/>
        <a:lstStyle/>
        <a:p>
          <a:endParaRPr lang="en-US"/>
        </a:p>
      </dgm:t>
    </dgm:pt>
    <dgm:pt modelId="{BC0F3D0C-8146-4767-8D89-DC57F2925BB5}" type="parTrans" cxnId="{E1F195D8-AEB0-420B-B8C3-A87A77C1E92A}">
      <dgm:prSet/>
      <dgm:spPr/>
      <dgm:t>
        <a:bodyPr/>
        <a:lstStyle/>
        <a:p>
          <a:endParaRPr lang="en-US"/>
        </a:p>
      </dgm:t>
    </dgm:pt>
    <dgm:pt modelId="{555E03F9-7A8B-4D24-A7A6-A193548B4CDF}">
      <dgm:prSet custT="1"/>
      <dgm:spPr>
        <a:noFill/>
        <a:ln>
          <a:noFill/>
        </a:ln>
      </dgm:spPr>
      <dgm:t>
        <a:bodyPr/>
        <a:lstStyle/>
        <a:p>
          <a:pPr>
            <a:lnSpc>
              <a:spcPct val="100000"/>
            </a:lnSpc>
          </a:pPr>
          <a:r>
            <a:rPr lang="es-US" sz="2000" b="0" i="0" u="none" strike="noStrike" cap="none" baseline="0" dirty="0">
              <a:solidFill>
                <a:srgbClr val="000000"/>
              </a:solidFill>
              <a:effectLst/>
              <a:uFill>
                <a:solidFill>
                  <a:prstClr val="black">
                    <a:alpha val="0"/>
                  </a:prstClr>
                </a:solidFill>
              </a:uFill>
              <a:latin typeface="Corbel"/>
              <a:ea typeface="Corbel"/>
              <a:cs typeface="Corbel"/>
            </a:rPr>
            <a:t>Se trata de evocar y construir, no de persuadir.</a:t>
          </a:r>
        </a:p>
      </dgm:t>
    </dgm:pt>
    <dgm:pt modelId="{B5DA3020-33B0-4164-8837-4E0865441BDB}" type="sibTrans" cxnId="{E1F195D8-AEB0-420B-B8C3-A87A77C1E92A}">
      <dgm:prSet/>
      <dgm:spPr/>
      <dgm:t>
        <a:bodyPr/>
        <a:lstStyle/>
        <a:p>
          <a:endParaRPr lang="en-US"/>
        </a:p>
      </dgm:t>
    </dgm:pt>
    <dgm:pt modelId="{63311E88-7BC2-4985-9301-C22E7FE3DE94}" type="pres">
      <dgm:prSet presAssocID="{B8FC2145-B3BA-43DD-AE1E-7FB7A68158CB}" presName="root" presStyleCnt="0">
        <dgm:presLayoutVars>
          <dgm:dir/>
          <dgm:resizeHandles val="exact"/>
        </dgm:presLayoutVars>
      </dgm:prSet>
      <dgm:spPr/>
    </dgm:pt>
    <dgm:pt modelId="{57760C52-1C31-4464-B55B-B4882FDEAD24}" type="pres">
      <dgm:prSet presAssocID="{34170CB5-3F58-48DF-8DA3-4FF33065E6F7}" presName="compNode" presStyleCnt="0"/>
      <dgm:spPr/>
    </dgm:pt>
    <dgm:pt modelId="{A86D901D-B955-453C-AA6F-55E03C67ABB9}" type="pres">
      <dgm:prSet presAssocID="{34170CB5-3F58-48DF-8DA3-4FF33065E6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Sparkler"/>
        </a:ext>
      </dgm:extLst>
    </dgm:pt>
    <dgm:pt modelId="{43A14919-E547-4645-8B46-DD82177E86DA}" type="pres">
      <dgm:prSet presAssocID="{34170CB5-3F58-48DF-8DA3-4FF33065E6F7}" presName="spaceRect" presStyleCnt="0"/>
      <dgm:spPr/>
    </dgm:pt>
    <dgm:pt modelId="{1261E4B4-5C31-45E1-AF32-E4C9D2A35AAB}" type="pres">
      <dgm:prSet presAssocID="{34170CB5-3F58-48DF-8DA3-4FF33065E6F7}" presName="textRect" presStyleLbl="revTx" presStyleIdx="0" presStyleCnt="3" custScaleY="171474">
        <dgm:presLayoutVars>
          <dgm:chMax val="1"/>
          <dgm:chPref val="1"/>
        </dgm:presLayoutVars>
      </dgm:prSet>
      <dgm:spPr/>
    </dgm:pt>
    <dgm:pt modelId="{BBEDDD7A-4289-4D0B-896E-8C10181DE08B}" type="pres">
      <dgm:prSet presAssocID="{693D4E7C-6536-4450-9E7F-7B480B8AFA78}" presName="sibTrans" presStyleCnt="0"/>
      <dgm:spPr/>
    </dgm:pt>
    <dgm:pt modelId="{390E500D-A17D-4EA1-B1D5-1A744F4AD1D3}" type="pres">
      <dgm:prSet presAssocID="{E96C0C4D-0605-4276-BA17-88AC05AC0F85}" presName="compNode" presStyleCnt="0"/>
      <dgm:spPr/>
    </dgm:pt>
    <dgm:pt modelId="{BD9755A0-0098-4CEB-A2E9-5FC4C3D136E9}" type="pres">
      <dgm:prSet presAssocID="{E96C0C4D-0605-4276-BA17-88AC05AC0F8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Megaphone"/>
        </a:ext>
      </dgm:extLst>
    </dgm:pt>
    <dgm:pt modelId="{EC48F694-AD23-40E9-AF00-E17020F1E8DF}" type="pres">
      <dgm:prSet presAssocID="{E96C0C4D-0605-4276-BA17-88AC05AC0F85}" presName="spaceRect" presStyleCnt="0"/>
      <dgm:spPr/>
    </dgm:pt>
    <dgm:pt modelId="{1FDD4D22-97F3-413C-9C6C-14C34CD90ECE}" type="pres">
      <dgm:prSet presAssocID="{E96C0C4D-0605-4276-BA17-88AC05AC0F85}" presName="textRect" presStyleLbl="revTx" presStyleIdx="1" presStyleCnt="3" custScaleY="166011">
        <dgm:presLayoutVars>
          <dgm:chMax val="1"/>
          <dgm:chPref val="1"/>
        </dgm:presLayoutVars>
      </dgm:prSet>
      <dgm:spPr/>
    </dgm:pt>
    <dgm:pt modelId="{05C5E130-AA8E-48DF-8899-6938845B7444}" type="pres">
      <dgm:prSet presAssocID="{A63D9798-E3CD-440F-9822-A280C2218396}" presName="sibTrans" presStyleCnt="0"/>
      <dgm:spPr/>
    </dgm:pt>
    <dgm:pt modelId="{16A2F973-9A7E-4C34-B11D-F3F6E43FA1B7}" type="pres">
      <dgm:prSet presAssocID="{555E03F9-7A8B-4D24-A7A6-A193548B4CDF}" presName="compNode" presStyleCnt="0"/>
      <dgm:spPr/>
    </dgm:pt>
    <dgm:pt modelId="{7ACBA37B-6B80-46E0-8077-1BDE514E6F7D}" type="pres">
      <dgm:prSet presAssocID="{555E03F9-7A8B-4D24-A7A6-A193548B4CD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Building Brick Wall with solid fill"/>
        </a:ext>
      </dgm:extLst>
    </dgm:pt>
    <dgm:pt modelId="{EFC4370B-9DF0-470A-9FBD-A87811603868}" type="pres">
      <dgm:prSet presAssocID="{555E03F9-7A8B-4D24-A7A6-A193548B4CDF}" presName="spaceRect" presStyleCnt="0"/>
      <dgm:spPr/>
    </dgm:pt>
    <dgm:pt modelId="{1BFF36B0-3F79-4899-BF12-C01C44C1AC00}" type="pres">
      <dgm:prSet presAssocID="{555E03F9-7A8B-4D24-A7A6-A193548B4CDF}" presName="textRect" presStyleLbl="revTx" presStyleIdx="2" presStyleCnt="3" custScaleY="168743">
        <dgm:presLayoutVars>
          <dgm:chMax val="1"/>
          <dgm:chPref val="1"/>
        </dgm:presLayoutVars>
      </dgm:prSet>
      <dgm:spPr/>
    </dgm:pt>
  </dgm:ptLst>
  <dgm:cxnLst>
    <dgm:cxn modelId="{59314B3D-665E-451D-8A8B-3E9B4CF5FDFF}" type="presOf" srcId="{34170CB5-3F58-48DF-8DA3-4FF33065E6F7}" destId="{1261E4B4-5C31-45E1-AF32-E4C9D2A35AAB}" srcOrd="0" destOrd="0" presId="urn:microsoft.com/office/officeart/2018/2/layout/IconLabelList"/>
    <dgm:cxn modelId="{C0A32B80-94A4-4ADE-AE86-6ACBE42B210F}" type="presOf" srcId="{555E03F9-7A8B-4D24-A7A6-A193548B4CDF}" destId="{1BFF36B0-3F79-4899-BF12-C01C44C1AC00}" srcOrd="0" destOrd="0" presId="urn:microsoft.com/office/officeart/2018/2/layout/IconLabelList"/>
    <dgm:cxn modelId="{6B92C997-1EAF-475B-9C24-96EEBBE00D85}" srcId="{B8FC2145-B3BA-43DD-AE1E-7FB7A68158CB}" destId="{E96C0C4D-0605-4276-BA17-88AC05AC0F85}" srcOrd="1" destOrd="0" parTransId="{4605990F-A768-42B5-B733-567B15E03C1C}" sibTransId="{A63D9798-E3CD-440F-9822-A280C2218396}"/>
    <dgm:cxn modelId="{7D15A6B4-0394-4347-A466-21B07517444F}" type="presOf" srcId="{E96C0C4D-0605-4276-BA17-88AC05AC0F85}" destId="{1FDD4D22-97F3-413C-9C6C-14C34CD90ECE}" srcOrd="0" destOrd="0" presId="urn:microsoft.com/office/officeart/2018/2/layout/IconLabelList"/>
    <dgm:cxn modelId="{F5D5D8C1-53EF-4D11-A9DE-FC57BD3A2DB4}" type="presOf" srcId="{B8FC2145-B3BA-43DD-AE1E-7FB7A68158CB}" destId="{63311E88-7BC2-4985-9301-C22E7FE3DE94}" srcOrd="0" destOrd="0" presId="urn:microsoft.com/office/officeart/2018/2/layout/IconLabelList"/>
    <dgm:cxn modelId="{BD999CC9-680A-4D13-889E-0C3EA3F923E9}" srcId="{B8FC2145-B3BA-43DD-AE1E-7FB7A68158CB}" destId="{34170CB5-3F58-48DF-8DA3-4FF33065E6F7}" srcOrd="0" destOrd="0" parTransId="{C8D07FAE-8A1C-4DAA-ADD5-2E671F6142EE}" sibTransId="{693D4E7C-6536-4450-9E7F-7B480B8AFA78}"/>
    <dgm:cxn modelId="{E1F195D8-AEB0-420B-B8C3-A87A77C1E92A}" srcId="{B8FC2145-B3BA-43DD-AE1E-7FB7A68158CB}" destId="{555E03F9-7A8B-4D24-A7A6-A193548B4CDF}" srcOrd="2" destOrd="0" parTransId="{BC0F3D0C-8146-4767-8D89-DC57F2925BB5}" sibTransId="{B5DA3020-33B0-4164-8837-4E0865441BDB}"/>
    <dgm:cxn modelId="{8DFB45A3-A309-4979-8AD5-E5386DB3C786}" type="presParOf" srcId="{63311E88-7BC2-4985-9301-C22E7FE3DE94}" destId="{57760C52-1C31-4464-B55B-B4882FDEAD24}" srcOrd="0" destOrd="0" presId="urn:microsoft.com/office/officeart/2018/2/layout/IconLabelList"/>
    <dgm:cxn modelId="{7ACAAD35-51D7-4C53-81C0-1FD9962CE99D}" type="presParOf" srcId="{57760C52-1C31-4464-B55B-B4882FDEAD24}" destId="{A86D901D-B955-453C-AA6F-55E03C67ABB9}" srcOrd="0" destOrd="0" presId="urn:microsoft.com/office/officeart/2018/2/layout/IconLabelList"/>
    <dgm:cxn modelId="{EEB5DB40-0428-4D74-ACFE-59C67EC48D23}" type="presParOf" srcId="{57760C52-1C31-4464-B55B-B4882FDEAD24}" destId="{43A14919-E547-4645-8B46-DD82177E86DA}" srcOrd="1" destOrd="0" presId="urn:microsoft.com/office/officeart/2018/2/layout/IconLabelList"/>
    <dgm:cxn modelId="{3F2C1E1E-AD0A-4DA2-A890-BB9ADCBD732C}" type="presParOf" srcId="{57760C52-1C31-4464-B55B-B4882FDEAD24}" destId="{1261E4B4-5C31-45E1-AF32-E4C9D2A35AAB}" srcOrd="2" destOrd="0" presId="urn:microsoft.com/office/officeart/2018/2/layout/IconLabelList"/>
    <dgm:cxn modelId="{F24A766F-E422-4348-8A20-98BE725B46C4}" type="presParOf" srcId="{63311E88-7BC2-4985-9301-C22E7FE3DE94}" destId="{BBEDDD7A-4289-4D0B-896E-8C10181DE08B}" srcOrd="1" destOrd="0" presId="urn:microsoft.com/office/officeart/2018/2/layout/IconLabelList"/>
    <dgm:cxn modelId="{E4B62090-604E-46B4-B32C-5F8B9D446571}" type="presParOf" srcId="{63311E88-7BC2-4985-9301-C22E7FE3DE94}" destId="{390E500D-A17D-4EA1-B1D5-1A744F4AD1D3}" srcOrd="2" destOrd="0" presId="urn:microsoft.com/office/officeart/2018/2/layout/IconLabelList"/>
    <dgm:cxn modelId="{63767880-60BB-435D-9D64-DE29B6EAF153}" type="presParOf" srcId="{390E500D-A17D-4EA1-B1D5-1A744F4AD1D3}" destId="{BD9755A0-0098-4CEB-A2E9-5FC4C3D136E9}" srcOrd="0" destOrd="0" presId="urn:microsoft.com/office/officeart/2018/2/layout/IconLabelList"/>
    <dgm:cxn modelId="{0D9CF943-FB13-484B-945C-78C139361562}" type="presParOf" srcId="{390E500D-A17D-4EA1-B1D5-1A744F4AD1D3}" destId="{EC48F694-AD23-40E9-AF00-E17020F1E8DF}" srcOrd="1" destOrd="0" presId="urn:microsoft.com/office/officeart/2018/2/layout/IconLabelList"/>
    <dgm:cxn modelId="{314B05C7-72AE-4CC2-9973-28AA508298F2}" type="presParOf" srcId="{390E500D-A17D-4EA1-B1D5-1A744F4AD1D3}" destId="{1FDD4D22-97F3-413C-9C6C-14C34CD90ECE}" srcOrd="2" destOrd="0" presId="urn:microsoft.com/office/officeart/2018/2/layout/IconLabelList"/>
    <dgm:cxn modelId="{7DA6790B-B7A4-427A-BAD8-EECD7D51D1F5}" type="presParOf" srcId="{63311E88-7BC2-4985-9301-C22E7FE3DE94}" destId="{05C5E130-AA8E-48DF-8899-6938845B7444}" srcOrd="3" destOrd="0" presId="urn:microsoft.com/office/officeart/2018/2/layout/IconLabelList"/>
    <dgm:cxn modelId="{A72BC4EA-FA32-4AFD-BD03-CA55FCA5C973}" type="presParOf" srcId="{63311E88-7BC2-4985-9301-C22E7FE3DE94}" destId="{16A2F973-9A7E-4C34-B11D-F3F6E43FA1B7}" srcOrd="4" destOrd="0" presId="urn:microsoft.com/office/officeart/2018/2/layout/IconLabelList"/>
    <dgm:cxn modelId="{72F2D6A4-9531-4B20-85C9-9B8C217574E2}" type="presParOf" srcId="{16A2F973-9A7E-4C34-B11D-F3F6E43FA1B7}" destId="{7ACBA37B-6B80-46E0-8077-1BDE514E6F7D}" srcOrd="0" destOrd="0" presId="urn:microsoft.com/office/officeart/2018/2/layout/IconLabelList"/>
    <dgm:cxn modelId="{99903491-A725-49E8-92E9-C178D0AED738}" type="presParOf" srcId="{16A2F973-9A7E-4C34-B11D-F3F6E43FA1B7}" destId="{EFC4370B-9DF0-470A-9FBD-A87811603868}" srcOrd="1" destOrd="0" presId="urn:microsoft.com/office/officeart/2018/2/layout/IconLabelList"/>
    <dgm:cxn modelId="{F70EF49B-AEFB-4164-B98E-068F4AFC2929}" type="presParOf" srcId="{16A2F973-9A7E-4C34-B11D-F3F6E43FA1B7}" destId="{1BFF36B0-3F79-4899-BF12-C01C44C1AC0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0.xml><?xml version="1.0" encoding="utf-8"?>
<dgm:dataModel xmlns:dgm="http://schemas.openxmlformats.org/drawingml/2006/diagram" xmlns:a="http://schemas.openxmlformats.org/drawingml/2006/main">
  <dgm:ptLst>
    <dgm:pt modelId="{34D75017-3B17-42FF-BB77-BA982D65E9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98CAEB-71C5-4474-867E-7C8A957DFC30}" type="parTrans" cxnId="{B6D8C763-E18C-4602-B223-2472458D5E6F}">
      <dgm:prSet/>
      <dgm:spPr/>
      <dgm:t>
        <a:bodyPr/>
        <a:lstStyle/>
        <a:p>
          <a:endParaRPr lang="en-US"/>
        </a:p>
      </dgm:t>
    </dgm:pt>
    <dgm:pt modelId="{E3137EE2-3058-42F6-8EF2-14436242CE5F}">
      <dgm:prSe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Usar las habilidades de las OARS</a:t>
          </a:r>
        </a:p>
      </dgm:t>
    </dgm:pt>
    <dgm:pt modelId="{571D52DB-826B-4BAC-B8E4-B5B86F8E6622}" type="sibTrans" cxnId="{B6D8C763-E18C-4602-B223-2472458D5E6F}">
      <dgm:prSet/>
      <dgm:spPr/>
      <dgm:t>
        <a:bodyPr/>
        <a:lstStyle/>
        <a:p>
          <a:endParaRPr lang="en-US"/>
        </a:p>
      </dgm:t>
    </dgm:pt>
    <dgm:pt modelId="{E114E8B5-1844-4A3C-850E-8753C64FA6BA}" type="parTrans" cxnId="{3A2C8448-2F5E-4485-AD16-3BCEC72D0A16}">
      <dgm:prSet/>
      <dgm:spPr/>
      <dgm:t>
        <a:bodyPr/>
        <a:lstStyle/>
        <a:p>
          <a:endParaRPr lang="en-US"/>
        </a:p>
      </dgm:t>
    </dgm:pt>
    <dgm:pt modelId="{B171D2F1-85F4-415D-BE42-68F36B72C748}">
      <dgm:prSet custT="1"/>
      <dgm:spPr>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Reflejar la ambivalencia</a:t>
          </a:r>
        </a:p>
      </dgm:t>
    </dgm:pt>
    <dgm:pt modelId="{9A001D76-A28A-4961-BB63-C3331E9DC240}" type="sibTrans" cxnId="{3A2C8448-2F5E-4485-AD16-3BCEC72D0A16}">
      <dgm:prSet/>
      <dgm:spPr/>
      <dgm:t>
        <a:bodyPr/>
        <a:lstStyle/>
        <a:p>
          <a:endParaRPr lang="en-US"/>
        </a:p>
      </dgm:t>
    </dgm:pt>
    <dgm:pt modelId="{924216AB-0B16-4D1F-965B-DE08D02C4591}" type="parTrans" cxnId="{B733CBF0-8FAE-4654-B199-C8348F2FBC11}">
      <dgm:prSet/>
      <dgm:spPr/>
      <dgm:t>
        <a:bodyPr/>
        <a:lstStyle/>
        <a:p>
          <a:endParaRPr lang="en-US"/>
        </a:p>
      </dgm:t>
    </dgm:pt>
    <dgm:pt modelId="{073E3825-E43B-45CF-8D5F-E3F539213B95}">
      <dgm:prSet custT="1"/>
      <dgm:spPr>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Evite presionar por una decisión “correcta”</a:t>
          </a:r>
        </a:p>
      </dgm:t>
    </dgm:pt>
    <dgm:pt modelId="{401A1DBC-A4B2-4577-965E-2C50425D937F}" type="sibTrans" cxnId="{B733CBF0-8FAE-4654-B199-C8348F2FBC11}">
      <dgm:prSet/>
      <dgm:spPr/>
      <dgm:t>
        <a:bodyPr/>
        <a:lstStyle/>
        <a:p>
          <a:endParaRPr lang="en-US"/>
        </a:p>
      </dgm:t>
    </dgm:pt>
    <dgm:pt modelId="{1FBD09FF-CFF6-490A-B9C4-E0E59AE615EF}" type="parTrans" cxnId="{FDB73A3C-0E50-49DE-A818-0AD8E6FAEEDB}">
      <dgm:prSet/>
      <dgm:spPr/>
      <dgm:t>
        <a:bodyPr/>
        <a:lstStyle/>
        <a:p>
          <a:endParaRPr lang="en-US"/>
        </a:p>
      </dgm:t>
    </dgm:pt>
    <dgm:pt modelId="{F07489D5-A019-41CC-8938-3DAC06ED52A3}">
      <dgm:prSet custT="1"/>
      <dgm:spPr>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dgm:spPr>
      <dgm:t>
        <a:bodyPr/>
        <a:lstStyle/>
        <a:p>
          <a:r>
            <a:rPr lang="es-US" sz="3700" b="0" i="0" u="none" strike="noStrike" cap="none" baseline="0" dirty="0">
              <a:solidFill>
                <a:srgbClr val="FFFFFF"/>
              </a:solidFill>
              <a:effectLst/>
              <a:uFill>
                <a:solidFill>
                  <a:prstClr val="black">
                    <a:alpha val="0"/>
                  </a:prstClr>
                </a:solidFill>
              </a:uFill>
              <a:latin typeface="Corbel"/>
              <a:ea typeface="Corbel"/>
              <a:cs typeface="Corbel"/>
            </a:rPr>
            <a:t>Informe en parejas o grupos pequeños</a:t>
          </a:r>
        </a:p>
      </dgm:t>
    </dgm:pt>
    <dgm:pt modelId="{26CE94FB-CFE0-4887-AB3C-8B92FACBF9F4}" type="sibTrans" cxnId="{FDB73A3C-0E50-49DE-A818-0AD8E6FAEEDB}">
      <dgm:prSet/>
      <dgm:spPr/>
      <dgm:t>
        <a:bodyPr/>
        <a:lstStyle/>
        <a:p>
          <a:endParaRPr lang="en-US"/>
        </a:p>
      </dgm:t>
    </dgm:pt>
    <dgm:pt modelId="{2ADE383A-6810-4A6D-85C2-1B9D872E4D64}" type="pres">
      <dgm:prSet presAssocID="{34D75017-3B17-42FF-BB77-BA982D65E910}" presName="linear" presStyleCnt="0">
        <dgm:presLayoutVars>
          <dgm:animLvl val="lvl"/>
          <dgm:resizeHandles val="exact"/>
        </dgm:presLayoutVars>
      </dgm:prSet>
      <dgm:spPr/>
    </dgm:pt>
    <dgm:pt modelId="{F6DEE9BA-7ECF-40F9-9AA7-6D970631DEEB}" type="pres">
      <dgm:prSet presAssocID="{E3137EE2-3058-42F6-8EF2-14436242CE5F}" presName="parentText" presStyleLbl="node1" presStyleIdx="0" presStyleCnt="4">
        <dgm:presLayoutVars>
          <dgm:chMax val="0"/>
          <dgm:bulletEnabled val="1"/>
        </dgm:presLayoutVars>
      </dgm:prSet>
      <dgm:spPr/>
    </dgm:pt>
    <dgm:pt modelId="{1D357158-63E0-4B12-9485-A5ED22E04619}" type="pres">
      <dgm:prSet presAssocID="{571D52DB-826B-4BAC-B8E4-B5B86F8E6622}" presName="spacer" presStyleCnt="0"/>
      <dgm:spPr/>
    </dgm:pt>
    <dgm:pt modelId="{722BC2FF-915F-47C5-8DAB-D70CAF0DDCC1}" type="pres">
      <dgm:prSet presAssocID="{B171D2F1-85F4-415D-BE42-68F36B72C748}" presName="parentText" presStyleLbl="node1" presStyleIdx="1" presStyleCnt="4">
        <dgm:presLayoutVars>
          <dgm:chMax val="0"/>
          <dgm:bulletEnabled val="1"/>
        </dgm:presLayoutVars>
      </dgm:prSet>
      <dgm:spPr/>
    </dgm:pt>
    <dgm:pt modelId="{6326DD5D-F82A-4E23-A2D1-AAE1A8FE2682}" type="pres">
      <dgm:prSet presAssocID="{9A001D76-A28A-4961-BB63-C3331E9DC240}" presName="spacer" presStyleCnt="0"/>
      <dgm:spPr/>
    </dgm:pt>
    <dgm:pt modelId="{CB4F0501-20C8-489A-839F-652869719C4B}" type="pres">
      <dgm:prSet presAssocID="{073E3825-E43B-45CF-8D5F-E3F539213B95}" presName="parentText" presStyleLbl="node1" presStyleIdx="2" presStyleCnt="4">
        <dgm:presLayoutVars>
          <dgm:chMax val="0"/>
          <dgm:bulletEnabled val="1"/>
        </dgm:presLayoutVars>
      </dgm:prSet>
      <dgm:spPr/>
    </dgm:pt>
    <dgm:pt modelId="{F2487C88-C71F-401A-A25C-D468306EB036}" type="pres">
      <dgm:prSet presAssocID="{401A1DBC-A4B2-4577-965E-2C50425D937F}" presName="spacer" presStyleCnt="0"/>
      <dgm:spPr/>
    </dgm:pt>
    <dgm:pt modelId="{8F617678-3273-4F46-ACB8-C435F2523042}" type="pres">
      <dgm:prSet presAssocID="{F07489D5-A019-41CC-8938-3DAC06ED52A3}" presName="parentText" presStyleLbl="node1" presStyleIdx="3" presStyleCnt="4">
        <dgm:presLayoutVars>
          <dgm:chMax val="0"/>
          <dgm:bulletEnabled val="1"/>
        </dgm:presLayoutVars>
      </dgm:prSet>
      <dgm:spPr/>
    </dgm:pt>
  </dgm:ptLst>
  <dgm:cxnLst>
    <dgm:cxn modelId="{EF2C6802-295D-41A9-B22D-D7150AE6EE66}" type="presOf" srcId="{073E3825-E43B-45CF-8D5F-E3F539213B95}" destId="{CB4F0501-20C8-489A-839F-652869719C4B}" srcOrd="0" destOrd="0" presId="urn:microsoft.com/office/officeart/2005/8/layout/vList2"/>
    <dgm:cxn modelId="{79785410-D30F-4312-B893-B6D17D961A5C}" type="presOf" srcId="{E3137EE2-3058-42F6-8EF2-14436242CE5F}" destId="{F6DEE9BA-7ECF-40F9-9AA7-6D970631DEEB}" srcOrd="0" destOrd="0" presId="urn:microsoft.com/office/officeart/2005/8/layout/vList2"/>
    <dgm:cxn modelId="{FDB73A3C-0E50-49DE-A818-0AD8E6FAEEDB}" srcId="{34D75017-3B17-42FF-BB77-BA982D65E910}" destId="{F07489D5-A019-41CC-8938-3DAC06ED52A3}" srcOrd="3" destOrd="0" parTransId="{1FBD09FF-CFF6-490A-B9C4-E0E59AE615EF}" sibTransId="{26CE94FB-CFE0-4887-AB3C-8B92FACBF9F4}"/>
    <dgm:cxn modelId="{3A2C8448-2F5E-4485-AD16-3BCEC72D0A16}" srcId="{34D75017-3B17-42FF-BB77-BA982D65E910}" destId="{B171D2F1-85F4-415D-BE42-68F36B72C748}" srcOrd="1" destOrd="0" parTransId="{E114E8B5-1844-4A3C-850E-8753C64FA6BA}" sibTransId="{9A001D76-A28A-4961-BB63-C3331E9DC240}"/>
    <dgm:cxn modelId="{B6C9BE52-9C88-421F-A0BF-739F67B90098}" type="presOf" srcId="{F07489D5-A019-41CC-8938-3DAC06ED52A3}" destId="{8F617678-3273-4F46-ACB8-C435F2523042}" srcOrd="0" destOrd="0" presId="urn:microsoft.com/office/officeart/2005/8/layout/vList2"/>
    <dgm:cxn modelId="{B6D8C763-E18C-4602-B223-2472458D5E6F}" srcId="{34D75017-3B17-42FF-BB77-BA982D65E910}" destId="{E3137EE2-3058-42F6-8EF2-14436242CE5F}" srcOrd="0" destOrd="0" parTransId="{F098CAEB-71C5-4474-867E-7C8A957DFC30}" sibTransId="{571D52DB-826B-4BAC-B8E4-B5B86F8E6622}"/>
    <dgm:cxn modelId="{D6DA85A4-C2E8-4DE0-9D90-20334F6B7167}" type="presOf" srcId="{B171D2F1-85F4-415D-BE42-68F36B72C748}" destId="{722BC2FF-915F-47C5-8DAB-D70CAF0DDCC1}" srcOrd="0" destOrd="0" presId="urn:microsoft.com/office/officeart/2005/8/layout/vList2"/>
    <dgm:cxn modelId="{A044B3B2-514F-4418-8777-D1DF4645A325}" type="presOf" srcId="{34D75017-3B17-42FF-BB77-BA982D65E910}" destId="{2ADE383A-6810-4A6D-85C2-1B9D872E4D64}" srcOrd="0" destOrd="0" presId="urn:microsoft.com/office/officeart/2005/8/layout/vList2"/>
    <dgm:cxn modelId="{B733CBF0-8FAE-4654-B199-C8348F2FBC11}" srcId="{34D75017-3B17-42FF-BB77-BA982D65E910}" destId="{073E3825-E43B-45CF-8D5F-E3F539213B95}" srcOrd="2" destOrd="0" parTransId="{924216AB-0B16-4D1F-965B-DE08D02C4591}" sibTransId="{401A1DBC-A4B2-4577-965E-2C50425D937F}"/>
    <dgm:cxn modelId="{D426E537-E330-4343-8D5E-9C6124838188}" type="presParOf" srcId="{2ADE383A-6810-4A6D-85C2-1B9D872E4D64}" destId="{F6DEE9BA-7ECF-40F9-9AA7-6D970631DEEB}" srcOrd="0" destOrd="0" presId="urn:microsoft.com/office/officeart/2005/8/layout/vList2"/>
    <dgm:cxn modelId="{98B110AF-80C5-427C-B6D7-848C1691CB9C}" type="presParOf" srcId="{2ADE383A-6810-4A6D-85C2-1B9D872E4D64}" destId="{1D357158-63E0-4B12-9485-A5ED22E04619}" srcOrd="1" destOrd="0" presId="urn:microsoft.com/office/officeart/2005/8/layout/vList2"/>
    <dgm:cxn modelId="{EBCCC144-DB24-45AA-A1D7-0389430B3517}" type="presParOf" srcId="{2ADE383A-6810-4A6D-85C2-1B9D872E4D64}" destId="{722BC2FF-915F-47C5-8DAB-D70CAF0DDCC1}" srcOrd="2" destOrd="0" presId="urn:microsoft.com/office/officeart/2005/8/layout/vList2"/>
    <dgm:cxn modelId="{90840D8C-1824-4E05-98E5-6783758E45C5}" type="presParOf" srcId="{2ADE383A-6810-4A6D-85C2-1B9D872E4D64}" destId="{6326DD5D-F82A-4E23-A2D1-AAE1A8FE2682}" srcOrd="3" destOrd="0" presId="urn:microsoft.com/office/officeart/2005/8/layout/vList2"/>
    <dgm:cxn modelId="{70743BF8-E8C2-4261-8104-1CD050F3C62A}" type="presParOf" srcId="{2ADE383A-6810-4A6D-85C2-1B9D872E4D64}" destId="{CB4F0501-20C8-489A-839F-652869719C4B}" srcOrd="4" destOrd="0" presId="urn:microsoft.com/office/officeart/2005/8/layout/vList2"/>
    <dgm:cxn modelId="{DCDD1933-084D-4173-B89A-C04AB0B6E69C}" type="presParOf" srcId="{2ADE383A-6810-4A6D-85C2-1B9D872E4D64}" destId="{F2487C88-C71F-401A-A25C-D468306EB036}" srcOrd="5" destOrd="0" presId="urn:microsoft.com/office/officeart/2005/8/layout/vList2"/>
    <dgm:cxn modelId="{59A2CC63-60C4-4F8D-935D-35B42EA24C03}" type="presParOf" srcId="{2ADE383A-6810-4A6D-85C2-1B9D872E4D64}" destId="{8F617678-3273-4F46-ACB8-C435F25230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B338A520-A526-4325-B696-5FA2A8E8924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197DA8B-BC7A-44A8-A5E6-C6AC92A596A5}" type="parTrans" cxnId="{D7EC30BC-3911-46A7-8A0C-4DF8D41A337B}">
      <dgm:prSet/>
      <dgm:spPr/>
      <dgm:t>
        <a:bodyPr/>
        <a:lstStyle/>
        <a:p>
          <a:endParaRPr lang="en-US"/>
        </a:p>
      </dgm:t>
    </dgm:pt>
    <dgm:pt modelId="{D15FA5DE-7ABE-4789-84C2-AF6B26AF8C60}">
      <dgm:prSet custT="1"/>
      <dgm:spPr>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400" b="0" i="0" u="none" strike="noStrike" cap="none" baseline="0" dirty="0">
              <a:solidFill>
                <a:srgbClr val="000000"/>
              </a:solidFill>
              <a:effectLst/>
              <a:uFill>
                <a:solidFill>
                  <a:prstClr val="black">
                    <a:alpha val="0"/>
                  </a:prstClr>
                </a:solidFill>
              </a:uFill>
              <a:latin typeface="Corbel"/>
              <a:ea typeface="Corbel"/>
              <a:cs typeface="Corbel"/>
            </a:rPr>
            <a:t>Expresar empatía a través de la escucha reflexiva.</a:t>
          </a:r>
        </a:p>
      </dgm:t>
    </dgm:pt>
    <dgm:pt modelId="{A507656A-29FD-466B-B3A1-708002F9D413}" type="sibTrans" cxnId="{D7EC30BC-3911-46A7-8A0C-4DF8D41A337B}">
      <dgm:prSet custT="1"/>
      <dgm:spPr>
        <a:noFill/>
        <a:ln w="12700" cap="flat" cmpd="sng" algn="ctr">
          <a:solidFill>
            <a:schemeClr val="accent2">
              <a:hueOff val="0"/>
              <a:satOff val="0"/>
              <a:lumOff val="0"/>
              <a:alphaOff val="0"/>
            </a:schemeClr>
          </a:solidFill>
          <a:prstDash val="solid"/>
          <a:miter lim="800000"/>
          <a:tailEnd type="arrow"/>
        </a:ln>
      </dgm:spPr>
      <dgm:t>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gm:t>
    </dgm:pt>
    <dgm:pt modelId="{09BCC8B4-4DA8-49AA-A988-C543460C44FA}" type="parTrans" cxnId="{CDF456E2-F9CB-4488-A8EB-F3E1B886A829}">
      <dgm:prSet/>
      <dgm:spPr/>
      <dgm:t>
        <a:bodyPr/>
        <a:lstStyle/>
        <a:p>
          <a:endParaRPr lang="en-US"/>
        </a:p>
      </dgm:t>
    </dgm:pt>
    <dgm:pt modelId="{147D9F9F-F839-431F-8C97-DC9AC20FDC0D}">
      <dgm:prSet custT="1"/>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000" b="0" i="0" u="none" strike="noStrike" cap="none" baseline="0" dirty="0">
              <a:solidFill>
                <a:srgbClr val="000000"/>
              </a:solidFill>
              <a:effectLst/>
              <a:uFill>
                <a:solidFill>
                  <a:prstClr val="black">
                    <a:alpha val="0"/>
                  </a:prstClr>
                </a:solidFill>
              </a:uFill>
              <a:latin typeface="Corbel"/>
              <a:ea typeface="Corbel"/>
              <a:cs typeface="Corbel"/>
            </a:rPr>
            <a:t>Desarrollar discrepancia entre el comportamiento actual y las metas futuras.</a:t>
          </a:r>
        </a:p>
      </dgm:t>
    </dgm:pt>
    <dgm:pt modelId="{84E26F63-C0D8-49BC-A2D0-818891663CD9}" type="sibTrans" cxnId="{CDF456E2-F9CB-4488-A8EB-F3E1B886A829}">
      <dgm:prSet custT="1"/>
      <dgm:spPr>
        <a:noFill/>
        <a:ln w="12700" cap="flat" cmpd="sng" algn="ctr">
          <a:solidFill>
            <a:schemeClr val="accent3">
              <a:hueOff val="0"/>
              <a:satOff val="0"/>
              <a:lumOff val="0"/>
              <a:alphaOff val="0"/>
            </a:schemeClr>
          </a:solidFill>
          <a:prstDash val="solid"/>
          <a:miter lim="800000"/>
          <a:tailEnd type="arrow"/>
        </a:ln>
      </dgm:spPr>
      <dgm:t>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gm:t>
    </dgm:pt>
    <dgm:pt modelId="{21BC40C7-84C5-4107-BB9D-33DEE0FFA7E7}" type="parTrans" cxnId="{563FB507-10BB-4CF9-AB01-D44D8EC2EA08}">
      <dgm:prSet/>
      <dgm:spPr/>
      <dgm:t>
        <a:bodyPr/>
        <a:lstStyle/>
        <a:p>
          <a:endParaRPr lang="en-US"/>
        </a:p>
      </dgm:t>
    </dgm:pt>
    <dgm:pt modelId="{7DA8D58F-EEA9-4A62-9CE9-13BB42E67EF9}">
      <dgm:prSet custT="1"/>
      <dgm:spPr>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400" b="0" i="0" u="none" strike="noStrike" cap="none" baseline="0" dirty="0">
              <a:solidFill>
                <a:srgbClr val="000000"/>
              </a:solidFill>
              <a:effectLst/>
              <a:uFill>
                <a:solidFill>
                  <a:prstClr val="black">
                    <a:alpha val="0"/>
                  </a:prstClr>
                </a:solidFill>
              </a:uFill>
              <a:latin typeface="Corbel"/>
              <a:ea typeface="Corbel"/>
              <a:cs typeface="Corbel"/>
            </a:rPr>
            <a:t> Fluir con la resistencia: no confrontar ni corregir.</a:t>
          </a:r>
        </a:p>
      </dgm:t>
    </dgm:pt>
    <dgm:pt modelId="{5CB349E6-CD8B-4AF4-83F1-2F78A3DCC203}" type="sibTrans" cxnId="{563FB507-10BB-4CF9-AB01-D44D8EC2EA08}">
      <dgm:prSet custT="1"/>
      <dgm:spPr>
        <a:noFill/>
        <a:ln w="12700" cap="flat" cmpd="sng" algn="ctr">
          <a:solidFill>
            <a:schemeClr val="accent4">
              <a:hueOff val="0"/>
              <a:satOff val="0"/>
              <a:lumOff val="0"/>
              <a:alphaOff val="0"/>
            </a:schemeClr>
          </a:solidFill>
          <a:prstDash val="solid"/>
          <a:miter lim="800000"/>
          <a:tailEnd type="arrow"/>
        </a:ln>
      </dgm:spPr>
      <dgm:t>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gm:t>
    </dgm:pt>
    <dgm:pt modelId="{8BA005CE-8ABA-4416-8B7A-81476ECB1C6A}" type="parTrans" cxnId="{68E17EAA-0BA2-4A61-BEE9-881160725146}">
      <dgm:prSet/>
      <dgm:spPr/>
      <dgm:t>
        <a:bodyPr/>
        <a:lstStyle/>
        <a:p>
          <a:endParaRPr lang="en-US"/>
        </a:p>
      </dgm:t>
    </dgm:pt>
    <dgm:pt modelId="{472CA925-BC10-4CEF-B865-5BCC2C62B2DE}">
      <dgm:prSet custT="1"/>
      <dgm:spPr>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000" b="0" i="0" u="none" strike="noStrike" cap="none" baseline="0" dirty="0">
              <a:solidFill>
                <a:srgbClr val="FFFFFF"/>
              </a:solidFill>
              <a:effectLst/>
              <a:uFill>
                <a:solidFill>
                  <a:prstClr val="black">
                    <a:alpha val="0"/>
                  </a:prstClr>
                </a:solidFill>
              </a:uFill>
              <a:latin typeface="Corbel"/>
              <a:ea typeface="Corbel"/>
              <a:cs typeface="Corbel"/>
            </a:rPr>
            <a:t>Apoyar la </a:t>
          </a:r>
          <a:r>
            <a:rPr lang="es-US" sz="1800" b="0" i="0" u="none" strike="noStrike" cap="none" baseline="0" dirty="0">
              <a:solidFill>
                <a:srgbClr val="FFFFFF"/>
              </a:solidFill>
              <a:effectLst/>
              <a:uFill>
                <a:solidFill>
                  <a:prstClr val="black">
                    <a:alpha val="0"/>
                  </a:prstClr>
                </a:solidFill>
              </a:uFill>
              <a:latin typeface="Corbel"/>
              <a:ea typeface="Corbel"/>
              <a:cs typeface="Corbel"/>
            </a:rPr>
            <a:t>autoeficacia</a:t>
          </a:r>
          <a:r>
            <a:rPr lang="es-US" sz="2000" b="0" i="0" u="none" strike="noStrike" cap="none" baseline="0" dirty="0">
              <a:solidFill>
                <a:srgbClr val="FFFFFF"/>
              </a:solidFill>
              <a:effectLst/>
              <a:uFill>
                <a:solidFill>
                  <a:prstClr val="black">
                    <a:alpha val="0"/>
                  </a:prstClr>
                </a:solidFill>
              </a:uFill>
              <a:latin typeface="Corbel"/>
              <a:ea typeface="Corbel"/>
              <a:cs typeface="Corbel"/>
            </a:rPr>
            <a:t>: reforzar la creencia de los jóvenes en su capacidad para cambiar</a:t>
          </a:r>
          <a:r>
            <a:rPr lang="es-US" sz="2100" b="0" i="0" u="none" strike="noStrike" cap="none" baseline="0" dirty="0">
              <a:solidFill>
                <a:srgbClr val="FFFFFF"/>
              </a:solidFill>
              <a:effectLst/>
              <a:uFill>
                <a:solidFill>
                  <a:prstClr val="black">
                    <a:alpha val="0"/>
                  </a:prstClr>
                </a:solidFill>
              </a:uFill>
              <a:latin typeface="Corbel"/>
              <a:ea typeface="Corbel"/>
              <a:cs typeface="Corbel"/>
            </a:rPr>
            <a:t>.</a:t>
          </a:r>
        </a:p>
      </dgm:t>
    </dgm:pt>
    <dgm:pt modelId="{B3B60425-0C67-4200-81A1-286334A47C4E}" type="sibTrans" cxnId="{68E17EAA-0BA2-4A61-BEE9-881160725146}">
      <dgm:prSet/>
      <dgm:spPr/>
      <dgm:t>
        <a:bodyPr/>
        <a:lstStyle/>
        <a:p>
          <a:endParaRPr lang="en-US"/>
        </a:p>
      </dgm:t>
    </dgm:pt>
    <dgm:pt modelId="{0E00CA33-7A17-4812-B105-8C2684123029}" type="pres">
      <dgm:prSet presAssocID="{B338A520-A526-4325-B696-5FA2A8E89240}" presName="Name0" presStyleCnt="0">
        <dgm:presLayoutVars>
          <dgm:dir/>
          <dgm:resizeHandles val="exact"/>
        </dgm:presLayoutVars>
      </dgm:prSet>
      <dgm:spPr/>
    </dgm:pt>
    <dgm:pt modelId="{26D70377-6062-4031-B4F7-1C407A5B5020}" type="pres">
      <dgm:prSet presAssocID="{D15FA5DE-7ABE-4789-84C2-AF6B26AF8C60}" presName="node" presStyleLbl="node1" presStyleIdx="0" presStyleCnt="4">
        <dgm:presLayoutVars>
          <dgm:bulletEnabled val="1"/>
        </dgm:presLayoutVars>
      </dgm:prSet>
      <dgm:spPr/>
    </dgm:pt>
    <dgm:pt modelId="{ECB33BAB-1476-4D55-9006-F829C73C0647}" type="pres">
      <dgm:prSet presAssocID="{A507656A-29FD-466B-B3A1-708002F9D413}" presName="sibTrans" presStyleLbl="sibTrans1D1" presStyleIdx="0" presStyleCnt="3"/>
      <dgm:spPr/>
    </dgm:pt>
    <dgm:pt modelId="{77710754-8D4B-4479-A6BB-BBEAB24F24BF}" type="pres">
      <dgm:prSet presAssocID="{A507656A-29FD-466B-B3A1-708002F9D413}" presName="connectorText" presStyleLbl="sibTrans1D1" presStyleIdx="0" presStyleCnt="3"/>
      <dgm:spPr/>
    </dgm:pt>
    <dgm:pt modelId="{5EF66388-4CD6-4018-8608-220095F5476F}" type="pres">
      <dgm:prSet presAssocID="{147D9F9F-F839-431F-8C97-DC9AC20FDC0D}" presName="node" presStyleLbl="node1" presStyleIdx="1" presStyleCnt="4">
        <dgm:presLayoutVars>
          <dgm:bulletEnabled val="1"/>
        </dgm:presLayoutVars>
      </dgm:prSet>
      <dgm:spPr/>
    </dgm:pt>
    <dgm:pt modelId="{D9DCF77B-F16B-4A14-A0F8-2BCFD810DAB4}" type="pres">
      <dgm:prSet presAssocID="{84E26F63-C0D8-49BC-A2D0-818891663CD9}" presName="sibTrans" presStyleLbl="sibTrans1D1" presStyleIdx="1" presStyleCnt="3"/>
      <dgm:spPr/>
    </dgm:pt>
    <dgm:pt modelId="{D9A6AF7D-D338-4A7C-B4C2-114E695C23BF}" type="pres">
      <dgm:prSet presAssocID="{84E26F63-C0D8-49BC-A2D0-818891663CD9}" presName="connectorText" presStyleLbl="sibTrans1D1" presStyleIdx="1" presStyleCnt="3"/>
      <dgm:spPr/>
    </dgm:pt>
    <dgm:pt modelId="{B905230D-5386-44CB-BAFA-B45264C3275A}" type="pres">
      <dgm:prSet presAssocID="{7DA8D58F-EEA9-4A62-9CE9-13BB42E67EF9}" presName="node" presStyleLbl="node1" presStyleIdx="2" presStyleCnt="4">
        <dgm:presLayoutVars>
          <dgm:bulletEnabled val="1"/>
        </dgm:presLayoutVars>
      </dgm:prSet>
      <dgm:spPr/>
    </dgm:pt>
    <dgm:pt modelId="{52D861FA-AB25-43E3-9FD7-C9FEBA7713B7}" type="pres">
      <dgm:prSet presAssocID="{5CB349E6-CD8B-4AF4-83F1-2F78A3DCC203}" presName="sibTrans" presStyleLbl="sibTrans1D1" presStyleIdx="2" presStyleCnt="3"/>
      <dgm:spPr/>
    </dgm:pt>
    <dgm:pt modelId="{79EED3AB-4E5F-4B87-A5C9-8EF5050D3C18}" type="pres">
      <dgm:prSet presAssocID="{5CB349E6-CD8B-4AF4-83F1-2F78A3DCC203}" presName="connectorText" presStyleLbl="sibTrans1D1" presStyleIdx="2" presStyleCnt="3"/>
      <dgm:spPr/>
    </dgm:pt>
    <dgm:pt modelId="{CFC58D15-5014-4A81-BFFD-FD9A90A4AC9E}" type="pres">
      <dgm:prSet presAssocID="{472CA925-BC10-4CEF-B865-5BCC2C62B2DE}" presName="node" presStyleLbl="node1" presStyleIdx="3" presStyleCnt="4">
        <dgm:presLayoutVars>
          <dgm:bulletEnabled val="1"/>
        </dgm:presLayoutVars>
      </dgm:prSet>
      <dgm:spPr/>
    </dgm:pt>
  </dgm:ptLst>
  <dgm:cxnLst>
    <dgm:cxn modelId="{AD960301-3C60-44E0-AC17-EE86DB921517}" type="presOf" srcId="{84E26F63-C0D8-49BC-A2D0-818891663CD9}" destId="{D9A6AF7D-D338-4A7C-B4C2-114E695C23BF}" srcOrd="1" destOrd="0" presId="urn:microsoft.com/office/officeart/2016/7/layout/RepeatingBendingProcessNew"/>
    <dgm:cxn modelId="{563FB507-10BB-4CF9-AB01-D44D8EC2EA08}" srcId="{B338A520-A526-4325-B696-5FA2A8E89240}" destId="{7DA8D58F-EEA9-4A62-9CE9-13BB42E67EF9}" srcOrd="2" destOrd="0" parTransId="{21BC40C7-84C5-4107-BB9D-33DEE0FFA7E7}" sibTransId="{5CB349E6-CD8B-4AF4-83F1-2F78A3DCC203}"/>
    <dgm:cxn modelId="{23A1734E-7685-4D1C-9DD4-39A2B505D188}" type="presOf" srcId="{147D9F9F-F839-431F-8C97-DC9AC20FDC0D}" destId="{5EF66388-4CD6-4018-8608-220095F5476F}" srcOrd="0" destOrd="0" presId="urn:microsoft.com/office/officeart/2016/7/layout/RepeatingBendingProcessNew"/>
    <dgm:cxn modelId="{6F6C4656-4EEF-431D-AA83-5C48977F5AA5}" type="presOf" srcId="{472CA925-BC10-4CEF-B865-5BCC2C62B2DE}" destId="{CFC58D15-5014-4A81-BFFD-FD9A90A4AC9E}" srcOrd="0" destOrd="0" presId="urn:microsoft.com/office/officeart/2016/7/layout/RepeatingBendingProcessNew"/>
    <dgm:cxn modelId="{29CA3A61-EC02-43DD-AB4B-FBA678126632}" type="presOf" srcId="{A507656A-29FD-466B-B3A1-708002F9D413}" destId="{ECB33BAB-1476-4D55-9006-F829C73C0647}" srcOrd="0" destOrd="0" presId="urn:microsoft.com/office/officeart/2016/7/layout/RepeatingBendingProcessNew"/>
    <dgm:cxn modelId="{F85AFA95-C73B-4D68-BA39-F40ACAA00E77}" type="presOf" srcId="{84E26F63-C0D8-49BC-A2D0-818891663CD9}" destId="{D9DCF77B-F16B-4A14-A0F8-2BCFD810DAB4}" srcOrd="0" destOrd="0" presId="urn:microsoft.com/office/officeart/2016/7/layout/RepeatingBendingProcessNew"/>
    <dgm:cxn modelId="{FC364496-6826-4887-9343-B9E3A64B6313}" type="presOf" srcId="{A507656A-29FD-466B-B3A1-708002F9D413}" destId="{77710754-8D4B-4479-A6BB-BBEAB24F24BF}" srcOrd="1" destOrd="0" presId="urn:microsoft.com/office/officeart/2016/7/layout/RepeatingBendingProcessNew"/>
    <dgm:cxn modelId="{68E17EAA-0BA2-4A61-BEE9-881160725146}" srcId="{B338A520-A526-4325-B696-5FA2A8E89240}" destId="{472CA925-BC10-4CEF-B865-5BCC2C62B2DE}" srcOrd="3" destOrd="0" parTransId="{8BA005CE-8ABA-4416-8B7A-81476ECB1C6A}" sibTransId="{B3B60425-0C67-4200-81A1-286334A47C4E}"/>
    <dgm:cxn modelId="{3F5CCAAC-D71A-4631-A12B-2F1346739FC0}" type="presOf" srcId="{B338A520-A526-4325-B696-5FA2A8E89240}" destId="{0E00CA33-7A17-4812-B105-8C2684123029}" srcOrd="0" destOrd="0" presId="urn:microsoft.com/office/officeart/2016/7/layout/RepeatingBendingProcessNew"/>
    <dgm:cxn modelId="{250376B6-64A9-4AC7-9B24-2C4CAFDAF167}" type="presOf" srcId="{D15FA5DE-7ABE-4789-84C2-AF6B26AF8C60}" destId="{26D70377-6062-4031-B4F7-1C407A5B5020}" srcOrd="0" destOrd="0" presId="urn:microsoft.com/office/officeart/2016/7/layout/RepeatingBendingProcessNew"/>
    <dgm:cxn modelId="{D7EC30BC-3911-46A7-8A0C-4DF8D41A337B}" srcId="{B338A520-A526-4325-B696-5FA2A8E89240}" destId="{D15FA5DE-7ABE-4789-84C2-AF6B26AF8C60}" srcOrd="0" destOrd="0" parTransId="{7197DA8B-BC7A-44A8-A5E6-C6AC92A596A5}" sibTransId="{A507656A-29FD-466B-B3A1-708002F9D413}"/>
    <dgm:cxn modelId="{CDF456E2-F9CB-4488-A8EB-F3E1B886A829}" srcId="{B338A520-A526-4325-B696-5FA2A8E89240}" destId="{147D9F9F-F839-431F-8C97-DC9AC20FDC0D}" srcOrd="1" destOrd="0" parTransId="{09BCC8B4-4DA8-49AA-A988-C543460C44FA}" sibTransId="{84E26F63-C0D8-49BC-A2D0-818891663CD9}"/>
    <dgm:cxn modelId="{67698DE5-DC41-45BB-8936-09B694BC9866}" type="presOf" srcId="{7DA8D58F-EEA9-4A62-9CE9-13BB42E67EF9}" destId="{B905230D-5386-44CB-BAFA-B45264C3275A}" srcOrd="0" destOrd="0" presId="urn:microsoft.com/office/officeart/2016/7/layout/RepeatingBendingProcessNew"/>
    <dgm:cxn modelId="{6ADA46E8-4F25-4D63-B870-B19FE92FD382}" type="presOf" srcId="{5CB349E6-CD8B-4AF4-83F1-2F78A3DCC203}" destId="{52D861FA-AB25-43E3-9FD7-C9FEBA7713B7}" srcOrd="0" destOrd="0" presId="urn:microsoft.com/office/officeart/2016/7/layout/RepeatingBendingProcessNew"/>
    <dgm:cxn modelId="{CEDEC7F7-B229-45AB-8066-C1E4730BF959}" type="presOf" srcId="{5CB349E6-CD8B-4AF4-83F1-2F78A3DCC203}" destId="{79EED3AB-4E5F-4B87-A5C9-8EF5050D3C18}" srcOrd="1" destOrd="0" presId="urn:microsoft.com/office/officeart/2016/7/layout/RepeatingBendingProcessNew"/>
    <dgm:cxn modelId="{C3A37423-A160-4FC4-A5FE-E89F14DD04DC}" type="presParOf" srcId="{0E00CA33-7A17-4812-B105-8C2684123029}" destId="{26D70377-6062-4031-B4F7-1C407A5B5020}" srcOrd="0" destOrd="0" presId="urn:microsoft.com/office/officeart/2016/7/layout/RepeatingBendingProcessNew"/>
    <dgm:cxn modelId="{7DFC83DB-1B3F-46D3-9A83-F1113E1F4C0A}" type="presParOf" srcId="{0E00CA33-7A17-4812-B105-8C2684123029}" destId="{ECB33BAB-1476-4D55-9006-F829C73C0647}" srcOrd="1" destOrd="0" presId="urn:microsoft.com/office/officeart/2016/7/layout/RepeatingBendingProcessNew"/>
    <dgm:cxn modelId="{3264A541-7D7D-4277-8028-24A90FE40C6A}" type="presParOf" srcId="{ECB33BAB-1476-4D55-9006-F829C73C0647}" destId="{77710754-8D4B-4479-A6BB-BBEAB24F24BF}" srcOrd="0" destOrd="0" presId="urn:microsoft.com/office/officeart/2016/7/layout/RepeatingBendingProcessNew"/>
    <dgm:cxn modelId="{FB4CFB22-E091-47F5-9723-755CCA46356C}" type="presParOf" srcId="{0E00CA33-7A17-4812-B105-8C2684123029}" destId="{5EF66388-4CD6-4018-8608-220095F5476F}" srcOrd="2" destOrd="0" presId="urn:microsoft.com/office/officeart/2016/7/layout/RepeatingBendingProcessNew"/>
    <dgm:cxn modelId="{6A065D4B-6EE2-4D90-B2D3-4FD8382415E8}" type="presParOf" srcId="{0E00CA33-7A17-4812-B105-8C2684123029}" destId="{D9DCF77B-F16B-4A14-A0F8-2BCFD810DAB4}" srcOrd="3" destOrd="0" presId="urn:microsoft.com/office/officeart/2016/7/layout/RepeatingBendingProcessNew"/>
    <dgm:cxn modelId="{F5446FB6-2A9C-4863-A0C5-16864752D3E3}" type="presParOf" srcId="{D9DCF77B-F16B-4A14-A0F8-2BCFD810DAB4}" destId="{D9A6AF7D-D338-4A7C-B4C2-114E695C23BF}" srcOrd="0" destOrd="0" presId="urn:microsoft.com/office/officeart/2016/7/layout/RepeatingBendingProcessNew"/>
    <dgm:cxn modelId="{E85D3C53-ADD0-414D-9CF6-B9819E5BADC3}" type="presParOf" srcId="{0E00CA33-7A17-4812-B105-8C2684123029}" destId="{B905230D-5386-44CB-BAFA-B45264C3275A}" srcOrd="4" destOrd="0" presId="urn:microsoft.com/office/officeart/2016/7/layout/RepeatingBendingProcessNew"/>
    <dgm:cxn modelId="{28B4DC49-6153-4B0F-9E10-E458AC589093}" type="presParOf" srcId="{0E00CA33-7A17-4812-B105-8C2684123029}" destId="{52D861FA-AB25-43E3-9FD7-C9FEBA7713B7}" srcOrd="5" destOrd="0" presId="urn:microsoft.com/office/officeart/2016/7/layout/RepeatingBendingProcessNew"/>
    <dgm:cxn modelId="{13D2F23D-5313-49DA-985B-E9DC628C7659}" type="presParOf" srcId="{52D861FA-AB25-43E3-9FD7-C9FEBA7713B7}" destId="{79EED3AB-4E5F-4B87-A5C9-8EF5050D3C18}" srcOrd="0" destOrd="0" presId="urn:microsoft.com/office/officeart/2016/7/layout/RepeatingBendingProcessNew"/>
    <dgm:cxn modelId="{ECCF9E68-63D8-4E73-9F8A-66A68EB36074}" type="presParOf" srcId="{0E00CA33-7A17-4812-B105-8C2684123029}" destId="{CFC58D15-5014-4A81-BFFD-FD9A90A4AC9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457A5AB7-5F83-42C9-8072-AD049B18C9A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608B897-C748-492F-852F-5EC1F0AF5CB9}" type="parTrans" cxnId="{526DAEA4-83C6-4D77-A27A-EA574EC3258A}">
      <dgm:prSet/>
      <dgm:spPr/>
      <dgm:t>
        <a:bodyPr/>
        <a:lstStyle/>
        <a:p>
          <a:endParaRPr lang="en-US"/>
        </a:p>
      </dgm:t>
    </dgm:pt>
    <dgm:pt modelId="{AD031385-0B74-4DF2-9572-53B0228611D8}">
      <dgm:prSe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dgm:spPr>
      <dgm:t>
        <a:bodyPr/>
        <a:lstStyle/>
        <a:p>
          <a:r>
            <a:rPr lang="es-US" sz="3200" b="0" i="0" u="none" strike="noStrike" cap="none" baseline="0" dirty="0">
              <a:solidFill>
                <a:srgbClr val="FFFFFF"/>
              </a:solidFill>
              <a:effectLst/>
              <a:uFill>
                <a:solidFill>
                  <a:prstClr val="black">
                    <a:alpha val="0"/>
                  </a:prstClr>
                </a:solidFill>
              </a:uFill>
              <a:latin typeface="Corbel"/>
              <a:ea typeface="Corbel"/>
              <a:cs typeface="Corbel"/>
            </a:rPr>
            <a:t>1. Compromiso: generar confianza y conexión</a:t>
          </a:r>
        </a:p>
      </dgm:t>
    </dgm:pt>
    <dgm:pt modelId="{3150A096-8F8E-49A4-BF9B-CFDE6D8122C0}" type="sibTrans" cxnId="{526DAEA4-83C6-4D77-A27A-EA574EC3258A}">
      <dgm:prSet/>
      <dgm:spPr/>
      <dgm:t>
        <a:bodyPr/>
        <a:lstStyle/>
        <a:p>
          <a:endParaRPr lang="en-US"/>
        </a:p>
      </dgm:t>
    </dgm:pt>
    <dgm:pt modelId="{1CB66981-6077-45D2-B66F-C31361E0C8A4}" type="parTrans" cxnId="{326405AA-FF6F-4947-824D-CC286CC1E64F}">
      <dgm:prSet/>
      <dgm:spPr/>
      <dgm:t>
        <a:bodyPr/>
        <a:lstStyle/>
        <a:p>
          <a:endParaRPr lang="en-US"/>
        </a:p>
      </dgm:t>
    </dgm:pt>
    <dgm:pt modelId="{B0F327C2-4FAC-41AF-A3F9-85570A6301D4}">
      <dgm:prSet custT="1"/>
      <dgm:spPr>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dgm:spPr>
      <dgm:t>
        <a:bodyPr/>
        <a:lstStyle/>
        <a:p>
          <a:r>
            <a:rPr lang="es-US" sz="3200" b="0" i="0" u="none" strike="noStrike" cap="none" baseline="0" dirty="0">
              <a:solidFill>
                <a:srgbClr val="FFFFFF"/>
              </a:solidFill>
              <a:effectLst/>
              <a:uFill>
                <a:solidFill>
                  <a:prstClr val="black">
                    <a:alpha val="0"/>
                  </a:prstClr>
                </a:solidFill>
              </a:uFill>
              <a:latin typeface="Corbel"/>
              <a:ea typeface="Corbel"/>
              <a:cs typeface="Corbel"/>
            </a:rPr>
            <a:t>2. Enfoque: identificar lo que le importa a la juventud</a:t>
          </a:r>
        </a:p>
      </dgm:t>
    </dgm:pt>
    <dgm:pt modelId="{7DA4F8EC-E27F-4C1D-B945-4C20D8C1C979}" type="sibTrans" cxnId="{326405AA-FF6F-4947-824D-CC286CC1E64F}">
      <dgm:prSet/>
      <dgm:spPr/>
      <dgm:t>
        <a:bodyPr/>
        <a:lstStyle/>
        <a:p>
          <a:endParaRPr lang="en-US"/>
        </a:p>
      </dgm:t>
    </dgm:pt>
    <dgm:pt modelId="{289AF7AB-265C-4D31-9534-5C23E5C313FF}" type="parTrans" cxnId="{4FE5EE74-9DD3-47BF-9B28-AD5968526CB2}">
      <dgm:prSet/>
      <dgm:spPr/>
      <dgm:t>
        <a:bodyPr/>
        <a:lstStyle/>
        <a:p>
          <a:endParaRPr lang="en-US"/>
        </a:p>
      </dgm:t>
    </dgm:pt>
    <dgm:pt modelId="{92CB10F5-F45D-442E-A36C-10062559A6DC}">
      <dgm:prSet custT="1"/>
      <dgm:spPr>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dgm:spPr>
      <dgm:t>
        <a:bodyPr/>
        <a:lstStyle/>
        <a:p>
          <a:r>
            <a:rPr lang="es-US" sz="3200" b="0" i="0" u="none" strike="noStrike" cap="none" baseline="0" dirty="0">
              <a:solidFill>
                <a:srgbClr val="FFFFFF"/>
              </a:solidFill>
              <a:effectLst/>
              <a:uFill>
                <a:solidFill>
                  <a:prstClr val="black">
                    <a:alpha val="0"/>
                  </a:prstClr>
                </a:solidFill>
              </a:uFill>
              <a:latin typeface="Corbel"/>
              <a:ea typeface="Corbel"/>
              <a:cs typeface="Corbel"/>
            </a:rPr>
            <a:t>3. Evocación: aprovechar su propia motivación</a:t>
          </a:r>
        </a:p>
      </dgm:t>
    </dgm:pt>
    <dgm:pt modelId="{F787DDD9-DA4E-4ED0-B803-7993BF8CF1EC}" type="sibTrans" cxnId="{4FE5EE74-9DD3-47BF-9B28-AD5968526CB2}">
      <dgm:prSet/>
      <dgm:spPr/>
      <dgm:t>
        <a:bodyPr/>
        <a:lstStyle/>
        <a:p>
          <a:endParaRPr lang="en-US"/>
        </a:p>
      </dgm:t>
    </dgm:pt>
    <dgm:pt modelId="{89005471-12A7-4C4F-AD5B-F9B2DA532F54}" type="parTrans" cxnId="{3DE7DCC6-5826-4865-AD96-45A0154885D9}">
      <dgm:prSet/>
      <dgm:spPr/>
      <dgm:t>
        <a:bodyPr/>
        <a:lstStyle/>
        <a:p>
          <a:endParaRPr lang="en-US"/>
        </a:p>
      </dgm:t>
    </dgm:pt>
    <dgm:pt modelId="{21C64699-15BE-400C-9411-130DEFCDF643}">
      <dgm:prSet custT="1"/>
      <dgm:spPr>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dgm:spPr>
      <dgm:t>
        <a:bodyPr/>
        <a:lstStyle/>
        <a:p>
          <a:r>
            <a:rPr lang="es-US" sz="3200" b="0" i="0" u="none" strike="noStrike" cap="none" baseline="0" dirty="0">
              <a:solidFill>
                <a:srgbClr val="FFFFFF"/>
              </a:solidFill>
              <a:effectLst/>
              <a:uFill>
                <a:solidFill>
                  <a:prstClr val="black">
                    <a:alpha val="0"/>
                  </a:prstClr>
                </a:solidFill>
              </a:uFill>
              <a:latin typeface="Corbel"/>
              <a:ea typeface="Corbel"/>
              <a:cs typeface="Corbel"/>
            </a:rPr>
            <a:t>4. Planificación: explorar los próximos pasos cuando estén listos</a:t>
          </a:r>
        </a:p>
      </dgm:t>
    </dgm:pt>
    <dgm:pt modelId="{5F93F519-0ABB-4CA8-BCCA-89FC3DF5B2BF}" type="sibTrans" cxnId="{3DE7DCC6-5826-4865-AD96-45A0154885D9}">
      <dgm:prSet/>
      <dgm:spPr/>
      <dgm:t>
        <a:bodyPr/>
        <a:lstStyle/>
        <a:p>
          <a:endParaRPr lang="en-US"/>
        </a:p>
      </dgm:t>
    </dgm:pt>
    <dgm:pt modelId="{BBC26B47-D0F1-41E2-8E59-515E1118F9F5}" type="pres">
      <dgm:prSet presAssocID="{457A5AB7-5F83-42C9-8072-AD049B18C9AA}" presName="linear" presStyleCnt="0">
        <dgm:presLayoutVars>
          <dgm:animLvl val="lvl"/>
          <dgm:resizeHandles val="exact"/>
        </dgm:presLayoutVars>
      </dgm:prSet>
      <dgm:spPr/>
    </dgm:pt>
    <dgm:pt modelId="{83F28570-2C16-4BD5-A19B-C4CDAA9F388F}" type="pres">
      <dgm:prSet presAssocID="{AD031385-0B74-4DF2-9572-53B0228611D8}" presName="parentText" presStyleLbl="node1" presStyleIdx="0" presStyleCnt="4">
        <dgm:presLayoutVars>
          <dgm:chMax val="0"/>
          <dgm:bulletEnabled val="1"/>
        </dgm:presLayoutVars>
      </dgm:prSet>
      <dgm:spPr/>
    </dgm:pt>
    <dgm:pt modelId="{2BCBA93B-685A-4233-8577-FE0B042D436A}" type="pres">
      <dgm:prSet presAssocID="{3150A096-8F8E-49A4-BF9B-CFDE6D8122C0}" presName="spacer" presStyleCnt="0"/>
      <dgm:spPr/>
    </dgm:pt>
    <dgm:pt modelId="{6D7FE87A-332F-4C63-B7BC-B7821300675B}" type="pres">
      <dgm:prSet presAssocID="{B0F327C2-4FAC-41AF-A3F9-85570A6301D4}" presName="parentText" presStyleLbl="node1" presStyleIdx="1" presStyleCnt="4">
        <dgm:presLayoutVars>
          <dgm:chMax val="0"/>
          <dgm:bulletEnabled val="1"/>
        </dgm:presLayoutVars>
      </dgm:prSet>
      <dgm:spPr/>
    </dgm:pt>
    <dgm:pt modelId="{4AE74253-A135-4EC7-8A03-D28B6DF76AA3}" type="pres">
      <dgm:prSet presAssocID="{7DA4F8EC-E27F-4C1D-B945-4C20D8C1C979}" presName="spacer" presStyleCnt="0"/>
      <dgm:spPr/>
    </dgm:pt>
    <dgm:pt modelId="{073A08EB-F97E-4371-B09A-06B927E76C89}" type="pres">
      <dgm:prSet presAssocID="{92CB10F5-F45D-442E-A36C-10062559A6DC}" presName="parentText" presStyleLbl="node1" presStyleIdx="2" presStyleCnt="4">
        <dgm:presLayoutVars>
          <dgm:chMax val="0"/>
          <dgm:bulletEnabled val="1"/>
        </dgm:presLayoutVars>
      </dgm:prSet>
      <dgm:spPr/>
    </dgm:pt>
    <dgm:pt modelId="{4353B284-65B3-458F-8788-DDCDD49CC53B}" type="pres">
      <dgm:prSet presAssocID="{F787DDD9-DA4E-4ED0-B803-7993BF8CF1EC}" presName="spacer" presStyleCnt="0"/>
      <dgm:spPr/>
    </dgm:pt>
    <dgm:pt modelId="{E4D2F647-BAC5-41EF-9C1D-E5F77B5FD0DD}" type="pres">
      <dgm:prSet presAssocID="{21C64699-15BE-400C-9411-130DEFCDF643}" presName="parentText" presStyleLbl="node1" presStyleIdx="3" presStyleCnt="4">
        <dgm:presLayoutVars>
          <dgm:chMax val="0"/>
          <dgm:bulletEnabled val="1"/>
        </dgm:presLayoutVars>
      </dgm:prSet>
      <dgm:spPr/>
    </dgm:pt>
  </dgm:ptLst>
  <dgm:cxnLst>
    <dgm:cxn modelId="{2661D706-F7CF-4C54-937F-3714BD0EE23F}" type="presOf" srcId="{B0F327C2-4FAC-41AF-A3F9-85570A6301D4}" destId="{6D7FE87A-332F-4C63-B7BC-B7821300675B}" srcOrd="0" destOrd="0" presId="urn:microsoft.com/office/officeart/2005/8/layout/vList2"/>
    <dgm:cxn modelId="{C6927F15-A756-498C-AB9B-882A697B9149}" type="presOf" srcId="{AD031385-0B74-4DF2-9572-53B0228611D8}" destId="{83F28570-2C16-4BD5-A19B-C4CDAA9F388F}" srcOrd="0" destOrd="0" presId="urn:microsoft.com/office/officeart/2005/8/layout/vList2"/>
    <dgm:cxn modelId="{DBA9CF2C-13A7-4A66-B05B-7DE62848366A}" type="presOf" srcId="{21C64699-15BE-400C-9411-130DEFCDF643}" destId="{E4D2F647-BAC5-41EF-9C1D-E5F77B5FD0DD}" srcOrd="0" destOrd="0" presId="urn:microsoft.com/office/officeart/2005/8/layout/vList2"/>
    <dgm:cxn modelId="{4FE5EE74-9DD3-47BF-9B28-AD5968526CB2}" srcId="{457A5AB7-5F83-42C9-8072-AD049B18C9AA}" destId="{92CB10F5-F45D-442E-A36C-10062559A6DC}" srcOrd="2" destOrd="0" parTransId="{289AF7AB-265C-4D31-9534-5C23E5C313FF}" sibTransId="{F787DDD9-DA4E-4ED0-B803-7993BF8CF1EC}"/>
    <dgm:cxn modelId="{E10B448D-38A6-4508-AC72-5EF00A1DA616}" type="presOf" srcId="{92CB10F5-F45D-442E-A36C-10062559A6DC}" destId="{073A08EB-F97E-4371-B09A-06B927E76C89}" srcOrd="0" destOrd="0" presId="urn:microsoft.com/office/officeart/2005/8/layout/vList2"/>
    <dgm:cxn modelId="{526DAEA4-83C6-4D77-A27A-EA574EC3258A}" srcId="{457A5AB7-5F83-42C9-8072-AD049B18C9AA}" destId="{AD031385-0B74-4DF2-9572-53B0228611D8}" srcOrd="0" destOrd="0" parTransId="{9608B897-C748-492F-852F-5EC1F0AF5CB9}" sibTransId="{3150A096-8F8E-49A4-BF9B-CFDE6D8122C0}"/>
    <dgm:cxn modelId="{326405AA-FF6F-4947-824D-CC286CC1E64F}" srcId="{457A5AB7-5F83-42C9-8072-AD049B18C9AA}" destId="{B0F327C2-4FAC-41AF-A3F9-85570A6301D4}" srcOrd="1" destOrd="0" parTransId="{1CB66981-6077-45D2-B66F-C31361E0C8A4}" sibTransId="{7DA4F8EC-E27F-4C1D-B945-4C20D8C1C979}"/>
    <dgm:cxn modelId="{3DE7DCC6-5826-4865-AD96-45A0154885D9}" srcId="{457A5AB7-5F83-42C9-8072-AD049B18C9AA}" destId="{21C64699-15BE-400C-9411-130DEFCDF643}" srcOrd="3" destOrd="0" parTransId="{89005471-12A7-4C4F-AD5B-F9B2DA532F54}" sibTransId="{5F93F519-0ABB-4CA8-BCCA-89FC3DF5B2BF}"/>
    <dgm:cxn modelId="{0C07C4D2-FF74-4FAB-AC3A-E0EBBCAC4004}" type="presOf" srcId="{457A5AB7-5F83-42C9-8072-AD049B18C9AA}" destId="{BBC26B47-D0F1-41E2-8E59-515E1118F9F5}" srcOrd="0" destOrd="0" presId="urn:microsoft.com/office/officeart/2005/8/layout/vList2"/>
    <dgm:cxn modelId="{6EA6CA26-D96C-44E7-8BA7-FBF1E154C8F5}" type="presParOf" srcId="{BBC26B47-D0F1-41E2-8E59-515E1118F9F5}" destId="{83F28570-2C16-4BD5-A19B-C4CDAA9F388F}" srcOrd="0" destOrd="0" presId="urn:microsoft.com/office/officeart/2005/8/layout/vList2"/>
    <dgm:cxn modelId="{1FD2AC3C-7537-4B7B-99B9-5F3FF7D80CDB}" type="presParOf" srcId="{BBC26B47-D0F1-41E2-8E59-515E1118F9F5}" destId="{2BCBA93B-685A-4233-8577-FE0B042D436A}" srcOrd="1" destOrd="0" presId="urn:microsoft.com/office/officeart/2005/8/layout/vList2"/>
    <dgm:cxn modelId="{0859B355-BFB2-46DF-B343-5F1335306FEE}" type="presParOf" srcId="{BBC26B47-D0F1-41E2-8E59-515E1118F9F5}" destId="{6D7FE87A-332F-4C63-B7BC-B7821300675B}" srcOrd="2" destOrd="0" presId="urn:microsoft.com/office/officeart/2005/8/layout/vList2"/>
    <dgm:cxn modelId="{849BED7E-C664-4B27-B6CF-FDCF0F8C40BA}" type="presParOf" srcId="{BBC26B47-D0F1-41E2-8E59-515E1118F9F5}" destId="{4AE74253-A135-4EC7-8A03-D28B6DF76AA3}" srcOrd="3" destOrd="0" presId="urn:microsoft.com/office/officeart/2005/8/layout/vList2"/>
    <dgm:cxn modelId="{0E5D1717-4E61-4651-B417-50930A8509AF}" type="presParOf" srcId="{BBC26B47-D0F1-41E2-8E59-515E1118F9F5}" destId="{073A08EB-F97E-4371-B09A-06B927E76C89}" srcOrd="4" destOrd="0" presId="urn:microsoft.com/office/officeart/2005/8/layout/vList2"/>
    <dgm:cxn modelId="{9CA71B72-F190-4861-B3F1-6492F73272F6}" type="presParOf" srcId="{BBC26B47-D0F1-41E2-8E59-515E1118F9F5}" destId="{4353B284-65B3-458F-8788-DDCDD49CC53B}" srcOrd="5" destOrd="0" presId="urn:microsoft.com/office/officeart/2005/8/layout/vList2"/>
    <dgm:cxn modelId="{F493AA84-7D0E-400E-A129-D7402661B907}" type="presParOf" srcId="{BBC26B47-D0F1-41E2-8E59-515E1118F9F5}" destId="{E4D2F647-BAC5-41EF-9C1D-E5F77B5FD0D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FB6ED9EE-ED82-4E61-B9A6-0A3C92D1EABC}"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02AE9116-B257-483B-9094-16CB3A11DA3F}" type="parTrans" cxnId="{F86083C6-3F79-4A8F-9294-7AC43EE0F767}">
      <dgm:prSet/>
      <dgm:spPr/>
      <dgm:t>
        <a:bodyPr/>
        <a:lstStyle/>
        <a:p>
          <a:endParaRPr lang="en-US"/>
        </a:p>
      </dgm:t>
    </dgm:pt>
    <dgm:pt modelId="{AAA5D6A6-FB2B-4A56-A42F-FF22F78BC9F0}">
      <dgm:prSet custT="1"/>
      <dgm:spPr>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300" b="0" i="0" u="none" strike="noStrike" cap="none" baseline="0" dirty="0">
              <a:solidFill>
                <a:srgbClr val="FFFFFF"/>
              </a:solidFill>
              <a:effectLst/>
              <a:uFill>
                <a:solidFill>
                  <a:prstClr val="black">
                    <a:alpha val="0"/>
                  </a:prstClr>
                </a:solidFill>
              </a:uFill>
              <a:latin typeface="Corbel"/>
              <a:ea typeface="Corbel"/>
              <a:cs typeface="Corbel"/>
            </a:rPr>
            <a:t>Reconoce los historiales de trauma.</a:t>
          </a:r>
        </a:p>
      </dgm:t>
    </dgm:pt>
    <dgm:pt modelId="{E0B77135-F017-4839-AD97-8028ABC196C0}" type="sibTrans" cxnId="{F86083C6-3F79-4A8F-9294-7AC43EE0F767}">
      <dgm:prSet/>
      <dgm:spPr/>
      <dgm:t>
        <a:bodyPr/>
        <a:lstStyle/>
        <a:p>
          <a:endParaRPr lang="en-US"/>
        </a:p>
      </dgm:t>
    </dgm:pt>
    <dgm:pt modelId="{D7C1ECD8-24C3-4BC0-BB56-1A7DA7568714}" type="parTrans" cxnId="{9D4CB3B0-C5E4-4839-BBD4-9DFE45F8C460}">
      <dgm:prSet/>
      <dgm:spPr/>
      <dgm:t>
        <a:bodyPr/>
        <a:lstStyle/>
        <a:p>
          <a:endParaRPr lang="en-US"/>
        </a:p>
      </dgm:t>
    </dgm:pt>
    <dgm:pt modelId="{72BA7DAC-609E-453F-954B-C44C207C03DC}">
      <dgm:prSet custT="1"/>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300" b="0" i="0" u="none" strike="noStrike" cap="none" baseline="0" dirty="0">
              <a:solidFill>
                <a:srgbClr val="FFFFFF"/>
              </a:solidFill>
              <a:effectLst/>
              <a:uFill>
                <a:solidFill>
                  <a:prstClr val="black">
                    <a:alpha val="0"/>
                  </a:prstClr>
                </a:solidFill>
              </a:uFill>
              <a:latin typeface="Corbel"/>
              <a:ea typeface="Corbel"/>
              <a:cs typeface="Corbel"/>
            </a:rPr>
            <a:t>Prioriza la seguridad emocional y la confianza.</a:t>
          </a:r>
        </a:p>
      </dgm:t>
    </dgm:pt>
    <dgm:pt modelId="{E827D0AA-C47E-4075-8847-72735D2C48AA}" type="sibTrans" cxnId="{9D4CB3B0-C5E4-4839-BBD4-9DFE45F8C460}">
      <dgm:prSet/>
      <dgm:spPr/>
      <dgm:t>
        <a:bodyPr/>
        <a:lstStyle/>
        <a:p>
          <a:endParaRPr lang="en-US"/>
        </a:p>
      </dgm:t>
    </dgm:pt>
    <dgm:pt modelId="{D26A81C4-A0AF-4D55-9274-F02FC87F4035}" type="parTrans" cxnId="{1800ABC9-2177-429C-A20F-CAC653E6587C}">
      <dgm:prSet/>
      <dgm:spPr/>
      <dgm:t>
        <a:bodyPr/>
        <a:lstStyle/>
        <a:p>
          <a:endParaRPr lang="en-US"/>
        </a:p>
      </dgm:t>
    </dgm:pt>
    <dgm:pt modelId="{9F88750F-74B8-4C64-A647-E72697E97996}">
      <dgm:prSet custT="1"/>
      <dgm:spPr>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300" b="0" i="0" u="none" strike="noStrike" cap="none" baseline="0" dirty="0">
              <a:solidFill>
                <a:srgbClr val="FFFFFF"/>
              </a:solidFill>
              <a:effectLst/>
              <a:uFill>
                <a:solidFill>
                  <a:prstClr val="black">
                    <a:alpha val="0"/>
                  </a:prstClr>
                </a:solidFill>
              </a:uFill>
              <a:latin typeface="Corbel"/>
              <a:ea typeface="Corbel"/>
              <a:cs typeface="Corbel"/>
            </a:rPr>
            <a:t>Evita tácticas que reactivan traumas o que se basan en el control.</a:t>
          </a:r>
        </a:p>
      </dgm:t>
    </dgm:pt>
    <dgm:pt modelId="{7206D1DC-7761-49F2-A362-A62991729293}" type="sibTrans" cxnId="{1800ABC9-2177-429C-A20F-CAC653E6587C}">
      <dgm:prSet/>
      <dgm:spPr/>
      <dgm:t>
        <a:bodyPr/>
        <a:lstStyle/>
        <a:p>
          <a:endParaRPr lang="en-US"/>
        </a:p>
      </dgm:t>
    </dgm:pt>
    <dgm:pt modelId="{3D5F6797-4728-497C-9374-81FAA223E426}" type="parTrans" cxnId="{4009236E-E7E4-4A39-AA34-8205A016D3EF}">
      <dgm:prSet/>
      <dgm:spPr/>
      <dgm:t>
        <a:bodyPr/>
        <a:lstStyle/>
        <a:p>
          <a:endParaRPr lang="en-US"/>
        </a:p>
      </dgm:t>
    </dgm:pt>
    <dgm:pt modelId="{1AEBE290-FE70-4990-9355-ABCAC5D614C7}">
      <dgm:prSet custT="1"/>
      <dgm:spPr>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2300" b="0" i="0" u="none" strike="noStrike" cap="none" baseline="0" dirty="0">
              <a:solidFill>
                <a:srgbClr val="FFFFFF"/>
              </a:solidFill>
              <a:effectLst/>
              <a:uFill>
                <a:solidFill>
                  <a:prstClr val="black">
                    <a:alpha val="0"/>
                  </a:prstClr>
                </a:solidFill>
              </a:uFill>
              <a:latin typeface="Corbel"/>
              <a:ea typeface="Corbel"/>
              <a:cs typeface="Corbel"/>
            </a:rPr>
            <a:t>Fomenta la colaboración sobre la autoridad.</a:t>
          </a:r>
        </a:p>
      </dgm:t>
    </dgm:pt>
    <dgm:pt modelId="{5F1DCFE5-7EE2-4167-9DBC-2253FEB259D2}" type="sibTrans" cxnId="{4009236E-E7E4-4A39-AA34-8205A016D3EF}">
      <dgm:prSet/>
      <dgm:spPr/>
      <dgm:t>
        <a:bodyPr/>
        <a:lstStyle/>
        <a:p>
          <a:endParaRPr lang="en-US"/>
        </a:p>
      </dgm:t>
    </dgm:pt>
    <dgm:pt modelId="{65C12C34-0710-4A46-81D6-4C3114A32C92}" type="pres">
      <dgm:prSet presAssocID="{FB6ED9EE-ED82-4E61-B9A6-0A3C92D1EABC}" presName="matrix" presStyleCnt="0">
        <dgm:presLayoutVars>
          <dgm:chMax val="1"/>
          <dgm:dir/>
          <dgm:resizeHandles val="exact"/>
        </dgm:presLayoutVars>
      </dgm:prSet>
      <dgm:spPr/>
    </dgm:pt>
    <dgm:pt modelId="{AA2458FA-890C-4987-8C9F-4D689E8B1A62}" type="pres">
      <dgm:prSet presAssocID="{FB6ED9EE-ED82-4E61-B9A6-0A3C92D1EABC}" presName="diamond" presStyleLbl="bgShp" presStyleIdx="0" presStyleCnt="1"/>
      <dgm:spPr/>
    </dgm:pt>
    <dgm:pt modelId="{62D2025D-32B4-44A6-9434-2330FBD97F49}" type="pres">
      <dgm:prSet presAssocID="{FB6ED9EE-ED82-4E61-B9A6-0A3C92D1EABC}" presName="quad1" presStyleLbl="node1" presStyleIdx="0" presStyleCnt="4">
        <dgm:presLayoutVars>
          <dgm:chMax val="0"/>
          <dgm:chPref val="0"/>
          <dgm:bulletEnabled val="1"/>
        </dgm:presLayoutVars>
      </dgm:prSet>
      <dgm:spPr/>
    </dgm:pt>
    <dgm:pt modelId="{E0387E52-C30B-402B-8277-9269E8191110}" type="pres">
      <dgm:prSet presAssocID="{FB6ED9EE-ED82-4E61-B9A6-0A3C92D1EABC}" presName="quad2" presStyleLbl="node1" presStyleIdx="1" presStyleCnt="4">
        <dgm:presLayoutVars>
          <dgm:chMax val="0"/>
          <dgm:chPref val="0"/>
          <dgm:bulletEnabled val="1"/>
        </dgm:presLayoutVars>
      </dgm:prSet>
      <dgm:spPr/>
    </dgm:pt>
    <dgm:pt modelId="{954CDEAA-8171-44CC-B953-581A501C4E94}" type="pres">
      <dgm:prSet presAssocID="{FB6ED9EE-ED82-4E61-B9A6-0A3C92D1EABC}" presName="quad3" presStyleLbl="node1" presStyleIdx="2" presStyleCnt="4">
        <dgm:presLayoutVars>
          <dgm:chMax val="0"/>
          <dgm:chPref val="0"/>
          <dgm:bulletEnabled val="1"/>
        </dgm:presLayoutVars>
      </dgm:prSet>
      <dgm:spPr/>
    </dgm:pt>
    <dgm:pt modelId="{A71F0DE0-F37C-4B9D-AE61-4A2AAD1C0ADE}" type="pres">
      <dgm:prSet presAssocID="{FB6ED9EE-ED82-4E61-B9A6-0A3C92D1EABC}" presName="quad4" presStyleLbl="node1" presStyleIdx="3" presStyleCnt="4">
        <dgm:presLayoutVars>
          <dgm:chMax val="0"/>
          <dgm:chPref val="0"/>
          <dgm:bulletEnabled val="1"/>
        </dgm:presLayoutVars>
      </dgm:prSet>
      <dgm:spPr/>
    </dgm:pt>
  </dgm:ptLst>
  <dgm:cxnLst>
    <dgm:cxn modelId="{4009236E-E7E4-4A39-AA34-8205A016D3EF}" srcId="{FB6ED9EE-ED82-4E61-B9A6-0A3C92D1EABC}" destId="{1AEBE290-FE70-4990-9355-ABCAC5D614C7}" srcOrd="3" destOrd="0" parTransId="{3D5F6797-4728-497C-9374-81FAA223E426}" sibTransId="{5F1DCFE5-7EE2-4167-9DBC-2253FEB259D2}"/>
    <dgm:cxn modelId="{AF9A877D-DDF2-4A8B-AD88-C67C2EDACD52}" type="presOf" srcId="{9F88750F-74B8-4C64-A647-E72697E97996}" destId="{954CDEAA-8171-44CC-B953-581A501C4E94}" srcOrd="0" destOrd="0" presId="urn:microsoft.com/office/officeart/2005/8/layout/matrix3"/>
    <dgm:cxn modelId="{8F160E8F-357D-47E9-BA2E-D71D01BE02C5}" type="presOf" srcId="{72BA7DAC-609E-453F-954B-C44C207C03DC}" destId="{E0387E52-C30B-402B-8277-9269E8191110}" srcOrd="0" destOrd="0" presId="urn:microsoft.com/office/officeart/2005/8/layout/matrix3"/>
    <dgm:cxn modelId="{9D4CB3B0-C5E4-4839-BBD4-9DFE45F8C460}" srcId="{FB6ED9EE-ED82-4E61-B9A6-0A3C92D1EABC}" destId="{72BA7DAC-609E-453F-954B-C44C207C03DC}" srcOrd="1" destOrd="0" parTransId="{D7C1ECD8-24C3-4BC0-BB56-1A7DA7568714}" sibTransId="{E827D0AA-C47E-4075-8847-72735D2C48AA}"/>
    <dgm:cxn modelId="{F86083C6-3F79-4A8F-9294-7AC43EE0F767}" srcId="{FB6ED9EE-ED82-4E61-B9A6-0A3C92D1EABC}" destId="{AAA5D6A6-FB2B-4A56-A42F-FF22F78BC9F0}" srcOrd="0" destOrd="0" parTransId="{02AE9116-B257-483B-9094-16CB3A11DA3F}" sibTransId="{E0B77135-F017-4839-AD97-8028ABC196C0}"/>
    <dgm:cxn modelId="{1800ABC9-2177-429C-A20F-CAC653E6587C}" srcId="{FB6ED9EE-ED82-4E61-B9A6-0A3C92D1EABC}" destId="{9F88750F-74B8-4C64-A647-E72697E97996}" srcOrd="2" destOrd="0" parTransId="{D26A81C4-A0AF-4D55-9274-F02FC87F4035}" sibTransId="{7206D1DC-7761-49F2-A362-A62991729293}"/>
    <dgm:cxn modelId="{6413D3D6-745F-4AFD-B278-2770E8724A00}" type="presOf" srcId="{1AEBE290-FE70-4990-9355-ABCAC5D614C7}" destId="{A71F0DE0-F37C-4B9D-AE61-4A2AAD1C0ADE}" srcOrd="0" destOrd="0" presId="urn:microsoft.com/office/officeart/2005/8/layout/matrix3"/>
    <dgm:cxn modelId="{C2E9D6F8-C5C3-459C-990D-81D5C005B0B9}" type="presOf" srcId="{AAA5D6A6-FB2B-4A56-A42F-FF22F78BC9F0}" destId="{62D2025D-32B4-44A6-9434-2330FBD97F49}" srcOrd="0" destOrd="0" presId="urn:microsoft.com/office/officeart/2005/8/layout/matrix3"/>
    <dgm:cxn modelId="{1ED34AF9-44D3-4A69-9679-274D7EA7E67D}" type="presOf" srcId="{FB6ED9EE-ED82-4E61-B9A6-0A3C92D1EABC}" destId="{65C12C34-0710-4A46-81D6-4C3114A32C92}" srcOrd="0" destOrd="0" presId="urn:microsoft.com/office/officeart/2005/8/layout/matrix3"/>
    <dgm:cxn modelId="{34671F49-CA21-4A70-81FB-0B5E32C85550}" type="presParOf" srcId="{65C12C34-0710-4A46-81D6-4C3114A32C92}" destId="{AA2458FA-890C-4987-8C9F-4D689E8B1A62}" srcOrd="0" destOrd="0" presId="urn:microsoft.com/office/officeart/2005/8/layout/matrix3"/>
    <dgm:cxn modelId="{D4D106B2-4197-4388-B93C-C1B664D3818C}" type="presParOf" srcId="{65C12C34-0710-4A46-81D6-4C3114A32C92}" destId="{62D2025D-32B4-44A6-9434-2330FBD97F49}" srcOrd="1" destOrd="0" presId="urn:microsoft.com/office/officeart/2005/8/layout/matrix3"/>
    <dgm:cxn modelId="{EA0954DE-49F0-43B1-B030-C2E3CDC2DCBF}" type="presParOf" srcId="{65C12C34-0710-4A46-81D6-4C3114A32C92}" destId="{E0387E52-C30B-402B-8277-9269E8191110}" srcOrd="2" destOrd="0" presId="urn:microsoft.com/office/officeart/2005/8/layout/matrix3"/>
    <dgm:cxn modelId="{487580EF-3007-4B88-9F01-B7832181DA73}" type="presParOf" srcId="{65C12C34-0710-4A46-81D6-4C3114A32C92}" destId="{954CDEAA-8171-44CC-B953-581A501C4E94}" srcOrd="3" destOrd="0" presId="urn:microsoft.com/office/officeart/2005/8/layout/matrix3"/>
    <dgm:cxn modelId="{A7B81604-8733-450C-B468-07839D2C3C41}" type="presParOf" srcId="{65C12C34-0710-4A46-81D6-4C3114A32C92}" destId="{A71F0DE0-F37C-4B9D-AE61-4A2AAD1C0AD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66B06AB5-4F1E-4FCB-8A8A-D9829178F42D}" type="doc">
      <dgm:prSet loTypeId="urn:microsoft.com/office/officeart/2018/2/layout/IconCircleList" loCatId="icon" qsTypeId="urn:microsoft.com/office/officeart/2005/8/quickstyle/simple1" qsCatId="simple" csTypeId="urn:microsoft.com/office/officeart/2018/5/colors/Iconchunking_neutralbg_accent2_2" csCatId="accent2" phldr="1"/>
      <dgm:spPr/>
      <dgm:t>
        <a:bodyPr/>
        <a:lstStyle/>
        <a:p>
          <a:endParaRPr lang="en-US"/>
        </a:p>
      </dgm:t>
    </dgm:pt>
    <dgm:pt modelId="{261ED546-1DF0-4975-88BD-16A67A47B0C0}" type="parTrans" cxnId="{23364B40-286A-4A05-B20F-7B11846DB77A}">
      <dgm:prSet/>
      <dgm:spPr/>
      <dgm:t>
        <a:bodyPr/>
        <a:lstStyle/>
        <a:p>
          <a:endParaRPr lang="en-US"/>
        </a:p>
      </dgm:t>
    </dgm:pt>
    <dgm:pt modelId="{37EF61BB-DAE9-4EB1-A6DC-4E1D74699290}">
      <dgm:prSet custT="1"/>
      <dgm:spPr>
        <a:noFill/>
        <a:ln>
          <a:noFill/>
        </a:ln>
      </dgm:spPr>
      <dgm:t>
        <a:bodyPr/>
        <a:lstStyle/>
        <a:p>
          <a:r>
            <a:rPr lang="es-US" sz="2400" b="0" i="0" u="none" strike="noStrike" cap="none" baseline="0" dirty="0">
              <a:solidFill>
                <a:srgbClr val="000000"/>
              </a:solidFill>
              <a:effectLst/>
              <a:uFill>
                <a:solidFill>
                  <a:prstClr val="black">
                    <a:alpha val="0"/>
                  </a:prstClr>
                </a:solidFill>
              </a:uFill>
              <a:latin typeface="Corbel"/>
              <a:ea typeface="Corbel"/>
              <a:cs typeface="Corbel"/>
            </a:rPr>
            <a:t>Preguntas abiertas</a:t>
          </a:r>
        </a:p>
      </dgm:t>
    </dgm:pt>
    <dgm:pt modelId="{E62E1E4E-56F9-4530-AEF5-D14AAEF1CC5A}" type="sibTrans" cxnId="{23364B40-286A-4A05-B20F-7B11846DB77A}">
      <dgm:prSet/>
      <dgm:spPr/>
      <dgm:t>
        <a:bodyPr/>
        <a:lstStyle/>
        <a:p>
          <a:endParaRPr lang="en-US"/>
        </a:p>
      </dgm:t>
    </dgm:pt>
    <dgm:pt modelId="{FC50259F-BDF2-47D5-BEC8-B19F7BE7B96E}" type="parTrans" cxnId="{0E992FDA-0011-41B8-A463-D0AAE56E87DA}">
      <dgm:prSet/>
      <dgm:spPr/>
      <dgm:t>
        <a:bodyPr/>
        <a:lstStyle/>
        <a:p>
          <a:endParaRPr lang="en-US"/>
        </a:p>
      </dgm:t>
    </dgm:pt>
    <dgm:pt modelId="{E7B06AE1-24A6-48F4-8ED3-C578BD096078}">
      <dgm:prSet custT="1"/>
      <dgm:spPr>
        <a:noFill/>
        <a:ln>
          <a:noFill/>
        </a:ln>
      </dgm:spPr>
      <dgm:t>
        <a:bodyPr/>
        <a:lstStyle/>
        <a:p>
          <a:r>
            <a:rPr lang="es-US" sz="2400" b="0" i="0" u="none" strike="noStrike" cap="none" baseline="0" dirty="0">
              <a:solidFill>
                <a:srgbClr val="000000"/>
              </a:solidFill>
              <a:effectLst/>
              <a:uFill>
                <a:solidFill>
                  <a:prstClr val="black">
                    <a:alpha val="0"/>
                  </a:prstClr>
                </a:solidFill>
              </a:uFill>
              <a:latin typeface="Corbel"/>
              <a:ea typeface="Corbel"/>
              <a:cs typeface="Corbel"/>
            </a:rPr>
            <a:t>Afirmaciones</a:t>
          </a:r>
        </a:p>
      </dgm:t>
    </dgm:pt>
    <dgm:pt modelId="{5173D16F-6EEF-4AD6-A698-15387DC8B706}" type="sibTrans" cxnId="{0E992FDA-0011-41B8-A463-D0AAE56E87DA}">
      <dgm:prSet/>
      <dgm:spPr/>
      <dgm:t>
        <a:bodyPr/>
        <a:lstStyle/>
        <a:p>
          <a:endParaRPr lang="en-US"/>
        </a:p>
      </dgm:t>
    </dgm:pt>
    <dgm:pt modelId="{E9E02119-1349-41AC-99EB-F7201D063FE1}" type="parTrans" cxnId="{B30B9B90-8136-46F7-A377-E6CF42F991A5}">
      <dgm:prSet/>
      <dgm:spPr/>
      <dgm:t>
        <a:bodyPr/>
        <a:lstStyle/>
        <a:p>
          <a:endParaRPr lang="en-US"/>
        </a:p>
      </dgm:t>
    </dgm:pt>
    <dgm:pt modelId="{24A113F4-FDC5-4928-8F1B-BCD0C60DC4FE}">
      <dgm:prSet custT="1"/>
      <dgm:spPr>
        <a:noFill/>
        <a:ln>
          <a:noFill/>
        </a:ln>
      </dgm:spPr>
      <dgm:t>
        <a:bodyPr/>
        <a:lstStyle/>
        <a:p>
          <a:r>
            <a:rPr lang="es-US" sz="2400" b="0" i="0" u="none" strike="noStrike" cap="none" baseline="0" dirty="0">
              <a:solidFill>
                <a:srgbClr val="000000"/>
              </a:solidFill>
              <a:effectLst/>
              <a:uFill>
                <a:solidFill>
                  <a:prstClr val="black">
                    <a:alpha val="0"/>
                  </a:prstClr>
                </a:solidFill>
              </a:uFill>
              <a:latin typeface="Corbel"/>
              <a:ea typeface="Corbel"/>
              <a:cs typeface="Corbel"/>
            </a:rPr>
            <a:t>Reflexiones</a:t>
          </a:r>
        </a:p>
      </dgm:t>
    </dgm:pt>
    <dgm:pt modelId="{4A165F4A-300B-42E1-BA48-F08B2875E764}" type="sibTrans" cxnId="{B30B9B90-8136-46F7-A377-E6CF42F991A5}">
      <dgm:prSet/>
      <dgm:spPr/>
      <dgm:t>
        <a:bodyPr/>
        <a:lstStyle/>
        <a:p>
          <a:endParaRPr lang="en-US"/>
        </a:p>
      </dgm:t>
    </dgm:pt>
    <dgm:pt modelId="{782B0C4D-12F6-4623-8E3E-955FF2E387F6}" type="parTrans" cxnId="{32B602A2-16B1-4E67-8F2C-8C44B4D31326}">
      <dgm:prSet/>
      <dgm:spPr/>
      <dgm:t>
        <a:bodyPr/>
        <a:lstStyle/>
        <a:p>
          <a:endParaRPr lang="en-US"/>
        </a:p>
      </dgm:t>
    </dgm:pt>
    <dgm:pt modelId="{63356FC0-362F-48D7-9023-526BBD852384}">
      <dgm:prSet custT="1"/>
      <dgm:spPr>
        <a:noFill/>
        <a:ln>
          <a:noFill/>
        </a:ln>
      </dgm:spPr>
      <dgm:t>
        <a:bodyPr/>
        <a:lstStyle/>
        <a:p>
          <a:r>
            <a:rPr lang="es-US" sz="2400" b="0" i="0" u="none" strike="noStrike" cap="none" baseline="0" dirty="0">
              <a:solidFill>
                <a:srgbClr val="000000"/>
              </a:solidFill>
              <a:effectLst/>
              <a:uFill>
                <a:solidFill>
                  <a:prstClr val="black">
                    <a:alpha val="0"/>
                  </a:prstClr>
                </a:solidFill>
              </a:uFill>
              <a:latin typeface="Corbel"/>
              <a:ea typeface="Corbel"/>
              <a:cs typeface="Corbel"/>
            </a:rPr>
            <a:t>Resúmenes</a:t>
          </a:r>
        </a:p>
      </dgm:t>
    </dgm:pt>
    <dgm:pt modelId="{C8F75582-C17C-41D7-8E24-EFCF41D08AA7}" type="sibTrans" cxnId="{32B602A2-16B1-4E67-8F2C-8C44B4D31326}">
      <dgm:prSet/>
      <dgm:spPr/>
      <dgm:t>
        <a:bodyPr/>
        <a:lstStyle/>
        <a:p>
          <a:endParaRPr lang="en-US"/>
        </a:p>
      </dgm:t>
    </dgm:pt>
    <dgm:pt modelId="{5DB53D74-AEC8-4B3E-9CF8-0D748047AB07}" type="pres">
      <dgm:prSet presAssocID="{66B06AB5-4F1E-4FCB-8A8A-D9829178F42D}" presName="root" presStyleCnt="0">
        <dgm:presLayoutVars>
          <dgm:dir/>
          <dgm:resizeHandles val="exact"/>
        </dgm:presLayoutVars>
      </dgm:prSet>
      <dgm:spPr/>
    </dgm:pt>
    <dgm:pt modelId="{043CA180-7BA7-4821-8D5D-EF1039217004}" type="pres">
      <dgm:prSet presAssocID="{66B06AB5-4F1E-4FCB-8A8A-D9829178F42D}" presName="container" presStyleCnt="0">
        <dgm:presLayoutVars>
          <dgm:dir/>
          <dgm:resizeHandles val="exact"/>
        </dgm:presLayoutVars>
      </dgm:prSet>
      <dgm:spPr/>
    </dgm:pt>
    <dgm:pt modelId="{79DC68AF-8122-4B19-BFF8-956B3E0DECF3}" type="pres">
      <dgm:prSet presAssocID="{37EF61BB-DAE9-4EB1-A6DC-4E1D74699290}" presName="compNode" presStyleCnt="0"/>
      <dgm:spPr/>
    </dgm:pt>
    <dgm:pt modelId="{204F6AAC-9105-4D57-A9F2-D55F6BCFFF53}" type="pres">
      <dgm:prSet presAssocID="{37EF61BB-DAE9-4EB1-A6DC-4E1D74699290}" presName="iconBgRect" presStyleLbl="bgShp" presStyleIdx="0" presStyleCnt="4"/>
      <dgm:spPr>
        <a:solidFill>
          <a:schemeClr val="bg1">
            <a:lumMod val="95000"/>
            <a:hueOff val="0"/>
            <a:satOff val="0"/>
            <a:lumOff val="0"/>
            <a:alphaOff val="0"/>
          </a:schemeClr>
        </a:solidFill>
        <a:ln>
          <a:noFill/>
        </a:ln>
      </dgm:spPr>
    </dgm:pt>
    <dgm:pt modelId="{C14DBE16-0D2D-4F15-AEAB-FF54E560D88F}" type="pres">
      <dgm:prSet presAssocID="{37EF61BB-DAE9-4EB1-A6DC-4E1D7469929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81D8C8A5-F0CC-47CC-B3CC-5DC827B27A15}" type="pres">
      <dgm:prSet presAssocID="{37EF61BB-DAE9-4EB1-A6DC-4E1D74699290}" presName="spaceRect" presStyleCnt="0"/>
      <dgm:spPr/>
    </dgm:pt>
    <dgm:pt modelId="{921037D7-69AC-42F6-B54C-91DBB2836F9A}" type="pres">
      <dgm:prSet presAssocID="{37EF61BB-DAE9-4EB1-A6DC-4E1D74699290}" presName="textRect" presStyleLbl="revTx" presStyleIdx="0" presStyleCnt="4">
        <dgm:presLayoutVars>
          <dgm:chMax val="1"/>
          <dgm:chPref val="1"/>
        </dgm:presLayoutVars>
      </dgm:prSet>
      <dgm:spPr/>
    </dgm:pt>
    <dgm:pt modelId="{62E9F9F1-7FEE-463A-A4F8-C8C93D0B7BAE}" type="pres">
      <dgm:prSet presAssocID="{E62E1E4E-56F9-4530-AEF5-D14AAEF1CC5A}" presName="sibTrans" presStyleLbl="sibTrans2D1" presStyleIdx="0" presStyleCnt="0"/>
      <dgm:spPr/>
    </dgm:pt>
    <dgm:pt modelId="{E373DCC0-7A9A-4952-80DE-39CE39FB5F2C}" type="pres">
      <dgm:prSet presAssocID="{E7B06AE1-24A6-48F4-8ED3-C578BD096078}" presName="compNode" presStyleCnt="0"/>
      <dgm:spPr/>
    </dgm:pt>
    <dgm:pt modelId="{30B07062-9EB2-47A1-A956-F703BDACC992}" type="pres">
      <dgm:prSet presAssocID="{E7B06AE1-24A6-48F4-8ED3-C578BD096078}" presName="iconBgRect" presStyleLbl="bgShp" presStyleIdx="1" presStyleCnt="4"/>
      <dgm:spPr>
        <a:solidFill>
          <a:schemeClr val="bg1">
            <a:lumMod val="95000"/>
            <a:hueOff val="0"/>
            <a:satOff val="0"/>
            <a:lumOff val="0"/>
            <a:alphaOff val="0"/>
          </a:schemeClr>
        </a:solidFill>
        <a:ln>
          <a:noFill/>
        </a:ln>
      </dgm:spPr>
    </dgm:pt>
    <dgm:pt modelId="{EAE88794-537D-4D9A-A7B5-409E8C71D403}" type="pres">
      <dgm:prSet presAssocID="{E7B06AE1-24A6-48F4-8ED3-C578BD09607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8F70C77-C98B-455A-849C-A645C997DB8E}" type="pres">
      <dgm:prSet presAssocID="{E7B06AE1-24A6-48F4-8ED3-C578BD096078}" presName="spaceRect" presStyleCnt="0"/>
      <dgm:spPr/>
    </dgm:pt>
    <dgm:pt modelId="{6F457899-FF34-442A-9D71-C94B4FD96BB0}" type="pres">
      <dgm:prSet presAssocID="{E7B06AE1-24A6-48F4-8ED3-C578BD096078}" presName="textRect" presStyleLbl="revTx" presStyleIdx="1" presStyleCnt="4">
        <dgm:presLayoutVars>
          <dgm:chMax val="1"/>
          <dgm:chPref val="1"/>
        </dgm:presLayoutVars>
      </dgm:prSet>
      <dgm:spPr/>
    </dgm:pt>
    <dgm:pt modelId="{F67878F9-037A-419E-A00C-0934724F78DA}" type="pres">
      <dgm:prSet presAssocID="{5173D16F-6EEF-4AD6-A698-15387DC8B706}" presName="sibTrans" presStyleLbl="sibTrans2D1" presStyleIdx="0" presStyleCnt="0"/>
      <dgm:spPr/>
    </dgm:pt>
    <dgm:pt modelId="{A03255EA-6200-4E1B-88C1-00A511CB7D60}" type="pres">
      <dgm:prSet presAssocID="{24A113F4-FDC5-4928-8F1B-BCD0C60DC4FE}" presName="compNode" presStyleCnt="0"/>
      <dgm:spPr/>
    </dgm:pt>
    <dgm:pt modelId="{C50FE68B-6799-4D8A-9282-2311CA55297F}" type="pres">
      <dgm:prSet presAssocID="{24A113F4-FDC5-4928-8F1B-BCD0C60DC4FE}" presName="iconBgRect" presStyleLbl="bgShp" presStyleIdx="2" presStyleCnt="4"/>
      <dgm:spPr>
        <a:solidFill>
          <a:schemeClr val="bg1">
            <a:lumMod val="95000"/>
            <a:hueOff val="0"/>
            <a:satOff val="0"/>
            <a:lumOff val="0"/>
            <a:alphaOff val="0"/>
          </a:schemeClr>
        </a:solidFill>
        <a:ln>
          <a:noFill/>
        </a:ln>
      </dgm:spPr>
    </dgm:pt>
    <dgm:pt modelId="{18DFC855-9FEA-47A4-B932-0E9154847198}" type="pres">
      <dgm:prSet presAssocID="{24A113F4-FDC5-4928-8F1B-BCD0C60DC4F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2F5E6C5E-5CF5-4343-B70C-56D190B54CEE}" type="pres">
      <dgm:prSet presAssocID="{24A113F4-FDC5-4928-8F1B-BCD0C60DC4FE}" presName="spaceRect" presStyleCnt="0"/>
      <dgm:spPr/>
    </dgm:pt>
    <dgm:pt modelId="{5E8616A9-D168-4E0D-92E5-1359712B2ABF}" type="pres">
      <dgm:prSet presAssocID="{24A113F4-FDC5-4928-8F1B-BCD0C60DC4FE}" presName="textRect" presStyleLbl="revTx" presStyleIdx="2" presStyleCnt="4">
        <dgm:presLayoutVars>
          <dgm:chMax val="1"/>
          <dgm:chPref val="1"/>
        </dgm:presLayoutVars>
      </dgm:prSet>
      <dgm:spPr/>
    </dgm:pt>
    <dgm:pt modelId="{29DBDA9C-BB53-4567-8695-BEE34AFBB3A0}" type="pres">
      <dgm:prSet presAssocID="{4A165F4A-300B-42E1-BA48-F08B2875E764}" presName="sibTrans" presStyleLbl="sibTrans2D1" presStyleIdx="0" presStyleCnt="0"/>
      <dgm:spPr/>
    </dgm:pt>
    <dgm:pt modelId="{FFFD173E-CDB1-4152-93B8-34BC0AE39EB4}" type="pres">
      <dgm:prSet presAssocID="{63356FC0-362F-48D7-9023-526BBD852384}" presName="compNode" presStyleCnt="0"/>
      <dgm:spPr/>
    </dgm:pt>
    <dgm:pt modelId="{2940EA8E-B743-477C-BCA8-777009F8223F}" type="pres">
      <dgm:prSet presAssocID="{63356FC0-362F-48D7-9023-526BBD852384}" presName="iconBgRect" presStyleLbl="bgShp" presStyleIdx="3" presStyleCnt="4"/>
      <dgm:spPr>
        <a:solidFill>
          <a:schemeClr val="bg1">
            <a:lumMod val="95000"/>
            <a:hueOff val="0"/>
            <a:satOff val="0"/>
            <a:lumOff val="0"/>
            <a:alphaOff val="0"/>
          </a:schemeClr>
        </a:solidFill>
        <a:ln>
          <a:noFill/>
        </a:ln>
      </dgm:spPr>
    </dgm:pt>
    <dgm:pt modelId="{4667F28B-2DC2-4355-9340-0D5C40288D92}" type="pres">
      <dgm:prSet presAssocID="{63356FC0-362F-48D7-9023-526BBD85238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877AA2DC-1E3C-4E3C-A452-6B52808192E9}" type="pres">
      <dgm:prSet presAssocID="{63356FC0-362F-48D7-9023-526BBD852384}" presName="spaceRect" presStyleCnt="0"/>
      <dgm:spPr/>
    </dgm:pt>
    <dgm:pt modelId="{35E38EB2-14F3-46B9-8D69-29F8C15F0272}" type="pres">
      <dgm:prSet presAssocID="{63356FC0-362F-48D7-9023-526BBD852384}" presName="textRect" presStyleLbl="revTx" presStyleIdx="3" presStyleCnt="4">
        <dgm:presLayoutVars>
          <dgm:chMax val="1"/>
          <dgm:chPref val="1"/>
        </dgm:presLayoutVars>
      </dgm:prSet>
      <dgm:spPr/>
    </dgm:pt>
  </dgm:ptLst>
  <dgm:cxnLst>
    <dgm:cxn modelId="{C5203E14-3E12-4175-BC89-006DF0DF4B28}" type="presOf" srcId="{E62E1E4E-56F9-4530-AEF5-D14AAEF1CC5A}" destId="{62E9F9F1-7FEE-463A-A4F8-C8C93D0B7BAE}" srcOrd="0" destOrd="0" presId="urn:microsoft.com/office/officeart/2018/2/layout/IconCircleList"/>
    <dgm:cxn modelId="{6A52A321-577B-44BA-8FD8-49D5B567DED5}" type="presOf" srcId="{63356FC0-362F-48D7-9023-526BBD852384}" destId="{35E38EB2-14F3-46B9-8D69-29F8C15F0272}" srcOrd="0" destOrd="0" presId="urn:microsoft.com/office/officeart/2018/2/layout/IconCircleList"/>
    <dgm:cxn modelId="{23364B40-286A-4A05-B20F-7B11846DB77A}" srcId="{66B06AB5-4F1E-4FCB-8A8A-D9829178F42D}" destId="{37EF61BB-DAE9-4EB1-A6DC-4E1D74699290}" srcOrd="0" destOrd="0" parTransId="{261ED546-1DF0-4975-88BD-16A67A47B0C0}" sibTransId="{E62E1E4E-56F9-4530-AEF5-D14AAEF1CC5A}"/>
    <dgm:cxn modelId="{0F36EA7E-A868-4324-BF49-D178C664F505}" type="presOf" srcId="{5173D16F-6EEF-4AD6-A698-15387DC8B706}" destId="{F67878F9-037A-419E-A00C-0934724F78DA}" srcOrd="0" destOrd="0" presId="urn:microsoft.com/office/officeart/2018/2/layout/IconCircleList"/>
    <dgm:cxn modelId="{799FA880-FB2D-4F16-A7A3-D055D40D41F2}" type="presOf" srcId="{66B06AB5-4F1E-4FCB-8A8A-D9829178F42D}" destId="{5DB53D74-AEC8-4B3E-9CF8-0D748047AB07}" srcOrd="0" destOrd="0" presId="urn:microsoft.com/office/officeart/2018/2/layout/IconCircleList"/>
    <dgm:cxn modelId="{B30B9B90-8136-46F7-A377-E6CF42F991A5}" srcId="{66B06AB5-4F1E-4FCB-8A8A-D9829178F42D}" destId="{24A113F4-FDC5-4928-8F1B-BCD0C60DC4FE}" srcOrd="2" destOrd="0" parTransId="{E9E02119-1349-41AC-99EB-F7201D063FE1}" sibTransId="{4A165F4A-300B-42E1-BA48-F08B2875E764}"/>
    <dgm:cxn modelId="{D12D729B-0C38-4643-99E7-BF43FE3465AF}" type="presOf" srcId="{E7B06AE1-24A6-48F4-8ED3-C578BD096078}" destId="{6F457899-FF34-442A-9D71-C94B4FD96BB0}" srcOrd="0" destOrd="0" presId="urn:microsoft.com/office/officeart/2018/2/layout/IconCircleList"/>
    <dgm:cxn modelId="{42DA209C-B14D-461A-A722-6C8F9DEDF524}" type="presOf" srcId="{37EF61BB-DAE9-4EB1-A6DC-4E1D74699290}" destId="{921037D7-69AC-42F6-B54C-91DBB2836F9A}" srcOrd="0" destOrd="0" presId="urn:microsoft.com/office/officeart/2018/2/layout/IconCircleList"/>
    <dgm:cxn modelId="{32B602A2-16B1-4E67-8F2C-8C44B4D31326}" srcId="{66B06AB5-4F1E-4FCB-8A8A-D9829178F42D}" destId="{63356FC0-362F-48D7-9023-526BBD852384}" srcOrd="3" destOrd="0" parTransId="{782B0C4D-12F6-4623-8E3E-955FF2E387F6}" sibTransId="{C8F75582-C17C-41D7-8E24-EFCF41D08AA7}"/>
    <dgm:cxn modelId="{67C2CAD3-F56D-4D9A-A01D-64AEE9321213}" type="presOf" srcId="{4A165F4A-300B-42E1-BA48-F08B2875E764}" destId="{29DBDA9C-BB53-4567-8695-BEE34AFBB3A0}" srcOrd="0" destOrd="0" presId="urn:microsoft.com/office/officeart/2018/2/layout/IconCircleList"/>
    <dgm:cxn modelId="{0E992FDA-0011-41B8-A463-D0AAE56E87DA}" srcId="{66B06AB5-4F1E-4FCB-8A8A-D9829178F42D}" destId="{E7B06AE1-24A6-48F4-8ED3-C578BD096078}" srcOrd="1" destOrd="0" parTransId="{FC50259F-BDF2-47D5-BEC8-B19F7BE7B96E}" sibTransId="{5173D16F-6EEF-4AD6-A698-15387DC8B706}"/>
    <dgm:cxn modelId="{55EDA2E9-BD8A-491F-BCD5-E5C8A82D6A48}" type="presOf" srcId="{24A113F4-FDC5-4928-8F1B-BCD0C60DC4FE}" destId="{5E8616A9-D168-4E0D-92E5-1359712B2ABF}" srcOrd="0" destOrd="0" presId="urn:microsoft.com/office/officeart/2018/2/layout/IconCircleList"/>
    <dgm:cxn modelId="{5D9BDAC6-35D6-4943-B8A8-8F9E54BE3747}" type="presParOf" srcId="{5DB53D74-AEC8-4B3E-9CF8-0D748047AB07}" destId="{043CA180-7BA7-4821-8D5D-EF1039217004}" srcOrd="0" destOrd="0" presId="urn:microsoft.com/office/officeart/2018/2/layout/IconCircleList"/>
    <dgm:cxn modelId="{1712BFCA-2237-420F-8313-0C132ADE1CBA}" type="presParOf" srcId="{043CA180-7BA7-4821-8D5D-EF1039217004}" destId="{79DC68AF-8122-4B19-BFF8-956B3E0DECF3}" srcOrd="0" destOrd="0" presId="urn:microsoft.com/office/officeart/2018/2/layout/IconCircleList"/>
    <dgm:cxn modelId="{ED98587D-BCC1-457D-82CA-57C11925AAA9}" type="presParOf" srcId="{79DC68AF-8122-4B19-BFF8-956B3E0DECF3}" destId="{204F6AAC-9105-4D57-A9F2-D55F6BCFFF53}" srcOrd="0" destOrd="0" presId="urn:microsoft.com/office/officeart/2018/2/layout/IconCircleList"/>
    <dgm:cxn modelId="{A7E0EEBB-8259-4904-8DD7-B8F737475DC1}" type="presParOf" srcId="{79DC68AF-8122-4B19-BFF8-956B3E0DECF3}" destId="{C14DBE16-0D2D-4F15-AEAB-FF54E560D88F}" srcOrd="1" destOrd="0" presId="urn:microsoft.com/office/officeart/2018/2/layout/IconCircleList"/>
    <dgm:cxn modelId="{FCC9F958-47CE-4913-A2C5-CEFEE51A3C4B}" type="presParOf" srcId="{79DC68AF-8122-4B19-BFF8-956B3E0DECF3}" destId="{81D8C8A5-F0CC-47CC-B3CC-5DC827B27A15}" srcOrd="2" destOrd="0" presId="urn:microsoft.com/office/officeart/2018/2/layout/IconCircleList"/>
    <dgm:cxn modelId="{19ADBFDF-EE37-4E5D-9F6D-DB802E675494}" type="presParOf" srcId="{79DC68AF-8122-4B19-BFF8-956B3E0DECF3}" destId="{921037D7-69AC-42F6-B54C-91DBB2836F9A}" srcOrd="3" destOrd="0" presId="urn:microsoft.com/office/officeart/2018/2/layout/IconCircleList"/>
    <dgm:cxn modelId="{E5C7CE78-DC94-40E3-A1A5-F0577EE68AE7}" type="presParOf" srcId="{043CA180-7BA7-4821-8D5D-EF1039217004}" destId="{62E9F9F1-7FEE-463A-A4F8-C8C93D0B7BAE}" srcOrd="1" destOrd="0" presId="urn:microsoft.com/office/officeart/2018/2/layout/IconCircleList"/>
    <dgm:cxn modelId="{299D6BC5-31A1-46C6-B20C-20609D98373A}" type="presParOf" srcId="{043CA180-7BA7-4821-8D5D-EF1039217004}" destId="{E373DCC0-7A9A-4952-80DE-39CE39FB5F2C}" srcOrd="2" destOrd="0" presId="urn:microsoft.com/office/officeart/2018/2/layout/IconCircleList"/>
    <dgm:cxn modelId="{C2A5C453-6DE5-4FD5-AAC1-6EF02AF50981}" type="presParOf" srcId="{E373DCC0-7A9A-4952-80DE-39CE39FB5F2C}" destId="{30B07062-9EB2-47A1-A956-F703BDACC992}" srcOrd="0" destOrd="0" presId="urn:microsoft.com/office/officeart/2018/2/layout/IconCircleList"/>
    <dgm:cxn modelId="{7B8ACA50-38A3-4B86-AEF8-5D8DFF9F772E}" type="presParOf" srcId="{E373DCC0-7A9A-4952-80DE-39CE39FB5F2C}" destId="{EAE88794-537D-4D9A-A7B5-409E8C71D403}" srcOrd="1" destOrd="0" presId="urn:microsoft.com/office/officeart/2018/2/layout/IconCircleList"/>
    <dgm:cxn modelId="{AC5728AC-ED5F-49D8-B25A-6468D0C88428}" type="presParOf" srcId="{E373DCC0-7A9A-4952-80DE-39CE39FB5F2C}" destId="{98F70C77-C98B-455A-849C-A645C997DB8E}" srcOrd="2" destOrd="0" presId="urn:microsoft.com/office/officeart/2018/2/layout/IconCircleList"/>
    <dgm:cxn modelId="{64B355BD-1E87-4CF1-B319-245D3F13F9D1}" type="presParOf" srcId="{E373DCC0-7A9A-4952-80DE-39CE39FB5F2C}" destId="{6F457899-FF34-442A-9D71-C94B4FD96BB0}" srcOrd="3" destOrd="0" presId="urn:microsoft.com/office/officeart/2018/2/layout/IconCircleList"/>
    <dgm:cxn modelId="{8FDF045D-572F-4B73-8316-C7FACED243DB}" type="presParOf" srcId="{043CA180-7BA7-4821-8D5D-EF1039217004}" destId="{F67878F9-037A-419E-A00C-0934724F78DA}" srcOrd="3" destOrd="0" presId="urn:microsoft.com/office/officeart/2018/2/layout/IconCircleList"/>
    <dgm:cxn modelId="{3825CC6C-6B9A-4896-964E-6F6C8B6B7C29}" type="presParOf" srcId="{043CA180-7BA7-4821-8D5D-EF1039217004}" destId="{A03255EA-6200-4E1B-88C1-00A511CB7D60}" srcOrd="4" destOrd="0" presId="urn:microsoft.com/office/officeart/2018/2/layout/IconCircleList"/>
    <dgm:cxn modelId="{43BC07CD-2CC9-44D4-BF18-EC8BE1544542}" type="presParOf" srcId="{A03255EA-6200-4E1B-88C1-00A511CB7D60}" destId="{C50FE68B-6799-4D8A-9282-2311CA55297F}" srcOrd="0" destOrd="0" presId="urn:microsoft.com/office/officeart/2018/2/layout/IconCircleList"/>
    <dgm:cxn modelId="{BA9DEE0A-CC39-493F-A6D7-D7F02BC23B8E}" type="presParOf" srcId="{A03255EA-6200-4E1B-88C1-00A511CB7D60}" destId="{18DFC855-9FEA-47A4-B932-0E9154847198}" srcOrd="1" destOrd="0" presId="urn:microsoft.com/office/officeart/2018/2/layout/IconCircleList"/>
    <dgm:cxn modelId="{739B0232-E0F7-4D7F-A746-E46DCBF75A8B}" type="presParOf" srcId="{A03255EA-6200-4E1B-88C1-00A511CB7D60}" destId="{2F5E6C5E-5CF5-4343-B70C-56D190B54CEE}" srcOrd="2" destOrd="0" presId="urn:microsoft.com/office/officeart/2018/2/layout/IconCircleList"/>
    <dgm:cxn modelId="{F5BE03C2-6EF4-43E3-A702-B83245A5573E}" type="presParOf" srcId="{A03255EA-6200-4E1B-88C1-00A511CB7D60}" destId="{5E8616A9-D168-4E0D-92E5-1359712B2ABF}" srcOrd="3" destOrd="0" presId="urn:microsoft.com/office/officeart/2018/2/layout/IconCircleList"/>
    <dgm:cxn modelId="{494F7260-A30D-4FC5-BA54-A17387CC8683}" type="presParOf" srcId="{043CA180-7BA7-4821-8D5D-EF1039217004}" destId="{29DBDA9C-BB53-4567-8695-BEE34AFBB3A0}" srcOrd="5" destOrd="0" presId="urn:microsoft.com/office/officeart/2018/2/layout/IconCircleList"/>
    <dgm:cxn modelId="{49508B6A-88FD-4169-95F7-F8007D3FBB15}" type="presParOf" srcId="{043CA180-7BA7-4821-8D5D-EF1039217004}" destId="{FFFD173E-CDB1-4152-93B8-34BC0AE39EB4}" srcOrd="6" destOrd="0" presId="urn:microsoft.com/office/officeart/2018/2/layout/IconCircleList"/>
    <dgm:cxn modelId="{1D9815C0-3ED1-445C-9CB6-D709C7EABA20}" type="presParOf" srcId="{FFFD173E-CDB1-4152-93B8-34BC0AE39EB4}" destId="{2940EA8E-B743-477C-BCA8-777009F8223F}" srcOrd="0" destOrd="0" presId="urn:microsoft.com/office/officeart/2018/2/layout/IconCircleList"/>
    <dgm:cxn modelId="{86E23F28-A869-4968-A718-726977BCFB30}" type="presParOf" srcId="{FFFD173E-CDB1-4152-93B8-34BC0AE39EB4}" destId="{4667F28B-2DC2-4355-9340-0D5C40288D92}" srcOrd="1" destOrd="0" presId="urn:microsoft.com/office/officeart/2018/2/layout/IconCircleList"/>
    <dgm:cxn modelId="{68FF4373-15A4-4FE7-B814-1FC89EF9D7F9}" type="presParOf" srcId="{FFFD173E-CDB1-4152-93B8-34BC0AE39EB4}" destId="{877AA2DC-1E3C-4E3C-A452-6B52808192E9}" srcOrd="2" destOrd="0" presId="urn:microsoft.com/office/officeart/2018/2/layout/IconCircleList"/>
    <dgm:cxn modelId="{FCABF2E2-C2CF-4073-A91B-50E2303E6FC0}" type="presParOf" srcId="{FFFD173E-CDB1-4152-93B8-34BC0AE39EB4}" destId="{35E38EB2-14F3-46B9-8D69-29F8C15F027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796277A-F9CD-43EE-AC88-7321F7CBA6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0E5245-FEFD-4FF9-B256-632D40E0BAD5}" type="parTrans" cxnId="{4732A1D2-6AA8-4AA3-A6B0-610E8F861195}">
      <dgm:prSet/>
      <dgm:spPr/>
      <dgm:t>
        <a:bodyPr/>
        <a:lstStyle/>
        <a:p>
          <a:endParaRPr lang="en-US"/>
        </a:p>
      </dgm:t>
    </dgm:pt>
    <dgm:pt modelId="{0E365198-BA83-40AC-91AE-6373DD6EE920}">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pPr>
            <a:lnSpc>
              <a:spcPct val="100000"/>
            </a:lnSpc>
          </a:pPr>
          <a:r>
            <a:rPr lang="es-US" sz="2700" b="0" i="0" u="none" strike="noStrike" cap="none" baseline="0" dirty="0">
              <a:solidFill>
                <a:srgbClr val="FFFFFF"/>
              </a:solidFill>
              <a:effectLst/>
              <a:uFill>
                <a:solidFill>
                  <a:prstClr val="black">
                    <a:alpha val="0"/>
                  </a:prstClr>
                </a:solidFill>
              </a:uFill>
              <a:latin typeface="Corbel"/>
              <a:ea typeface="Corbel"/>
              <a:cs typeface="Corbel"/>
            </a:rPr>
            <a:t>Joven: “Los programas no me ayudan. Solo quieren encerrarme”.</a:t>
          </a:r>
        </a:p>
      </dgm:t>
    </dgm:pt>
    <dgm:pt modelId="{2B244910-2AAE-4C6B-A751-C2C2AB29F113}" type="sibTrans" cxnId="{4732A1D2-6AA8-4AA3-A6B0-610E8F861195}">
      <dgm:prSet/>
      <dgm:spPr/>
      <dgm:t>
        <a:bodyPr/>
        <a:lstStyle/>
        <a:p>
          <a:endParaRPr lang="en-US"/>
        </a:p>
      </dgm:t>
    </dgm:pt>
    <dgm:pt modelId="{C5EB9657-1D62-4735-ABC5-BCA5C97785D2}" type="parTrans" cxnId="{A3246A86-00C5-4B74-B629-121165C001F7}">
      <dgm:prSet/>
      <dgm:spPr/>
      <dgm:t>
        <a:bodyPr/>
        <a:lstStyle/>
        <a:p>
          <a:endParaRPr lang="en-US"/>
        </a:p>
      </dgm:t>
    </dgm:pt>
    <dgm:pt modelId="{762753F8-B421-4DD2-B150-1214649FFD48}">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pPr>
            <a:lnSpc>
              <a:spcPct val="100000"/>
            </a:lnSpc>
          </a:pPr>
          <a:r>
            <a:rPr lang="es-US" sz="2700" b="0" i="0" u="none" strike="noStrike" cap="none" baseline="0" dirty="0">
              <a:solidFill>
                <a:srgbClr val="FFFFFF"/>
              </a:solidFill>
              <a:effectLst/>
              <a:uFill>
                <a:solidFill>
                  <a:prstClr val="black">
                    <a:alpha val="0"/>
                  </a:prstClr>
                </a:solidFill>
              </a:uFill>
              <a:latin typeface="Corbel"/>
              <a:ea typeface="Corbel"/>
              <a:cs typeface="Corbel"/>
            </a:rPr>
            <a:t>Defensor informado por la EM: “Parece que has pasado por programas que se inclinaban más sobre el control que sobre el apoyo”.</a:t>
          </a:r>
        </a:p>
      </dgm:t>
    </dgm:pt>
    <dgm:pt modelId="{0E6956E4-98D7-4AD2-88A7-8C6D6EBDADCE}" type="sibTrans" cxnId="{A3246A86-00C5-4B74-B629-121165C001F7}">
      <dgm:prSet/>
      <dgm:spPr/>
      <dgm:t>
        <a:bodyPr/>
        <a:lstStyle/>
        <a:p>
          <a:endParaRPr lang="en-US"/>
        </a:p>
      </dgm:t>
    </dgm:pt>
    <dgm:pt modelId="{1DD854E1-8FD0-45EA-B0E5-A975F2C4EA89}" type="pres">
      <dgm:prSet presAssocID="{2796277A-F9CD-43EE-AC88-7321F7CBA681}" presName="linear" presStyleCnt="0">
        <dgm:presLayoutVars>
          <dgm:animLvl val="lvl"/>
          <dgm:resizeHandles val="exact"/>
        </dgm:presLayoutVars>
      </dgm:prSet>
      <dgm:spPr/>
    </dgm:pt>
    <dgm:pt modelId="{90EFD7B7-A7BF-4D3D-ADFF-3D800B2215F6}" type="pres">
      <dgm:prSet presAssocID="{0E365198-BA83-40AC-91AE-6373DD6EE920}" presName="parentText" presStyleLbl="node1" presStyleIdx="0" presStyleCnt="2">
        <dgm:presLayoutVars>
          <dgm:chMax val="0"/>
          <dgm:bulletEnabled val="1"/>
        </dgm:presLayoutVars>
      </dgm:prSet>
      <dgm:spPr/>
    </dgm:pt>
    <dgm:pt modelId="{7FDA7938-8590-42DF-B4BB-B4A032A54CA6}" type="pres">
      <dgm:prSet presAssocID="{2B244910-2AAE-4C6B-A751-C2C2AB29F113}" presName="spacer" presStyleCnt="0"/>
      <dgm:spPr/>
    </dgm:pt>
    <dgm:pt modelId="{057E0E95-BD15-4601-9E0D-4802AE7B0EB2}" type="pres">
      <dgm:prSet presAssocID="{762753F8-B421-4DD2-B150-1214649FFD48}" presName="parentText" presStyleLbl="node1" presStyleIdx="1" presStyleCnt="2" custLinFactX="1471" custLinFactNeighborX="100000" custLinFactNeighborY="78202">
        <dgm:presLayoutVars>
          <dgm:chMax val="0"/>
          <dgm:bulletEnabled val="1"/>
        </dgm:presLayoutVars>
      </dgm:prSet>
      <dgm:spPr/>
    </dgm:pt>
  </dgm:ptLst>
  <dgm:cxnLst>
    <dgm:cxn modelId="{ACA5E654-EA57-4D18-8067-2D782B8612FA}" type="presOf" srcId="{0E365198-BA83-40AC-91AE-6373DD6EE920}" destId="{90EFD7B7-A7BF-4D3D-ADFF-3D800B2215F6}" srcOrd="0" destOrd="0" presId="urn:microsoft.com/office/officeart/2005/8/layout/vList2"/>
    <dgm:cxn modelId="{33511055-C94C-4793-8C66-C96FB6725463}" type="presOf" srcId="{762753F8-B421-4DD2-B150-1214649FFD48}" destId="{057E0E95-BD15-4601-9E0D-4802AE7B0EB2}" srcOrd="0" destOrd="0" presId="urn:microsoft.com/office/officeart/2005/8/layout/vList2"/>
    <dgm:cxn modelId="{9177FF83-6BF6-4324-A527-3F43240A3E26}" type="presOf" srcId="{2796277A-F9CD-43EE-AC88-7321F7CBA681}" destId="{1DD854E1-8FD0-45EA-B0E5-A975F2C4EA89}" srcOrd="0" destOrd="0" presId="urn:microsoft.com/office/officeart/2005/8/layout/vList2"/>
    <dgm:cxn modelId="{A3246A86-00C5-4B74-B629-121165C001F7}" srcId="{2796277A-F9CD-43EE-AC88-7321F7CBA681}" destId="{762753F8-B421-4DD2-B150-1214649FFD48}" srcOrd="1" destOrd="0" parTransId="{C5EB9657-1D62-4735-ABC5-BCA5C97785D2}" sibTransId="{0E6956E4-98D7-4AD2-88A7-8C6D6EBDADCE}"/>
    <dgm:cxn modelId="{4732A1D2-6AA8-4AA3-A6B0-610E8F861195}" srcId="{2796277A-F9CD-43EE-AC88-7321F7CBA681}" destId="{0E365198-BA83-40AC-91AE-6373DD6EE920}" srcOrd="0" destOrd="0" parTransId="{970E5245-FEFD-4FF9-B256-632D40E0BAD5}" sibTransId="{2B244910-2AAE-4C6B-A751-C2C2AB29F113}"/>
    <dgm:cxn modelId="{329DCFC9-5800-4FD7-BADA-D9A6C2723031}" type="presParOf" srcId="{1DD854E1-8FD0-45EA-B0E5-A975F2C4EA89}" destId="{90EFD7B7-A7BF-4D3D-ADFF-3D800B2215F6}" srcOrd="0" destOrd="0" presId="urn:microsoft.com/office/officeart/2005/8/layout/vList2"/>
    <dgm:cxn modelId="{70E1376A-2E38-44CE-92DA-61A222639869}" type="presParOf" srcId="{1DD854E1-8FD0-45EA-B0E5-A975F2C4EA89}" destId="{7FDA7938-8590-42DF-B4BB-B4A032A54CA6}" srcOrd="1" destOrd="0" presId="urn:microsoft.com/office/officeart/2005/8/layout/vList2"/>
    <dgm:cxn modelId="{77908766-7A60-4BB3-9AE9-F634B213D70C}" type="presParOf" srcId="{1DD854E1-8FD0-45EA-B0E5-A975F2C4EA89}" destId="{057E0E95-BD15-4601-9E0D-4802AE7B0E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576A416B-8823-4925-B905-43E1B88E4469}"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02C46152-D43F-4E54-ADB5-F67B56C7A799}" type="parTrans" cxnId="{4B5278BD-9FD1-40BA-B3F4-CD35EB5EB001}">
      <dgm:prSet/>
      <dgm:spPr/>
      <dgm:t>
        <a:bodyPr/>
        <a:lstStyle/>
        <a:p>
          <a:endParaRPr lang="en-US"/>
        </a:p>
      </dgm:t>
    </dgm:pt>
    <dgm:pt modelId="{24D51A0D-E397-4C04-96CF-252031B2286F}">
      <dgm:prSet custT="1"/>
      <dgm:spPr>
        <a:noFill/>
        <a:ln>
          <a:noFill/>
        </a:ln>
      </dgm:spPr>
      <dgm:t>
        <a:bodyPr/>
        <a:lstStyle/>
        <a:p>
          <a:r>
            <a:rPr lang="es-US" sz="3900" b="0" i="0" u="none" strike="noStrike" cap="none" baseline="0" dirty="0">
              <a:solidFill>
                <a:srgbClr val="000000"/>
              </a:solidFill>
              <a:effectLst/>
              <a:uFill>
                <a:solidFill>
                  <a:prstClr val="black">
                    <a:alpha val="0"/>
                  </a:prstClr>
                </a:solidFill>
              </a:uFill>
              <a:latin typeface="Corbel"/>
              <a:ea typeface="Corbel"/>
              <a:cs typeface="Corbel"/>
            </a:rPr>
            <a:t>Explicación excesiva o “educación”.</a:t>
          </a:r>
        </a:p>
      </dgm:t>
    </dgm:pt>
    <dgm:pt modelId="{DFE9CCC6-8CB4-402D-ADF3-18335409BE3E}" type="sibTrans" cxnId="{4B5278BD-9FD1-40BA-B3F4-CD35EB5EB001}">
      <dgm:prSet/>
      <dgm:spPr/>
      <dgm:t>
        <a:bodyPr/>
        <a:lstStyle/>
        <a:p>
          <a:endParaRPr lang="en-US"/>
        </a:p>
      </dgm:t>
    </dgm:pt>
    <dgm:pt modelId="{6576994C-676B-4CFF-9EC0-8AA8079E643E}" type="parTrans" cxnId="{7802C996-485C-4E49-90E5-757EA0201BCA}">
      <dgm:prSet/>
      <dgm:spPr/>
      <dgm:t>
        <a:bodyPr/>
        <a:lstStyle/>
        <a:p>
          <a:endParaRPr lang="en-US"/>
        </a:p>
      </dgm:t>
    </dgm:pt>
    <dgm:pt modelId="{AC089ED1-7CC0-424C-BD6D-B4EC490FEDC4}">
      <dgm:prSet custT="1"/>
      <dgm:spPr>
        <a:noFill/>
        <a:ln>
          <a:noFill/>
        </a:ln>
      </dgm:spPr>
      <dgm:t>
        <a:bodyPr/>
        <a:lstStyle/>
        <a:p>
          <a:r>
            <a:rPr lang="es-US" sz="3900" b="0" i="0" u="none" strike="noStrike" cap="none" baseline="0" dirty="0">
              <a:solidFill>
                <a:srgbClr val="000000"/>
              </a:solidFill>
              <a:effectLst/>
              <a:uFill>
                <a:solidFill>
                  <a:prstClr val="black">
                    <a:alpha val="0"/>
                  </a:prstClr>
                </a:solidFill>
              </a:uFill>
              <a:latin typeface="Corbel"/>
              <a:ea typeface="Corbel"/>
              <a:cs typeface="Corbel"/>
            </a:rPr>
            <a:t>Forzar una agenda de servicio.</a:t>
          </a:r>
        </a:p>
      </dgm:t>
    </dgm:pt>
    <dgm:pt modelId="{557D9186-6B10-45C3-9A99-A53D939EC5A9}" type="sibTrans" cxnId="{7802C996-485C-4E49-90E5-757EA0201BCA}">
      <dgm:prSet/>
      <dgm:spPr/>
      <dgm:t>
        <a:bodyPr/>
        <a:lstStyle/>
        <a:p>
          <a:endParaRPr lang="en-US"/>
        </a:p>
      </dgm:t>
    </dgm:pt>
    <dgm:pt modelId="{C220C187-090C-4EFF-80A6-ECEA15ADFD77}" type="parTrans" cxnId="{174063C7-60B2-4C17-9FA2-865EB10FA85C}">
      <dgm:prSet/>
      <dgm:spPr/>
      <dgm:t>
        <a:bodyPr/>
        <a:lstStyle/>
        <a:p>
          <a:endParaRPr lang="en-US"/>
        </a:p>
      </dgm:t>
    </dgm:pt>
    <dgm:pt modelId="{EA89ECC6-F96E-4CBC-8A01-761E2435B503}">
      <dgm:prSet custT="1"/>
      <dgm:spPr>
        <a:noFill/>
        <a:ln>
          <a:noFill/>
        </a:ln>
      </dgm:spPr>
      <dgm:t>
        <a:bodyPr/>
        <a:lstStyle/>
        <a:p>
          <a:r>
            <a:rPr lang="es-US" sz="3900" b="0" i="0" u="none" strike="noStrike" cap="none" baseline="0" dirty="0">
              <a:solidFill>
                <a:srgbClr val="000000"/>
              </a:solidFill>
              <a:effectLst/>
              <a:uFill>
                <a:solidFill>
                  <a:prstClr val="black">
                    <a:alpha val="0"/>
                  </a:prstClr>
                </a:solidFill>
              </a:uFill>
              <a:latin typeface="Corbel"/>
              <a:ea typeface="Corbel"/>
              <a:cs typeface="Corbel"/>
            </a:rPr>
            <a:t>Etiquetar a los jóvenes como “reticentes”.</a:t>
          </a:r>
        </a:p>
      </dgm:t>
    </dgm:pt>
    <dgm:pt modelId="{7012C7F1-D534-4435-8330-04DED1FF0436}" type="sibTrans" cxnId="{174063C7-60B2-4C17-9FA2-865EB10FA85C}">
      <dgm:prSet/>
      <dgm:spPr/>
      <dgm:t>
        <a:bodyPr/>
        <a:lstStyle/>
        <a:p>
          <a:endParaRPr lang="en-US"/>
        </a:p>
      </dgm:t>
    </dgm:pt>
    <dgm:pt modelId="{143073E3-A63F-42FC-82B4-9B2990BBA452}" type="parTrans" cxnId="{05D5B100-CF26-454A-A7B5-FB1D8E168E7E}">
      <dgm:prSet/>
      <dgm:spPr/>
      <dgm:t>
        <a:bodyPr/>
        <a:lstStyle/>
        <a:p>
          <a:endParaRPr lang="en-US"/>
        </a:p>
      </dgm:t>
    </dgm:pt>
    <dgm:pt modelId="{CCC51478-EA7C-4994-AD64-739F387E34CC}">
      <dgm:prSet custT="1"/>
      <dgm:spPr>
        <a:noFill/>
        <a:ln>
          <a:noFill/>
        </a:ln>
      </dgm:spPr>
      <dgm:t>
        <a:bodyPr/>
        <a:lstStyle/>
        <a:p>
          <a:r>
            <a:rPr lang="es-US" sz="3900" b="0" i="0" u="none" strike="noStrike" cap="none" baseline="0" dirty="0">
              <a:solidFill>
                <a:srgbClr val="000000"/>
              </a:solidFill>
              <a:effectLst/>
              <a:uFill>
                <a:solidFill>
                  <a:prstClr val="black">
                    <a:alpha val="0"/>
                  </a:prstClr>
                </a:solidFill>
              </a:uFill>
              <a:latin typeface="Corbel"/>
              <a:ea typeface="Corbel"/>
              <a:cs typeface="Corbel"/>
            </a:rPr>
            <a:t>Suponer que sabe lo que es mejor.</a:t>
          </a:r>
        </a:p>
      </dgm:t>
    </dgm:pt>
    <dgm:pt modelId="{B3C73AB9-5043-46E2-8415-EC4F8249D962}" type="sibTrans" cxnId="{05D5B100-CF26-454A-A7B5-FB1D8E168E7E}">
      <dgm:prSet/>
      <dgm:spPr/>
      <dgm:t>
        <a:bodyPr/>
        <a:lstStyle/>
        <a:p>
          <a:endParaRPr lang="en-US"/>
        </a:p>
      </dgm:t>
    </dgm:pt>
    <dgm:pt modelId="{53CE36E5-0BB5-4108-822C-914349A6BC7B}" type="pres">
      <dgm:prSet presAssocID="{576A416B-8823-4925-B905-43E1B88E4469}" presName="vert0" presStyleCnt="0">
        <dgm:presLayoutVars>
          <dgm:dir/>
          <dgm:animOne val="branch"/>
          <dgm:animLvl val="lvl"/>
        </dgm:presLayoutVars>
      </dgm:prSet>
      <dgm:spPr/>
    </dgm:pt>
    <dgm:pt modelId="{B1183E4D-0BC9-46B3-8864-B1BAF2339C94}" type="pres">
      <dgm:prSet presAssocID="{24D51A0D-E397-4C04-96CF-252031B2286F}" presName="thickLine" presStyleLbl="alignNode1" presStyleIdx="0" presStyleCnt="4"/>
      <dgm:spPr>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dgm:spPr>
    </dgm:pt>
    <dgm:pt modelId="{0A13381B-2FD7-4FFE-B3C6-011DA392C242}" type="pres">
      <dgm:prSet presAssocID="{24D51A0D-E397-4C04-96CF-252031B2286F}" presName="horz1" presStyleCnt="0"/>
      <dgm:spPr/>
    </dgm:pt>
    <dgm:pt modelId="{843A86AE-3272-4DF9-BBBC-E35E8AD1B72E}" type="pres">
      <dgm:prSet presAssocID="{24D51A0D-E397-4C04-96CF-252031B2286F}" presName="tx1" presStyleLbl="revTx" presStyleIdx="0" presStyleCnt="4"/>
      <dgm:spPr/>
    </dgm:pt>
    <dgm:pt modelId="{4EF2FE45-E8C9-44C4-BE05-FF0FFC5FD43E}" type="pres">
      <dgm:prSet presAssocID="{24D51A0D-E397-4C04-96CF-252031B2286F}" presName="vert1" presStyleCnt="0"/>
      <dgm:spPr/>
    </dgm:pt>
    <dgm:pt modelId="{A4CD4592-C626-4B49-A94D-667AA4C91FD4}" type="pres">
      <dgm:prSet presAssocID="{AC089ED1-7CC0-424C-BD6D-B4EC490FEDC4}" presName="thickLine" presStyleLbl="alignNode1" presStyleIdx="1" presStyleCnt="4"/>
      <dgm:spPr>
        <a:solidFill>
          <a:schemeClr val="accent5">
            <a:hueOff val="-1466248"/>
            <a:satOff val="-6212"/>
            <a:lumOff val="-6471"/>
            <a:alphaOff val="0"/>
          </a:schemeClr>
        </a:solidFill>
        <a:ln w="19050" cap="flat" cmpd="sng" algn="ctr">
          <a:solidFill>
            <a:schemeClr val="accent5">
              <a:hueOff val="-1466248"/>
              <a:satOff val="-6212"/>
              <a:lumOff val="-6471"/>
              <a:alphaOff val="0"/>
            </a:schemeClr>
          </a:solidFill>
          <a:prstDash val="solid"/>
          <a:miter lim="800000"/>
        </a:ln>
      </dgm:spPr>
    </dgm:pt>
    <dgm:pt modelId="{79F9EB93-A4E1-4627-B942-B07E87DFCDCA}" type="pres">
      <dgm:prSet presAssocID="{AC089ED1-7CC0-424C-BD6D-B4EC490FEDC4}" presName="horz1" presStyleCnt="0"/>
      <dgm:spPr/>
    </dgm:pt>
    <dgm:pt modelId="{424E7421-8C17-41A6-BE8D-1CC308ADCEA9}" type="pres">
      <dgm:prSet presAssocID="{AC089ED1-7CC0-424C-BD6D-B4EC490FEDC4}" presName="tx1" presStyleLbl="revTx" presStyleIdx="1" presStyleCnt="4"/>
      <dgm:spPr/>
    </dgm:pt>
    <dgm:pt modelId="{5298DD94-2C8A-46D4-9D2C-345CB6BC4026}" type="pres">
      <dgm:prSet presAssocID="{AC089ED1-7CC0-424C-BD6D-B4EC490FEDC4}" presName="vert1" presStyleCnt="0"/>
      <dgm:spPr/>
    </dgm:pt>
    <dgm:pt modelId="{C09A3654-099E-43C0-B61E-56173A5DF3C0}" type="pres">
      <dgm:prSet presAssocID="{EA89ECC6-F96E-4CBC-8A01-761E2435B503}" presName="thickLine" presStyleLbl="alignNode1" presStyleIdx="2" presStyleCnt="4"/>
      <dgm:spPr>
        <a:solidFill>
          <a:schemeClr val="accent5">
            <a:hueOff val="-2932496"/>
            <a:satOff val="-12425"/>
            <a:lumOff val="-12941"/>
            <a:alphaOff val="0"/>
          </a:schemeClr>
        </a:solidFill>
        <a:ln w="19050" cap="flat" cmpd="sng" algn="ctr">
          <a:solidFill>
            <a:schemeClr val="accent5">
              <a:hueOff val="-2932496"/>
              <a:satOff val="-12425"/>
              <a:lumOff val="-12941"/>
              <a:alphaOff val="0"/>
            </a:schemeClr>
          </a:solidFill>
          <a:prstDash val="solid"/>
          <a:miter lim="800000"/>
        </a:ln>
      </dgm:spPr>
    </dgm:pt>
    <dgm:pt modelId="{05155BC1-6D3A-4079-B6B4-816370DD77A1}" type="pres">
      <dgm:prSet presAssocID="{EA89ECC6-F96E-4CBC-8A01-761E2435B503}" presName="horz1" presStyleCnt="0"/>
      <dgm:spPr/>
    </dgm:pt>
    <dgm:pt modelId="{A07AD894-0424-4B67-AD69-8735E9A1D044}" type="pres">
      <dgm:prSet presAssocID="{EA89ECC6-F96E-4CBC-8A01-761E2435B503}" presName="tx1" presStyleLbl="revTx" presStyleIdx="2" presStyleCnt="4"/>
      <dgm:spPr/>
    </dgm:pt>
    <dgm:pt modelId="{47B3F885-4915-4549-9ABE-21ED707E616C}" type="pres">
      <dgm:prSet presAssocID="{EA89ECC6-F96E-4CBC-8A01-761E2435B503}" presName="vert1" presStyleCnt="0"/>
      <dgm:spPr/>
    </dgm:pt>
    <dgm:pt modelId="{D7661AFF-4DBC-4851-90D0-B0D4D8508B46}" type="pres">
      <dgm:prSet presAssocID="{CCC51478-EA7C-4994-AD64-739F387E34CC}" presName="thickLine" presStyleLbl="alignNode1" presStyleIdx="3" presStyleCnt="4"/>
      <dgm:spPr>
        <a:solidFill>
          <a:schemeClr val="accent5">
            <a:hueOff val="-4398744"/>
            <a:satOff val="-18637"/>
            <a:lumOff val="-19412"/>
            <a:alphaOff val="0"/>
          </a:schemeClr>
        </a:solidFill>
        <a:ln w="19050" cap="flat" cmpd="sng" algn="ctr">
          <a:solidFill>
            <a:schemeClr val="accent5">
              <a:hueOff val="-4398744"/>
              <a:satOff val="-18637"/>
              <a:lumOff val="-19412"/>
              <a:alphaOff val="0"/>
            </a:schemeClr>
          </a:solidFill>
          <a:prstDash val="solid"/>
          <a:miter lim="800000"/>
        </a:ln>
      </dgm:spPr>
    </dgm:pt>
    <dgm:pt modelId="{5E4C02EA-7FE0-4003-97F8-0164D240E24D}" type="pres">
      <dgm:prSet presAssocID="{CCC51478-EA7C-4994-AD64-739F387E34CC}" presName="horz1" presStyleCnt="0"/>
      <dgm:spPr/>
    </dgm:pt>
    <dgm:pt modelId="{A1C28FED-D44A-4831-B88C-6EFE74CDF121}" type="pres">
      <dgm:prSet presAssocID="{CCC51478-EA7C-4994-AD64-739F387E34CC}" presName="tx1" presStyleLbl="revTx" presStyleIdx="3" presStyleCnt="4"/>
      <dgm:spPr/>
    </dgm:pt>
    <dgm:pt modelId="{E65C8F86-DAE2-4C43-A0CA-BC3B65B99807}" type="pres">
      <dgm:prSet presAssocID="{CCC51478-EA7C-4994-AD64-739F387E34CC}" presName="vert1" presStyleCnt="0"/>
      <dgm:spPr/>
    </dgm:pt>
  </dgm:ptLst>
  <dgm:cxnLst>
    <dgm:cxn modelId="{05D5B100-CF26-454A-A7B5-FB1D8E168E7E}" srcId="{576A416B-8823-4925-B905-43E1B88E4469}" destId="{CCC51478-EA7C-4994-AD64-739F387E34CC}" srcOrd="3" destOrd="0" parTransId="{143073E3-A63F-42FC-82B4-9B2990BBA452}" sibTransId="{B3C73AB9-5043-46E2-8415-EC4F8249D962}"/>
    <dgm:cxn modelId="{EDCA470D-4B14-403D-95C5-191CADA26759}" type="presOf" srcId="{AC089ED1-7CC0-424C-BD6D-B4EC490FEDC4}" destId="{424E7421-8C17-41A6-BE8D-1CC308ADCEA9}" srcOrd="0" destOrd="0" presId="urn:microsoft.com/office/officeart/2008/layout/LinedList"/>
    <dgm:cxn modelId="{AAF68415-F059-406B-909C-6811C62E8CF7}" type="presOf" srcId="{576A416B-8823-4925-B905-43E1B88E4469}" destId="{53CE36E5-0BB5-4108-822C-914349A6BC7B}" srcOrd="0" destOrd="0" presId="urn:microsoft.com/office/officeart/2008/layout/LinedList"/>
    <dgm:cxn modelId="{A6A4E918-2BB2-4754-A7C8-832643431330}" type="presOf" srcId="{EA89ECC6-F96E-4CBC-8A01-761E2435B503}" destId="{A07AD894-0424-4B67-AD69-8735E9A1D044}" srcOrd="0" destOrd="0" presId="urn:microsoft.com/office/officeart/2008/layout/LinedList"/>
    <dgm:cxn modelId="{6534367B-F65B-4CCF-AD44-EFF272F99BF8}" type="presOf" srcId="{24D51A0D-E397-4C04-96CF-252031B2286F}" destId="{843A86AE-3272-4DF9-BBBC-E35E8AD1B72E}" srcOrd="0" destOrd="0" presId="urn:microsoft.com/office/officeart/2008/layout/LinedList"/>
    <dgm:cxn modelId="{351ABF8A-6584-463C-8CBB-36C6B9B313B3}" type="presOf" srcId="{CCC51478-EA7C-4994-AD64-739F387E34CC}" destId="{A1C28FED-D44A-4831-B88C-6EFE74CDF121}" srcOrd="0" destOrd="0" presId="urn:microsoft.com/office/officeart/2008/layout/LinedList"/>
    <dgm:cxn modelId="{7802C996-485C-4E49-90E5-757EA0201BCA}" srcId="{576A416B-8823-4925-B905-43E1B88E4469}" destId="{AC089ED1-7CC0-424C-BD6D-B4EC490FEDC4}" srcOrd="1" destOrd="0" parTransId="{6576994C-676B-4CFF-9EC0-8AA8079E643E}" sibTransId="{557D9186-6B10-45C3-9A99-A53D939EC5A9}"/>
    <dgm:cxn modelId="{4B5278BD-9FD1-40BA-B3F4-CD35EB5EB001}" srcId="{576A416B-8823-4925-B905-43E1B88E4469}" destId="{24D51A0D-E397-4C04-96CF-252031B2286F}" srcOrd="0" destOrd="0" parTransId="{02C46152-D43F-4E54-ADB5-F67B56C7A799}" sibTransId="{DFE9CCC6-8CB4-402D-ADF3-18335409BE3E}"/>
    <dgm:cxn modelId="{174063C7-60B2-4C17-9FA2-865EB10FA85C}" srcId="{576A416B-8823-4925-B905-43E1B88E4469}" destId="{EA89ECC6-F96E-4CBC-8A01-761E2435B503}" srcOrd="2" destOrd="0" parTransId="{C220C187-090C-4EFF-80A6-ECEA15ADFD77}" sibTransId="{7012C7F1-D534-4435-8330-04DED1FF0436}"/>
    <dgm:cxn modelId="{588C1425-E6D9-4893-A3AC-131974398BDA}" type="presParOf" srcId="{53CE36E5-0BB5-4108-822C-914349A6BC7B}" destId="{B1183E4D-0BC9-46B3-8864-B1BAF2339C94}" srcOrd="0" destOrd="0" presId="urn:microsoft.com/office/officeart/2008/layout/LinedList"/>
    <dgm:cxn modelId="{7CF06827-349D-4263-89BE-982BBF0D3EDD}" type="presParOf" srcId="{53CE36E5-0BB5-4108-822C-914349A6BC7B}" destId="{0A13381B-2FD7-4FFE-B3C6-011DA392C242}" srcOrd="1" destOrd="0" presId="urn:microsoft.com/office/officeart/2008/layout/LinedList"/>
    <dgm:cxn modelId="{F6F0DAFB-C3A7-4B00-8828-85B3DCF794C3}" type="presParOf" srcId="{0A13381B-2FD7-4FFE-B3C6-011DA392C242}" destId="{843A86AE-3272-4DF9-BBBC-E35E8AD1B72E}" srcOrd="0" destOrd="0" presId="urn:microsoft.com/office/officeart/2008/layout/LinedList"/>
    <dgm:cxn modelId="{9FF6D6CE-AD8E-4DEB-994A-3905EA3FDA0B}" type="presParOf" srcId="{0A13381B-2FD7-4FFE-B3C6-011DA392C242}" destId="{4EF2FE45-E8C9-44C4-BE05-FF0FFC5FD43E}" srcOrd="1" destOrd="0" presId="urn:microsoft.com/office/officeart/2008/layout/LinedList"/>
    <dgm:cxn modelId="{433DF713-0CAC-4F7D-9A8F-181E46C1475A}" type="presParOf" srcId="{53CE36E5-0BB5-4108-822C-914349A6BC7B}" destId="{A4CD4592-C626-4B49-A94D-667AA4C91FD4}" srcOrd="2" destOrd="0" presId="urn:microsoft.com/office/officeart/2008/layout/LinedList"/>
    <dgm:cxn modelId="{608818A9-118F-428F-9173-1F9650672A3C}" type="presParOf" srcId="{53CE36E5-0BB5-4108-822C-914349A6BC7B}" destId="{79F9EB93-A4E1-4627-B942-B07E87DFCDCA}" srcOrd="3" destOrd="0" presId="urn:microsoft.com/office/officeart/2008/layout/LinedList"/>
    <dgm:cxn modelId="{974CD676-0A33-4A7F-8DC4-96C6FE6B8700}" type="presParOf" srcId="{79F9EB93-A4E1-4627-B942-B07E87DFCDCA}" destId="{424E7421-8C17-41A6-BE8D-1CC308ADCEA9}" srcOrd="0" destOrd="0" presId="urn:microsoft.com/office/officeart/2008/layout/LinedList"/>
    <dgm:cxn modelId="{0583E84F-DD8C-434C-AFC3-A9F922DB88FC}" type="presParOf" srcId="{79F9EB93-A4E1-4627-B942-B07E87DFCDCA}" destId="{5298DD94-2C8A-46D4-9D2C-345CB6BC4026}" srcOrd="1" destOrd="0" presId="urn:microsoft.com/office/officeart/2008/layout/LinedList"/>
    <dgm:cxn modelId="{F9815BF0-F17F-4CDD-9C74-CDAAEA5F1E97}" type="presParOf" srcId="{53CE36E5-0BB5-4108-822C-914349A6BC7B}" destId="{C09A3654-099E-43C0-B61E-56173A5DF3C0}" srcOrd="4" destOrd="0" presId="urn:microsoft.com/office/officeart/2008/layout/LinedList"/>
    <dgm:cxn modelId="{7BA65C76-16FE-43BB-94B8-8BED6DAEE77C}" type="presParOf" srcId="{53CE36E5-0BB5-4108-822C-914349A6BC7B}" destId="{05155BC1-6D3A-4079-B6B4-816370DD77A1}" srcOrd="5" destOrd="0" presId="urn:microsoft.com/office/officeart/2008/layout/LinedList"/>
    <dgm:cxn modelId="{5AE528FC-39E4-4F88-925A-536E993B03FE}" type="presParOf" srcId="{05155BC1-6D3A-4079-B6B4-816370DD77A1}" destId="{A07AD894-0424-4B67-AD69-8735E9A1D044}" srcOrd="0" destOrd="0" presId="urn:microsoft.com/office/officeart/2008/layout/LinedList"/>
    <dgm:cxn modelId="{CEDFAC62-C3A3-4C7F-B137-40EDDF491186}" type="presParOf" srcId="{05155BC1-6D3A-4079-B6B4-816370DD77A1}" destId="{47B3F885-4915-4549-9ABE-21ED707E616C}" srcOrd="1" destOrd="0" presId="urn:microsoft.com/office/officeart/2008/layout/LinedList"/>
    <dgm:cxn modelId="{653D3775-6241-4094-8C64-D60B491FE7C2}" type="presParOf" srcId="{53CE36E5-0BB5-4108-822C-914349A6BC7B}" destId="{D7661AFF-4DBC-4851-90D0-B0D4D8508B46}" srcOrd="6" destOrd="0" presId="urn:microsoft.com/office/officeart/2008/layout/LinedList"/>
    <dgm:cxn modelId="{451FE765-6104-4A72-B32D-4A4E9AFBAED6}" type="presParOf" srcId="{53CE36E5-0BB5-4108-822C-914349A6BC7B}" destId="{5E4C02EA-7FE0-4003-97F8-0164D240E24D}" srcOrd="7" destOrd="0" presId="urn:microsoft.com/office/officeart/2008/layout/LinedList"/>
    <dgm:cxn modelId="{9FAF7449-A8CE-4F3A-805D-89E58BDB5EC5}" type="presParOf" srcId="{5E4C02EA-7FE0-4003-97F8-0164D240E24D}" destId="{A1C28FED-D44A-4831-B88C-6EFE74CDF121}" srcOrd="0" destOrd="0" presId="urn:microsoft.com/office/officeart/2008/layout/LinedList"/>
    <dgm:cxn modelId="{BEEA6DE2-59A3-49AB-816D-98BCDC96233E}" type="presParOf" srcId="{5E4C02EA-7FE0-4003-97F8-0164D240E24D}" destId="{E65C8F86-DAE2-4C43-A0CA-BC3B65B998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1710134A-0301-445D-88AF-251B68BD0DB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B87A7D-807C-49DF-826B-B6DEEA83E353}" type="parTrans" cxnId="{4666DC75-8D7E-46F1-AC4F-405A307AEE0F}">
      <dgm:prSet/>
      <dgm:spPr/>
      <dgm:t>
        <a:bodyPr/>
        <a:lstStyle/>
        <a:p>
          <a:endParaRPr lang="en-US"/>
        </a:p>
      </dgm:t>
    </dgm:pt>
    <dgm:pt modelId="{E7CD8CF9-1C4F-4E83-A5C7-46B14E3A9F76}">
      <dgm:prSet custT="1"/>
      <dgm:spPr>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s-US" sz="3900" b="0" i="0" u="none" strike="noStrike" cap="none" baseline="0" dirty="0">
              <a:solidFill>
                <a:srgbClr val="FFFFFF"/>
              </a:solidFill>
              <a:effectLst/>
              <a:uFill>
                <a:solidFill>
                  <a:prstClr val="black">
                    <a:alpha val="0"/>
                  </a:prstClr>
                </a:solidFill>
              </a:uFill>
              <a:latin typeface="Corbel"/>
              <a:ea typeface="Corbel"/>
              <a:cs typeface="Corbel"/>
            </a:rPr>
            <a:t>La EM ayuda a los jóvenes a atravesar las etapas a su ritmo:</a:t>
          </a:r>
        </a:p>
      </dgm:t>
    </dgm:pt>
    <dgm:pt modelId="{E4AB83D8-EB2F-4179-9E0E-A5A83795E281}" type="parTrans" cxnId="{4E8FBB79-97BC-49E0-8331-63B823DD942C}">
      <dgm:prSet/>
      <dgm:spPr/>
      <dgm:t>
        <a:bodyPr/>
        <a:lstStyle/>
        <a:p>
          <a:endParaRPr lang="en-US"/>
        </a:p>
      </dgm:t>
    </dgm:pt>
    <dgm:pt modelId="{738730A5-64FC-4E32-AC80-E36C99420492}">
      <dgm:prSet custT="1"/>
      <dgm:spPr>
        <a:noFill/>
        <a:ln>
          <a:noFill/>
        </a:ln>
      </dgm:spPr>
      <dgm:t>
        <a:bodyPr/>
        <a:lstStyle/>
        <a:p>
          <a:r>
            <a:rPr lang="es-US" sz="3000" b="0" i="0" u="none" strike="noStrike" cap="none" baseline="0" dirty="0">
              <a:solidFill>
                <a:srgbClr val="000000"/>
              </a:solidFill>
              <a:effectLst/>
              <a:uFill>
                <a:solidFill>
                  <a:prstClr val="black">
                    <a:alpha val="0"/>
                  </a:prstClr>
                </a:solidFill>
              </a:uFill>
              <a:latin typeface="Corbel"/>
              <a:ea typeface="Corbel"/>
              <a:cs typeface="Corbel"/>
            </a:rPr>
            <a:t>Contemplación previa: “No veo un problema”.</a:t>
          </a:r>
        </a:p>
      </dgm:t>
    </dgm:pt>
    <dgm:pt modelId="{A6329E07-7C48-4A9D-A144-409A965569B6}" type="sibTrans" cxnId="{4E8FBB79-97BC-49E0-8331-63B823DD942C}">
      <dgm:prSet/>
      <dgm:spPr/>
      <dgm:t>
        <a:bodyPr/>
        <a:lstStyle/>
        <a:p>
          <a:endParaRPr lang="en-US"/>
        </a:p>
      </dgm:t>
    </dgm:pt>
    <dgm:pt modelId="{95FC432C-8B40-452B-AB53-09F7E65FC7A2}" type="parTrans" cxnId="{6B3BEF4D-90BB-40BC-9CBA-D61712077751}">
      <dgm:prSet/>
      <dgm:spPr/>
      <dgm:t>
        <a:bodyPr/>
        <a:lstStyle/>
        <a:p>
          <a:endParaRPr lang="en-US"/>
        </a:p>
      </dgm:t>
    </dgm:pt>
    <dgm:pt modelId="{29E7150A-77FC-4F8C-A034-CC302361D7FF}">
      <dgm:prSet custT="1"/>
      <dgm:spPr>
        <a:noFill/>
        <a:ln>
          <a:noFill/>
        </a:ln>
      </dgm:spPr>
      <dgm:t>
        <a:bodyPr/>
        <a:lstStyle/>
        <a:p>
          <a:r>
            <a:rPr lang="es-US" sz="3000" b="0" i="0" u="none" strike="noStrike" cap="none" baseline="0" dirty="0">
              <a:solidFill>
                <a:srgbClr val="000000"/>
              </a:solidFill>
              <a:effectLst/>
              <a:uFill>
                <a:solidFill>
                  <a:prstClr val="black">
                    <a:alpha val="0"/>
                  </a:prstClr>
                </a:solidFill>
              </a:uFill>
              <a:latin typeface="Corbel"/>
              <a:ea typeface="Corbel"/>
              <a:cs typeface="Corbel"/>
            </a:rPr>
            <a:t>Contemplación: “Quizás algo debería cambiar”.</a:t>
          </a:r>
        </a:p>
      </dgm:t>
    </dgm:pt>
    <dgm:pt modelId="{339DA455-DFBD-4396-B96A-EB309BF88A7F}" type="sibTrans" cxnId="{6B3BEF4D-90BB-40BC-9CBA-D61712077751}">
      <dgm:prSet/>
      <dgm:spPr/>
      <dgm:t>
        <a:bodyPr/>
        <a:lstStyle/>
        <a:p>
          <a:endParaRPr lang="en-US"/>
        </a:p>
      </dgm:t>
    </dgm:pt>
    <dgm:pt modelId="{E64740EE-FEC0-4AF9-96E8-C41060CCC435}" type="parTrans" cxnId="{0F5A8179-02BE-48F5-BC92-74644E8AA414}">
      <dgm:prSet/>
      <dgm:spPr/>
      <dgm:t>
        <a:bodyPr/>
        <a:lstStyle/>
        <a:p>
          <a:endParaRPr lang="en-US"/>
        </a:p>
      </dgm:t>
    </dgm:pt>
    <dgm:pt modelId="{E500A74C-76E7-4504-95B3-A88C95B09ED6}">
      <dgm:prSet custT="1"/>
      <dgm:spPr>
        <a:noFill/>
        <a:ln>
          <a:noFill/>
        </a:ln>
      </dgm:spPr>
      <dgm:t>
        <a:bodyPr/>
        <a:lstStyle/>
        <a:p>
          <a:r>
            <a:rPr lang="es-US" sz="3000" b="0" i="0" u="none" strike="noStrike" cap="none" baseline="0" dirty="0">
              <a:solidFill>
                <a:srgbClr val="000000"/>
              </a:solidFill>
              <a:effectLst/>
              <a:uFill>
                <a:solidFill>
                  <a:prstClr val="black">
                    <a:alpha val="0"/>
                  </a:prstClr>
                </a:solidFill>
              </a:uFill>
              <a:latin typeface="Corbel"/>
              <a:ea typeface="Corbel"/>
              <a:cs typeface="Corbel"/>
            </a:rPr>
            <a:t>Preparación</a:t>
          </a:r>
        </a:p>
      </dgm:t>
    </dgm:pt>
    <dgm:pt modelId="{9C8138A1-2C46-4576-A565-5739F9A90C4F}" type="sibTrans" cxnId="{0F5A8179-02BE-48F5-BC92-74644E8AA414}">
      <dgm:prSet/>
      <dgm:spPr/>
      <dgm:t>
        <a:bodyPr/>
        <a:lstStyle/>
        <a:p>
          <a:endParaRPr lang="en-US"/>
        </a:p>
      </dgm:t>
    </dgm:pt>
    <dgm:pt modelId="{3887803B-89B8-4B2B-A7E0-7D322CF6167D}" type="parTrans" cxnId="{24A9F0A4-BE96-4D35-A8C1-597EA00DEC74}">
      <dgm:prSet/>
      <dgm:spPr/>
      <dgm:t>
        <a:bodyPr/>
        <a:lstStyle/>
        <a:p>
          <a:endParaRPr lang="en-US"/>
        </a:p>
      </dgm:t>
    </dgm:pt>
    <dgm:pt modelId="{6782174F-DA7C-4363-B636-BA3AC2F401CD}">
      <dgm:prSet custT="1"/>
      <dgm:spPr>
        <a:noFill/>
        <a:ln>
          <a:noFill/>
        </a:ln>
      </dgm:spPr>
      <dgm:t>
        <a:bodyPr/>
        <a:lstStyle/>
        <a:p>
          <a:r>
            <a:rPr lang="es-US" sz="3000" b="0" i="0" u="none" strike="noStrike" cap="none" baseline="0" dirty="0">
              <a:solidFill>
                <a:srgbClr val="000000"/>
              </a:solidFill>
              <a:effectLst/>
              <a:uFill>
                <a:solidFill>
                  <a:prstClr val="black">
                    <a:alpha val="0"/>
                  </a:prstClr>
                </a:solidFill>
              </a:uFill>
              <a:latin typeface="Corbel"/>
              <a:ea typeface="Corbel"/>
              <a:cs typeface="Corbel"/>
            </a:rPr>
            <a:t>Acción</a:t>
          </a:r>
        </a:p>
      </dgm:t>
    </dgm:pt>
    <dgm:pt modelId="{197916F3-8181-4027-A588-73CBB445C85E}" type="sibTrans" cxnId="{24A9F0A4-BE96-4D35-A8C1-597EA00DEC74}">
      <dgm:prSet/>
      <dgm:spPr/>
      <dgm:t>
        <a:bodyPr/>
        <a:lstStyle/>
        <a:p>
          <a:endParaRPr lang="en-US"/>
        </a:p>
      </dgm:t>
    </dgm:pt>
    <dgm:pt modelId="{18223F33-F188-4E45-A4F6-12D5E466AE2C}" type="parTrans" cxnId="{BD24C029-53DD-4550-A848-56428B3D1EBB}">
      <dgm:prSet/>
      <dgm:spPr/>
      <dgm:t>
        <a:bodyPr/>
        <a:lstStyle/>
        <a:p>
          <a:endParaRPr lang="en-US"/>
        </a:p>
      </dgm:t>
    </dgm:pt>
    <dgm:pt modelId="{498B0889-A4DA-44C8-8D83-AAFA6A1D7A97}">
      <dgm:prSet custT="1"/>
      <dgm:spPr>
        <a:noFill/>
        <a:ln>
          <a:noFill/>
        </a:ln>
      </dgm:spPr>
      <dgm:t>
        <a:bodyPr/>
        <a:lstStyle/>
        <a:p>
          <a:r>
            <a:rPr lang="es-US" sz="3000" b="0" i="0" u="none" strike="noStrike" cap="none" baseline="0" dirty="0">
              <a:solidFill>
                <a:srgbClr val="000000"/>
              </a:solidFill>
              <a:effectLst/>
              <a:uFill>
                <a:solidFill>
                  <a:prstClr val="black">
                    <a:alpha val="0"/>
                  </a:prstClr>
                </a:solidFill>
              </a:uFill>
              <a:latin typeface="Corbel"/>
              <a:ea typeface="Corbel"/>
              <a:cs typeface="Corbel"/>
            </a:rPr>
            <a:t>Mantenimiento</a:t>
          </a:r>
        </a:p>
      </dgm:t>
    </dgm:pt>
    <dgm:pt modelId="{9556CAA3-269D-4D7D-AD67-E7E0F02C994D}" type="sibTrans" cxnId="{BD24C029-53DD-4550-A848-56428B3D1EBB}">
      <dgm:prSet/>
      <dgm:spPr/>
      <dgm:t>
        <a:bodyPr/>
        <a:lstStyle/>
        <a:p>
          <a:endParaRPr lang="en-US"/>
        </a:p>
      </dgm:t>
    </dgm:pt>
    <dgm:pt modelId="{EB348592-F334-4253-A176-7898727B013F}" type="sibTrans" cxnId="{4666DC75-8D7E-46F1-AC4F-405A307AEE0F}">
      <dgm:prSet/>
      <dgm:spPr/>
      <dgm:t>
        <a:bodyPr/>
        <a:lstStyle/>
        <a:p>
          <a:endParaRPr lang="en-US"/>
        </a:p>
      </dgm:t>
    </dgm:pt>
    <dgm:pt modelId="{B63D791F-0FD0-4AB0-877A-D3F606A569B1}" type="pres">
      <dgm:prSet presAssocID="{1710134A-0301-445D-88AF-251B68BD0DBF}" presName="linear" presStyleCnt="0">
        <dgm:presLayoutVars>
          <dgm:animLvl val="lvl"/>
          <dgm:resizeHandles val="exact"/>
        </dgm:presLayoutVars>
      </dgm:prSet>
      <dgm:spPr/>
    </dgm:pt>
    <dgm:pt modelId="{DEE39D08-39FA-436D-819D-A5A81022AFA7}" type="pres">
      <dgm:prSet presAssocID="{E7CD8CF9-1C4F-4E83-A5C7-46B14E3A9F76}" presName="parentText" presStyleLbl="node1" presStyleIdx="0" presStyleCnt="1">
        <dgm:presLayoutVars>
          <dgm:chMax val="0"/>
          <dgm:bulletEnabled val="1"/>
        </dgm:presLayoutVars>
      </dgm:prSet>
      <dgm:spPr/>
    </dgm:pt>
    <dgm:pt modelId="{D254F53A-C8C9-42C2-A55B-1869766FEA77}" type="pres">
      <dgm:prSet presAssocID="{E7CD8CF9-1C4F-4E83-A5C7-46B14E3A9F76}" presName="childText" presStyleLbl="revTx" presStyleIdx="0" presStyleCnt="1">
        <dgm:presLayoutVars>
          <dgm:bulletEnabled val="1"/>
        </dgm:presLayoutVars>
      </dgm:prSet>
      <dgm:spPr/>
    </dgm:pt>
  </dgm:ptLst>
  <dgm:cxnLst>
    <dgm:cxn modelId="{4887E71C-EF95-4C90-B8A3-6A7F63A14663}" type="presOf" srcId="{1710134A-0301-445D-88AF-251B68BD0DBF}" destId="{B63D791F-0FD0-4AB0-877A-D3F606A569B1}" srcOrd="0" destOrd="0" presId="urn:microsoft.com/office/officeart/2005/8/layout/vList2"/>
    <dgm:cxn modelId="{BD24C029-53DD-4550-A848-56428B3D1EBB}" srcId="{E7CD8CF9-1C4F-4E83-A5C7-46B14E3A9F76}" destId="{498B0889-A4DA-44C8-8D83-AAFA6A1D7A97}" srcOrd="4" destOrd="0" parTransId="{18223F33-F188-4E45-A4F6-12D5E466AE2C}" sibTransId="{9556CAA3-269D-4D7D-AD67-E7E0F02C994D}"/>
    <dgm:cxn modelId="{6B3BEF4D-90BB-40BC-9CBA-D61712077751}" srcId="{E7CD8CF9-1C4F-4E83-A5C7-46B14E3A9F76}" destId="{29E7150A-77FC-4F8C-A034-CC302361D7FF}" srcOrd="1" destOrd="0" parTransId="{95FC432C-8B40-452B-AB53-09F7E65FC7A2}" sibTransId="{339DA455-DFBD-4396-B96A-EB309BF88A7F}"/>
    <dgm:cxn modelId="{B22E1E51-2196-46B5-A858-19D8989CE3CF}" type="presOf" srcId="{498B0889-A4DA-44C8-8D83-AAFA6A1D7A97}" destId="{D254F53A-C8C9-42C2-A55B-1869766FEA77}" srcOrd="0" destOrd="4" presId="urn:microsoft.com/office/officeart/2005/8/layout/vList2"/>
    <dgm:cxn modelId="{302E956E-4380-4AA4-9691-C1472B92BD0F}" type="presOf" srcId="{29E7150A-77FC-4F8C-A034-CC302361D7FF}" destId="{D254F53A-C8C9-42C2-A55B-1869766FEA77}" srcOrd="0" destOrd="1" presId="urn:microsoft.com/office/officeart/2005/8/layout/vList2"/>
    <dgm:cxn modelId="{4666DC75-8D7E-46F1-AC4F-405A307AEE0F}" srcId="{1710134A-0301-445D-88AF-251B68BD0DBF}" destId="{E7CD8CF9-1C4F-4E83-A5C7-46B14E3A9F76}" srcOrd="0" destOrd="0" parTransId="{63B87A7D-807C-49DF-826B-B6DEEA83E353}" sibTransId="{EB348592-F334-4253-A176-7898727B013F}"/>
    <dgm:cxn modelId="{0F5A8179-02BE-48F5-BC92-74644E8AA414}" srcId="{E7CD8CF9-1C4F-4E83-A5C7-46B14E3A9F76}" destId="{E500A74C-76E7-4504-95B3-A88C95B09ED6}" srcOrd="2" destOrd="0" parTransId="{E64740EE-FEC0-4AF9-96E8-C41060CCC435}" sibTransId="{9C8138A1-2C46-4576-A565-5739F9A90C4F}"/>
    <dgm:cxn modelId="{4E8FBB79-97BC-49E0-8331-63B823DD942C}" srcId="{E7CD8CF9-1C4F-4E83-A5C7-46B14E3A9F76}" destId="{738730A5-64FC-4E32-AC80-E36C99420492}" srcOrd="0" destOrd="0" parTransId="{E4AB83D8-EB2F-4179-9E0E-A5A83795E281}" sibTransId="{A6329E07-7C48-4A9D-A144-409A965569B6}"/>
    <dgm:cxn modelId="{24A9F0A4-BE96-4D35-A8C1-597EA00DEC74}" srcId="{E7CD8CF9-1C4F-4E83-A5C7-46B14E3A9F76}" destId="{6782174F-DA7C-4363-B636-BA3AC2F401CD}" srcOrd="3" destOrd="0" parTransId="{3887803B-89B8-4B2B-A7E0-7D322CF6167D}" sibTransId="{197916F3-8181-4027-A588-73CBB445C85E}"/>
    <dgm:cxn modelId="{09646EDC-29A5-4100-B8A4-70F955E3387D}" type="presOf" srcId="{E7CD8CF9-1C4F-4E83-A5C7-46B14E3A9F76}" destId="{DEE39D08-39FA-436D-819D-A5A81022AFA7}" srcOrd="0" destOrd="0" presId="urn:microsoft.com/office/officeart/2005/8/layout/vList2"/>
    <dgm:cxn modelId="{1FF378E2-CF9F-42A0-9FF4-9D9148A8BA2A}" type="presOf" srcId="{738730A5-64FC-4E32-AC80-E36C99420492}" destId="{D254F53A-C8C9-42C2-A55B-1869766FEA77}" srcOrd="0" destOrd="0" presId="urn:microsoft.com/office/officeart/2005/8/layout/vList2"/>
    <dgm:cxn modelId="{22AEEEE6-B601-49F5-8150-B113B6EDB2EA}" type="presOf" srcId="{6782174F-DA7C-4363-B636-BA3AC2F401CD}" destId="{D254F53A-C8C9-42C2-A55B-1869766FEA77}" srcOrd="0" destOrd="3" presId="urn:microsoft.com/office/officeart/2005/8/layout/vList2"/>
    <dgm:cxn modelId="{6FBB58F6-2B00-49AD-A8E8-F8D25EA558A5}" type="presOf" srcId="{E500A74C-76E7-4504-95B3-A88C95B09ED6}" destId="{D254F53A-C8C9-42C2-A55B-1869766FEA77}" srcOrd="0" destOrd="2" presId="urn:microsoft.com/office/officeart/2005/8/layout/vList2"/>
    <dgm:cxn modelId="{6DE08AFB-9A23-4592-A7AE-3B01282D457B}" type="presParOf" srcId="{B63D791F-0FD0-4AB0-877A-D3F606A569B1}" destId="{DEE39D08-39FA-436D-819D-A5A81022AFA7}" srcOrd="0" destOrd="0" presId="urn:microsoft.com/office/officeart/2005/8/layout/vList2"/>
    <dgm:cxn modelId="{57BDC850-6F58-40AB-A082-1D5D1C53AC59}" type="presParOf" srcId="{B63D791F-0FD0-4AB0-877A-D3F606A569B1}" destId="{D254F53A-C8C9-42C2-A55B-1869766FEA7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B0485-92C2-4D67-9857-1831B5563358}">
      <dsp:nvSpPr>
        <dsp:cNvPr id="0" name=""/>
        <dsp:cNvSpPr/>
      </dsp:nvSpPr>
      <dsp:spPr>
        <a:xfrm>
          <a:off x="0" y="2288"/>
          <a:ext cx="6364224" cy="11598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CC33D-F47E-48A5-9B7C-6AD97F03E870}">
      <dsp:nvSpPr>
        <dsp:cNvPr id="0" name=""/>
        <dsp:cNvSpPr/>
      </dsp:nvSpPr>
      <dsp:spPr>
        <a:xfrm>
          <a:off x="350852" y="263253"/>
          <a:ext cx="637913" cy="6379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873A8-19FC-4C59-944B-F19A04D5E06D}">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FFFFFF"/>
              </a:solidFill>
              <a:effectLst/>
              <a:uFill>
                <a:solidFill>
                  <a:prstClr val="black">
                    <a:alpha val="0"/>
                  </a:prstClr>
                </a:solidFill>
              </a:uFill>
              <a:latin typeface="Corbel"/>
              <a:ea typeface="Corbel"/>
              <a:cs typeface="Corbel"/>
            </a:rPr>
            <a:t>Una forma respetuosa y colaborativa de hablar con alguien sobre el cambio.</a:t>
          </a:r>
        </a:p>
      </dsp:txBody>
      <dsp:txXfrm>
        <a:off x="1339618" y="2288"/>
        <a:ext cx="5024605" cy="1159843"/>
      </dsp:txXfrm>
    </dsp:sp>
    <dsp:sp modelId="{11887C93-C019-4860-893C-4ED547646648}">
      <dsp:nvSpPr>
        <dsp:cNvPr id="0" name=""/>
        <dsp:cNvSpPr/>
      </dsp:nvSpPr>
      <dsp:spPr>
        <a:xfrm>
          <a:off x="0" y="1452092"/>
          <a:ext cx="6364224" cy="11598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95DA2F-D810-49E3-8B5E-F7B99D7A7187}">
      <dsp:nvSpPr>
        <dsp:cNvPr id="0" name=""/>
        <dsp:cNvSpPr/>
      </dsp:nvSpPr>
      <dsp:spPr>
        <a:xfrm>
          <a:off x="350852" y="1713057"/>
          <a:ext cx="637913" cy="63791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C9551A-69F4-4DF6-8952-4F61B05AA9F9}">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FFFFFF"/>
              </a:solidFill>
              <a:effectLst/>
              <a:uFill>
                <a:solidFill>
                  <a:prstClr val="black">
                    <a:alpha val="0"/>
                  </a:prstClr>
                </a:solidFill>
              </a:uFill>
              <a:latin typeface="Corbel"/>
              <a:ea typeface="Corbel"/>
              <a:cs typeface="Corbel"/>
            </a:rPr>
            <a:t>Ayuda a las personas a explorar y resolver la ambivalencia.</a:t>
          </a:r>
        </a:p>
      </dsp:txBody>
      <dsp:txXfrm>
        <a:off x="1339618" y="1452092"/>
        <a:ext cx="5024605" cy="1159843"/>
      </dsp:txXfrm>
    </dsp:sp>
    <dsp:sp modelId="{2F8258FE-FC59-4455-9E44-DAECED187E24}">
      <dsp:nvSpPr>
        <dsp:cNvPr id="0" name=""/>
        <dsp:cNvSpPr/>
      </dsp:nvSpPr>
      <dsp:spPr>
        <a:xfrm>
          <a:off x="0" y="2901896"/>
          <a:ext cx="6364224" cy="11598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18DE9-9027-41C3-82C2-5F06A3ED8541}">
      <dsp:nvSpPr>
        <dsp:cNvPr id="0" name=""/>
        <dsp:cNvSpPr/>
      </dsp:nvSpPr>
      <dsp:spPr>
        <a:xfrm>
          <a:off x="350852" y="3162861"/>
          <a:ext cx="637913" cy="63791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865C84-F9C0-4A9B-9037-8DB981F5D89A}">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FFFFFF"/>
              </a:solidFill>
              <a:effectLst/>
              <a:uFill>
                <a:solidFill>
                  <a:prstClr val="black">
                    <a:alpha val="0"/>
                  </a:prstClr>
                </a:solidFill>
              </a:uFill>
              <a:latin typeface="Corbel"/>
              <a:ea typeface="Corbel"/>
              <a:cs typeface="Corbel"/>
            </a:rPr>
            <a:t>La utilizan tanto las personas no expertas como aquellos con licencia clínica.</a:t>
          </a:r>
        </a:p>
      </dsp:txBody>
      <dsp:txXfrm>
        <a:off x="1339618" y="2901896"/>
        <a:ext cx="5024605" cy="1159843"/>
      </dsp:txXfrm>
    </dsp:sp>
    <dsp:sp modelId="{B4182702-E133-4042-9A18-56391C8E34D3}">
      <dsp:nvSpPr>
        <dsp:cNvPr id="0" name=""/>
        <dsp:cNvSpPr/>
      </dsp:nvSpPr>
      <dsp:spPr>
        <a:xfrm>
          <a:off x="0" y="4351700"/>
          <a:ext cx="6364224" cy="11598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65EFE-8AF8-466F-B606-BDB5288B803C}">
      <dsp:nvSpPr>
        <dsp:cNvPr id="0" name=""/>
        <dsp:cNvSpPr/>
      </dsp:nvSpPr>
      <dsp:spPr>
        <a:xfrm>
          <a:off x="350852" y="4612665"/>
          <a:ext cx="637913" cy="63791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6EC75-7B40-44CA-88F5-299B7040B336}">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FFFFFF"/>
              </a:solidFill>
              <a:effectLst/>
              <a:uFill>
                <a:solidFill>
                  <a:prstClr val="black">
                    <a:alpha val="0"/>
                  </a:prstClr>
                </a:solidFill>
              </a:uFill>
              <a:latin typeface="Corbel"/>
              <a:ea typeface="Corbel"/>
              <a:cs typeface="Corbel"/>
            </a:rPr>
            <a:t>No es una técnica para “hacer que alguien haga algo”, sino para comprender por qué podría querer hacerlo.</a:t>
          </a:r>
        </a:p>
      </dsp:txBody>
      <dsp:txXfrm>
        <a:off x="1339618" y="4351700"/>
        <a:ext cx="5024605" cy="11598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83AD-5543-4210-82A5-1C49A8B3143C}">
      <dsp:nvSpPr>
        <dsp:cNvPr id="0" name=""/>
        <dsp:cNvSpPr/>
      </dsp:nvSpPr>
      <dsp:spPr>
        <a:xfrm>
          <a:off x="0" y="2288"/>
          <a:ext cx="592783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8392D-55E2-42D5-92F3-1C14F5B9321B}">
      <dsp:nvSpPr>
        <dsp:cNvPr id="0" name=""/>
        <dsp:cNvSpPr/>
      </dsp:nvSpPr>
      <dsp:spPr>
        <a:xfrm>
          <a:off x="350852" y="263253"/>
          <a:ext cx="637913" cy="6379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E87413-4CCA-44AE-AD0A-ABB21366A5DD}">
      <dsp:nvSpPr>
        <dsp:cNvPr id="0" name=""/>
        <dsp:cNvSpPr/>
      </dsp:nvSpPr>
      <dsp:spPr>
        <a:xfrm>
          <a:off x="1339618" y="2288"/>
          <a:ext cx="458821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000000"/>
              </a:solidFill>
              <a:effectLst/>
              <a:uFill>
                <a:solidFill>
                  <a:prstClr val="black">
                    <a:alpha val="0"/>
                  </a:prstClr>
                </a:solidFill>
              </a:uFill>
              <a:latin typeface="Corbel"/>
              <a:ea typeface="Corbel"/>
              <a:cs typeface="Corbel"/>
            </a:rPr>
            <a:t>“¿Qué es importante para usted en este momento?”.</a:t>
          </a:r>
        </a:p>
      </dsp:txBody>
      <dsp:txXfrm>
        <a:off x="1339618" y="2288"/>
        <a:ext cx="4588215" cy="1159843"/>
      </dsp:txXfrm>
    </dsp:sp>
    <dsp:sp modelId="{A251E54B-4E73-4526-95D1-CB360CAEB310}">
      <dsp:nvSpPr>
        <dsp:cNvPr id="0" name=""/>
        <dsp:cNvSpPr/>
      </dsp:nvSpPr>
      <dsp:spPr>
        <a:xfrm>
          <a:off x="0" y="1452092"/>
          <a:ext cx="592783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212C8-CEFB-455C-8B9F-E030558B28BB}">
      <dsp:nvSpPr>
        <dsp:cNvPr id="0" name=""/>
        <dsp:cNvSpPr/>
      </dsp:nvSpPr>
      <dsp:spPr>
        <a:xfrm>
          <a:off x="350852" y="1713057"/>
          <a:ext cx="637913" cy="63791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A06C16-5F47-4F69-8615-6DAD82C5FF12}">
      <dsp:nvSpPr>
        <dsp:cNvPr id="0" name=""/>
        <dsp:cNvSpPr/>
      </dsp:nvSpPr>
      <dsp:spPr>
        <a:xfrm>
          <a:off x="1339618" y="1452092"/>
          <a:ext cx="458821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000000"/>
              </a:solidFill>
              <a:effectLst/>
              <a:uFill>
                <a:solidFill>
                  <a:prstClr val="black">
                    <a:alpha val="0"/>
                  </a:prstClr>
                </a:solidFill>
              </a:uFill>
              <a:latin typeface="Corbel"/>
              <a:ea typeface="Corbel"/>
              <a:cs typeface="Corbel"/>
            </a:rPr>
            <a:t>“¿Qué le gustaría que fuera diferente en el futuro?”.</a:t>
          </a:r>
        </a:p>
      </dsp:txBody>
      <dsp:txXfrm>
        <a:off x="1339618" y="1452092"/>
        <a:ext cx="4588215" cy="1159843"/>
      </dsp:txXfrm>
    </dsp:sp>
    <dsp:sp modelId="{887A422E-E591-4B70-A18E-2FA3054AD8A6}">
      <dsp:nvSpPr>
        <dsp:cNvPr id="0" name=""/>
        <dsp:cNvSpPr/>
      </dsp:nvSpPr>
      <dsp:spPr>
        <a:xfrm>
          <a:off x="0" y="2901896"/>
          <a:ext cx="592783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B78C3-9231-4B16-AE35-5501A76C985A}">
      <dsp:nvSpPr>
        <dsp:cNvPr id="0" name=""/>
        <dsp:cNvSpPr/>
      </dsp:nvSpPr>
      <dsp:spPr>
        <a:xfrm>
          <a:off x="350852" y="3162861"/>
          <a:ext cx="637913" cy="6379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629B35-B6F1-4426-99D3-48B3A375CB2E}">
      <dsp:nvSpPr>
        <dsp:cNvPr id="0" name=""/>
        <dsp:cNvSpPr/>
      </dsp:nvSpPr>
      <dsp:spPr>
        <a:xfrm>
          <a:off x="1339618" y="2901896"/>
          <a:ext cx="458821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000000"/>
              </a:solidFill>
              <a:effectLst/>
              <a:uFill>
                <a:solidFill>
                  <a:prstClr val="black">
                    <a:alpha val="0"/>
                  </a:prstClr>
                </a:solidFill>
              </a:uFill>
              <a:latin typeface="Corbel"/>
              <a:ea typeface="Corbel"/>
              <a:cs typeface="Corbel"/>
            </a:rPr>
            <a:t>“¿Cómo se cuida a sí mismo cuando las cosas se sienten abrumadoras?”.</a:t>
          </a:r>
        </a:p>
      </dsp:txBody>
      <dsp:txXfrm>
        <a:off x="1339618" y="2901896"/>
        <a:ext cx="4588215" cy="1159843"/>
      </dsp:txXfrm>
    </dsp:sp>
    <dsp:sp modelId="{10A35FC2-7F50-482A-ADD9-16EEDAD43575}">
      <dsp:nvSpPr>
        <dsp:cNvPr id="0" name=""/>
        <dsp:cNvSpPr/>
      </dsp:nvSpPr>
      <dsp:spPr>
        <a:xfrm>
          <a:off x="0" y="4351700"/>
          <a:ext cx="592783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FC103-16FD-4D47-BE4E-F6330991CAEE}">
      <dsp:nvSpPr>
        <dsp:cNvPr id="0" name=""/>
        <dsp:cNvSpPr/>
      </dsp:nvSpPr>
      <dsp:spPr>
        <a:xfrm>
          <a:off x="350852" y="4612665"/>
          <a:ext cx="637913" cy="63791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F61EB9-AD8F-4A7A-9A45-2592E51B7C7C}">
      <dsp:nvSpPr>
        <dsp:cNvPr id="0" name=""/>
        <dsp:cNvSpPr/>
      </dsp:nvSpPr>
      <dsp:spPr>
        <a:xfrm>
          <a:off x="1339618" y="4351700"/>
          <a:ext cx="458821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000000"/>
              </a:solidFill>
              <a:effectLst/>
              <a:uFill>
                <a:solidFill>
                  <a:prstClr val="black">
                    <a:alpha val="0"/>
                  </a:prstClr>
                </a:solidFill>
              </a:uFill>
              <a:latin typeface="Corbel"/>
              <a:ea typeface="Corbel"/>
              <a:cs typeface="Corbel"/>
            </a:rPr>
            <a:t>“Si alguna vez quisiera que algo cambiara, ¿cómo podría ser eso?”.</a:t>
          </a:r>
        </a:p>
      </dsp:txBody>
      <dsp:txXfrm>
        <a:off x="1339618" y="4351700"/>
        <a:ext cx="4588215" cy="11598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4BCFA-D1F8-4D00-9207-AB2935C0D14C}">
      <dsp:nvSpPr>
        <dsp:cNvPr id="0" name=""/>
        <dsp:cNvSpPr/>
      </dsp:nvSpPr>
      <dsp:spPr>
        <a:xfrm>
          <a:off x="0" y="2215"/>
          <a:ext cx="5839329"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E93C3-E064-4466-AD9D-E4A40A6640E3}">
      <dsp:nvSpPr>
        <dsp:cNvPr id="0" name=""/>
        <dsp:cNvSpPr/>
      </dsp:nvSpPr>
      <dsp:spPr>
        <a:xfrm>
          <a:off x="339712" y="254894"/>
          <a:ext cx="617659" cy="61765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6FA218-4C18-4AB1-8181-6B1850352FDA}">
      <dsp:nvSpPr>
        <dsp:cNvPr id="0" name=""/>
        <dsp:cNvSpPr/>
      </dsp:nvSpPr>
      <dsp:spPr>
        <a:xfrm>
          <a:off x="1297085" y="2215"/>
          <a:ext cx="4542243"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000000"/>
              </a:solidFill>
              <a:effectLst/>
              <a:uFill>
                <a:solidFill>
                  <a:prstClr val="black">
                    <a:alpha val="0"/>
                  </a:prstClr>
                </a:solidFill>
              </a:uFill>
              <a:latin typeface="Corbel"/>
              <a:ea typeface="Corbel"/>
              <a:cs typeface="Corbel"/>
            </a:rPr>
            <a:t>“Si las cosas se sintieran un poco mejor el próximo mes, ¿qué podría ser diferente?”.</a:t>
          </a:r>
        </a:p>
      </dsp:txBody>
      <dsp:txXfrm>
        <a:off x="1297085" y="2215"/>
        <a:ext cx="4542243" cy="1123017"/>
      </dsp:txXfrm>
    </dsp:sp>
    <dsp:sp modelId="{7F862557-E627-4AE7-80B1-3E99EEFA13C5}">
      <dsp:nvSpPr>
        <dsp:cNvPr id="0" name=""/>
        <dsp:cNvSpPr/>
      </dsp:nvSpPr>
      <dsp:spPr>
        <a:xfrm>
          <a:off x="0" y="1405987"/>
          <a:ext cx="5839329"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5BC52-E39C-4645-B50C-F8FA8672E1E7}">
      <dsp:nvSpPr>
        <dsp:cNvPr id="0" name=""/>
        <dsp:cNvSpPr/>
      </dsp:nvSpPr>
      <dsp:spPr>
        <a:xfrm>
          <a:off x="339712" y="1658666"/>
          <a:ext cx="617659" cy="61765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7472F7-C8B2-4B2D-AF75-59F90FD82685}">
      <dsp:nvSpPr>
        <dsp:cNvPr id="0" name=""/>
        <dsp:cNvSpPr/>
      </dsp:nvSpPr>
      <dsp:spPr>
        <a:xfrm>
          <a:off x="1297085" y="1405987"/>
          <a:ext cx="4542243"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000000"/>
              </a:solidFill>
              <a:effectLst/>
              <a:uFill>
                <a:solidFill>
                  <a:prstClr val="black">
                    <a:alpha val="0"/>
                  </a:prstClr>
                </a:solidFill>
              </a:uFill>
              <a:latin typeface="Corbel"/>
              <a:ea typeface="Corbel"/>
              <a:cs typeface="Corbel"/>
            </a:rPr>
            <a:t>“¿Alguna vez ha imaginado cómo sería un buen día para usted?”.</a:t>
          </a:r>
        </a:p>
      </dsp:txBody>
      <dsp:txXfrm>
        <a:off x="1297085" y="1405987"/>
        <a:ext cx="4542243" cy="1123017"/>
      </dsp:txXfrm>
    </dsp:sp>
    <dsp:sp modelId="{A1849C7F-5D7E-4D5B-B81B-6E4324423945}">
      <dsp:nvSpPr>
        <dsp:cNvPr id="0" name=""/>
        <dsp:cNvSpPr/>
      </dsp:nvSpPr>
      <dsp:spPr>
        <a:xfrm>
          <a:off x="0" y="2809759"/>
          <a:ext cx="5839329"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CA409-26B1-433C-B956-2D7A6476CEE2}">
      <dsp:nvSpPr>
        <dsp:cNvPr id="0" name=""/>
        <dsp:cNvSpPr/>
      </dsp:nvSpPr>
      <dsp:spPr>
        <a:xfrm>
          <a:off x="339712" y="3062438"/>
          <a:ext cx="617659" cy="61765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E9D307-79C0-4E73-A19C-590446970C43}">
      <dsp:nvSpPr>
        <dsp:cNvPr id="0" name=""/>
        <dsp:cNvSpPr/>
      </dsp:nvSpPr>
      <dsp:spPr>
        <a:xfrm>
          <a:off x="1297085" y="2809759"/>
          <a:ext cx="4542243"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000000"/>
              </a:solidFill>
              <a:effectLst/>
              <a:uFill>
                <a:solidFill>
                  <a:prstClr val="black">
                    <a:alpha val="0"/>
                  </a:prstClr>
                </a:solidFill>
              </a:uFill>
              <a:latin typeface="Corbel"/>
              <a:ea typeface="Corbel"/>
              <a:cs typeface="Corbel"/>
            </a:rPr>
            <a:t>“¿Qué es algo con lo que solía soñar y a lo que todavía se aferra?”.</a:t>
          </a:r>
        </a:p>
      </dsp:txBody>
      <dsp:txXfrm>
        <a:off x="1297085" y="2809759"/>
        <a:ext cx="4542243" cy="1123017"/>
      </dsp:txXfrm>
    </dsp:sp>
    <dsp:sp modelId="{C90C9B20-9A88-4FAB-8C19-552B0A54A28D}">
      <dsp:nvSpPr>
        <dsp:cNvPr id="0" name=""/>
        <dsp:cNvSpPr/>
      </dsp:nvSpPr>
      <dsp:spPr>
        <a:xfrm>
          <a:off x="0" y="4213530"/>
          <a:ext cx="5839329"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FB453-79C7-4C4B-8450-78E75A50FDEF}">
      <dsp:nvSpPr>
        <dsp:cNvPr id="0" name=""/>
        <dsp:cNvSpPr/>
      </dsp:nvSpPr>
      <dsp:spPr>
        <a:xfrm>
          <a:off x="339712" y="4466209"/>
          <a:ext cx="617659" cy="61765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D1951E-F244-462A-950A-8FDB2752B9B6}">
      <dsp:nvSpPr>
        <dsp:cNvPr id="0" name=""/>
        <dsp:cNvSpPr/>
      </dsp:nvSpPr>
      <dsp:spPr>
        <a:xfrm>
          <a:off x="1297085" y="4213530"/>
          <a:ext cx="4542243"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s-US" sz="2100" b="0" i="0" u="none" strike="noStrike" kern="1200" cap="none" baseline="0" dirty="0">
              <a:solidFill>
                <a:srgbClr val="000000"/>
              </a:solidFill>
              <a:effectLst/>
              <a:uFill>
                <a:solidFill>
                  <a:prstClr val="black">
                    <a:alpha val="0"/>
                  </a:prstClr>
                </a:solidFill>
              </a:uFill>
              <a:latin typeface="Corbel"/>
              <a:ea typeface="Corbel"/>
              <a:cs typeface="Corbel"/>
            </a:rPr>
            <a:t>“Si tuviera control total sobre su próximo paso, ¿qué elegiría?”.</a:t>
          </a:r>
        </a:p>
      </dsp:txBody>
      <dsp:txXfrm>
        <a:off x="1297085" y="4213530"/>
        <a:ext cx="4542243" cy="11230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2C0A7-BA67-4A12-8029-3E9CFCF77193}">
      <dsp:nvSpPr>
        <dsp:cNvPr id="0" name=""/>
        <dsp:cNvSpPr/>
      </dsp:nvSpPr>
      <dsp:spPr>
        <a:xfrm>
          <a:off x="0" y="4820"/>
          <a:ext cx="6651253" cy="10559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3CEB3-949A-41F5-AB6A-78FF764506EC}">
      <dsp:nvSpPr>
        <dsp:cNvPr id="0" name=""/>
        <dsp:cNvSpPr/>
      </dsp:nvSpPr>
      <dsp:spPr>
        <a:xfrm>
          <a:off x="319417" y="242403"/>
          <a:ext cx="581326" cy="58075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99CDDD-85D6-4DDD-A5D8-DA0AFEC0BCAE}">
      <dsp:nvSpPr>
        <dsp:cNvPr id="0" name=""/>
        <dsp:cNvSpPr/>
      </dsp:nvSpPr>
      <dsp:spPr>
        <a:xfrm>
          <a:off x="1220161" y="4820"/>
          <a:ext cx="5394134" cy="112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37" tIns="118737" rIns="118737" bIns="118737"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FFFFFF"/>
              </a:solidFill>
              <a:effectLst/>
              <a:uFill>
                <a:solidFill>
                  <a:prstClr val="black">
                    <a:alpha val="0"/>
                  </a:prstClr>
                </a:solidFill>
              </a:uFill>
              <a:latin typeface="Corbel"/>
              <a:ea typeface="Corbel"/>
              <a:cs typeface="Corbel"/>
            </a:rPr>
            <a:t>“Una parte de usted podría sentirse de una manera, y una parte de usted de otra, ¿eso le parece verdadero?”.</a:t>
          </a:r>
        </a:p>
      </dsp:txBody>
      <dsp:txXfrm>
        <a:off x="1220161" y="4820"/>
        <a:ext cx="5394134" cy="1121920"/>
      </dsp:txXfrm>
    </dsp:sp>
    <dsp:sp modelId="{EB450918-4DF2-4E1F-A6B8-E6F85ADADC0C}">
      <dsp:nvSpPr>
        <dsp:cNvPr id="0" name=""/>
        <dsp:cNvSpPr/>
      </dsp:nvSpPr>
      <dsp:spPr>
        <a:xfrm>
          <a:off x="0" y="1407221"/>
          <a:ext cx="6651253" cy="10559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4A65D-A359-4AEC-8F44-B4C12C8034CB}">
      <dsp:nvSpPr>
        <dsp:cNvPr id="0" name=""/>
        <dsp:cNvSpPr/>
      </dsp:nvSpPr>
      <dsp:spPr>
        <a:xfrm>
          <a:off x="319417" y="1644804"/>
          <a:ext cx="581326" cy="58075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801AC7-DB09-43E9-9729-0266E5CFF9B6}">
      <dsp:nvSpPr>
        <dsp:cNvPr id="0" name=""/>
        <dsp:cNvSpPr/>
      </dsp:nvSpPr>
      <dsp:spPr>
        <a:xfrm>
          <a:off x="1220161" y="1407221"/>
          <a:ext cx="5394134" cy="112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37" tIns="118737" rIns="118737" bIns="118737"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FFFFFF"/>
              </a:solidFill>
              <a:effectLst/>
              <a:uFill>
                <a:solidFill>
                  <a:prstClr val="black">
                    <a:alpha val="0"/>
                  </a:prstClr>
                </a:solidFill>
              </a:uFill>
              <a:latin typeface="Corbel"/>
              <a:ea typeface="Corbel"/>
              <a:cs typeface="Corbel"/>
            </a:rPr>
            <a:t>“¿Qué es algo que se siente difícil de cambiar, incluso si parte de usted lo desea?”.</a:t>
          </a:r>
        </a:p>
      </dsp:txBody>
      <dsp:txXfrm>
        <a:off x="1220161" y="1407221"/>
        <a:ext cx="5394134" cy="1121920"/>
      </dsp:txXfrm>
    </dsp:sp>
    <dsp:sp modelId="{679DBFD3-3F26-41A0-8D0A-B7C3362CA909}">
      <dsp:nvSpPr>
        <dsp:cNvPr id="0" name=""/>
        <dsp:cNvSpPr/>
      </dsp:nvSpPr>
      <dsp:spPr>
        <a:xfrm>
          <a:off x="0" y="2809622"/>
          <a:ext cx="6651253" cy="10559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64D88-5F3E-4219-A37E-A4E5931B3CFC}">
      <dsp:nvSpPr>
        <dsp:cNvPr id="0" name=""/>
        <dsp:cNvSpPr/>
      </dsp:nvSpPr>
      <dsp:spPr>
        <a:xfrm>
          <a:off x="319417" y="3047205"/>
          <a:ext cx="581326" cy="58075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C83191-B1CA-4E08-9AFB-3B11853DE007}">
      <dsp:nvSpPr>
        <dsp:cNvPr id="0" name=""/>
        <dsp:cNvSpPr/>
      </dsp:nvSpPr>
      <dsp:spPr>
        <a:xfrm>
          <a:off x="1220161" y="2809622"/>
          <a:ext cx="5394134" cy="112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37" tIns="118737" rIns="118737" bIns="118737"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FFFFFF"/>
              </a:solidFill>
              <a:effectLst/>
              <a:uFill>
                <a:solidFill>
                  <a:prstClr val="black">
                    <a:alpha val="0"/>
                  </a:prstClr>
                </a:solidFill>
              </a:uFill>
              <a:latin typeface="Corbel"/>
              <a:ea typeface="Corbel"/>
              <a:cs typeface="Corbel"/>
            </a:rPr>
            <a:t>“¿Qué lo haría sentir más listo, o menos listo, para probar algo diferente?”.</a:t>
          </a:r>
        </a:p>
      </dsp:txBody>
      <dsp:txXfrm>
        <a:off x="1220161" y="2809622"/>
        <a:ext cx="5394134" cy="1121920"/>
      </dsp:txXfrm>
    </dsp:sp>
    <dsp:sp modelId="{1CF7E7C1-4E8F-4835-984B-904FAE961BAC}">
      <dsp:nvSpPr>
        <dsp:cNvPr id="0" name=""/>
        <dsp:cNvSpPr/>
      </dsp:nvSpPr>
      <dsp:spPr>
        <a:xfrm>
          <a:off x="0" y="4212022"/>
          <a:ext cx="6651253" cy="105592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EB29B-AE29-431F-B7DB-9C65D288A852}">
      <dsp:nvSpPr>
        <dsp:cNvPr id="0" name=""/>
        <dsp:cNvSpPr/>
      </dsp:nvSpPr>
      <dsp:spPr>
        <a:xfrm>
          <a:off x="319417" y="4449606"/>
          <a:ext cx="581326" cy="58075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72A32-5456-482B-84EE-DFBE0FC03E32}">
      <dsp:nvSpPr>
        <dsp:cNvPr id="0" name=""/>
        <dsp:cNvSpPr/>
      </dsp:nvSpPr>
      <dsp:spPr>
        <a:xfrm>
          <a:off x="1220161" y="4212022"/>
          <a:ext cx="5394134" cy="112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37" tIns="118737" rIns="118737" bIns="118737" numCol="1" spcCol="1270" anchor="ctr" anchorCtr="0">
          <a:noAutofit/>
        </a:bodyPr>
        <a:lstStyle/>
        <a:p>
          <a:pPr marL="0" lvl="0" indent="0" algn="l" defTabSz="977900">
            <a:lnSpc>
              <a:spcPct val="90000"/>
            </a:lnSpc>
            <a:spcBef>
              <a:spcPct val="0"/>
            </a:spcBef>
            <a:spcAft>
              <a:spcPct val="35000"/>
            </a:spcAft>
            <a:buNone/>
          </a:pPr>
          <a:r>
            <a:rPr lang="es-US" sz="2200" b="0" i="0" u="none" strike="noStrike" kern="1200" cap="none" baseline="0" dirty="0">
              <a:solidFill>
                <a:srgbClr val="FFFFFF"/>
              </a:solidFill>
              <a:effectLst/>
              <a:uFill>
                <a:solidFill>
                  <a:prstClr val="black">
                    <a:alpha val="0"/>
                  </a:prstClr>
                </a:solidFill>
              </a:uFill>
              <a:latin typeface="Corbel"/>
              <a:ea typeface="Corbel"/>
              <a:cs typeface="Corbel"/>
            </a:rPr>
            <a:t>“Si alguna vez quisiera hacer un cambio, ¿qué le ayudaría a sentirse apoyado?”.</a:t>
          </a:r>
        </a:p>
      </dsp:txBody>
      <dsp:txXfrm>
        <a:off x="1220161" y="4212022"/>
        <a:ext cx="5394134" cy="11219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9E08E-6073-40DE-911E-51BD784B8030}">
      <dsp:nvSpPr>
        <dsp:cNvPr id="0" name=""/>
        <dsp:cNvSpPr/>
      </dsp:nvSpPr>
      <dsp:spPr>
        <a:xfrm>
          <a:off x="2426797" y="1735"/>
          <a:ext cx="3542441" cy="160218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US" sz="3200" b="0" i="0" u="none" strike="noStrike" kern="1200" cap="none" baseline="0" dirty="0">
              <a:solidFill>
                <a:srgbClr val="FFFFFF"/>
              </a:solidFill>
              <a:effectLst/>
              <a:uFill>
                <a:solidFill>
                  <a:prstClr val="black">
                    <a:alpha val="0"/>
                  </a:prstClr>
                </a:solidFill>
              </a:uFill>
              <a:latin typeface="Corbel"/>
              <a:ea typeface="Corbel"/>
              <a:cs typeface="Corbel"/>
            </a:rPr>
            <a:t>No siempre lo hará “correcto”, y está bien</a:t>
          </a:r>
        </a:p>
      </dsp:txBody>
      <dsp:txXfrm>
        <a:off x="2426797" y="1735"/>
        <a:ext cx="3542441" cy="1602189"/>
      </dsp:txXfrm>
    </dsp:sp>
    <dsp:sp modelId="{6462C4AC-E75F-4256-8679-11019DD8B9A8}">
      <dsp:nvSpPr>
        <dsp:cNvPr id="0" name=""/>
        <dsp:cNvSpPr/>
      </dsp:nvSpPr>
      <dsp:spPr>
        <a:xfrm>
          <a:off x="682013" y="1735"/>
          <a:ext cx="1586167" cy="16021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A6C2E-A4EA-4754-8069-46AF1AA4B215}">
      <dsp:nvSpPr>
        <dsp:cNvPr id="0" name=""/>
        <dsp:cNvSpPr/>
      </dsp:nvSpPr>
      <dsp:spPr>
        <a:xfrm>
          <a:off x="682013" y="1868287"/>
          <a:ext cx="3542441" cy="1602189"/>
        </a:xfrm>
        <a:prstGeom prst="rect">
          <a:avLst/>
        </a:prstGeom>
        <a:solidFill>
          <a:srgbClr val="2A2C6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S" sz="2400" b="0" i="0" u="none" strike="noStrike" kern="1200" cap="none" baseline="0" dirty="0">
              <a:solidFill>
                <a:srgbClr val="FFFFFF"/>
              </a:solidFill>
              <a:effectLst/>
              <a:uFill>
                <a:solidFill>
                  <a:prstClr val="black">
                    <a:alpha val="0"/>
                  </a:prstClr>
                </a:solidFill>
              </a:uFill>
              <a:latin typeface="Corbel"/>
              <a:ea typeface="Corbel"/>
              <a:cs typeface="Corbel"/>
            </a:rPr>
            <a:t>Se </a:t>
          </a:r>
          <a:r>
            <a:rPr lang="es-US" sz="2800" b="0" i="0" u="none" strike="noStrike" kern="1200" cap="none" baseline="0" dirty="0">
              <a:solidFill>
                <a:srgbClr val="FFFFFF"/>
              </a:solidFill>
              <a:effectLst/>
              <a:uFill>
                <a:solidFill>
                  <a:prstClr val="black">
                    <a:alpha val="0"/>
                  </a:prstClr>
                </a:solidFill>
              </a:uFill>
              <a:latin typeface="Corbel"/>
              <a:ea typeface="Corbel"/>
              <a:cs typeface="Corbel"/>
            </a:rPr>
            <a:t>trata</a:t>
          </a:r>
          <a:r>
            <a:rPr lang="es-US" sz="2400" b="0" i="0" u="none" strike="noStrike" kern="1200" cap="none" baseline="0" dirty="0">
              <a:solidFill>
                <a:srgbClr val="FFFFFF"/>
              </a:solidFill>
              <a:effectLst/>
              <a:uFill>
                <a:solidFill>
                  <a:prstClr val="black">
                    <a:alpha val="0"/>
                  </a:prstClr>
                </a:solidFill>
              </a:uFill>
              <a:latin typeface="Corbel"/>
              <a:ea typeface="Corbel"/>
              <a:cs typeface="Corbel"/>
            </a:rPr>
            <a:t> de estar con los jóvenes, no de “arreglarlos”</a:t>
          </a:r>
        </a:p>
      </dsp:txBody>
      <dsp:txXfrm>
        <a:off x="682013" y="1868287"/>
        <a:ext cx="3542441" cy="1602189"/>
      </dsp:txXfrm>
    </dsp:sp>
    <dsp:sp modelId="{CDC99E0B-F3C1-424D-BA39-93230F15C54B}">
      <dsp:nvSpPr>
        <dsp:cNvPr id="0" name=""/>
        <dsp:cNvSpPr/>
      </dsp:nvSpPr>
      <dsp:spPr>
        <a:xfrm>
          <a:off x="4383071" y="1868287"/>
          <a:ext cx="1586167" cy="16021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0C4F6-E104-4762-8FF8-F101FE7C4201}">
      <dsp:nvSpPr>
        <dsp:cNvPr id="0" name=""/>
        <dsp:cNvSpPr/>
      </dsp:nvSpPr>
      <dsp:spPr>
        <a:xfrm>
          <a:off x="2426797" y="3734838"/>
          <a:ext cx="3542441" cy="1602189"/>
        </a:xfrm>
        <a:prstGeom prst="rect">
          <a:avLst/>
        </a:prstGeom>
        <a:solidFill>
          <a:schemeClr val="accent5">
            <a:hueOff val="-4398744"/>
            <a:satOff val="-18637"/>
            <a:lumOff val="-1941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S" sz="2400" b="0" i="0" u="none" strike="noStrike" kern="1200" cap="none" baseline="0" dirty="0">
              <a:solidFill>
                <a:srgbClr val="FFFFFF"/>
              </a:solidFill>
              <a:effectLst/>
              <a:uFill>
                <a:solidFill>
                  <a:prstClr val="black">
                    <a:alpha val="0"/>
                  </a:prstClr>
                </a:solidFill>
              </a:uFill>
              <a:latin typeface="Corbel"/>
              <a:ea typeface="Corbel"/>
              <a:cs typeface="Corbel"/>
            </a:rPr>
            <a:t>La confianza se construye a través de la consistencia, la humildad y la compasión</a:t>
          </a:r>
        </a:p>
      </dsp:txBody>
      <dsp:txXfrm>
        <a:off x="2426797" y="3734838"/>
        <a:ext cx="3542441" cy="1602189"/>
      </dsp:txXfrm>
    </dsp:sp>
    <dsp:sp modelId="{E6D2EFC5-1348-4A79-A9BB-FE3AF32EBE2D}">
      <dsp:nvSpPr>
        <dsp:cNvPr id="0" name=""/>
        <dsp:cNvSpPr/>
      </dsp:nvSpPr>
      <dsp:spPr>
        <a:xfrm>
          <a:off x="682013" y="3734838"/>
          <a:ext cx="1586167" cy="16021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09ABC-1541-4FF8-8143-E83124EEB9FA}">
      <dsp:nvSpPr>
        <dsp:cNvPr id="0" name=""/>
        <dsp:cNvSpPr/>
      </dsp:nvSpPr>
      <dsp:spPr>
        <a:xfrm>
          <a:off x="0" y="2772"/>
          <a:ext cx="627419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665BF-C267-4790-929D-24AA71158535}">
      <dsp:nvSpPr>
        <dsp:cNvPr id="0" name=""/>
        <dsp:cNvSpPr/>
      </dsp:nvSpPr>
      <dsp:spPr>
        <a:xfrm>
          <a:off x="0" y="2772"/>
          <a:ext cx="6180517"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s-US" sz="4900" b="0" i="0" u="none" strike="noStrike" kern="1200" cap="none" baseline="0" dirty="0">
              <a:solidFill>
                <a:srgbClr val="000000"/>
              </a:solidFill>
              <a:effectLst/>
              <a:uFill>
                <a:solidFill>
                  <a:prstClr val="black">
                    <a:alpha val="0"/>
                  </a:prstClr>
                </a:solidFill>
              </a:uFill>
              <a:latin typeface="Corbel"/>
              <a:ea typeface="Corbel"/>
              <a:cs typeface="Corbel"/>
            </a:rPr>
            <a:t>¿Qué le llamó la atención?</a:t>
          </a:r>
        </a:p>
      </dsp:txBody>
      <dsp:txXfrm>
        <a:off x="0" y="2772"/>
        <a:ext cx="6180517" cy="1890891"/>
      </dsp:txXfrm>
    </dsp:sp>
    <dsp:sp modelId="{C7C61128-E91E-433C-ABFB-3154F8901F80}">
      <dsp:nvSpPr>
        <dsp:cNvPr id="0" name=""/>
        <dsp:cNvSpPr/>
      </dsp:nvSpPr>
      <dsp:spPr>
        <a:xfrm>
          <a:off x="0" y="1893663"/>
          <a:ext cx="6274191" cy="0"/>
        </a:xfrm>
        <a:prstGeom prst="line">
          <a:avLst/>
        </a:prstGeom>
        <a:solidFill>
          <a:schemeClr val="accent5">
            <a:hueOff val="-2199372"/>
            <a:satOff val="-9319"/>
            <a:lumOff val="-9706"/>
            <a:alphaOff val="0"/>
          </a:schemeClr>
        </a:solidFill>
        <a:ln w="19050" cap="flat" cmpd="sng" algn="ctr">
          <a:solidFill>
            <a:schemeClr val="accent5">
              <a:hueOff val="-2199372"/>
              <a:satOff val="-9319"/>
              <a:lumOff val="-9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30EAF-1870-42FE-91F8-E751B259BA1F}">
      <dsp:nvSpPr>
        <dsp:cNvPr id="0" name=""/>
        <dsp:cNvSpPr/>
      </dsp:nvSpPr>
      <dsp:spPr>
        <a:xfrm>
          <a:off x="0" y="1893663"/>
          <a:ext cx="6274191"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s-US" sz="4900" b="0" i="0" u="none" strike="noStrike" kern="1200" cap="none" baseline="0" dirty="0">
              <a:solidFill>
                <a:srgbClr val="000000"/>
              </a:solidFill>
              <a:effectLst/>
              <a:uFill>
                <a:solidFill>
                  <a:prstClr val="black">
                    <a:alpha val="0"/>
                  </a:prstClr>
                </a:solidFill>
              </a:uFill>
              <a:latin typeface="Corbel"/>
              <a:ea typeface="Corbel"/>
              <a:cs typeface="Corbel"/>
            </a:rPr>
            <a:t>¿Dónde ve que encaja la EM en su trabajo?</a:t>
          </a:r>
        </a:p>
      </dsp:txBody>
      <dsp:txXfrm>
        <a:off x="0" y="1893663"/>
        <a:ext cx="6274191" cy="1890891"/>
      </dsp:txXfrm>
    </dsp:sp>
    <dsp:sp modelId="{D46739B0-306E-48C1-B088-2693DEBA313E}">
      <dsp:nvSpPr>
        <dsp:cNvPr id="0" name=""/>
        <dsp:cNvSpPr/>
      </dsp:nvSpPr>
      <dsp:spPr>
        <a:xfrm>
          <a:off x="0" y="3784555"/>
          <a:ext cx="6274191" cy="0"/>
        </a:xfrm>
        <a:prstGeom prst="line">
          <a:avLst/>
        </a:prstGeom>
        <a:solidFill>
          <a:schemeClr val="accent5">
            <a:hueOff val="-4398744"/>
            <a:satOff val="-18637"/>
            <a:lumOff val="-19412"/>
            <a:alphaOff val="0"/>
          </a:schemeClr>
        </a:solidFill>
        <a:ln w="19050" cap="flat" cmpd="sng" algn="ctr">
          <a:solidFill>
            <a:schemeClr val="accent5">
              <a:hueOff val="-4398744"/>
              <a:satOff val="-18637"/>
              <a:lumOff val="-1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0B862-3F8C-4C40-AA0C-6FA206B443AD}">
      <dsp:nvSpPr>
        <dsp:cNvPr id="0" name=""/>
        <dsp:cNvSpPr/>
      </dsp:nvSpPr>
      <dsp:spPr>
        <a:xfrm>
          <a:off x="0" y="3784555"/>
          <a:ext cx="6274191"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s-US" sz="4900" b="0" i="0" u="none" strike="noStrike" kern="1200" cap="none" baseline="0" dirty="0">
              <a:solidFill>
                <a:srgbClr val="000000"/>
              </a:solidFill>
              <a:effectLst/>
              <a:uFill>
                <a:solidFill>
                  <a:prstClr val="black">
                    <a:alpha val="0"/>
                  </a:prstClr>
                </a:solidFill>
              </a:uFill>
              <a:latin typeface="Corbel"/>
              <a:ea typeface="Corbel"/>
              <a:cs typeface="Corbel"/>
            </a:rPr>
            <a:t>¿Qué se siente desafiante?</a:t>
          </a:r>
        </a:p>
      </dsp:txBody>
      <dsp:txXfrm>
        <a:off x="0" y="3784555"/>
        <a:ext cx="6274191" cy="18908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EE9BA-7ECF-40F9-9AA7-6D970631DEEB}">
      <dsp:nvSpPr>
        <dsp:cNvPr id="0" name=""/>
        <dsp:cNvSpPr/>
      </dsp:nvSpPr>
      <dsp:spPr>
        <a:xfrm>
          <a:off x="0" y="592"/>
          <a:ext cx="6666833" cy="1353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Usar las habilidades de las OARS</a:t>
          </a:r>
        </a:p>
      </dsp:txBody>
      <dsp:txXfrm>
        <a:off x="66061" y="66653"/>
        <a:ext cx="6534711" cy="1221147"/>
      </dsp:txXfrm>
    </dsp:sp>
    <dsp:sp modelId="{722BC2FF-915F-47C5-8DAB-D70CAF0DDCC1}">
      <dsp:nvSpPr>
        <dsp:cNvPr id="0" name=""/>
        <dsp:cNvSpPr/>
      </dsp:nvSpPr>
      <dsp:spPr>
        <a:xfrm>
          <a:off x="0" y="1367081"/>
          <a:ext cx="6666833" cy="1353269"/>
        </a:xfrm>
        <a:prstGeom prst="roundRect">
          <a:avLst/>
        </a:prstGeom>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Reflejar la ambivalencia</a:t>
          </a:r>
        </a:p>
      </dsp:txBody>
      <dsp:txXfrm>
        <a:off x="66061" y="1433142"/>
        <a:ext cx="6534711" cy="1221147"/>
      </dsp:txXfrm>
    </dsp:sp>
    <dsp:sp modelId="{CB4F0501-20C8-489A-839F-652869719C4B}">
      <dsp:nvSpPr>
        <dsp:cNvPr id="0" name=""/>
        <dsp:cNvSpPr/>
      </dsp:nvSpPr>
      <dsp:spPr>
        <a:xfrm>
          <a:off x="0" y="2733569"/>
          <a:ext cx="6666833" cy="1353269"/>
        </a:xfrm>
        <a:prstGeom prst="roundRect">
          <a:avLst/>
        </a:prstGeom>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Evite presionar por una decisión “correcta”</a:t>
          </a:r>
        </a:p>
      </dsp:txBody>
      <dsp:txXfrm>
        <a:off x="66061" y="2799630"/>
        <a:ext cx="6534711" cy="1221147"/>
      </dsp:txXfrm>
    </dsp:sp>
    <dsp:sp modelId="{8F617678-3273-4F46-ACB8-C435F2523042}">
      <dsp:nvSpPr>
        <dsp:cNvPr id="0" name=""/>
        <dsp:cNvSpPr/>
      </dsp:nvSpPr>
      <dsp:spPr>
        <a:xfrm>
          <a:off x="0" y="4100057"/>
          <a:ext cx="6666833" cy="1353269"/>
        </a:xfrm>
        <a:prstGeom prst="roundRect">
          <a:avLst/>
        </a:prstGeom>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Informe en parejas o grupo</a:t>
          </a:r>
        </a:p>
      </dsp:txBody>
      <dsp:txXfrm>
        <a:off x="66061" y="4166118"/>
        <a:ext cx="6534711" cy="12211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EE9BA-7ECF-40F9-9AA7-6D970631DEEB}">
      <dsp:nvSpPr>
        <dsp:cNvPr id="0" name=""/>
        <dsp:cNvSpPr/>
      </dsp:nvSpPr>
      <dsp:spPr>
        <a:xfrm>
          <a:off x="0" y="592"/>
          <a:ext cx="6666833" cy="1353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Usar las habilidades de las OARS</a:t>
          </a:r>
        </a:p>
      </dsp:txBody>
      <dsp:txXfrm>
        <a:off x="66061" y="66653"/>
        <a:ext cx="6534711" cy="1221147"/>
      </dsp:txXfrm>
    </dsp:sp>
    <dsp:sp modelId="{722BC2FF-915F-47C5-8DAB-D70CAF0DDCC1}">
      <dsp:nvSpPr>
        <dsp:cNvPr id="0" name=""/>
        <dsp:cNvSpPr/>
      </dsp:nvSpPr>
      <dsp:spPr>
        <a:xfrm>
          <a:off x="0" y="1367081"/>
          <a:ext cx="6666833" cy="1353269"/>
        </a:xfrm>
        <a:prstGeom prst="roundRect">
          <a:avLst/>
        </a:prstGeom>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Reflejar la ambivalencia</a:t>
          </a:r>
        </a:p>
      </dsp:txBody>
      <dsp:txXfrm>
        <a:off x="66061" y="1433142"/>
        <a:ext cx="6534711" cy="1221147"/>
      </dsp:txXfrm>
    </dsp:sp>
    <dsp:sp modelId="{CB4F0501-20C8-489A-839F-652869719C4B}">
      <dsp:nvSpPr>
        <dsp:cNvPr id="0" name=""/>
        <dsp:cNvSpPr/>
      </dsp:nvSpPr>
      <dsp:spPr>
        <a:xfrm>
          <a:off x="0" y="2733569"/>
          <a:ext cx="6666833" cy="1353269"/>
        </a:xfrm>
        <a:prstGeom prst="roundRect">
          <a:avLst/>
        </a:prstGeom>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Evite presionar por una decisión “correcta”</a:t>
          </a:r>
        </a:p>
      </dsp:txBody>
      <dsp:txXfrm>
        <a:off x="66061" y="2799630"/>
        <a:ext cx="6534711" cy="1221147"/>
      </dsp:txXfrm>
    </dsp:sp>
    <dsp:sp modelId="{8F617678-3273-4F46-ACB8-C435F2523042}">
      <dsp:nvSpPr>
        <dsp:cNvPr id="0" name=""/>
        <dsp:cNvSpPr/>
      </dsp:nvSpPr>
      <dsp:spPr>
        <a:xfrm>
          <a:off x="0" y="4100057"/>
          <a:ext cx="6666833" cy="1353269"/>
        </a:xfrm>
        <a:prstGeom prst="roundRect">
          <a:avLst/>
        </a:prstGeom>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Informe en parejas o grupos pequeños</a:t>
          </a:r>
        </a:p>
      </dsp:txBody>
      <dsp:txXfrm>
        <a:off x="66061" y="4166118"/>
        <a:ext cx="6534711" cy="12211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EE9BA-7ECF-40F9-9AA7-6D970631DEEB}">
      <dsp:nvSpPr>
        <dsp:cNvPr id="0" name=""/>
        <dsp:cNvSpPr/>
      </dsp:nvSpPr>
      <dsp:spPr>
        <a:xfrm>
          <a:off x="0" y="592"/>
          <a:ext cx="6666833" cy="1353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Usar las habilidades de las OARS</a:t>
          </a:r>
        </a:p>
      </dsp:txBody>
      <dsp:txXfrm>
        <a:off x="66061" y="66653"/>
        <a:ext cx="6534711" cy="1221147"/>
      </dsp:txXfrm>
    </dsp:sp>
    <dsp:sp modelId="{722BC2FF-915F-47C5-8DAB-D70CAF0DDCC1}">
      <dsp:nvSpPr>
        <dsp:cNvPr id="0" name=""/>
        <dsp:cNvSpPr/>
      </dsp:nvSpPr>
      <dsp:spPr>
        <a:xfrm>
          <a:off x="0" y="1367081"/>
          <a:ext cx="6666833" cy="1353269"/>
        </a:xfrm>
        <a:prstGeom prst="roundRect">
          <a:avLst/>
        </a:prstGeom>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Reflejar la ambivalencia</a:t>
          </a:r>
        </a:p>
      </dsp:txBody>
      <dsp:txXfrm>
        <a:off x="66061" y="1433142"/>
        <a:ext cx="6534711" cy="1221147"/>
      </dsp:txXfrm>
    </dsp:sp>
    <dsp:sp modelId="{CB4F0501-20C8-489A-839F-652869719C4B}">
      <dsp:nvSpPr>
        <dsp:cNvPr id="0" name=""/>
        <dsp:cNvSpPr/>
      </dsp:nvSpPr>
      <dsp:spPr>
        <a:xfrm>
          <a:off x="0" y="2733569"/>
          <a:ext cx="6666833" cy="1353269"/>
        </a:xfrm>
        <a:prstGeom prst="roundRect">
          <a:avLst/>
        </a:prstGeom>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Evite presionar por una decisión “correcta”</a:t>
          </a:r>
        </a:p>
      </dsp:txBody>
      <dsp:txXfrm>
        <a:off x="66061" y="2799630"/>
        <a:ext cx="6534711" cy="1221147"/>
      </dsp:txXfrm>
    </dsp:sp>
    <dsp:sp modelId="{8F617678-3273-4F46-ACB8-C435F2523042}">
      <dsp:nvSpPr>
        <dsp:cNvPr id="0" name=""/>
        <dsp:cNvSpPr/>
      </dsp:nvSpPr>
      <dsp:spPr>
        <a:xfrm>
          <a:off x="0" y="4100057"/>
          <a:ext cx="6666833" cy="1353269"/>
        </a:xfrm>
        <a:prstGeom prst="roundRect">
          <a:avLst/>
        </a:prstGeom>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Informe en parejas o grupos pequeños</a:t>
          </a:r>
        </a:p>
      </dsp:txBody>
      <dsp:txXfrm>
        <a:off x="66061" y="4166118"/>
        <a:ext cx="6534711" cy="12211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EE9BA-7ECF-40F9-9AA7-6D970631DEEB}">
      <dsp:nvSpPr>
        <dsp:cNvPr id="0" name=""/>
        <dsp:cNvSpPr/>
      </dsp:nvSpPr>
      <dsp:spPr>
        <a:xfrm>
          <a:off x="0" y="592"/>
          <a:ext cx="6666833" cy="1353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Usar las habilidades de las OARS</a:t>
          </a:r>
        </a:p>
      </dsp:txBody>
      <dsp:txXfrm>
        <a:off x="66061" y="66653"/>
        <a:ext cx="6534711" cy="1221147"/>
      </dsp:txXfrm>
    </dsp:sp>
    <dsp:sp modelId="{722BC2FF-915F-47C5-8DAB-D70CAF0DDCC1}">
      <dsp:nvSpPr>
        <dsp:cNvPr id="0" name=""/>
        <dsp:cNvSpPr/>
      </dsp:nvSpPr>
      <dsp:spPr>
        <a:xfrm>
          <a:off x="0" y="1367081"/>
          <a:ext cx="6666833" cy="1353269"/>
        </a:xfrm>
        <a:prstGeom prst="roundRect">
          <a:avLst/>
        </a:prstGeom>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Reflejar la ambivalencia</a:t>
          </a:r>
        </a:p>
      </dsp:txBody>
      <dsp:txXfrm>
        <a:off x="66061" y="1433142"/>
        <a:ext cx="6534711" cy="1221147"/>
      </dsp:txXfrm>
    </dsp:sp>
    <dsp:sp modelId="{CB4F0501-20C8-489A-839F-652869719C4B}">
      <dsp:nvSpPr>
        <dsp:cNvPr id="0" name=""/>
        <dsp:cNvSpPr/>
      </dsp:nvSpPr>
      <dsp:spPr>
        <a:xfrm>
          <a:off x="0" y="2733569"/>
          <a:ext cx="6666833" cy="1353269"/>
        </a:xfrm>
        <a:prstGeom prst="roundRect">
          <a:avLst/>
        </a:prstGeom>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Evite presionar por una decisión “correcta”</a:t>
          </a:r>
        </a:p>
      </dsp:txBody>
      <dsp:txXfrm>
        <a:off x="66061" y="2799630"/>
        <a:ext cx="6534711" cy="1221147"/>
      </dsp:txXfrm>
    </dsp:sp>
    <dsp:sp modelId="{8F617678-3273-4F46-ACB8-C435F2523042}">
      <dsp:nvSpPr>
        <dsp:cNvPr id="0" name=""/>
        <dsp:cNvSpPr/>
      </dsp:nvSpPr>
      <dsp:spPr>
        <a:xfrm>
          <a:off x="0" y="4100057"/>
          <a:ext cx="6666833" cy="1353269"/>
        </a:xfrm>
        <a:prstGeom prst="roundRect">
          <a:avLst/>
        </a:prstGeom>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Informe en parejas o grupos pequeños</a:t>
          </a:r>
        </a:p>
      </dsp:txBody>
      <dsp:txXfrm>
        <a:off x="66061" y="4166118"/>
        <a:ext cx="6534711" cy="12211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EE9BA-7ECF-40F9-9AA7-6D970631DEEB}">
      <dsp:nvSpPr>
        <dsp:cNvPr id="0" name=""/>
        <dsp:cNvSpPr/>
      </dsp:nvSpPr>
      <dsp:spPr>
        <a:xfrm>
          <a:off x="0" y="592"/>
          <a:ext cx="6666833" cy="1353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Usar las habilidades de las OARS</a:t>
          </a:r>
        </a:p>
      </dsp:txBody>
      <dsp:txXfrm>
        <a:off x="66061" y="66653"/>
        <a:ext cx="6534711" cy="1221147"/>
      </dsp:txXfrm>
    </dsp:sp>
    <dsp:sp modelId="{722BC2FF-915F-47C5-8DAB-D70CAF0DDCC1}">
      <dsp:nvSpPr>
        <dsp:cNvPr id="0" name=""/>
        <dsp:cNvSpPr/>
      </dsp:nvSpPr>
      <dsp:spPr>
        <a:xfrm>
          <a:off x="0" y="1367081"/>
          <a:ext cx="6666833" cy="1353269"/>
        </a:xfrm>
        <a:prstGeom prst="roundRect">
          <a:avLst/>
        </a:prstGeom>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Reflejar la ambivalencia</a:t>
          </a:r>
        </a:p>
      </dsp:txBody>
      <dsp:txXfrm>
        <a:off x="66061" y="1433142"/>
        <a:ext cx="6534711" cy="1221147"/>
      </dsp:txXfrm>
    </dsp:sp>
    <dsp:sp modelId="{CB4F0501-20C8-489A-839F-652869719C4B}">
      <dsp:nvSpPr>
        <dsp:cNvPr id="0" name=""/>
        <dsp:cNvSpPr/>
      </dsp:nvSpPr>
      <dsp:spPr>
        <a:xfrm>
          <a:off x="0" y="2733569"/>
          <a:ext cx="6666833" cy="1353269"/>
        </a:xfrm>
        <a:prstGeom prst="roundRect">
          <a:avLst/>
        </a:prstGeom>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Evite presionar por una decisión “correcta”</a:t>
          </a:r>
        </a:p>
      </dsp:txBody>
      <dsp:txXfrm>
        <a:off x="66061" y="2799630"/>
        <a:ext cx="6534711" cy="1221147"/>
      </dsp:txXfrm>
    </dsp:sp>
    <dsp:sp modelId="{8F617678-3273-4F46-ACB8-C435F2523042}">
      <dsp:nvSpPr>
        <dsp:cNvPr id="0" name=""/>
        <dsp:cNvSpPr/>
      </dsp:nvSpPr>
      <dsp:spPr>
        <a:xfrm>
          <a:off x="0" y="4100057"/>
          <a:ext cx="6666833" cy="1353269"/>
        </a:xfrm>
        <a:prstGeom prst="roundRect">
          <a:avLst/>
        </a:prstGeom>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Informe en parejas o grupos pequeños</a:t>
          </a:r>
        </a:p>
      </dsp:txBody>
      <dsp:txXfrm>
        <a:off x="66061" y="4166118"/>
        <a:ext cx="6534711" cy="122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D901D-B955-453C-AA6F-55E03C67ABB9}">
      <dsp:nvSpPr>
        <dsp:cNvPr id="0" name=""/>
        <dsp:cNvSpPr/>
      </dsp:nvSpPr>
      <dsp:spPr>
        <a:xfrm>
          <a:off x="1212569" y="444376"/>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1E4B4-5C31-45E1-AF32-E4C9D2A35AAB}">
      <dsp:nvSpPr>
        <dsp:cNvPr id="0" name=""/>
        <dsp:cNvSpPr/>
      </dsp:nvSpPr>
      <dsp:spPr>
        <a:xfrm>
          <a:off x="417971" y="1746389"/>
          <a:ext cx="2889450" cy="216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US" sz="2000" b="0" i="0" u="none" strike="noStrike" kern="1200" cap="none" baseline="0" dirty="0">
              <a:solidFill>
                <a:srgbClr val="000000"/>
              </a:solidFill>
              <a:effectLst/>
              <a:uFill>
                <a:solidFill>
                  <a:prstClr val="black">
                    <a:alpha val="0"/>
                  </a:prstClr>
                </a:solidFill>
              </a:uFill>
              <a:latin typeface="Corbel"/>
              <a:ea typeface="Corbel"/>
              <a:cs typeface="Corbel"/>
            </a:rPr>
            <a:t>La “chispa” = los propios valores, esperanzas o motivos del cambio de un joven,</a:t>
          </a:r>
        </a:p>
      </dsp:txBody>
      <dsp:txXfrm>
        <a:off x="417971" y="1746389"/>
        <a:ext cx="2889450" cy="2160572"/>
      </dsp:txXfrm>
    </dsp:sp>
    <dsp:sp modelId="{BD9755A0-0098-4CEB-A2E9-5FC4C3D136E9}">
      <dsp:nvSpPr>
        <dsp:cNvPr id="0" name=""/>
        <dsp:cNvSpPr/>
      </dsp:nvSpPr>
      <dsp:spPr>
        <a:xfrm>
          <a:off x="4607673" y="461584"/>
          <a:ext cx="1300252" cy="13002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D4D22-97F3-413C-9C6C-14C34CD90ECE}">
      <dsp:nvSpPr>
        <dsp:cNvPr id="0" name=""/>
        <dsp:cNvSpPr/>
      </dsp:nvSpPr>
      <dsp:spPr>
        <a:xfrm>
          <a:off x="3813075" y="1798014"/>
          <a:ext cx="2889450" cy="209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US" sz="2000" b="0" i="0" u="none" strike="noStrike" kern="1200" cap="none" baseline="0" dirty="0">
              <a:solidFill>
                <a:srgbClr val="000000"/>
              </a:solidFill>
              <a:effectLst/>
              <a:uFill>
                <a:solidFill>
                  <a:prstClr val="black">
                    <a:alpha val="0"/>
                  </a:prstClr>
                </a:solidFill>
              </a:uFill>
              <a:latin typeface="Corbel"/>
              <a:ea typeface="Corbel"/>
              <a:cs typeface="Corbel"/>
            </a:rPr>
            <a:t>La EM ayuda a los defensores a escuchar y reflejar esas chispas.</a:t>
          </a:r>
        </a:p>
      </dsp:txBody>
      <dsp:txXfrm>
        <a:off x="3813075" y="1798014"/>
        <a:ext cx="2889450" cy="2091738"/>
      </dsp:txXfrm>
    </dsp:sp>
    <dsp:sp modelId="{7ACBA37B-6B80-46E0-8077-1BDE514E6F7D}">
      <dsp:nvSpPr>
        <dsp:cNvPr id="0" name=""/>
        <dsp:cNvSpPr/>
      </dsp:nvSpPr>
      <dsp:spPr>
        <a:xfrm>
          <a:off x="8002777" y="452979"/>
          <a:ext cx="1300252" cy="13002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F36B0-3F79-4899-BF12-C01C44C1AC00}">
      <dsp:nvSpPr>
        <dsp:cNvPr id="0" name=""/>
        <dsp:cNvSpPr/>
      </dsp:nvSpPr>
      <dsp:spPr>
        <a:xfrm>
          <a:off x="7208178" y="1772197"/>
          <a:ext cx="2889450" cy="2126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US" sz="2000" b="0" i="0" u="none" strike="noStrike" kern="1200" cap="none" baseline="0" dirty="0">
              <a:solidFill>
                <a:srgbClr val="000000"/>
              </a:solidFill>
              <a:effectLst/>
              <a:uFill>
                <a:solidFill>
                  <a:prstClr val="black">
                    <a:alpha val="0"/>
                  </a:prstClr>
                </a:solidFill>
              </a:uFill>
              <a:latin typeface="Corbel"/>
              <a:ea typeface="Corbel"/>
              <a:cs typeface="Corbel"/>
            </a:rPr>
            <a:t>Se trata de evocar y construir, no de persuadir.</a:t>
          </a:r>
        </a:p>
      </dsp:txBody>
      <dsp:txXfrm>
        <a:off x="7208178" y="1772197"/>
        <a:ext cx="2889450" cy="21261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EE9BA-7ECF-40F9-9AA7-6D970631DEEB}">
      <dsp:nvSpPr>
        <dsp:cNvPr id="0" name=""/>
        <dsp:cNvSpPr/>
      </dsp:nvSpPr>
      <dsp:spPr>
        <a:xfrm>
          <a:off x="0" y="592"/>
          <a:ext cx="6666833" cy="1353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Usar las habilidades de las OARS</a:t>
          </a:r>
        </a:p>
      </dsp:txBody>
      <dsp:txXfrm>
        <a:off x="66061" y="66653"/>
        <a:ext cx="6534711" cy="1221147"/>
      </dsp:txXfrm>
    </dsp:sp>
    <dsp:sp modelId="{722BC2FF-915F-47C5-8DAB-D70CAF0DDCC1}">
      <dsp:nvSpPr>
        <dsp:cNvPr id="0" name=""/>
        <dsp:cNvSpPr/>
      </dsp:nvSpPr>
      <dsp:spPr>
        <a:xfrm>
          <a:off x="0" y="1367081"/>
          <a:ext cx="6666833" cy="1353269"/>
        </a:xfrm>
        <a:prstGeom prst="roundRect">
          <a:avLst/>
        </a:prstGeom>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Reflejar la ambivalencia</a:t>
          </a:r>
        </a:p>
      </dsp:txBody>
      <dsp:txXfrm>
        <a:off x="66061" y="1433142"/>
        <a:ext cx="6534711" cy="1221147"/>
      </dsp:txXfrm>
    </dsp:sp>
    <dsp:sp modelId="{CB4F0501-20C8-489A-839F-652869719C4B}">
      <dsp:nvSpPr>
        <dsp:cNvPr id="0" name=""/>
        <dsp:cNvSpPr/>
      </dsp:nvSpPr>
      <dsp:spPr>
        <a:xfrm>
          <a:off x="0" y="2733569"/>
          <a:ext cx="6666833" cy="1353269"/>
        </a:xfrm>
        <a:prstGeom prst="roundRect">
          <a:avLst/>
        </a:prstGeom>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Evite presionar por una decisión “correcta”</a:t>
          </a:r>
        </a:p>
      </dsp:txBody>
      <dsp:txXfrm>
        <a:off x="66061" y="2799630"/>
        <a:ext cx="6534711" cy="1221147"/>
      </dsp:txXfrm>
    </dsp:sp>
    <dsp:sp modelId="{8F617678-3273-4F46-ACB8-C435F2523042}">
      <dsp:nvSpPr>
        <dsp:cNvPr id="0" name=""/>
        <dsp:cNvSpPr/>
      </dsp:nvSpPr>
      <dsp:spPr>
        <a:xfrm>
          <a:off x="0" y="4100057"/>
          <a:ext cx="6666833" cy="1353269"/>
        </a:xfrm>
        <a:prstGeom prst="roundRect">
          <a:avLst/>
        </a:prstGeom>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US" sz="3700" b="0" i="0" u="none" strike="noStrike" kern="1200" cap="none" baseline="0" dirty="0">
              <a:solidFill>
                <a:srgbClr val="FFFFFF"/>
              </a:solidFill>
              <a:effectLst/>
              <a:uFill>
                <a:solidFill>
                  <a:prstClr val="black">
                    <a:alpha val="0"/>
                  </a:prstClr>
                </a:solidFill>
              </a:uFill>
              <a:latin typeface="Corbel"/>
              <a:ea typeface="Corbel"/>
              <a:cs typeface="Corbel"/>
            </a:rPr>
            <a:t>Informe en parejas o grupos pequeños</a:t>
          </a:r>
        </a:p>
      </dsp:txBody>
      <dsp:txXfrm>
        <a:off x="66061" y="4166118"/>
        <a:ext cx="6534711" cy="1221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33BAB-1476-4D55-9006-F829C73C0647}">
      <dsp:nvSpPr>
        <dsp:cNvPr id="0" name=""/>
        <dsp:cNvSpPr/>
      </dsp:nvSpPr>
      <dsp:spPr>
        <a:xfrm>
          <a:off x="2604505" y="1713456"/>
          <a:ext cx="567917" cy="91440"/>
        </a:xfrm>
        <a:custGeom>
          <a:avLst/>
          <a:gdLst/>
          <a:ahLst/>
          <a:cxnLst/>
          <a:rect l="0" t="0" r="0" b="0"/>
          <a:pathLst>
            <a:path>
              <a:moveTo>
                <a:pt x="0" y="45720"/>
              </a:moveTo>
              <a:lnTo>
                <a:pt x="567917"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73501" y="1756180"/>
        <a:ext cx="29925" cy="5991"/>
      </dsp:txXfrm>
    </dsp:sp>
    <dsp:sp modelId="{26D70377-6062-4031-B4F7-1C407A5B5020}">
      <dsp:nvSpPr>
        <dsp:cNvPr id="0" name=""/>
        <dsp:cNvSpPr/>
      </dsp:nvSpPr>
      <dsp:spPr>
        <a:xfrm>
          <a:off x="4056" y="978501"/>
          <a:ext cx="2602248" cy="156134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1066800">
            <a:lnSpc>
              <a:spcPct val="90000"/>
            </a:lnSpc>
            <a:spcBef>
              <a:spcPct val="0"/>
            </a:spcBef>
            <a:spcAft>
              <a:spcPct val="35000"/>
            </a:spcAft>
            <a:buNone/>
          </a:pPr>
          <a:r>
            <a:rPr lang="es-US" sz="2400" b="0" i="0" u="none" strike="noStrike" kern="1200" cap="none" baseline="0" dirty="0">
              <a:solidFill>
                <a:srgbClr val="000000"/>
              </a:solidFill>
              <a:effectLst/>
              <a:uFill>
                <a:solidFill>
                  <a:prstClr val="black">
                    <a:alpha val="0"/>
                  </a:prstClr>
                </a:solidFill>
              </a:uFill>
              <a:latin typeface="Corbel"/>
              <a:ea typeface="Corbel"/>
              <a:cs typeface="Corbel"/>
            </a:rPr>
            <a:t>Expresar empatía a través de la escucha reflexiva.</a:t>
          </a:r>
        </a:p>
      </dsp:txBody>
      <dsp:txXfrm>
        <a:off x="4056" y="978501"/>
        <a:ext cx="2602248" cy="1561349"/>
      </dsp:txXfrm>
    </dsp:sp>
    <dsp:sp modelId="{D9DCF77B-F16B-4A14-A0F8-2BCFD810DAB4}">
      <dsp:nvSpPr>
        <dsp:cNvPr id="0" name=""/>
        <dsp:cNvSpPr/>
      </dsp:nvSpPr>
      <dsp:spPr>
        <a:xfrm>
          <a:off x="1305180" y="2538050"/>
          <a:ext cx="3200766" cy="567917"/>
        </a:xfrm>
        <a:custGeom>
          <a:avLst/>
          <a:gdLst/>
          <a:ahLst/>
          <a:cxnLst/>
          <a:rect l="0" t="0" r="0" b="0"/>
          <a:pathLst>
            <a:path>
              <a:moveTo>
                <a:pt x="3200766" y="0"/>
              </a:moveTo>
              <a:lnTo>
                <a:pt x="3200766" y="301058"/>
              </a:lnTo>
              <a:lnTo>
                <a:pt x="0" y="301058"/>
              </a:lnTo>
              <a:lnTo>
                <a:pt x="0" y="567917"/>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24157" y="2819013"/>
        <a:ext cx="162812" cy="5991"/>
      </dsp:txXfrm>
    </dsp:sp>
    <dsp:sp modelId="{5EF66388-4CD6-4018-8608-220095F5476F}">
      <dsp:nvSpPr>
        <dsp:cNvPr id="0" name=""/>
        <dsp:cNvSpPr/>
      </dsp:nvSpPr>
      <dsp:spPr>
        <a:xfrm>
          <a:off x="3204822" y="978501"/>
          <a:ext cx="2602248" cy="156134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889000">
            <a:lnSpc>
              <a:spcPct val="90000"/>
            </a:lnSpc>
            <a:spcBef>
              <a:spcPct val="0"/>
            </a:spcBef>
            <a:spcAft>
              <a:spcPct val="35000"/>
            </a:spcAft>
            <a:buNone/>
          </a:pPr>
          <a:r>
            <a:rPr lang="es-US" sz="2000" b="0" i="0" u="none" strike="noStrike" kern="1200" cap="none" baseline="0" dirty="0">
              <a:solidFill>
                <a:srgbClr val="000000"/>
              </a:solidFill>
              <a:effectLst/>
              <a:uFill>
                <a:solidFill>
                  <a:prstClr val="black">
                    <a:alpha val="0"/>
                  </a:prstClr>
                </a:solidFill>
              </a:uFill>
              <a:latin typeface="Corbel"/>
              <a:ea typeface="Corbel"/>
              <a:cs typeface="Corbel"/>
            </a:rPr>
            <a:t>Desarrollar discrepancia entre el comportamiento actual y las metas futuras.</a:t>
          </a:r>
        </a:p>
      </dsp:txBody>
      <dsp:txXfrm>
        <a:off x="3204822" y="978501"/>
        <a:ext cx="2602248" cy="1561349"/>
      </dsp:txXfrm>
    </dsp:sp>
    <dsp:sp modelId="{52D861FA-AB25-43E3-9FD7-C9FEBA7713B7}">
      <dsp:nvSpPr>
        <dsp:cNvPr id="0" name=""/>
        <dsp:cNvSpPr/>
      </dsp:nvSpPr>
      <dsp:spPr>
        <a:xfrm>
          <a:off x="2604505" y="3873322"/>
          <a:ext cx="567917" cy="91440"/>
        </a:xfrm>
        <a:custGeom>
          <a:avLst/>
          <a:gdLst/>
          <a:ahLst/>
          <a:cxnLst/>
          <a:rect l="0" t="0" r="0" b="0"/>
          <a:pathLst>
            <a:path>
              <a:moveTo>
                <a:pt x="0" y="45720"/>
              </a:moveTo>
              <a:lnTo>
                <a:pt x="567917"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73501" y="3916047"/>
        <a:ext cx="29925" cy="5991"/>
      </dsp:txXfrm>
    </dsp:sp>
    <dsp:sp modelId="{B905230D-5386-44CB-BAFA-B45264C3275A}">
      <dsp:nvSpPr>
        <dsp:cNvPr id="0" name=""/>
        <dsp:cNvSpPr/>
      </dsp:nvSpPr>
      <dsp:spPr>
        <a:xfrm>
          <a:off x="4056" y="3138368"/>
          <a:ext cx="2602248" cy="156134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1066800">
            <a:lnSpc>
              <a:spcPct val="90000"/>
            </a:lnSpc>
            <a:spcBef>
              <a:spcPct val="0"/>
            </a:spcBef>
            <a:spcAft>
              <a:spcPct val="35000"/>
            </a:spcAft>
            <a:buNone/>
          </a:pPr>
          <a:r>
            <a:rPr lang="es-US" sz="2400" b="0" i="0" u="none" strike="noStrike" kern="1200" cap="none" baseline="0" dirty="0">
              <a:solidFill>
                <a:srgbClr val="000000"/>
              </a:solidFill>
              <a:effectLst/>
              <a:uFill>
                <a:solidFill>
                  <a:prstClr val="black">
                    <a:alpha val="0"/>
                  </a:prstClr>
                </a:solidFill>
              </a:uFill>
              <a:latin typeface="Corbel"/>
              <a:ea typeface="Corbel"/>
              <a:cs typeface="Corbel"/>
            </a:rPr>
            <a:t> Fluir con la resistencia: no confrontar ni corregir.</a:t>
          </a:r>
        </a:p>
      </dsp:txBody>
      <dsp:txXfrm>
        <a:off x="4056" y="3138368"/>
        <a:ext cx="2602248" cy="1561349"/>
      </dsp:txXfrm>
    </dsp:sp>
    <dsp:sp modelId="{CFC58D15-5014-4A81-BFFD-FD9A90A4AC9E}">
      <dsp:nvSpPr>
        <dsp:cNvPr id="0" name=""/>
        <dsp:cNvSpPr/>
      </dsp:nvSpPr>
      <dsp:spPr>
        <a:xfrm>
          <a:off x="3204822" y="3138368"/>
          <a:ext cx="2602248" cy="156134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889000">
            <a:lnSpc>
              <a:spcPct val="90000"/>
            </a:lnSpc>
            <a:spcBef>
              <a:spcPct val="0"/>
            </a:spcBef>
            <a:spcAft>
              <a:spcPct val="35000"/>
            </a:spcAft>
            <a:buNone/>
          </a:pPr>
          <a:r>
            <a:rPr lang="es-US" sz="2000" b="0" i="0" u="none" strike="noStrike" kern="1200" cap="none" baseline="0" dirty="0">
              <a:solidFill>
                <a:srgbClr val="FFFFFF"/>
              </a:solidFill>
              <a:effectLst/>
              <a:uFill>
                <a:solidFill>
                  <a:prstClr val="black">
                    <a:alpha val="0"/>
                  </a:prstClr>
                </a:solidFill>
              </a:uFill>
              <a:latin typeface="Corbel"/>
              <a:ea typeface="Corbel"/>
              <a:cs typeface="Corbel"/>
            </a:rPr>
            <a:t>Apoyar la </a:t>
          </a:r>
          <a:r>
            <a:rPr lang="es-US" sz="1800" b="0" i="0" u="none" strike="noStrike" kern="1200" cap="none" baseline="0" dirty="0">
              <a:solidFill>
                <a:srgbClr val="FFFFFF"/>
              </a:solidFill>
              <a:effectLst/>
              <a:uFill>
                <a:solidFill>
                  <a:prstClr val="black">
                    <a:alpha val="0"/>
                  </a:prstClr>
                </a:solidFill>
              </a:uFill>
              <a:latin typeface="Corbel"/>
              <a:ea typeface="Corbel"/>
              <a:cs typeface="Corbel"/>
            </a:rPr>
            <a:t>autoeficacia</a:t>
          </a:r>
          <a:r>
            <a:rPr lang="es-US" sz="2000" b="0" i="0" u="none" strike="noStrike" kern="1200" cap="none" baseline="0" dirty="0">
              <a:solidFill>
                <a:srgbClr val="FFFFFF"/>
              </a:solidFill>
              <a:effectLst/>
              <a:uFill>
                <a:solidFill>
                  <a:prstClr val="black">
                    <a:alpha val="0"/>
                  </a:prstClr>
                </a:solidFill>
              </a:uFill>
              <a:latin typeface="Corbel"/>
              <a:ea typeface="Corbel"/>
              <a:cs typeface="Corbel"/>
            </a:rPr>
            <a:t>: reforzar la creencia de los jóvenes en su capacidad para cambiar</a:t>
          </a:r>
          <a:r>
            <a:rPr lang="es-US" sz="2100" b="0" i="0" u="none" strike="noStrike" kern="1200" cap="none" baseline="0" dirty="0">
              <a:solidFill>
                <a:srgbClr val="FFFFFF"/>
              </a:solidFill>
              <a:effectLst/>
              <a:uFill>
                <a:solidFill>
                  <a:prstClr val="black">
                    <a:alpha val="0"/>
                  </a:prstClr>
                </a:solidFill>
              </a:uFill>
              <a:latin typeface="Corbel"/>
              <a:ea typeface="Corbel"/>
              <a:cs typeface="Corbel"/>
            </a:rPr>
            <a:t>.</a:t>
          </a:r>
        </a:p>
      </dsp:txBody>
      <dsp:txXfrm>
        <a:off x="3204822" y="3138368"/>
        <a:ext cx="2602248" cy="1561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28570-2C16-4BD5-A19B-C4CDAA9F388F}">
      <dsp:nvSpPr>
        <dsp:cNvPr id="0" name=""/>
        <dsp:cNvSpPr/>
      </dsp:nvSpPr>
      <dsp:spPr>
        <a:xfrm>
          <a:off x="0" y="7429"/>
          <a:ext cx="6666833" cy="12712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US" sz="3200" b="0" i="0" u="none" strike="noStrike" kern="1200" cap="none" baseline="0" dirty="0">
              <a:solidFill>
                <a:srgbClr val="FFFFFF"/>
              </a:solidFill>
              <a:effectLst/>
              <a:uFill>
                <a:solidFill>
                  <a:prstClr val="black">
                    <a:alpha val="0"/>
                  </a:prstClr>
                </a:solidFill>
              </a:uFill>
              <a:latin typeface="Corbel"/>
              <a:ea typeface="Corbel"/>
              <a:cs typeface="Corbel"/>
            </a:rPr>
            <a:t>1. Compromiso: generar confianza y conexión</a:t>
          </a:r>
        </a:p>
      </dsp:txBody>
      <dsp:txXfrm>
        <a:off x="62055" y="69484"/>
        <a:ext cx="6542723" cy="1147095"/>
      </dsp:txXfrm>
    </dsp:sp>
    <dsp:sp modelId="{6D7FE87A-332F-4C63-B7BC-B7821300675B}">
      <dsp:nvSpPr>
        <dsp:cNvPr id="0" name=""/>
        <dsp:cNvSpPr/>
      </dsp:nvSpPr>
      <dsp:spPr>
        <a:xfrm>
          <a:off x="0" y="1396714"/>
          <a:ext cx="6666833" cy="1271205"/>
        </a:xfrm>
        <a:prstGeom prst="roundRect">
          <a:avLst/>
        </a:prstGeom>
        <a:gradFill rotWithShape="0">
          <a:gsLst>
            <a:gs pos="0">
              <a:schemeClr val="accent2">
                <a:hueOff val="-3723823"/>
                <a:satOff val="8151"/>
                <a:lumOff val="6340"/>
                <a:alphaOff val="0"/>
                <a:satMod val="103000"/>
                <a:lumMod val="102000"/>
                <a:tint val="94000"/>
              </a:schemeClr>
            </a:gs>
            <a:gs pos="50000">
              <a:schemeClr val="accent2">
                <a:hueOff val="-3723823"/>
                <a:satOff val="8151"/>
                <a:lumOff val="6340"/>
                <a:alphaOff val="0"/>
                <a:satMod val="110000"/>
                <a:lumMod val="100000"/>
                <a:shade val="100000"/>
              </a:schemeClr>
            </a:gs>
            <a:gs pos="100000">
              <a:schemeClr val="accent2">
                <a:hueOff val="-3723823"/>
                <a:satOff val="8151"/>
                <a:lumOff val="63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US" sz="3200" b="0" i="0" u="none" strike="noStrike" kern="1200" cap="none" baseline="0" dirty="0">
              <a:solidFill>
                <a:srgbClr val="FFFFFF"/>
              </a:solidFill>
              <a:effectLst/>
              <a:uFill>
                <a:solidFill>
                  <a:prstClr val="black">
                    <a:alpha val="0"/>
                  </a:prstClr>
                </a:solidFill>
              </a:uFill>
              <a:latin typeface="Corbel"/>
              <a:ea typeface="Corbel"/>
              <a:cs typeface="Corbel"/>
            </a:rPr>
            <a:t>2. Enfoque: identificar lo que le importa a la juventud</a:t>
          </a:r>
        </a:p>
      </dsp:txBody>
      <dsp:txXfrm>
        <a:off x="62055" y="1458769"/>
        <a:ext cx="6542723" cy="1147095"/>
      </dsp:txXfrm>
    </dsp:sp>
    <dsp:sp modelId="{073A08EB-F97E-4371-B09A-06B927E76C89}">
      <dsp:nvSpPr>
        <dsp:cNvPr id="0" name=""/>
        <dsp:cNvSpPr/>
      </dsp:nvSpPr>
      <dsp:spPr>
        <a:xfrm>
          <a:off x="0" y="2786000"/>
          <a:ext cx="6666833" cy="1271205"/>
        </a:xfrm>
        <a:prstGeom prst="roundRect">
          <a:avLst/>
        </a:prstGeom>
        <a:gradFill rotWithShape="0">
          <a:gsLst>
            <a:gs pos="0">
              <a:schemeClr val="accent2">
                <a:hueOff val="-7447646"/>
                <a:satOff val="16301"/>
                <a:lumOff val="12679"/>
                <a:alphaOff val="0"/>
                <a:satMod val="103000"/>
                <a:lumMod val="102000"/>
                <a:tint val="94000"/>
              </a:schemeClr>
            </a:gs>
            <a:gs pos="50000">
              <a:schemeClr val="accent2">
                <a:hueOff val="-7447646"/>
                <a:satOff val="16301"/>
                <a:lumOff val="12679"/>
                <a:alphaOff val="0"/>
                <a:satMod val="110000"/>
                <a:lumMod val="100000"/>
                <a:shade val="100000"/>
              </a:schemeClr>
            </a:gs>
            <a:gs pos="100000">
              <a:schemeClr val="accent2">
                <a:hueOff val="-7447646"/>
                <a:satOff val="16301"/>
                <a:lumOff val="126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US" sz="3200" b="0" i="0" u="none" strike="noStrike" kern="1200" cap="none" baseline="0" dirty="0">
              <a:solidFill>
                <a:srgbClr val="FFFFFF"/>
              </a:solidFill>
              <a:effectLst/>
              <a:uFill>
                <a:solidFill>
                  <a:prstClr val="black">
                    <a:alpha val="0"/>
                  </a:prstClr>
                </a:solidFill>
              </a:uFill>
              <a:latin typeface="Corbel"/>
              <a:ea typeface="Corbel"/>
              <a:cs typeface="Corbel"/>
            </a:rPr>
            <a:t>3. Evocación: aprovechar su propia motivación</a:t>
          </a:r>
        </a:p>
      </dsp:txBody>
      <dsp:txXfrm>
        <a:off x="62055" y="2848055"/>
        <a:ext cx="6542723" cy="1147095"/>
      </dsp:txXfrm>
    </dsp:sp>
    <dsp:sp modelId="{E4D2F647-BAC5-41EF-9C1D-E5F77B5FD0DD}">
      <dsp:nvSpPr>
        <dsp:cNvPr id="0" name=""/>
        <dsp:cNvSpPr/>
      </dsp:nvSpPr>
      <dsp:spPr>
        <a:xfrm>
          <a:off x="0" y="4175285"/>
          <a:ext cx="6666833" cy="1271205"/>
        </a:xfrm>
        <a:prstGeom prst="roundRect">
          <a:avLst/>
        </a:prstGeom>
        <a:gradFill rotWithShape="0">
          <a:gsLst>
            <a:gs pos="0">
              <a:schemeClr val="accent2">
                <a:hueOff val="-11171468"/>
                <a:satOff val="24452"/>
                <a:lumOff val="19019"/>
                <a:alphaOff val="0"/>
                <a:satMod val="103000"/>
                <a:lumMod val="102000"/>
                <a:tint val="94000"/>
              </a:schemeClr>
            </a:gs>
            <a:gs pos="50000">
              <a:schemeClr val="accent2">
                <a:hueOff val="-11171468"/>
                <a:satOff val="24452"/>
                <a:lumOff val="19019"/>
                <a:alphaOff val="0"/>
                <a:satMod val="110000"/>
                <a:lumMod val="100000"/>
                <a:shade val="100000"/>
              </a:schemeClr>
            </a:gs>
            <a:gs pos="100000">
              <a:schemeClr val="accent2">
                <a:hueOff val="-11171468"/>
                <a:satOff val="24452"/>
                <a:lumOff val="190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US" sz="3200" b="0" i="0" u="none" strike="noStrike" kern="1200" cap="none" baseline="0" dirty="0">
              <a:solidFill>
                <a:srgbClr val="FFFFFF"/>
              </a:solidFill>
              <a:effectLst/>
              <a:uFill>
                <a:solidFill>
                  <a:prstClr val="black">
                    <a:alpha val="0"/>
                  </a:prstClr>
                </a:solidFill>
              </a:uFill>
              <a:latin typeface="Corbel"/>
              <a:ea typeface="Corbel"/>
              <a:cs typeface="Corbel"/>
            </a:rPr>
            <a:t>4. Planificación: explorar los próximos pasos cuando estén listos</a:t>
          </a:r>
        </a:p>
      </dsp:txBody>
      <dsp:txXfrm>
        <a:off x="62055" y="4237340"/>
        <a:ext cx="6542723" cy="1147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58FA-890C-4987-8C9F-4D689E8B1A62}">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D2025D-32B4-44A6-9434-2330FBD97F49}">
      <dsp:nvSpPr>
        <dsp:cNvPr id="0" name=""/>
        <dsp:cNvSpPr/>
      </dsp:nvSpPr>
      <dsp:spPr>
        <a:xfrm>
          <a:off x="1208118" y="525933"/>
          <a:ext cx="2159094" cy="21590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US" sz="2300" b="0" i="0" u="none" strike="noStrike" kern="1200" cap="none" baseline="0" dirty="0">
              <a:solidFill>
                <a:srgbClr val="FFFFFF"/>
              </a:solidFill>
              <a:effectLst/>
              <a:uFill>
                <a:solidFill>
                  <a:prstClr val="black">
                    <a:alpha val="0"/>
                  </a:prstClr>
                </a:solidFill>
              </a:uFill>
              <a:latin typeface="Corbel"/>
              <a:ea typeface="Corbel"/>
              <a:cs typeface="Corbel"/>
            </a:rPr>
            <a:t>Reconoce los historiales de trauma.</a:t>
          </a:r>
        </a:p>
      </dsp:txBody>
      <dsp:txXfrm>
        <a:off x="1313516" y="631331"/>
        <a:ext cx="1948298" cy="1948298"/>
      </dsp:txXfrm>
    </dsp:sp>
    <dsp:sp modelId="{E0387E52-C30B-402B-8277-9269E8191110}">
      <dsp:nvSpPr>
        <dsp:cNvPr id="0" name=""/>
        <dsp:cNvSpPr/>
      </dsp:nvSpPr>
      <dsp:spPr>
        <a:xfrm>
          <a:off x="3533298" y="525933"/>
          <a:ext cx="2159094" cy="21590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US" sz="2300" b="0" i="0" u="none" strike="noStrike" kern="1200" cap="none" baseline="0" dirty="0">
              <a:solidFill>
                <a:srgbClr val="FFFFFF"/>
              </a:solidFill>
              <a:effectLst/>
              <a:uFill>
                <a:solidFill>
                  <a:prstClr val="black">
                    <a:alpha val="0"/>
                  </a:prstClr>
                </a:solidFill>
              </a:uFill>
              <a:latin typeface="Corbel"/>
              <a:ea typeface="Corbel"/>
              <a:cs typeface="Corbel"/>
            </a:rPr>
            <a:t>Prioriza la seguridad emocional y la confianza.</a:t>
          </a:r>
        </a:p>
      </dsp:txBody>
      <dsp:txXfrm>
        <a:off x="3638696" y="631331"/>
        <a:ext cx="1948298" cy="1948298"/>
      </dsp:txXfrm>
    </dsp:sp>
    <dsp:sp modelId="{954CDEAA-8171-44CC-B953-581A501C4E94}">
      <dsp:nvSpPr>
        <dsp:cNvPr id="0" name=""/>
        <dsp:cNvSpPr/>
      </dsp:nvSpPr>
      <dsp:spPr>
        <a:xfrm>
          <a:off x="1208118" y="2851112"/>
          <a:ext cx="2159094" cy="21590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US" sz="2300" b="0" i="0" u="none" strike="noStrike" kern="1200" cap="none" baseline="0" dirty="0">
              <a:solidFill>
                <a:srgbClr val="FFFFFF"/>
              </a:solidFill>
              <a:effectLst/>
              <a:uFill>
                <a:solidFill>
                  <a:prstClr val="black">
                    <a:alpha val="0"/>
                  </a:prstClr>
                </a:solidFill>
              </a:uFill>
              <a:latin typeface="Corbel"/>
              <a:ea typeface="Corbel"/>
              <a:cs typeface="Corbel"/>
            </a:rPr>
            <a:t>Evita tácticas que reactivan traumas o que se basan en el control.</a:t>
          </a:r>
        </a:p>
      </dsp:txBody>
      <dsp:txXfrm>
        <a:off x="1313516" y="2956510"/>
        <a:ext cx="1948298" cy="1948298"/>
      </dsp:txXfrm>
    </dsp:sp>
    <dsp:sp modelId="{A71F0DE0-F37C-4B9D-AE61-4A2AAD1C0ADE}">
      <dsp:nvSpPr>
        <dsp:cNvPr id="0" name=""/>
        <dsp:cNvSpPr/>
      </dsp:nvSpPr>
      <dsp:spPr>
        <a:xfrm>
          <a:off x="3533298" y="2851112"/>
          <a:ext cx="2159094" cy="21590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US" sz="2300" b="0" i="0" u="none" strike="noStrike" kern="1200" cap="none" baseline="0" dirty="0">
              <a:solidFill>
                <a:srgbClr val="FFFFFF"/>
              </a:solidFill>
              <a:effectLst/>
              <a:uFill>
                <a:solidFill>
                  <a:prstClr val="black">
                    <a:alpha val="0"/>
                  </a:prstClr>
                </a:solidFill>
              </a:uFill>
              <a:latin typeface="Corbel"/>
              <a:ea typeface="Corbel"/>
              <a:cs typeface="Corbel"/>
            </a:rPr>
            <a:t>Fomenta la colaboración sobre la autoridad.</a:t>
          </a:r>
        </a:p>
      </dsp:txBody>
      <dsp:txXfrm>
        <a:off x="3638696" y="2956510"/>
        <a:ext cx="1948298" cy="1948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F6AAC-9105-4D57-A9F2-D55F6BCFFF53}">
      <dsp:nvSpPr>
        <dsp:cNvPr id="0" name=""/>
        <dsp:cNvSpPr/>
      </dsp:nvSpPr>
      <dsp:spPr>
        <a:xfrm>
          <a:off x="189082" y="8195"/>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DBE16-0D2D-4F15-AEAB-FF54E560D88F}">
      <dsp:nvSpPr>
        <dsp:cNvPr id="0" name=""/>
        <dsp:cNvSpPr/>
      </dsp:nvSpPr>
      <dsp:spPr>
        <a:xfrm>
          <a:off x="467104" y="286217"/>
          <a:ext cx="767869" cy="7678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1037D7-69AC-42F6-B54C-91DBB2836F9A}">
      <dsp:nvSpPr>
        <dsp:cNvPr id="0" name=""/>
        <dsp:cNvSpPr/>
      </dsp:nvSpPr>
      <dsp:spPr>
        <a:xfrm>
          <a:off x="1796691" y="8195"/>
          <a:ext cx="3120653"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s-US" sz="2400" b="0" i="0" u="none" strike="noStrike" kern="1200" cap="none" baseline="0" dirty="0">
              <a:solidFill>
                <a:srgbClr val="000000"/>
              </a:solidFill>
              <a:effectLst/>
              <a:uFill>
                <a:solidFill>
                  <a:prstClr val="black">
                    <a:alpha val="0"/>
                  </a:prstClr>
                </a:solidFill>
              </a:uFill>
              <a:latin typeface="Corbel"/>
              <a:ea typeface="Corbel"/>
              <a:cs typeface="Corbel"/>
            </a:rPr>
            <a:t>Preguntas abiertas</a:t>
          </a:r>
        </a:p>
      </dsp:txBody>
      <dsp:txXfrm>
        <a:off x="1796691" y="8195"/>
        <a:ext cx="3120653" cy="1323913"/>
      </dsp:txXfrm>
    </dsp:sp>
    <dsp:sp modelId="{30B07062-9EB2-47A1-A956-F703BDACC992}">
      <dsp:nvSpPr>
        <dsp:cNvPr id="0" name=""/>
        <dsp:cNvSpPr/>
      </dsp:nvSpPr>
      <dsp:spPr>
        <a:xfrm>
          <a:off x="5461095" y="8195"/>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88794-537D-4D9A-A7B5-409E8C71D403}">
      <dsp:nvSpPr>
        <dsp:cNvPr id="0" name=""/>
        <dsp:cNvSpPr/>
      </dsp:nvSpPr>
      <dsp:spPr>
        <a:xfrm>
          <a:off x="5739116" y="286217"/>
          <a:ext cx="767869" cy="76786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57899-FF34-442A-9D71-C94B4FD96BB0}">
      <dsp:nvSpPr>
        <dsp:cNvPr id="0" name=""/>
        <dsp:cNvSpPr/>
      </dsp:nvSpPr>
      <dsp:spPr>
        <a:xfrm>
          <a:off x="7068704" y="8195"/>
          <a:ext cx="3120653"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s-US" sz="2400" b="0" i="0" u="none" strike="noStrike" kern="1200" cap="none" baseline="0" dirty="0">
              <a:solidFill>
                <a:srgbClr val="000000"/>
              </a:solidFill>
              <a:effectLst/>
              <a:uFill>
                <a:solidFill>
                  <a:prstClr val="black">
                    <a:alpha val="0"/>
                  </a:prstClr>
                </a:solidFill>
              </a:uFill>
              <a:latin typeface="Corbel"/>
              <a:ea typeface="Corbel"/>
              <a:cs typeface="Corbel"/>
            </a:rPr>
            <a:t>Afirmaciones</a:t>
          </a:r>
        </a:p>
      </dsp:txBody>
      <dsp:txXfrm>
        <a:off x="7068704" y="8195"/>
        <a:ext cx="3120653" cy="1323913"/>
      </dsp:txXfrm>
    </dsp:sp>
    <dsp:sp modelId="{C50FE68B-6799-4D8A-9282-2311CA55297F}">
      <dsp:nvSpPr>
        <dsp:cNvPr id="0" name=""/>
        <dsp:cNvSpPr/>
      </dsp:nvSpPr>
      <dsp:spPr>
        <a:xfrm>
          <a:off x="189082" y="1877792"/>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FC855-9FEA-47A4-B932-0E9154847198}">
      <dsp:nvSpPr>
        <dsp:cNvPr id="0" name=""/>
        <dsp:cNvSpPr/>
      </dsp:nvSpPr>
      <dsp:spPr>
        <a:xfrm>
          <a:off x="467104" y="2155814"/>
          <a:ext cx="767869" cy="76786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8616A9-D168-4E0D-92E5-1359712B2ABF}">
      <dsp:nvSpPr>
        <dsp:cNvPr id="0" name=""/>
        <dsp:cNvSpPr/>
      </dsp:nvSpPr>
      <dsp:spPr>
        <a:xfrm>
          <a:off x="1796691" y="1877792"/>
          <a:ext cx="3120653"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s-US" sz="2400" b="0" i="0" u="none" strike="noStrike" kern="1200" cap="none" baseline="0" dirty="0">
              <a:solidFill>
                <a:srgbClr val="000000"/>
              </a:solidFill>
              <a:effectLst/>
              <a:uFill>
                <a:solidFill>
                  <a:prstClr val="black">
                    <a:alpha val="0"/>
                  </a:prstClr>
                </a:solidFill>
              </a:uFill>
              <a:latin typeface="Corbel"/>
              <a:ea typeface="Corbel"/>
              <a:cs typeface="Corbel"/>
            </a:rPr>
            <a:t>Reflexiones</a:t>
          </a:r>
        </a:p>
      </dsp:txBody>
      <dsp:txXfrm>
        <a:off x="1796691" y="1877792"/>
        <a:ext cx="3120653" cy="1323913"/>
      </dsp:txXfrm>
    </dsp:sp>
    <dsp:sp modelId="{2940EA8E-B743-477C-BCA8-777009F8223F}">
      <dsp:nvSpPr>
        <dsp:cNvPr id="0" name=""/>
        <dsp:cNvSpPr/>
      </dsp:nvSpPr>
      <dsp:spPr>
        <a:xfrm>
          <a:off x="5461095" y="1877792"/>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7F28B-2DC2-4355-9340-0D5C40288D92}">
      <dsp:nvSpPr>
        <dsp:cNvPr id="0" name=""/>
        <dsp:cNvSpPr/>
      </dsp:nvSpPr>
      <dsp:spPr>
        <a:xfrm>
          <a:off x="5739116" y="2155814"/>
          <a:ext cx="767869" cy="76786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E38EB2-14F3-46B9-8D69-29F8C15F0272}">
      <dsp:nvSpPr>
        <dsp:cNvPr id="0" name=""/>
        <dsp:cNvSpPr/>
      </dsp:nvSpPr>
      <dsp:spPr>
        <a:xfrm>
          <a:off x="7068704" y="1877792"/>
          <a:ext cx="3120653"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s-US" sz="2400" b="0" i="0" u="none" strike="noStrike" kern="1200" cap="none" baseline="0" dirty="0">
              <a:solidFill>
                <a:srgbClr val="000000"/>
              </a:solidFill>
              <a:effectLst/>
              <a:uFill>
                <a:solidFill>
                  <a:prstClr val="black">
                    <a:alpha val="0"/>
                  </a:prstClr>
                </a:solidFill>
              </a:uFill>
              <a:latin typeface="Corbel"/>
              <a:ea typeface="Corbel"/>
              <a:cs typeface="Corbel"/>
            </a:rPr>
            <a:t>Resúmenes</a:t>
          </a:r>
        </a:p>
      </dsp:txBody>
      <dsp:txXfrm>
        <a:off x="7068704" y="1877792"/>
        <a:ext cx="3120653" cy="13239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FD7B7-A7BF-4D3D-ADFF-3D800B2215F6}">
      <dsp:nvSpPr>
        <dsp:cNvPr id="0" name=""/>
        <dsp:cNvSpPr/>
      </dsp:nvSpPr>
      <dsp:spPr>
        <a:xfrm>
          <a:off x="0" y="95"/>
          <a:ext cx="5181600" cy="21694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s-US" sz="2700" b="0" i="0" u="none" strike="noStrike" kern="1200" cap="none" baseline="0" dirty="0">
              <a:solidFill>
                <a:srgbClr val="FFFFFF"/>
              </a:solidFill>
              <a:effectLst/>
              <a:uFill>
                <a:solidFill>
                  <a:prstClr val="black">
                    <a:alpha val="0"/>
                  </a:prstClr>
                </a:solidFill>
              </a:uFill>
              <a:latin typeface="Corbel"/>
              <a:ea typeface="Corbel"/>
              <a:cs typeface="Corbel"/>
            </a:rPr>
            <a:t>Joven: “Los programas no me ayudan. Solo quieren encerrarme”.</a:t>
          </a:r>
        </a:p>
      </dsp:txBody>
      <dsp:txXfrm>
        <a:off x="105905" y="106000"/>
        <a:ext cx="4969790" cy="1957660"/>
      </dsp:txXfrm>
    </dsp:sp>
    <dsp:sp modelId="{057E0E95-BD15-4601-9E0D-4802AE7B0EB2}">
      <dsp:nvSpPr>
        <dsp:cNvPr id="0" name=""/>
        <dsp:cNvSpPr/>
      </dsp:nvSpPr>
      <dsp:spPr>
        <a:xfrm>
          <a:off x="0" y="2181867"/>
          <a:ext cx="5181600" cy="21694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s-US" sz="2700" b="0" i="0" u="none" strike="noStrike" kern="1200" cap="none" baseline="0" dirty="0">
              <a:solidFill>
                <a:srgbClr val="FFFFFF"/>
              </a:solidFill>
              <a:effectLst/>
              <a:uFill>
                <a:solidFill>
                  <a:prstClr val="black">
                    <a:alpha val="0"/>
                  </a:prstClr>
                </a:solidFill>
              </a:uFill>
              <a:latin typeface="Corbel"/>
              <a:ea typeface="Corbel"/>
              <a:cs typeface="Corbel"/>
            </a:rPr>
            <a:t>Defensor informado por la EM: “Parece que has pasado por programas que se inclinaban más sobre el control que sobre el apoyo”.</a:t>
          </a:r>
        </a:p>
      </dsp:txBody>
      <dsp:txXfrm>
        <a:off x="105905" y="2287772"/>
        <a:ext cx="4969790" cy="1957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83E4D-0BC9-46B3-8864-B1BAF2339C94}">
      <dsp:nvSpPr>
        <dsp:cNvPr id="0" name=""/>
        <dsp:cNvSpPr/>
      </dsp:nvSpPr>
      <dsp:spPr>
        <a:xfrm>
          <a:off x="0" y="0"/>
          <a:ext cx="5811128"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A86AE-3272-4DF9-BBBC-E35E8AD1B72E}">
      <dsp:nvSpPr>
        <dsp:cNvPr id="0" name=""/>
        <dsp:cNvSpPr/>
      </dsp:nvSpPr>
      <dsp:spPr>
        <a:xfrm>
          <a:off x="0" y="0"/>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US" sz="3900" b="0" i="0" u="none" strike="noStrike" kern="1200" cap="none" baseline="0" dirty="0">
              <a:solidFill>
                <a:srgbClr val="000000"/>
              </a:solidFill>
              <a:effectLst/>
              <a:uFill>
                <a:solidFill>
                  <a:prstClr val="black">
                    <a:alpha val="0"/>
                  </a:prstClr>
                </a:solidFill>
              </a:uFill>
              <a:latin typeface="Corbel"/>
              <a:ea typeface="Corbel"/>
              <a:cs typeface="Corbel"/>
            </a:rPr>
            <a:t>Explicación excesiva o “educación”.</a:t>
          </a:r>
        </a:p>
      </dsp:txBody>
      <dsp:txXfrm>
        <a:off x="0" y="0"/>
        <a:ext cx="5811128" cy="1419554"/>
      </dsp:txXfrm>
    </dsp:sp>
    <dsp:sp modelId="{A4CD4592-C626-4B49-A94D-667AA4C91FD4}">
      <dsp:nvSpPr>
        <dsp:cNvPr id="0" name=""/>
        <dsp:cNvSpPr/>
      </dsp:nvSpPr>
      <dsp:spPr>
        <a:xfrm>
          <a:off x="0" y="1419554"/>
          <a:ext cx="5811128" cy="0"/>
        </a:xfrm>
        <a:prstGeom prst="line">
          <a:avLst/>
        </a:prstGeom>
        <a:solidFill>
          <a:schemeClr val="accent5">
            <a:hueOff val="-1466248"/>
            <a:satOff val="-6212"/>
            <a:lumOff val="-6471"/>
            <a:alphaOff val="0"/>
          </a:schemeClr>
        </a:solidFill>
        <a:ln w="19050" cap="flat" cmpd="sng" algn="ctr">
          <a:solidFill>
            <a:schemeClr val="accent5">
              <a:hueOff val="-1466248"/>
              <a:satOff val="-6212"/>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E7421-8C17-41A6-BE8D-1CC308ADCEA9}">
      <dsp:nvSpPr>
        <dsp:cNvPr id="0" name=""/>
        <dsp:cNvSpPr/>
      </dsp:nvSpPr>
      <dsp:spPr>
        <a:xfrm>
          <a:off x="0" y="1419554"/>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US" sz="3900" b="0" i="0" u="none" strike="noStrike" kern="1200" cap="none" baseline="0" dirty="0">
              <a:solidFill>
                <a:srgbClr val="000000"/>
              </a:solidFill>
              <a:effectLst/>
              <a:uFill>
                <a:solidFill>
                  <a:prstClr val="black">
                    <a:alpha val="0"/>
                  </a:prstClr>
                </a:solidFill>
              </a:uFill>
              <a:latin typeface="Corbel"/>
              <a:ea typeface="Corbel"/>
              <a:cs typeface="Corbel"/>
            </a:rPr>
            <a:t>Forzar una agenda de servicio.</a:t>
          </a:r>
        </a:p>
      </dsp:txBody>
      <dsp:txXfrm>
        <a:off x="0" y="1419554"/>
        <a:ext cx="5811128" cy="1419554"/>
      </dsp:txXfrm>
    </dsp:sp>
    <dsp:sp modelId="{C09A3654-099E-43C0-B61E-56173A5DF3C0}">
      <dsp:nvSpPr>
        <dsp:cNvPr id="0" name=""/>
        <dsp:cNvSpPr/>
      </dsp:nvSpPr>
      <dsp:spPr>
        <a:xfrm>
          <a:off x="0" y="2839109"/>
          <a:ext cx="5811128" cy="0"/>
        </a:xfrm>
        <a:prstGeom prst="line">
          <a:avLst/>
        </a:prstGeom>
        <a:solidFill>
          <a:schemeClr val="accent5">
            <a:hueOff val="-2932496"/>
            <a:satOff val="-12425"/>
            <a:lumOff val="-12941"/>
            <a:alphaOff val="0"/>
          </a:schemeClr>
        </a:solidFill>
        <a:ln w="19050" cap="flat" cmpd="sng" algn="ctr">
          <a:solidFill>
            <a:schemeClr val="accent5">
              <a:hueOff val="-2932496"/>
              <a:satOff val="-12425"/>
              <a:lumOff val="-1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AD894-0424-4B67-AD69-8735E9A1D044}">
      <dsp:nvSpPr>
        <dsp:cNvPr id="0" name=""/>
        <dsp:cNvSpPr/>
      </dsp:nvSpPr>
      <dsp:spPr>
        <a:xfrm>
          <a:off x="0" y="2839109"/>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US" sz="3900" b="0" i="0" u="none" strike="noStrike" kern="1200" cap="none" baseline="0" dirty="0">
              <a:solidFill>
                <a:srgbClr val="000000"/>
              </a:solidFill>
              <a:effectLst/>
              <a:uFill>
                <a:solidFill>
                  <a:prstClr val="black">
                    <a:alpha val="0"/>
                  </a:prstClr>
                </a:solidFill>
              </a:uFill>
              <a:latin typeface="Corbel"/>
              <a:ea typeface="Corbel"/>
              <a:cs typeface="Corbel"/>
            </a:rPr>
            <a:t>Etiquetar a los jóvenes como “reticentes”.</a:t>
          </a:r>
        </a:p>
      </dsp:txBody>
      <dsp:txXfrm>
        <a:off x="0" y="2839109"/>
        <a:ext cx="5811128" cy="1419554"/>
      </dsp:txXfrm>
    </dsp:sp>
    <dsp:sp modelId="{D7661AFF-4DBC-4851-90D0-B0D4D8508B46}">
      <dsp:nvSpPr>
        <dsp:cNvPr id="0" name=""/>
        <dsp:cNvSpPr/>
      </dsp:nvSpPr>
      <dsp:spPr>
        <a:xfrm>
          <a:off x="0" y="4258664"/>
          <a:ext cx="5811128" cy="0"/>
        </a:xfrm>
        <a:prstGeom prst="line">
          <a:avLst/>
        </a:prstGeom>
        <a:solidFill>
          <a:schemeClr val="accent5">
            <a:hueOff val="-4398744"/>
            <a:satOff val="-18637"/>
            <a:lumOff val="-19412"/>
            <a:alphaOff val="0"/>
          </a:schemeClr>
        </a:solidFill>
        <a:ln w="19050" cap="flat" cmpd="sng" algn="ctr">
          <a:solidFill>
            <a:schemeClr val="accent5">
              <a:hueOff val="-4398744"/>
              <a:satOff val="-18637"/>
              <a:lumOff val="-1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28FED-D44A-4831-B88C-6EFE74CDF121}">
      <dsp:nvSpPr>
        <dsp:cNvPr id="0" name=""/>
        <dsp:cNvSpPr/>
      </dsp:nvSpPr>
      <dsp:spPr>
        <a:xfrm>
          <a:off x="0" y="4258664"/>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US" sz="3900" b="0" i="0" u="none" strike="noStrike" kern="1200" cap="none" baseline="0" dirty="0">
              <a:solidFill>
                <a:srgbClr val="000000"/>
              </a:solidFill>
              <a:effectLst/>
              <a:uFill>
                <a:solidFill>
                  <a:prstClr val="black">
                    <a:alpha val="0"/>
                  </a:prstClr>
                </a:solidFill>
              </a:uFill>
              <a:latin typeface="Corbel"/>
              <a:ea typeface="Corbel"/>
              <a:cs typeface="Corbel"/>
            </a:rPr>
            <a:t>Suponer que sabe lo que es mejor.</a:t>
          </a:r>
        </a:p>
      </dsp:txBody>
      <dsp:txXfrm>
        <a:off x="0" y="4258664"/>
        <a:ext cx="5811128" cy="14195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39D08-39FA-436D-819D-A5A81022AFA7}">
      <dsp:nvSpPr>
        <dsp:cNvPr id="0" name=""/>
        <dsp:cNvSpPr/>
      </dsp:nvSpPr>
      <dsp:spPr>
        <a:xfrm>
          <a:off x="0" y="39884"/>
          <a:ext cx="5811128" cy="216742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US" sz="3900" b="0" i="0" u="none" strike="noStrike" kern="1200" cap="none" baseline="0" dirty="0">
              <a:solidFill>
                <a:srgbClr val="FFFFFF"/>
              </a:solidFill>
              <a:effectLst/>
              <a:uFill>
                <a:solidFill>
                  <a:prstClr val="black">
                    <a:alpha val="0"/>
                  </a:prstClr>
                </a:solidFill>
              </a:uFill>
              <a:latin typeface="Corbel"/>
              <a:ea typeface="Corbel"/>
              <a:cs typeface="Corbel"/>
            </a:rPr>
            <a:t>La EM ayuda a los jóvenes a atravesar las etapas a su ritmo:</a:t>
          </a:r>
        </a:p>
      </dsp:txBody>
      <dsp:txXfrm>
        <a:off x="105805" y="145689"/>
        <a:ext cx="5599518" cy="1955815"/>
      </dsp:txXfrm>
    </dsp:sp>
    <dsp:sp modelId="{D254F53A-C8C9-42C2-A55B-1869766FEA77}">
      <dsp:nvSpPr>
        <dsp:cNvPr id="0" name=""/>
        <dsp:cNvSpPr/>
      </dsp:nvSpPr>
      <dsp:spPr>
        <a:xfrm>
          <a:off x="0" y="2207309"/>
          <a:ext cx="5811128" cy="343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s-US" sz="3000" b="0" i="0" u="none" strike="noStrike" kern="1200" cap="none" baseline="0" dirty="0">
              <a:solidFill>
                <a:srgbClr val="000000"/>
              </a:solidFill>
              <a:effectLst/>
              <a:uFill>
                <a:solidFill>
                  <a:prstClr val="black">
                    <a:alpha val="0"/>
                  </a:prstClr>
                </a:solidFill>
              </a:uFill>
              <a:latin typeface="Corbel"/>
              <a:ea typeface="Corbel"/>
              <a:cs typeface="Corbel"/>
            </a:rPr>
            <a:t>Contemplación previa: “No veo un problema”.</a:t>
          </a:r>
        </a:p>
        <a:p>
          <a:pPr marL="285750" lvl="1" indent="-285750" algn="l" defTabSz="1333500">
            <a:lnSpc>
              <a:spcPct val="90000"/>
            </a:lnSpc>
            <a:spcBef>
              <a:spcPct val="0"/>
            </a:spcBef>
            <a:spcAft>
              <a:spcPct val="20000"/>
            </a:spcAft>
            <a:buChar char="•"/>
          </a:pPr>
          <a:r>
            <a:rPr lang="es-US" sz="3000" b="0" i="0" u="none" strike="noStrike" kern="1200" cap="none" baseline="0" dirty="0">
              <a:solidFill>
                <a:srgbClr val="000000"/>
              </a:solidFill>
              <a:effectLst/>
              <a:uFill>
                <a:solidFill>
                  <a:prstClr val="black">
                    <a:alpha val="0"/>
                  </a:prstClr>
                </a:solidFill>
              </a:uFill>
              <a:latin typeface="Corbel"/>
              <a:ea typeface="Corbel"/>
              <a:cs typeface="Corbel"/>
            </a:rPr>
            <a:t>Contemplación: “Quizás algo debería cambiar”.</a:t>
          </a:r>
        </a:p>
        <a:p>
          <a:pPr marL="285750" lvl="1" indent="-285750" algn="l" defTabSz="1333500">
            <a:lnSpc>
              <a:spcPct val="90000"/>
            </a:lnSpc>
            <a:spcBef>
              <a:spcPct val="0"/>
            </a:spcBef>
            <a:spcAft>
              <a:spcPct val="20000"/>
            </a:spcAft>
            <a:buChar char="•"/>
          </a:pPr>
          <a:r>
            <a:rPr lang="es-US" sz="3000" b="0" i="0" u="none" strike="noStrike" kern="1200" cap="none" baseline="0" dirty="0">
              <a:solidFill>
                <a:srgbClr val="000000"/>
              </a:solidFill>
              <a:effectLst/>
              <a:uFill>
                <a:solidFill>
                  <a:prstClr val="black">
                    <a:alpha val="0"/>
                  </a:prstClr>
                </a:solidFill>
              </a:uFill>
              <a:latin typeface="Corbel"/>
              <a:ea typeface="Corbel"/>
              <a:cs typeface="Corbel"/>
            </a:rPr>
            <a:t>Preparación</a:t>
          </a:r>
        </a:p>
        <a:p>
          <a:pPr marL="285750" lvl="1" indent="-285750" algn="l" defTabSz="1333500">
            <a:lnSpc>
              <a:spcPct val="90000"/>
            </a:lnSpc>
            <a:spcBef>
              <a:spcPct val="0"/>
            </a:spcBef>
            <a:spcAft>
              <a:spcPct val="20000"/>
            </a:spcAft>
            <a:buChar char="•"/>
          </a:pPr>
          <a:r>
            <a:rPr lang="es-US" sz="3000" b="0" i="0" u="none" strike="noStrike" kern="1200" cap="none" baseline="0" dirty="0">
              <a:solidFill>
                <a:srgbClr val="000000"/>
              </a:solidFill>
              <a:effectLst/>
              <a:uFill>
                <a:solidFill>
                  <a:prstClr val="black">
                    <a:alpha val="0"/>
                  </a:prstClr>
                </a:solidFill>
              </a:uFill>
              <a:latin typeface="Corbel"/>
              <a:ea typeface="Corbel"/>
              <a:cs typeface="Corbel"/>
            </a:rPr>
            <a:t>Acción</a:t>
          </a:r>
        </a:p>
        <a:p>
          <a:pPr marL="285750" lvl="1" indent="-285750" algn="l" defTabSz="1333500">
            <a:lnSpc>
              <a:spcPct val="90000"/>
            </a:lnSpc>
            <a:spcBef>
              <a:spcPct val="0"/>
            </a:spcBef>
            <a:spcAft>
              <a:spcPct val="20000"/>
            </a:spcAft>
            <a:buChar char="•"/>
          </a:pPr>
          <a:r>
            <a:rPr lang="es-US" sz="3000" b="0" i="0" u="none" strike="noStrike" kern="1200" cap="none" baseline="0" dirty="0">
              <a:solidFill>
                <a:srgbClr val="000000"/>
              </a:solidFill>
              <a:effectLst/>
              <a:uFill>
                <a:solidFill>
                  <a:prstClr val="black">
                    <a:alpha val="0"/>
                  </a:prstClr>
                </a:solidFill>
              </a:uFill>
              <a:latin typeface="Corbel"/>
              <a:ea typeface="Corbel"/>
              <a:cs typeface="Corbel"/>
            </a:rPr>
            <a:t>Mantenimiento</a:t>
          </a:r>
        </a:p>
      </dsp:txBody>
      <dsp:txXfrm>
        <a:off x="0" y="2207309"/>
        <a:ext cx="5811128" cy="34310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E935B-C2A9-4FCB-89DE-D3552C8CD529}" type="datetimeFigureOut">
              <a:t>1/6/26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3AC8E-3E0F-47BA-98B2-73404BC59DF7}" type="slidenum">
              <a:t>‹#›</a:t>
            </a:fld>
            <a:endParaRPr lang="en-US" dirty="0"/>
          </a:p>
        </p:txBody>
      </p:sp>
    </p:spTree>
    <p:extLst>
      <p:ext uri="{BB962C8B-B14F-4D97-AF65-F5344CB8AC3E}">
        <p14:creationId xmlns:p14="http://schemas.microsoft.com/office/powerpoint/2010/main" val="389499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3AC8E-3E0F-47BA-98B2-73404BC59DF7}" type="slidenum">
              <a:rPr lang="en-US" smtClean="0"/>
              <a:t>15</a:t>
            </a:fld>
            <a:endParaRPr lang="en-US" dirty="0"/>
          </a:p>
        </p:txBody>
      </p:sp>
    </p:spTree>
    <p:extLst>
      <p:ext uri="{BB962C8B-B14F-4D97-AF65-F5344CB8AC3E}">
        <p14:creationId xmlns:p14="http://schemas.microsoft.com/office/powerpoint/2010/main" val="138983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F8FF-EC34-C8EC-0FBC-37B3328B6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A3822-F954-5D4D-D96B-EFFF51D2BC70}"/>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E5A24D43-EF1B-D526-571B-3189E980CD9C}"/>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a:extLst>
              <a:ext uri="{FF2B5EF4-FFF2-40B4-BE49-F238E27FC236}">
                <a16:creationId xmlns:a16="http://schemas.microsoft.com/office/drawing/2014/main" id="{C23DF2AA-EE2D-C93F-8DA3-13D525345865}"/>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286142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A2C51-86A5-C1D9-034C-CC37BCC78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29F76-0690-055B-E34B-3FAE7B4CD5A1}"/>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11CC398-801A-3AE8-8560-20E6FFAE830D}"/>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0C3A3E00-9779-EBD2-F06A-127FA9CC6196}"/>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350661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DDDF8-88DF-479F-B88B-082EA8D34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5F599-A943-561D-0AD3-290491418376}"/>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31B5C6D4-08CD-F191-CBE3-970DD648281B}"/>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F04FD30A-D921-AE76-BA31-3E65CAB84881}"/>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3582969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28A5B-B800-E3AC-E03B-81037AB4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0D71C-57E0-6E88-326A-DC38A17DE2B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D92844ED-583F-F4C1-F74A-AC489B06ADC3}"/>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663B0812-22A7-6FB1-EB90-C41BCD7BB2D0}"/>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575596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017F6-FEE0-3469-AAED-2372ECAD2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E882B-0D16-8B4A-1363-AAA9A7A6ACC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100383B-9DFF-BD7F-FB53-CBD52865934E}"/>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0F2A1ED4-D13F-B758-F351-9876EFDF9CDB}"/>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418360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F73E5-E3DD-1697-A742-C5F8C98D9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B913B-3E03-8270-8EA4-C02C381D769B}"/>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EE8FAEE8-D98E-5DBC-047A-9F95B441B46A}"/>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4A63054F-1824-BD36-D21D-8E941D8D0B05}"/>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1793133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0DE89-1E08-C7D4-75E9-B7B630544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43F43-C2A4-30F8-E77F-4803499ED969}"/>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CE72BB1-105F-85F1-7C81-2F5A0BE4072A}"/>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229C963A-6E6B-B43D-2A9C-3E048E01AC3D}"/>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251377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D52E7-C367-A778-1EF1-275E312A5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F327D-4DE2-8FE8-CB91-56BE6B518C7B}"/>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F465F68F-D759-D458-7F01-647762EFB7E8}"/>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0274075E-3843-D796-DF98-AED7F25D45C0}"/>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1906921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2264-B173-0DF7-0993-91B182247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A263F-D9CA-A8B5-C443-2366EF9F09F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F32B6386-3531-EF2E-327A-7BA2CD4452CE}"/>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B1ECE557-9AE2-B320-CA48-217ACBA2368F}"/>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2488404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9CBD3-541A-6AA3-5816-B2EE850A7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68805-97E5-BF0B-6630-29994E354133}"/>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974CF569-C1D1-037A-821A-6A7869761934}"/>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B2B03BDE-B427-1F71-0468-583125354299}"/>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1071567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82A80-E0A4-1F3B-48F3-E5378788C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9EFD4-9D6E-DE26-575D-30671B836EBF}"/>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FEEFE31-F5F3-4CF2-0F8A-296088158E7A}"/>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A6EF1BB7-D9C8-164E-863E-2FA58300FF37}"/>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340969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EB99-A537-6FA6-4E8B-E535F73C4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0FF97-922D-77AB-C2E8-745E7F265F4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F744E522-F277-936C-AD3C-D58CF3D22A87}"/>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814A8561-3F6D-9927-32AF-12A3328FB1BE}"/>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1757625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9B522-3782-7B92-C72F-9B73B1581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D407E-81A3-170D-602E-C0464A182E8F}"/>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8659F69-0893-CABB-A399-63F7442764A5}"/>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8FF567EB-10BD-B70E-9021-68A07DBE4BC5}"/>
              </a:ext>
            </a:extLst>
          </p:cNvPr>
          <p:cNvSpPr>
            <a:spLocks noGrp="1"/>
          </p:cNvSpPr>
          <p:nvPr>
            <p:ph type="sldNum" sz="quarter" idx="5"/>
          </p:nvPr>
        </p:nvSpPr>
        <p:spPr/>
        <p:txBody>
          <a:bodyPr/>
          <a:lstStyle/>
          <a:p>
            <a:endParaRPr dirty="0"/>
          </a:p>
        </p:txBody>
      </p:sp>
    </p:spTree>
    <p:extLst>
      <p:ext uri="{BB962C8B-B14F-4D97-AF65-F5344CB8AC3E}">
        <p14:creationId xmlns:p14="http://schemas.microsoft.com/office/powerpoint/2010/main" val="884911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F2274-B1D4-AFE1-4EB7-1BC26804E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1C53A-A0F9-9EA5-0A15-E0F8BC39D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51107-C53E-2557-8017-9E3F9F962C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D03D45-083E-72FE-B6F4-4BD62CACC1E2}"/>
              </a:ext>
            </a:extLst>
          </p:cNvPr>
          <p:cNvSpPr>
            <a:spLocks noGrp="1"/>
          </p:cNvSpPr>
          <p:nvPr>
            <p:ph type="sldNum" sz="quarter" idx="5"/>
          </p:nvPr>
        </p:nvSpPr>
        <p:spPr/>
        <p:txBody>
          <a:bodyPr/>
          <a:lstStyle/>
          <a:p>
            <a:fld id="{EA43AC8E-3E0F-47BA-98B2-73404BC59DF7}" type="slidenum">
              <a:rPr lang="en-US" smtClean="0"/>
              <a:t>41</a:t>
            </a:fld>
            <a:endParaRPr lang="en-US" dirty="0"/>
          </a:p>
        </p:txBody>
      </p:sp>
    </p:spTree>
    <p:extLst>
      <p:ext uri="{BB962C8B-B14F-4D97-AF65-F5344CB8AC3E}">
        <p14:creationId xmlns:p14="http://schemas.microsoft.com/office/powerpoint/2010/main" val="132615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33709-CAB0-3261-730D-F6C4BE838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9B9EB-2365-ECC1-EB44-022B1DEE1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E27E8-78A8-8E1E-86C4-C33C5B0982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E29BE0-31EE-1BBF-072F-CC4350F5F969}"/>
              </a:ext>
            </a:extLst>
          </p:cNvPr>
          <p:cNvSpPr>
            <a:spLocks noGrp="1"/>
          </p:cNvSpPr>
          <p:nvPr>
            <p:ph type="sldNum" sz="quarter" idx="5"/>
          </p:nvPr>
        </p:nvSpPr>
        <p:spPr/>
        <p:txBody>
          <a:bodyPr/>
          <a:lstStyle/>
          <a:p>
            <a:fld id="{EA43AC8E-3E0F-47BA-98B2-73404BC59DF7}" type="slidenum">
              <a:rPr lang="en-US" smtClean="0"/>
              <a:t>42</a:t>
            </a:fld>
            <a:endParaRPr lang="en-US" dirty="0"/>
          </a:p>
        </p:txBody>
      </p:sp>
    </p:spTree>
    <p:extLst>
      <p:ext uri="{BB962C8B-B14F-4D97-AF65-F5344CB8AC3E}">
        <p14:creationId xmlns:p14="http://schemas.microsoft.com/office/powerpoint/2010/main" val="3278580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51EE-4BCC-68E7-940A-EEEC489E5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A451C-891D-12B3-310E-061C93839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A9BD5-76FB-0BA7-88E5-E200F1721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3FD0AB-CD89-FD39-41D5-8BEC6E262602}"/>
              </a:ext>
            </a:extLst>
          </p:cNvPr>
          <p:cNvSpPr>
            <a:spLocks noGrp="1"/>
          </p:cNvSpPr>
          <p:nvPr>
            <p:ph type="sldNum" sz="quarter" idx="5"/>
          </p:nvPr>
        </p:nvSpPr>
        <p:spPr/>
        <p:txBody>
          <a:bodyPr/>
          <a:lstStyle/>
          <a:p>
            <a:fld id="{EA43AC8E-3E0F-47BA-98B2-73404BC59DF7}" type="slidenum">
              <a:rPr lang="en-US" smtClean="0"/>
              <a:t>43</a:t>
            </a:fld>
            <a:endParaRPr lang="en-US" dirty="0"/>
          </a:p>
        </p:txBody>
      </p:sp>
    </p:spTree>
    <p:extLst>
      <p:ext uri="{BB962C8B-B14F-4D97-AF65-F5344CB8AC3E}">
        <p14:creationId xmlns:p14="http://schemas.microsoft.com/office/powerpoint/2010/main" val="4169068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F18D-EAAE-55F5-246D-A5D48F347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A904A-A1A3-AE8C-8DD4-97577489A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A9239-26FC-E1EE-D525-6993D4D185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49375-FE7D-BD1B-ABB6-6DAF09B92EC7}"/>
              </a:ext>
            </a:extLst>
          </p:cNvPr>
          <p:cNvSpPr>
            <a:spLocks noGrp="1"/>
          </p:cNvSpPr>
          <p:nvPr>
            <p:ph type="sldNum" sz="quarter" idx="5"/>
          </p:nvPr>
        </p:nvSpPr>
        <p:spPr/>
        <p:txBody>
          <a:bodyPr/>
          <a:lstStyle/>
          <a:p>
            <a:fld id="{EA43AC8E-3E0F-47BA-98B2-73404BC59DF7}" type="slidenum">
              <a:rPr lang="en-US" smtClean="0"/>
              <a:t>44</a:t>
            </a:fld>
            <a:endParaRPr lang="en-US" dirty="0"/>
          </a:p>
        </p:txBody>
      </p:sp>
    </p:spTree>
    <p:extLst>
      <p:ext uri="{BB962C8B-B14F-4D97-AF65-F5344CB8AC3E}">
        <p14:creationId xmlns:p14="http://schemas.microsoft.com/office/powerpoint/2010/main" val="415703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4860" y="1917493"/>
            <a:ext cx="7242313" cy="2387600"/>
          </a:xfrm>
        </p:spPr>
        <p:txBody>
          <a:bodyPr anchor="ctr">
            <a:normAutofit/>
          </a:bodyPr>
          <a:lstStyle>
            <a:lvl1pPr algn="ctr">
              <a:defRPr sz="7200" b="1" i="0">
                <a:latin typeface="Tahoma" panose="020B0604030504040204" pitchFamily="34" charset="0"/>
                <a:ea typeface="Tahoma" panose="020B0604030504040204" pitchFamily="34" charset="0"/>
                <a:cs typeface="Tahoma" panose="020B0604030504040204" pitchFamily="34" charset="0"/>
              </a:defRPr>
            </a:lvl1pPr>
          </a:lstStyle>
          <a:p>
            <a:r>
              <a:rPr lang="en-US"/>
              <a:t>Title Slide</a:t>
            </a:r>
          </a:p>
        </p:txBody>
      </p:sp>
      <p:sp>
        <p:nvSpPr>
          <p:cNvPr id="3" name="Subtitle 2"/>
          <p:cNvSpPr>
            <a:spLocks noGrp="1"/>
          </p:cNvSpPr>
          <p:nvPr>
            <p:ph type="subTitle" idx="1"/>
          </p:nvPr>
        </p:nvSpPr>
        <p:spPr>
          <a:xfrm>
            <a:off x="294860" y="4397168"/>
            <a:ext cx="7242313" cy="691666"/>
          </a:xfrm>
        </p:spPr>
        <p:txBody>
          <a:bodyPr>
            <a:normAutofit/>
          </a:bodyPr>
          <a:lstStyle>
            <a:lvl1pPr marL="0" indent="0" algn="ctr">
              <a:buNone/>
              <a:defRPr sz="2800" b="0" i="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arallelogram 12">
            <a:extLst>
              <a:ext uri="{FF2B5EF4-FFF2-40B4-BE49-F238E27FC236}">
                <a16:creationId xmlns:a16="http://schemas.microsoft.com/office/drawing/2014/main" id="{7F2F456C-2F7D-CCC1-8A72-25B88C9A03DE}"/>
              </a:ext>
            </a:extLst>
          </p:cNvPr>
          <p:cNvSpPr/>
          <p:nvPr userDrawn="1"/>
        </p:nvSpPr>
        <p:spPr>
          <a:xfrm rot="19346332">
            <a:off x="9122464" y="-1323795"/>
            <a:ext cx="665923" cy="9292005"/>
          </a:xfrm>
          <a:prstGeom prst="parallelogram">
            <a:avLst/>
          </a:prstGeom>
          <a:solidFill>
            <a:schemeClr val="accent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4900D124-062D-D5A5-A673-962736B6DD6C}"/>
              </a:ext>
            </a:extLst>
          </p:cNvPr>
          <p:cNvSpPr>
            <a:spLocks noGrp="1"/>
          </p:cNvSpPr>
          <p:nvPr>
            <p:ph type="pic" sz="quarter" idx="10"/>
          </p:nvPr>
        </p:nvSpPr>
        <p:spPr>
          <a:xfrm>
            <a:off x="7026964" y="0"/>
            <a:ext cx="5165035" cy="6858000"/>
          </a:xfrm>
          <a:custGeom>
            <a:avLst/>
            <a:gdLst>
              <a:gd name="connsiteX0" fmla="*/ 0 w 5165035"/>
              <a:gd name="connsiteY0" fmla="*/ 0 h 6858000"/>
              <a:gd name="connsiteX1" fmla="*/ 5165035 w 5165035"/>
              <a:gd name="connsiteY1" fmla="*/ 0 h 6858000"/>
              <a:gd name="connsiteX2" fmla="*/ 5165035 w 5165035"/>
              <a:gd name="connsiteY2" fmla="*/ 6858000 h 6858000"/>
            </a:gdLst>
            <a:ahLst/>
            <a:cxnLst>
              <a:cxn ang="0">
                <a:pos x="connsiteX0" y="connsiteY0"/>
              </a:cxn>
              <a:cxn ang="0">
                <a:pos x="connsiteX1" y="connsiteY1"/>
              </a:cxn>
              <a:cxn ang="0">
                <a:pos x="connsiteX2" y="connsiteY2"/>
              </a:cxn>
            </a:cxnLst>
            <a:rect l="l" t="t" r="r" b="b"/>
            <a:pathLst>
              <a:path w="5165035" h="6858000">
                <a:moveTo>
                  <a:pt x="0" y="0"/>
                </a:moveTo>
                <a:lnTo>
                  <a:pt x="5165035" y="0"/>
                </a:lnTo>
                <a:lnTo>
                  <a:pt x="5165035" y="6858000"/>
                </a:lnTo>
                <a:close/>
              </a:path>
            </a:pathLst>
          </a:custGeom>
          <a:pattFill prst="pct10">
            <a:fgClr>
              <a:schemeClr val="bg1"/>
            </a:fgClr>
            <a:bgClr>
              <a:schemeClr val="accent2"/>
            </a:bgClr>
          </a:pattFill>
        </p:spPr>
        <p:txBody>
          <a:bodyPr wrap="square">
            <a:noAutofit/>
          </a:bodyPr>
          <a:lstStyle/>
          <a:p>
            <a:endParaRPr lang="en-US" dirty="0"/>
          </a:p>
        </p:txBody>
      </p:sp>
      <p:sp>
        <p:nvSpPr>
          <p:cNvPr id="17" name="Right Triangle 16">
            <a:extLst>
              <a:ext uri="{FF2B5EF4-FFF2-40B4-BE49-F238E27FC236}">
                <a16:creationId xmlns:a16="http://schemas.microsoft.com/office/drawing/2014/main" id="{02E82690-6A47-3E48-C182-D5FBA3D3768D}"/>
              </a:ext>
            </a:extLst>
          </p:cNvPr>
          <p:cNvSpPr/>
          <p:nvPr userDrawn="1"/>
        </p:nvSpPr>
        <p:spPr>
          <a:xfrm rot="5400000">
            <a:off x="1790408" y="-1790409"/>
            <a:ext cx="1644325" cy="5225143"/>
          </a:xfrm>
          <a:prstGeom prst="r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ue and black logo&#10;&#10;Description automatically generated">
            <a:extLst>
              <a:ext uri="{FF2B5EF4-FFF2-40B4-BE49-F238E27FC236}">
                <a16:creationId xmlns:a16="http://schemas.microsoft.com/office/drawing/2014/main" id="{A9EFFDD9-F8A2-B8C7-D9B1-1F150C679A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0087" y="6357256"/>
            <a:ext cx="1864787" cy="389657"/>
          </a:xfrm>
          <a:prstGeom prst="rect">
            <a:avLst/>
          </a:prstGeom>
        </p:spPr>
      </p:pic>
      <p:pic>
        <p:nvPicPr>
          <p:cNvPr id="7" name="Picture 6" descr="A logo with colorful people on it&#10;&#10;Description automatically generated with medium confidence">
            <a:extLst>
              <a:ext uri="{FF2B5EF4-FFF2-40B4-BE49-F238E27FC236}">
                <a16:creationId xmlns:a16="http://schemas.microsoft.com/office/drawing/2014/main" id="{117B7427-062A-433F-3E76-DDEF48FF14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157272"/>
            <a:ext cx="1312930" cy="628985"/>
          </a:xfrm>
          <a:prstGeom prst="rect">
            <a:avLst/>
          </a:prstGeom>
        </p:spPr>
      </p:pic>
    </p:spTree>
    <p:extLst>
      <p:ext uri="{BB962C8B-B14F-4D97-AF65-F5344CB8AC3E}">
        <p14:creationId xmlns:p14="http://schemas.microsoft.com/office/powerpoint/2010/main" val="23853878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dea/Divid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DE1A83-8331-5D6A-9E03-25C52B404343}"/>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15816" y="961292"/>
            <a:ext cx="11160369" cy="4935416"/>
          </a:xfrm>
        </p:spPr>
        <p:txBody>
          <a:bodyPr anchor="ctr"/>
          <a:lstStyle>
            <a:lvl1pPr algn="ctr">
              <a:defRPr sz="6000" b="1">
                <a:solidFill>
                  <a:schemeClr val="bg1"/>
                </a:solidFill>
                <a:latin typeface="Source Sans Pro" panose="020B0503030403020204" pitchFamily="34" charset="0"/>
              </a:defRPr>
            </a:lvl1pPr>
          </a:lstStyle>
          <a:p>
            <a:r>
              <a:rPr lang="en-US"/>
              <a:t>Introduction/Big Idea slide 1</a:t>
            </a:r>
          </a:p>
        </p:txBody>
      </p:sp>
      <p:pic>
        <p:nvPicPr>
          <p:cNvPr id="9" name="Picture 8" descr="A white text on a black background&#10;&#10;Description automatically generated">
            <a:extLst>
              <a:ext uri="{FF2B5EF4-FFF2-40B4-BE49-F238E27FC236}">
                <a16:creationId xmlns:a16="http://schemas.microsoft.com/office/drawing/2014/main" id="{13EEC97B-BEAD-7F11-03A3-79EDF73C88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pic>
        <p:nvPicPr>
          <p:cNvPr id="6" name="Picture 5" descr="A black and white logo&#10;&#10;Description automatically generated">
            <a:extLst>
              <a:ext uri="{FF2B5EF4-FFF2-40B4-BE49-F238E27FC236}">
                <a16:creationId xmlns:a16="http://schemas.microsoft.com/office/drawing/2014/main" id="{FE04BF71-F53D-9EEB-5DBA-32280489BC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Tree>
    <p:extLst>
      <p:ext uri="{BB962C8B-B14F-4D97-AF65-F5344CB8AC3E}">
        <p14:creationId xmlns:p14="http://schemas.microsoft.com/office/powerpoint/2010/main" val="25915245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dea/Divide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DE1A83-8331-5D6A-9E03-25C52B404343}"/>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99292" y="386862"/>
            <a:ext cx="6213231" cy="5850912"/>
          </a:xfrm>
        </p:spPr>
        <p:txBody>
          <a:bodyPr anchor="ctr"/>
          <a:lstStyle>
            <a:lvl1pPr algn="ctr">
              <a:defRPr sz="6000" b="1">
                <a:solidFill>
                  <a:schemeClr val="bg1"/>
                </a:solidFill>
                <a:latin typeface="Source Sans Pro" panose="020B0503030403020204" pitchFamily="34" charset="0"/>
              </a:defRPr>
            </a:lvl1pPr>
          </a:lstStyle>
          <a:p>
            <a:r>
              <a:rPr lang="en-US"/>
              <a:t>Introduction/Big Idea slide 2</a:t>
            </a:r>
          </a:p>
        </p:txBody>
      </p:sp>
      <p:pic>
        <p:nvPicPr>
          <p:cNvPr id="4" name="Picture 3" descr="A person kissing a baby&#10;&#10;Description automatically generated">
            <a:extLst>
              <a:ext uri="{FF2B5EF4-FFF2-40B4-BE49-F238E27FC236}">
                <a16:creationId xmlns:a16="http://schemas.microsoft.com/office/drawing/2014/main" id="{688E96D8-925C-BE10-8642-8780CFB881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97557" y="-229732"/>
            <a:ext cx="9570831" cy="7087732"/>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13EEC97B-BEAD-7F11-03A3-79EDF73C8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pic>
        <p:nvPicPr>
          <p:cNvPr id="6" name="Picture 5" descr="A black and white logo&#10;&#10;Description automatically generated">
            <a:extLst>
              <a:ext uri="{FF2B5EF4-FFF2-40B4-BE49-F238E27FC236}">
                <a16:creationId xmlns:a16="http://schemas.microsoft.com/office/drawing/2014/main" id="{FE04BF71-F53D-9EEB-5DBA-32280489BC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Tree>
    <p:extLst>
      <p:ext uri="{BB962C8B-B14F-4D97-AF65-F5344CB8AC3E}">
        <p14:creationId xmlns:p14="http://schemas.microsoft.com/office/powerpoint/2010/main" val="39021382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dea/Divi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1FD736-BB8F-EA8B-CC65-32E59E508BAF}"/>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DF10C57-81B1-A1F3-C5C3-2E09AC594BD4}"/>
              </a:ext>
            </a:extLst>
          </p:cNvPr>
          <p:cNvSpPr>
            <a:spLocks noGrp="1"/>
          </p:cNvSpPr>
          <p:nvPr>
            <p:ph type="title" hasCustomPrompt="1"/>
          </p:nvPr>
        </p:nvSpPr>
        <p:spPr>
          <a:xfrm>
            <a:off x="162081" y="766915"/>
            <a:ext cx="6802524" cy="5147187"/>
          </a:xfrm>
        </p:spPr>
        <p:txBody>
          <a:bodyPr anchor="ctr"/>
          <a:lstStyle>
            <a:lvl1pPr algn="ctr">
              <a:defRPr sz="6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Introduction/Big Idea slide 3</a:t>
            </a:r>
          </a:p>
        </p:txBody>
      </p:sp>
      <p:sp>
        <p:nvSpPr>
          <p:cNvPr id="13" name="Picture Placeholder 12">
            <a:extLst>
              <a:ext uri="{FF2B5EF4-FFF2-40B4-BE49-F238E27FC236}">
                <a16:creationId xmlns:a16="http://schemas.microsoft.com/office/drawing/2014/main" id="{8AEE9A14-DE21-336A-5868-BF6A35C2C13D}"/>
              </a:ext>
            </a:extLst>
          </p:cNvPr>
          <p:cNvSpPr>
            <a:spLocks noGrp="1"/>
          </p:cNvSpPr>
          <p:nvPr>
            <p:ph type="pic" sz="quarter" idx="10"/>
          </p:nvPr>
        </p:nvSpPr>
        <p:spPr>
          <a:xfrm>
            <a:off x="7126686" y="0"/>
            <a:ext cx="5065315" cy="6857998"/>
          </a:xfrm>
          <a:custGeom>
            <a:avLst/>
            <a:gdLst>
              <a:gd name="connsiteX0" fmla="*/ 5065311 w 5065315"/>
              <a:gd name="connsiteY0" fmla="*/ 0 h 6857998"/>
              <a:gd name="connsiteX1" fmla="*/ 5065315 w 5065315"/>
              <a:gd name="connsiteY1" fmla="*/ 0 h 6857998"/>
              <a:gd name="connsiteX2" fmla="*/ 5065315 w 5065315"/>
              <a:gd name="connsiteY2" fmla="*/ 6857998 h 6857998"/>
              <a:gd name="connsiteX3" fmla="*/ 0 w 5065315"/>
              <a:gd name="connsiteY3" fmla="*/ 3428997 h 6857998"/>
            </a:gdLst>
            <a:ahLst/>
            <a:cxnLst>
              <a:cxn ang="0">
                <a:pos x="connsiteX0" y="connsiteY0"/>
              </a:cxn>
              <a:cxn ang="0">
                <a:pos x="connsiteX1" y="connsiteY1"/>
              </a:cxn>
              <a:cxn ang="0">
                <a:pos x="connsiteX2" y="connsiteY2"/>
              </a:cxn>
              <a:cxn ang="0">
                <a:pos x="connsiteX3" y="connsiteY3"/>
              </a:cxn>
            </a:cxnLst>
            <a:rect l="l" t="t" r="r" b="b"/>
            <a:pathLst>
              <a:path w="5065315" h="6857997">
                <a:moveTo>
                  <a:pt x="5065311" y="0"/>
                </a:moveTo>
                <a:lnTo>
                  <a:pt x="5065315" y="0"/>
                </a:lnTo>
                <a:lnTo>
                  <a:pt x="5065315" y="6857998"/>
                </a:lnTo>
                <a:lnTo>
                  <a:pt x="0" y="3428997"/>
                </a:lnTo>
                <a:close/>
              </a:path>
            </a:pathLst>
          </a:custGeom>
          <a:pattFill prst="pct20">
            <a:fgClr>
              <a:schemeClr val="accent1"/>
            </a:fgClr>
            <a:bgClr>
              <a:schemeClr val="accent2"/>
            </a:bgClr>
          </a:pattFill>
        </p:spPr>
        <p:txBody>
          <a:bodyPr wrap="square">
            <a:noAutofit/>
          </a:bodyPr>
          <a:lstStyle/>
          <a:p>
            <a:endParaRPr lang="en-US" dirty="0"/>
          </a:p>
        </p:txBody>
      </p:sp>
      <p:pic>
        <p:nvPicPr>
          <p:cNvPr id="2" name="Picture 1" descr="A white text on a black background&#10;&#10;Description automatically generated">
            <a:extLst>
              <a:ext uri="{FF2B5EF4-FFF2-40B4-BE49-F238E27FC236}">
                <a16:creationId xmlns:a16="http://schemas.microsoft.com/office/drawing/2014/main" id="{689C4939-8E19-6991-2E24-2EEE7B85A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793" y="6416181"/>
            <a:ext cx="1592805" cy="330732"/>
          </a:xfrm>
          <a:prstGeom prst="rect">
            <a:avLst/>
          </a:prstGeom>
        </p:spPr>
      </p:pic>
      <p:pic>
        <p:nvPicPr>
          <p:cNvPr id="3" name="Picture 2" descr="A black and white logo&#10;&#10;Description automatically generated">
            <a:extLst>
              <a:ext uri="{FF2B5EF4-FFF2-40B4-BE49-F238E27FC236}">
                <a16:creationId xmlns:a16="http://schemas.microsoft.com/office/drawing/2014/main" id="{74331625-0B89-2683-8154-E26334DD59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Tree>
    <p:extLst>
      <p:ext uri="{BB962C8B-B14F-4D97-AF65-F5344CB8AC3E}">
        <p14:creationId xmlns:p14="http://schemas.microsoft.com/office/powerpoint/2010/main" val="32103125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dea/Divider 5">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C46959D4-E966-106E-F24F-D40A4C2243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AFA238C0-9492-B12F-C76E-71CB314E4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7" name="Rectangle 6">
            <a:extLst>
              <a:ext uri="{FF2B5EF4-FFF2-40B4-BE49-F238E27FC236}">
                <a16:creationId xmlns:a16="http://schemas.microsoft.com/office/drawing/2014/main" id="{0A475CA1-D168-9CAE-7349-B6414663E29D}"/>
              </a:ext>
            </a:extLst>
          </p:cNvPr>
          <p:cNvSpPr/>
          <p:nvPr userDrawn="1"/>
        </p:nvSpPr>
        <p:spPr>
          <a:xfrm>
            <a:off x="7325360" y="0"/>
            <a:ext cx="4866640" cy="6197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D3F57F-E00C-EBE7-EDA4-7C1584EC18EE}"/>
              </a:ext>
            </a:extLst>
          </p:cNvPr>
          <p:cNvSpPr>
            <a:spLocks noGrp="1"/>
          </p:cNvSpPr>
          <p:nvPr>
            <p:ph type="title" hasCustomPrompt="1"/>
          </p:nvPr>
        </p:nvSpPr>
        <p:spPr>
          <a:xfrm>
            <a:off x="319122" y="278197"/>
            <a:ext cx="6108572" cy="5450250"/>
          </a:xfrm>
        </p:spPr>
        <p:txBody>
          <a:bodyPr>
            <a:normAutofit/>
          </a:bodyPr>
          <a:lstStyle>
            <a:lvl1pPr>
              <a:defRPr sz="6000"/>
            </a:lvl1pPr>
          </a:lstStyle>
          <a:p>
            <a:r>
              <a:rPr lang="en-US"/>
              <a:t>Introduction/Big Idea Slide 5 </a:t>
            </a:r>
          </a:p>
        </p:txBody>
      </p:sp>
      <p:pic>
        <p:nvPicPr>
          <p:cNvPr id="8" name="Picture 7" descr="A group of people smiling&#10;&#10;Description automatically generated">
            <a:extLst>
              <a:ext uri="{FF2B5EF4-FFF2-40B4-BE49-F238E27FC236}">
                <a16:creationId xmlns:a16="http://schemas.microsoft.com/office/drawing/2014/main" id="{E7091623-A722-D4AB-F3EF-85BAEF6970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14862" y="1506070"/>
            <a:ext cx="6977138" cy="4763059"/>
          </a:xfrm>
          <a:prstGeom prst="rect">
            <a:avLst/>
          </a:prstGeom>
        </p:spPr>
      </p:pic>
    </p:spTree>
    <p:extLst>
      <p:ext uri="{BB962C8B-B14F-4D97-AF65-F5344CB8AC3E}">
        <p14:creationId xmlns:p14="http://schemas.microsoft.com/office/powerpoint/2010/main" val="42030958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Divider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1FD736-BB8F-EA8B-CC65-32E59E508BAF}"/>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DF10C57-81B1-A1F3-C5C3-2E09AC594BD4}"/>
              </a:ext>
            </a:extLst>
          </p:cNvPr>
          <p:cNvSpPr>
            <a:spLocks noGrp="1"/>
          </p:cNvSpPr>
          <p:nvPr>
            <p:ph type="title" hasCustomPrompt="1"/>
          </p:nvPr>
        </p:nvSpPr>
        <p:spPr>
          <a:xfrm>
            <a:off x="736374" y="471948"/>
            <a:ext cx="7141028" cy="5726482"/>
          </a:xfrm>
        </p:spPr>
        <p:txBody>
          <a:bodyPr anchor="ctr"/>
          <a:lstStyle>
            <a:lvl1pPr algn="ctr">
              <a:defRPr sz="6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Introduction/Big Idea slide 4</a:t>
            </a:r>
          </a:p>
        </p:txBody>
      </p:sp>
      <p:pic>
        <p:nvPicPr>
          <p:cNvPr id="2" name="Picture 1" descr="A white text on a black background&#10;&#10;Description automatically generated">
            <a:extLst>
              <a:ext uri="{FF2B5EF4-FFF2-40B4-BE49-F238E27FC236}">
                <a16:creationId xmlns:a16="http://schemas.microsoft.com/office/drawing/2014/main" id="{689C4939-8E19-6991-2E24-2EEE7B85A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5368" y="6416181"/>
            <a:ext cx="1592805" cy="330732"/>
          </a:xfrm>
          <a:prstGeom prst="rect">
            <a:avLst/>
          </a:prstGeom>
        </p:spPr>
      </p:pic>
      <p:pic>
        <p:nvPicPr>
          <p:cNvPr id="3" name="Picture 2" descr="A black and white logo&#10;&#10;Description automatically generated">
            <a:extLst>
              <a:ext uri="{FF2B5EF4-FFF2-40B4-BE49-F238E27FC236}">
                <a16:creationId xmlns:a16="http://schemas.microsoft.com/office/drawing/2014/main" id="{74331625-0B89-2683-8154-E26334DD59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
        <p:nvSpPr>
          <p:cNvPr id="5" name="Picture Placeholder 4">
            <a:extLst>
              <a:ext uri="{FF2B5EF4-FFF2-40B4-BE49-F238E27FC236}">
                <a16:creationId xmlns:a16="http://schemas.microsoft.com/office/drawing/2014/main" id="{5F3F7B77-725E-9DAB-E144-2AE9379D9E1C}"/>
              </a:ext>
            </a:extLst>
          </p:cNvPr>
          <p:cNvSpPr>
            <a:spLocks noGrp="1"/>
          </p:cNvSpPr>
          <p:nvPr>
            <p:ph type="pic" sz="quarter" idx="10"/>
          </p:nvPr>
        </p:nvSpPr>
        <p:spPr>
          <a:xfrm>
            <a:off x="8613775" y="0"/>
            <a:ext cx="3578225" cy="6858000"/>
          </a:xfrm>
          <a:pattFill prst="pct10">
            <a:fgClr>
              <a:schemeClr val="bg1"/>
            </a:fgClr>
            <a:bgClr>
              <a:schemeClr val="accent2"/>
            </a:bgClr>
          </a:pattFill>
        </p:spPr>
        <p:txBody>
          <a:bodyPr/>
          <a:lstStyle/>
          <a:p>
            <a:endParaRPr lang="en-US" dirty="0"/>
          </a:p>
        </p:txBody>
      </p:sp>
    </p:spTree>
    <p:extLst>
      <p:ext uri="{BB962C8B-B14F-4D97-AF65-F5344CB8AC3E}">
        <p14:creationId xmlns:p14="http://schemas.microsoft.com/office/powerpoint/2010/main" val="12006854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dea/Divider 6">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7EEFEB-9959-2EC2-1077-C0A9907CCD22}"/>
              </a:ext>
            </a:extLst>
          </p:cNvPr>
          <p:cNvSpPr>
            <a:spLocks noGrp="1"/>
          </p:cNvSpPr>
          <p:nvPr>
            <p:ph type="title" hasCustomPrompt="1"/>
          </p:nvPr>
        </p:nvSpPr>
        <p:spPr>
          <a:xfrm>
            <a:off x="5215724" y="353961"/>
            <a:ext cx="6804212" cy="5574890"/>
          </a:xfrm>
        </p:spPr>
        <p:txBody>
          <a:bodyPr anchor="ctr"/>
          <a:lstStyle>
            <a:lvl1pPr algn="ctr">
              <a:defRPr sz="60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Introduction/Big Idea slide 6</a:t>
            </a:r>
          </a:p>
        </p:txBody>
      </p:sp>
      <p:sp>
        <p:nvSpPr>
          <p:cNvPr id="12" name="Rectangle 11">
            <a:extLst>
              <a:ext uri="{FF2B5EF4-FFF2-40B4-BE49-F238E27FC236}">
                <a16:creationId xmlns:a16="http://schemas.microsoft.com/office/drawing/2014/main" id="{BB5D817D-F7D8-178B-9487-210A14E9E583}"/>
              </a:ext>
            </a:extLst>
          </p:cNvPr>
          <p:cNvSpPr/>
          <p:nvPr userDrawn="1"/>
        </p:nvSpPr>
        <p:spPr>
          <a:xfrm>
            <a:off x="4491318" y="121024"/>
            <a:ext cx="591670" cy="6633937"/>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F8BF9FE7-6EFB-69E8-82CE-D5642259EDC9}"/>
              </a:ext>
            </a:extLst>
          </p:cNvPr>
          <p:cNvSpPr>
            <a:spLocks noGrp="1"/>
          </p:cNvSpPr>
          <p:nvPr>
            <p:ph type="pic" sz="quarter" idx="10"/>
          </p:nvPr>
        </p:nvSpPr>
        <p:spPr>
          <a:xfrm>
            <a:off x="0" y="0"/>
            <a:ext cx="4638675" cy="6858000"/>
          </a:xfrm>
          <a:pattFill prst="pct25">
            <a:fgClr>
              <a:schemeClr val="accent1"/>
            </a:fgClr>
            <a:bgClr>
              <a:schemeClr val="bg1"/>
            </a:bgClr>
          </a:pattFill>
        </p:spPr>
        <p:txBody>
          <a:bodyPr/>
          <a:lstStyle/>
          <a:p>
            <a:endParaRPr lang="en-US" dirty="0"/>
          </a:p>
        </p:txBody>
      </p:sp>
      <p:pic>
        <p:nvPicPr>
          <p:cNvPr id="2" name="Picture 1" descr="A blue and black logo&#10;&#10;Description automatically generated">
            <a:extLst>
              <a:ext uri="{FF2B5EF4-FFF2-40B4-BE49-F238E27FC236}">
                <a16:creationId xmlns:a16="http://schemas.microsoft.com/office/drawing/2014/main" id="{09AEAD8B-06D3-253D-145B-38825E0756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3" name="Picture 2" descr="A logo with colorful people on it&#10;&#10;Description automatically generated with medium confidence">
            <a:extLst>
              <a:ext uri="{FF2B5EF4-FFF2-40B4-BE49-F238E27FC236}">
                <a16:creationId xmlns:a16="http://schemas.microsoft.com/office/drawing/2014/main" id="{DEE83E1F-7AF4-8036-DA11-A6D2B89E8D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5724" y="6309517"/>
            <a:ext cx="995136" cy="476740"/>
          </a:xfrm>
          <a:prstGeom prst="rect">
            <a:avLst/>
          </a:prstGeom>
        </p:spPr>
      </p:pic>
    </p:spTree>
    <p:extLst>
      <p:ext uri="{BB962C8B-B14F-4D97-AF65-F5344CB8AC3E}">
        <p14:creationId xmlns:p14="http://schemas.microsoft.com/office/powerpoint/2010/main" val="17189582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Big Ideas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normAutofit/>
          </a:bodyPr>
          <a:lstStyle>
            <a:lvl1pPr algn="ctr">
              <a:defRPr sz="5400" b="1">
                <a:latin typeface="Tahoma" panose="020B0604030504040204" pitchFamily="34" charset="0"/>
                <a:ea typeface="Tahoma" panose="020B0604030504040204" pitchFamily="34" charset="0"/>
                <a:cs typeface="Tahoma" panose="020B0604030504040204" pitchFamily="34" charset="0"/>
              </a:defRPr>
            </a:lvl1pPr>
          </a:lstStyle>
          <a:p>
            <a:r>
              <a:rPr lang="en-US"/>
              <a:t>Slide with 4 ideas v1</a:t>
            </a:r>
          </a:p>
        </p:txBody>
      </p:sp>
      <p:sp>
        <p:nvSpPr>
          <p:cNvPr id="10" name="Rounded Rectangle 9">
            <a:extLst>
              <a:ext uri="{FF2B5EF4-FFF2-40B4-BE49-F238E27FC236}">
                <a16:creationId xmlns:a16="http://schemas.microsoft.com/office/drawing/2014/main" id="{9BB17C8F-C743-FA57-19EA-506314E35733}"/>
              </a:ext>
            </a:extLst>
          </p:cNvPr>
          <p:cNvSpPr/>
          <p:nvPr userDrawn="1"/>
        </p:nvSpPr>
        <p:spPr>
          <a:xfrm>
            <a:off x="515247" y="2125927"/>
            <a:ext cx="2305878" cy="3627783"/>
          </a:xfrm>
          <a:prstGeom prst="roundRect">
            <a:avLst>
              <a:gd name="adj" fmla="val 5272"/>
            </a:avLst>
          </a:prstGeom>
          <a:solidFill>
            <a:schemeClr val="accent5"/>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3" name="Rounded Rectangle 2">
            <a:extLst>
              <a:ext uri="{FF2B5EF4-FFF2-40B4-BE49-F238E27FC236}">
                <a16:creationId xmlns:a16="http://schemas.microsoft.com/office/drawing/2014/main" id="{DAAF4124-4453-BE20-1C32-C6090F824953}"/>
              </a:ext>
            </a:extLst>
          </p:cNvPr>
          <p:cNvSpPr/>
          <p:nvPr userDrawn="1"/>
        </p:nvSpPr>
        <p:spPr>
          <a:xfrm>
            <a:off x="3416102" y="2125927"/>
            <a:ext cx="2305878" cy="3627783"/>
          </a:xfrm>
          <a:prstGeom prst="roundRect">
            <a:avLst>
              <a:gd name="adj" fmla="val 5272"/>
            </a:avLst>
          </a:prstGeom>
          <a:solidFill>
            <a:schemeClr val="accent5"/>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23" name="Oval 22">
            <a:extLst>
              <a:ext uri="{FF2B5EF4-FFF2-40B4-BE49-F238E27FC236}">
                <a16:creationId xmlns:a16="http://schemas.microsoft.com/office/drawing/2014/main" id="{2A2699D1-970A-6F67-13C9-949FD0C67EA9}"/>
              </a:ext>
            </a:extLst>
          </p:cNvPr>
          <p:cNvSpPr/>
          <p:nvPr userDrawn="1"/>
        </p:nvSpPr>
        <p:spPr>
          <a:xfrm>
            <a:off x="282985" y="1741008"/>
            <a:ext cx="769836" cy="769836"/>
          </a:xfrm>
          <a:prstGeom prst="ellipse">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1</a:t>
            </a:r>
          </a:p>
        </p:txBody>
      </p:sp>
      <p:sp>
        <p:nvSpPr>
          <p:cNvPr id="4" name="Rounded Rectangle 3">
            <a:extLst>
              <a:ext uri="{FF2B5EF4-FFF2-40B4-BE49-F238E27FC236}">
                <a16:creationId xmlns:a16="http://schemas.microsoft.com/office/drawing/2014/main" id="{2C7AB125-F27F-B622-D37C-C1C5D6FAFA46}"/>
              </a:ext>
            </a:extLst>
          </p:cNvPr>
          <p:cNvSpPr/>
          <p:nvPr userDrawn="1"/>
        </p:nvSpPr>
        <p:spPr>
          <a:xfrm>
            <a:off x="6390530" y="2125927"/>
            <a:ext cx="2305878" cy="3627783"/>
          </a:xfrm>
          <a:prstGeom prst="roundRect">
            <a:avLst>
              <a:gd name="adj" fmla="val 5272"/>
            </a:avLst>
          </a:prstGeom>
          <a:solidFill>
            <a:schemeClr val="accent5"/>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24" name="Oval 23">
            <a:extLst>
              <a:ext uri="{FF2B5EF4-FFF2-40B4-BE49-F238E27FC236}">
                <a16:creationId xmlns:a16="http://schemas.microsoft.com/office/drawing/2014/main" id="{5C32FF92-32B8-1F6A-A8D4-D3C1052FBEBA}"/>
              </a:ext>
            </a:extLst>
          </p:cNvPr>
          <p:cNvSpPr/>
          <p:nvPr userDrawn="1"/>
        </p:nvSpPr>
        <p:spPr>
          <a:xfrm>
            <a:off x="3202031" y="1741008"/>
            <a:ext cx="769836" cy="769836"/>
          </a:xfrm>
          <a:prstGeom prst="ellipse">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2</a:t>
            </a:r>
          </a:p>
        </p:txBody>
      </p:sp>
      <p:sp>
        <p:nvSpPr>
          <p:cNvPr id="5" name="Rounded Rectangle 4">
            <a:extLst>
              <a:ext uri="{FF2B5EF4-FFF2-40B4-BE49-F238E27FC236}">
                <a16:creationId xmlns:a16="http://schemas.microsoft.com/office/drawing/2014/main" id="{CD9FA9EA-EB15-9675-AC28-A9BD7DD3A834}"/>
              </a:ext>
            </a:extLst>
          </p:cNvPr>
          <p:cNvSpPr/>
          <p:nvPr userDrawn="1"/>
        </p:nvSpPr>
        <p:spPr>
          <a:xfrm>
            <a:off x="9333426" y="2125927"/>
            <a:ext cx="2305878" cy="3627783"/>
          </a:xfrm>
          <a:prstGeom prst="roundRect">
            <a:avLst>
              <a:gd name="adj" fmla="val 5272"/>
            </a:avLst>
          </a:prstGeom>
          <a:solidFill>
            <a:schemeClr val="accent5"/>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25" name="Oval 24">
            <a:extLst>
              <a:ext uri="{FF2B5EF4-FFF2-40B4-BE49-F238E27FC236}">
                <a16:creationId xmlns:a16="http://schemas.microsoft.com/office/drawing/2014/main" id="{12961A1A-F56E-2582-9485-26FFA51ADF31}"/>
              </a:ext>
            </a:extLst>
          </p:cNvPr>
          <p:cNvSpPr/>
          <p:nvPr userDrawn="1"/>
        </p:nvSpPr>
        <p:spPr>
          <a:xfrm>
            <a:off x="6173831" y="1741008"/>
            <a:ext cx="769836" cy="769836"/>
          </a:xfrm>
          <a:prstGeom prst="ellipse">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3</a:t>
            </a:r>
          </a:p>
        </p:txBody>
      </p:sp>
      <p:sp>
        <p:nvSpPr>
          <p:cNvPr id="26" name="Oval 25">
            <a:extLst>
              <a:ext uri="{FF2B5EF4-FFF2-40B4-BE49-F238E27FC236}">
                <a16:creationId xmlns:a16="http://schemas.microsoft.com/office/drawing/2014/main" id="{FC29E8E3-224A-B3FE-1F14-94153BE90EFF}"/>
              </a:ext>
            </a:extLst>
          </p:cNvPr>
          <p:cNvSpPr/>
          <p:nvPr userDrawn="1"/>
        </p:nvSpPr>
        <p:spPr>
          <a:xfrm>
            <a:off x="9075293" y="1741008"/>
            <a:ext cx="769836" cy="769836"/>
          </a:xfrm>
          <a:prstGeom prst="ellipse">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4</a:t>
            </a:r>
          </a:p>
        </p:txBody>
      </p:sp>
      <p:sp>
        <p:nvSpPr>
          <p:cNvPr id="7" name="Triangle 6">
            <a:extLst>
              <a:ext uri="{FF2B5EF4-FFF2-40B4-BE49-F238E27FC236}">
                <a16:creationId xmlns:a16="http://schemas.microsoft.com/office/drawing/2014/main" id="{08F590F8-5D5E-6A3E-8630-7B7BD47B33CB}"/>
              </a:ext>
            </a:extLst>
          </p:cNvPr>
          <p:cNvSpPr/>
          <p:nvPr userDrawn="1"/>
        </p:nvSpPr>
        <p:spPr>
          <a:xfrm rot="5400000">
            <a:off x="1087226" y="1928178"/>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DD97240D-BB8A-2A8C-E4C9-A5335D6ECA2F}"/>
              </a:ext>
            </a:extLst>
          </p:cNvPr>
          <p:cNvSpPr/>
          <p:nvPr userDrawn="1"/>
        </p:nvSpPr>
        <p:spPr>
          <a:xfrm rot="5400000">
            <a:off x="4003146" y="1928178"/>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C5ADD16D-4B6F-E4DB-22B3-46C5FEBE6E74}"/>
              </a:ext>
            </a:extLst>
          </p:cNvPr>
          <p:cNvSpPr/>
          <p:nvPr userDrawn="1"/>
        </p:nvSpPr>
        <p:spPr>
          <a:xfrm rot="5400000">
            <a:off x="6969866" y="1928178"/>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492EFDD2-EC8A-8C2C-A022-77533B9FF87A}"/>
              </a:ext>
            </a:extLst>
          </p:cNvPr>
          <p:cNvSpPr/>
          <p:nvPr userDrawn="1"/>
        </p:nvSpPr>
        <p:spPr>
          <a:xfrm rot="5400000">
            <a:off x="9875626" y="1928178"/>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5DC6BA65-BB1F-6183-FBDC-C454D2E1E840}"/>
              </a:ext>
            </a:extLst>
          </p:cNvPr>
          <p:cNvSpPr>
            <a:spLocks noGrp="1"/>
          </p:cNvSpPr>
          <p:nvPr>
            <p:ph type="body" sz="quarter" idx="10" hasCustomPrompt="1"/>
          </p:nvPr>
        </p:nvSpPr>
        <p:spPr>
          <a:xfrm>
            <a:off x="629920" y="2584706"/>
            <a:ext cx="2032318" cy="2982658"/>
          </a:xfrm>
        </p:spPr>
        <p:txBody>
          <a:bodyPr>
            <a:normAutofit/>
          </a:bodyPr>
          <a:lstStyle>
            <a:lvl1pPr marL="0" indent="0">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1</a:t>
            </a:r>
          </a:p>
        </p:txBody>
      </p:sp>
      <p:sp>
        <p:nvSpPr>
          <p:cNvPr id="19" name="Text Placeholder 18">
            <a:extLst>
              <a:ext uri="{FF2B5EF4-FFF2-40B4-BE49-F238E27FC236}">
                <a16:creationId xmlns:a16="http://schemas.microsoft.com/office/drawing/2014/main" id="{FE4EF3F9-C0AF-5E6F-CC68-0F45F5E3E553}"/>
              </a:ext>
            </a:extLst>
          </p:cNvPr>
          <p:cNvSpPr>
            <a:spLocks noGrp="1"/>
          </p:cNvSpPr>
          <p:nvPr>
            <p:ph type="body" sz="quarter" idx="11" hasCustomPrompt="1"/>
          </p:nvPr>
        </p:nvSpPr>
        <p:spPr>
          <a:xfrm>
            <a:off x="3627438" y="2662238"/>
            <a:ext cx="1909762" cy="2905125"/>
          </a:xfrm>
        </p:spPr>
        <p:txBody>
          <a:bodyPr/>
          <a:lstStyle>
            <a:lvl1pPr marL="0" indent="0">
              <a:buNone/>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2</a:t>
            </a:r>
          </a:p>
        </p:txBody>
      </p:sp>
      <p:sp>
        <p:nvSpPr>
          <p:cNvPr id="21" name="Text Placeholder 20">
            <a:extLst>
              <a:ext uri="{FF2B5EF4-FFF2-40B4-BE49-F238E27FC236}">
                <a16:creationId xmlns:a16="http://schemas.microsoft.com/office/drawing/2014/main" id="{28304FCD-1CA1-8EC9-DB17-2D4A3CDAD458}"/>
              </a:ext>
            </a:extLst>
          </p:cNvPr>
          <p:cNvSpPr>
            <a:spLocks noGrp="1"/>
          </p:cNvSpPr>
          <p:nvPr>
            <p:ph type="body" sz="quarter" idx="12" hasCustomPrompt="1"/>
          </p:nvPr>
        </p:nvSpPr>
        <p:spPr>
          <a:xfrm>
            <a:off x="6573838" y="2662238"/>
            <a:ext cx="1981200" cy="2905125"/>
          </a:xfrm>
        </p:spPr>
        <p:txBody>
          <a:bodyPr/>
          <a:lstStyle>
            <a:lvl1pPr marL="0" indent="0">
              <a:buNone/>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b="0" i="0">
                <a:solidFill>
                  <a:schemeClr val="bg1"/>
                </a:solidFill>
                <a:latin typeface="Source Sans Pro" panose="020B0503030403020204" pitchFamily="34" charset="0"/>
              </a:defRPr>
            </a:lvl2pPr>
            <a:lvl3pPr marL="914400" indent="0">
              <a:buNone/>
              <a:defRPr b="0" i="0">
                <a:solidFill>
                  <a:schemeClr val="bg1"/>
                </a:solidFill>
                <a:latin typeface="Source Sans Pro" panose="020B0503030403020204" pitchFamily="34" charset="0"/>
              </a:defRPr>
            </a:lvl3pPr>
            <a:lvl4pPr marL="1371600" indent="0">
              <a:buNone/>
              <a:defRPr b="0" i="0">
                <a:solidFill>
                  <a:schemeClr val="bg1"/>
                </a:solidFill>
                <a:latin typeface="Source Sans Pro" panose="020B0503030403020204" pitchFamily="34" charset="0"/>
              </a:defRPr>
            </a:lvl4pPr>
            <a:lvl5pPr marL="1828800" indent="0">
              <a:buNone/>
              <a:defRPr b="0" i="0">
                <a:solidFill>
                  <a:schemeClr val="bg1"/>
                </a:solidFill>
                <a:latin typeface="Source Sans Pro" panose="020B0503030403020204" pitchFamily="34" charset="0"/>
              </a:defRPr>
            </a:lvl5pPr>
          </a:lstStyle>
          <a:p>
            <a:pPr lvl="0"/>
            <a:r>
              <a:rPr lang="en-US"/>
              <a:t>Idea 3</a:t>
            </a:r>
          </a:p>
        </p:txBody>
      </p:sp>
      <p:sp>
        <p:nvSpPr>
          <p:cNvPr id="28" name="Text Placeholder 27">
            <a:extLst>
              <a:ext uri="{FF2B5EF4-FFF2-40B4-BE49-F238E27FC236}">
                <a16:creationId xmlns:a16="http://schemas.microsoft.com/office/drawing/2014/main" id="{5B7A5E20-F4DF-CC87-D9AA-9FBC0655AE37}"/>
              </a:ext>
            </a:extLst>
          </p:cNvPr>
          <p:cNvSpPr>
            <a:spLocks noGrp="1"/>
          </p:cNvSpPr>
          <p:nvPr>
            <p:ph type="body" sz="quarter" idx="13" hasCustomPrompt="1"/>
          </p:nvPr>
        </p:nvSpPr>
        <p:spPr>
          <a:xfrm>
            <a:off x="9530080" y="2662238"/>
            <a:ext cx="1941195" cy="2905125"/>
          </a:xfrm>
        </p:spPr>
        <p:txBody>
          <a:bodyPr/>
          <a:lstStyle>
            <a:lvl1pPr marL="0" indent="0">
              <a:buNone/>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4</a:t>
            </a:r>
          </a:p>
        </p:txBody>
      </p:sp>
      <p:pic>
        <p:nvPicPr>
          <p:cNvPr id="6" name="Picture 5" descr="A blue and black logo&#10;&#10;Description automatically generated">
            <a:extLst>
              <a:ext uri="{FF2B5EF4-FFF2-40B4-BE49-F238E27FC236}">
                <a16:creationId xmlns:a16="http://schemas.microsoft.com/office/drawing/2014/main" id="{271463AB-ABED-8FA9-52A6-5C2E3AE82E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11" name="Picture 10" descr="A logo with colorful people on it&#10;&#10;Description automatically generated with medium confidence">
            <a:extLst>
              <a:ext uri="{FF2B5EF4-FFF2-40B4-BE49-F238E27FC236}">
                <a16:creationId xmlns:a16="http://schemas.microsoft.com/office/drawing/2014/main" id="{3099DFF6-A899-833F-9F78-E1CDBD7848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37331723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Big Ideas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79120"/>
            <a:ext cx="10515600" cy="1111568"/>
          </a:xfrm>
        </p:spPr>
        <p:txBody>
          <a:bodyPr>
            <a:normAutofit/>
          </a:bodyPr>
          <a:lstStyle>
            <a:lvl1pPr algn="ctr">
              <a:defRPr sz="5400" b="1">
                <a:latin typeface="Tahoma" panose="020B0604030504040204" pitchFamily="34" charset="0"/>
                <a:ea typeface="Tahoma" panose="020B0604030504040204" pitchFamily="34" charset="0"/>
                <a:cs typeface="Tahoma" panose="020B0604030504040204" pitchFamily="34" charset="0"/>
              </a:defRPr>
            </a:lvl1pPr>
          </a:lstStyle>
          <a:p>
            <a:r>
              <a:rPr lang="en-US"/>
              <a:t>Slide with 4 ideas v2</a:t>
            </a:r>
          </a:p>
        </p:txBody>
      </p:sp>
      <p:sp>
        <p:nvSpPr>
          <p:cNvPr id="9" name="Off-page Connector 8">
            <a:extLst>
              <a:ext uri="{FF2B5EF4-FFF2-40B4-BE49-F238E27FC236}">
                <a16:creationId xmlns:a16="http://schemas.microsoft.com/office/drawing/2014/main" id="{770DDEF9-4423-BD70-C992-532D8090B923}"/>
              </a:ext>
            </a:extLst>
          </p:cNvPr>
          <p:cNvSpPr/>
          <p:nvPr userDrawn="1"/>
        </p:nvSpPr>
        <p:spPr>
          <a:xfrm rot="16200000">
            <a:off x="8130540" y="2308860"/>
            <a:ext cx="3962399" cy="3327400"/>
          </a:xfrm>
          <a:prstGeom prst="flowChartOffpageConnector">
            <a:avLst/>
          </a:prstGeom>
          <a:solidFill>
            <a:schemeClr val="accent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ff-page Connector 7">
            <a:extLst>
              <a:ext uri="{FF2B5EF4-FFF2-40B4-BE49-F238E27FC236}">
                <a16:creationId xmlns:a16="http://schemas.microsoft.com/office/drawing/2014/main" id="{F1824CC7-E72E-FACF-EDE6-5206A9056627}"/>
              </a:ext>
            </a:extLst>
          </p:cNvPr>
          <p:cNvSpPr/>
          <p:nvPr userDrawn="1"/>
        </p:nvSpPr>
        <p:spPr>
          <a:xfrm rot="16200000">
            <a:off x="5499100" y="2308860"/>
            <a:ext cx="3962399" cy="3327400"/>
          </a:xfrm>
          <a:prstGeom prst="flowChartOffpageConnector">
            <a:avLst/>
          </a:prstGeom>
          <a:solidFill>
            <a:schemeClr val="accent1">
              <a:lumMod val="60000"/>
              <a:lumOff val="40000"/>
            </a:schemeClr>
          </a:solidFill>
          <a:ln w="3810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ff-page Connector 6">
            <a:extLst>
              <a:ext uri="{FF2B5EF4-FFF2-40B4-BE49-F238E27FC236}">
                <a16:creationId xmlns:a16="http://schemas.microsoft.com/office/drawing/2014/main" id="{1BF53653-B6A2-0C65-F73F-DCA65ECCB981}"/>
              </a:ext>
            </a:extLst>
          </p:cNvPr>
          <p:cNvSpPr/>
          <p:nvPr userDrawn="1"/>
        </p:nvSpPr>
        <p:spPr>
          <a:xfrm rot="16200000">
            <a:off x="2847340" y="2308860"/>
            <a:ext cx="3962399" cy="3327400"/>
          </a:xfrm>
          <a:prstGeom prst="flowChartOffpageConnector">
            <a:avLst/>
          </a:prstGeom>
          <a:solidFill>
            <a:schemeClr val="accent1">
              <a:lumMod val="40000"/>
              <a:lumOff val="60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ff-page Connector 5">
            <a:extLst>
              <a:ext uri="{FF2B5EF4-FFF2-40B4-BE49-F238E27FC236}">
                <a16:creationId xmlns:a16="http://schemas.microsoft.com/office/drawing/2014/main" id="{90C802C0-E820-B40B-1298-ABBE9FDCC6EB}"/>
              </a:ext>
            </a:extLst>
          </p:cNvPr>
          <p:cNvSpPr/>
          <p:nvPr userDrawn="1"/>
        </p:nvSpPr>
        <p:spPr>
          <a:xfrm rot="16200000">
            <a:off x="246380" y="2308860"/>
            <a:ext cx="3962399" cy="3327400"/>
          </a:xfrm>
          <a:prstGeom prst="flowChartOffpageConnector">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94BEBA9-3608-F106-2BCD-BBDC03D5815A}"/>
              </a:ext>
            </a:extLst>
          </p:cNvPr>
          <p:cNvSpPr/>
          <p:nvPr userDrawn="1"/>
        </p:nvSpPr>
        <p:spPr>
          <a:xfrm>
            <a:off x="0" y="0"/>
            <a:ext cx="12192000" cy="477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nd black logo&#10;&#10;Description automatically generated">
            <a:extLst>
              <a:ext uri="{FF2B5EF4-FFF2-40B4-BE49-F238E27FC236}">
                <a16:creationId xmlns:a16="http://schemas.microsoft.com/office/drawing/2014/main" id="{70DA13D8-E08F-21F0-B503-E81D801AE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5" name="Picture 4" descr="A logo with colorful people on it&#10;&#10;Description automatically generated with medium confidence">
            <a:extLst>
              <a:ext uri="{FF2B5EF4-FFF2-40B4-BE49-F238E27FC236}">
                <a16:creationId xmlns:a16="http://schemas.microsoft.com/office/drawing/2014/main" id="{B8300F84-52B0-CE7C-9B7F-AAADBF0B7E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13" name="Text Placeholder 12">
            <a:extLst>
              <a:ext uri="{FF2B5EF4-FFF2-40B4-BE49-F238E27FC236}">
                <a16:creationId xmlns:a16="http://schemas.microsoft.com/office/drawing/2014/main" id="{FC6C467B-6C26-5476-E492-40B16EA23862}"/>
              </a:ext>
            </a:extLst>
          </p:cNvPr>
          <p:cNvSpPr>
            <a:spLocks noGrp="1"/>
          </p:cNvSpPr>
          <p:nvPr>
            <p:ph type="body" sz="quarter" idx="10" hasCustomPrompt="1"/>
          </p:nvPr>
        </p:nvSpPr>
        <p:spPr>
          <a:xfrm>
            <a:off x="679450" y="2157047"/>
            <a:ext cx="2579688" cy="3623041"/>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Idea here</a:t>
            </a:r>
          </a:p>
        </p:txBody>
      </p:sp>
      <p:sp>
        <p:nvSpPr>
          <p:cNvPr id="14" name="Text Placeholder 12">
            <a:extLst>
              <a:ext uri="{FF2B5EF4-FFF2-40B4-BE49-F238E27FC236}">
                <a16:creationId xmlns:a16="http://schemas.microsoft.com/office/drawing/2014/main" id="{50BF175F-66C8-067A-422C-54DD9FB980E5}"/>
              </a:ext>
            </a:extLst>
          </p:cNvPr>
          <p:cNvSpPr>
            <a:spLocks noGrp="1"/>
          </p:cNvSpPr>
          <p:nvPr>
            <p:ph type="body" sz="quarter" idx="11" hasCustomPrompt="1"/>
          </p:nvPr>
        </p:nvSpPr>
        <p:spPr>
          <a:xfrm>
            <a:off x="3891573" y="2157047"/>
            <a:ext cx="1968525" cy="3623041"/>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Idea here</a:t>
            </a:r>
          </a:p>
        </p:txBody>
      </p:sp>
      <p:sp>
        <p:nvSpPr>
          <p:cNvPr id="15" name="Text Placeholder 12">
            <a:extLst>
              <a:ext uri="{FF2B5EF4-FFF2-40B4-BE49-F238E27FC236}">
                <a16:creationId xmlns:a16="http://schemas.microsoft.com/office/drawing/2014/main" id="{4D8A461F-0EF5-73E8-0722-975554326F0E}"/>
              </a:ext>
            </a:extLst>
          </p:cNvPr>
          <p:cNvSpPr>
            <a:spLocks noGrp="1"/>
          </p:cNvSpPr>
          <p:nvPr>
            <p:ph type="body" sz="quarter" idx="12" hasCustomPrompt="1"/>
          </p:nvPr>
        </p:nvSpPr>
        <p:spPr>
          <a:xfrm>
            <a:off x="6529265" y="2157047"/>
            <a:ext cx="1968525" cy="3623041"/>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Idea here</a:t>
            </a:r>
          </a:p>
        </p:txBody>
      </p:sp>
      <p:sp>
        <p:nvSpPr>
          <p:cNvPr id="17" name="Text Placeholder 12">
            <a:extLst>
              <a:ext uri="{FF2B5EF4-FFF2-40B4-BE49-F238E27FC236}">
                <a16:creationId xmlns:a16="http://schemas.microsoft.com/office/drawing/2014/main" id="{6810A96C-CAB4-058D-7CE1-DB1566B3B051}"/>
              </a:ext>
            </a:extLst>
          </p:cNvPr>
          <p:cNvSpPr>
            <a:spLocks noGrp="1"/>
          </p:cNvSpPr>
          <p:nvPr>
            <p:ph type="body" sz="quarter" idx="13" hasCustomPrompt="1"/>
          </p:nvPr>
        </p:nvSpPr>
        <p:spPr>
          <a:xfrm>
            <a:off x="9178680" y="2157047"/>
            <a:ext cx="1968525" cy="3623041"/>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Idea here</a:t>
            </a:r>
          </a:p>
        </p:txBody>
      </p:sp>
    </p:spTree>
    <p:extLst>
      <p:ext uri="{BB962C8B-B14F-4D97-AF65-F5344CB8AC3E}">
        <p14:creationId xmlns:p14="http://schemas.microsoft.com/office/powerpoint/2010/main" val="12617530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Big Ide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normAutofit/>
          </a:bodyPr>
          <a:lstStyle>
            <a:lvl1pPr algn="ctr">
              <a:defRPr sz="5400" b="1">
                <a:latin typeface="Tahoma" panose="020B0604030504040204" pitchFamily="34" charset="0"/>
                <a:ea typeface="Tahoma" panose="020B0604030504040204" pitchFamily="34" charset="0"/>
                <a:cs typeface="Tahoma" panose="020B0604030504040204" pitchFamily="34" charset="0"/>
              </a:defRPr>
            </a:lvl1pPr>
          </a:lstStyle>
          <a:p>
            <a:r>
              <a:rPr lang="en-US"/>
              <a:t>Slide with 5 ideas</a:t>
            </a:r>
          </a:p>
        </p:txBody>
      </p:sp>
      <p:sp>
        <p:nvSpPr>
          <p:cNvPr id="6" name="Rounded Rectangle 5">
            <a:extLst>
              <a:ext uri="{FF2B5EF4-FFF2-40B4-BE49-F238E27FC236}">
                <a16:creationId xmlns:a16="http://schemas.microsoft.com/office/drawing/2014/main" id="{6B47D049-8CC3-E3CD-70BA-587416AAD632}"/>
              </a:ext>
            </a:extLst>
          </p:cNvPr>
          <p:cNvSpPr/>
          <p:nvPr userDrawn="1"/>
        </p:nvSpPr>
        <p:spPr>
          <a:xfrm>
            <a:off x="301311" y="1801836"/>
            <a:ext cx="2146991" cy="4099775"/>
          </a:xfrm>
          <a:prstGeom prst="roundRect">
            <a:avLst>
              <a:gd name="adj" fmla="val 5272"/>
            </a:avLst>
          </a:prstGeom>
          <a:solidFill>
            <a:schemeClr val="accent1">
              <a:lumMod val="60000"/>
              <a:lumOff val="4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11" name="Oval 10">
            <a:extLst>
              <a:ext uri="{FF2B5EF4-FFF2-40B4-BE49-F238E27FC236}">
                <a16:creationId xmlns:a16="http://schemas.microsoft.com/office/drawing/2014/main" id="{058272AB-7D1B-E759-BE9B-9253E92EF40B}"/>
              </a:ext>
            </a:extLst>
          </p:cNvPr>
          <p:cNvSpPr/>
          <p:nvPr userDrawn="1"/>
        </p:nvSpPr>
        <p:spPr>
          <a:xfrm>
            <a:off x="301311" y="1416917"/>
            <a:ext cx="769836" cy="769836"/>
          </a:xfrm>
          <a:prstGeom prst="ellipse">
            <a:avLst/>
          </a:prstGeom>
          <a:solidFill>
            <a:schemeClr val="accent1">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1</a:t>
            </a:r>
          </a:p>
        </p:txBody>
      </p:sp>
      <p:sp>
        <p:nvSpPr>
          <p:cNvPr id="12" name="Triangle 11">
            <a:extLst>
              <a:ext uri="{FF2B5EF4-FFF2-40B4-BE49-F238E27FC236}">
                <a16:creationId xmlns:a16="http://schemas.microsoft.com/office/drawing/2014/main" id="{43ACB8C4-00F5-3C64-72F0-E837F3B57405}"/>
              </a:ext>
            </a:extLst>
          </p:cNvPr>
          <p:cNvSpPr/>
          <p:nvPr userDrawn="1"/>
        </p:nvSpPr>
        <p:spPr>
          <a:xfrm rot="5400000">
            <a:off x="1105552" y="1604087"/>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6">
            <a:extLst>
              <a:ext uri="{FF2B5EF4-FFF2-40B4-BE49-F238E27FC236}">
                <a16:creationId xmlns:a16="http://schemas.microsoft.com/office/drawing/2014/main" id="{64041156-9EC5-AF91-34AD-694B759CC5F0}"/>
              </a:ext>
            </a:extLst>
          </p:cNvPr>
          <p:cNvSpPr>
            <a:spLocks noGrp="1"/>
          </p:cNvSpPr>
          <p:nvPr>
            <p:ph type="body" sz="quarter" idx="10" hasCustomPrompt="1"/>
          </p:nvPr>
        </p:nvSpPr>
        <p:spPr>
          <a:xfrm>
            <a:off x="415984" y="2260615"/>
            <a:ext cx="1889471" cy="3407532"/>
          </a:xfrm>
        </p:spPr>
        <p:txBody>
          <a:bodyPr>
            <a:normAutofit/>
          </a:bodyPr>
          <a:lstStyle>
            <a:lvl1pPr marL="0" indent="0">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1</a:t>
            </a:r>
          </a:p>
        </p:txBody>
      </p:sp>
      <p:sp>
        <p:nvSpPr>
          <p:cNvPr id="16" name="Rounded Rectangle 15">
            <a:extLst>
              <a:ext uri="{FF2B5EF4-FFF2-40B4-BE49-F238E27FC236}">
                <a16:creationId xmlns:a16="http://schemas.microsoft.com/office/drawing/2014/main" id="{08CF0330-049E-75D0-66D5-681C22E5795D}"/>
              </a:ext>
            </a:extLst>
          </p:cNvPr>
          <p:cNvSpPr/>
          <p:nvPr userDrawn="1"/>
        </p:nvSpPr>
        <p:spPr>
          <a:xfrm>
            <a:off x="2668186" y="1801836"/>
            <a:ext cx="2146991" cy="4099775"/>
          </a:xfrm>
          <a:prstGeom prst="roundRect">
            <a:avLst>
              <a:gd name="adj" fmla="val 5272"/>
            </a:avLst>
          </a:prstGeom>
          <a:solidFill>
            <a:schemeClr val="accent1">
              <a:lumMod val="60000"/>
              <a:lumOff val="4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18" name="Text Placeholder 16">
            <a:extLst>
              <a:ext uri="{FF2B5EF4-FFF2-40B4-BE49-F238E27FC236}">
                <a16:creationId xmlns:a16="http://schemas.microsoft.com/office/drawing/2014/main" id="{CDDC11E8-2B81-57CF-F475-436050348434}"/>
              </a:ext>
            </a:extLst>
          </p:cNvPr>
          <p:cNvSpPr>
            <a:spLocks noGrp="1"/>
          </p:cNvSpPr>
          <p:nvPr>
            <p:ph type="body" sz="quarter" idx="14" hasCustomPrompt="1"/>
          </p:nvPr>
        </p:nvSpPr>
        <p:spPr>
          <a:xfrm>
            <a:off x="2782859" y="2260615"/>
            <a:ext cx="1889471" cy="3407532"/>
          </a:xfrm>
        </p:spPr>
        <p:txBody>
          <a:bodyPr>
            <a:normAutofit/>
          </a:bodyPr>
          <a:lstStyle>
            <a:lvl1pPr marL="0" indent="0">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1</a:t>
            </a:r>
          </a:p>
        </p:txBody>
      </p:sp>
      <p:sp>
        <p:nvSpPr>
          <p:cNvPr id="20" name="Oval 19">
            <a:extLst>
              <a:ext uri="{FF2B5EF4-FFF2-40B4-BE49-F238E27FC236}">
                <a16:creationId xmlns:a16="http://schemas.microsoft.com/office/drawing/2014/main" id="{8254A0F7-8A00-5D5F-41E8-63A38EA23241}"/>
              </a:ext>
            </a:extLst>
          </p:cNvPr>
          <p:cNvSpPr/>
          <p:nvPr userDrawn="1"/>
        </p:nvSpPr>
        <p:spPr>
          <a:xfrm>
            <a:off x="2662603" y="1416917"/>
            <a:ext cx="769836" cy="769836"/>
          </a:xfrm>
          <a:prstGeom prst="ellipse">
            <a:avLst/>
          </a:prstGeom>
          <a:solidFill>
            <a:schemeClr val="accent1">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2</a:t>
            </a:r>
          </a:p>
        </p:txBody>
      </p:sp>
      <p:sp>
        <p:nvSpPr>
          <p:cNvPr id="22" name="Triangle 21">
            <a:extLst>
              <a:ext uri="{FF2B5EF4-FFF2-40B4-BE49-F238E27FC236}">
                <a16:creationId xmlns:a16="http://schemas.microsoft.com/office/drawing/2014/main" id="{9F041623-0FD2-0662-E23A-FF3B30F09877}"/>
              </a:ext>
            </a:extLst>
          </p:cNvPr>
          <p:cNvSpPr/>
          <p:nvPr userDrawn="1"/>
        </p:nvSpPr>
        <p:spPr>
          <a:xfrm rot="5400000">
            <a:off x="3466844" y="1604087"/>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4E1742DD-BBE9-1BEA-7858-B255CB644F42}"/>
              </a:ext>
            </a:extLst>
          </p:cNvPr>
          <p:cNvSpPr/>
          <p:nvPr userDrawn="1"/>
        </p:nvSpPr>
        <p:spPr>
          <a:xfrm>
            <a:off x="5035061" y="1801836"/>
            <a:ext cx="2146991" cy="4099775"/>
          </a:xfrm>
          <a:prstGeom prst="roundRect">
            <a:avLst>
              <a:gd name="adj" fmla="val 5272"/>
            </a:avLst>
          </a:prstGeom>
          <a:solidFill>
            <a:schemeClr val="accent1">
              <a:lumMod val="60000"/>
              <a:lumOff val="4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29" name="Text Placeholder 16">
            <a:extLst>
              <a:ext uri="{FF2B5EF4-FFF2-40B4-BE49-F238E27FC236}">
                <a16:creationId xmlns:a16="http://schemas.microsoft.com/office/drawing/2014/main" id="{A853FC6A-FADF-5016-5FE3-627CB47B467A}"/>
              </a:ext>
            </a:extLst>
          </p:cNvPr>
          <p:cNvSpPr>
            <a:spLocks noGrp="1"/>
          </p:cNvSpPr>
          <p:nvPr>
            <p:ph type="body" sz="quarter" idx="15" hasCustomPrompt="1"/>
          </p:nvPr>
        </p:nvSpPr>
        <p:spPr>
          <a:xfrm>
            <a:off x="5149734" y="2260615"/>
            <a:ext cx="1889471" cy="3407532"/>
          </a:xfrm>
        </p:spPr>
        <p:txBody>
          <a:bodyPr>
            <a:normAutofit/>
          </a:bodyPr>
          <a:lstStyle>
            <a:lvl1pPr marL="0" indent="0">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1</a:t>
            </a:r>
          </a:p>
        </p:txBody>
      </p:sp>
      <p:sp>
        <p:nvSpPr>
          <p:cNvPr id="30" name="Rounded Rectangle 29">
            <a:extLst>
              <a:ext uri="{FF2B5EF4-FFF2-40B4-BE49-F238E27FC236}">
                <a16:creationId xmlns:a16="http://schemas.microsoft.com/office/drawing/2014/main" id="{AC5F74D7-3DB0-21DA-D412-A8A14F233A91}"/>
              </a:ext>
            </a:extLst>
          </p:cNvPr>
          <p:cNvSpPr/>
          <p:nvPr userDrawn="1"/>
        </p:nvSpPr>
        <p:spPr>
          <a:xfrm>
            <a:off x="7401936" y="1801836"/>
            <a:ext cx="2146991" cy="4099775"/>
          </a:xfrm>
          <a:prstGeom prst="roundRect">
            <a:avLst>
              <a:gd name="adj" fmla="val 5272"/>
            </a:avLst>
          </a:prstGeom>
          <a:solidFill>
            <a:schemeClr val="accent1">
              <a:lumMod val="60000"/>
              <a:lumOff val="4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31" name="Text Placeholder 16">
            <a:extLst>
              <a:ext uri="{FF2B5EF4-FFF2-40B4-BE49-F238E27FC236}">
                <a16:creationId xmlns:a16="http://schemas.microsoft.com/office/drawing/2014/main" id="{8780517B-9E70-64FD-DFCC-EE1CC8321C9A}"/>
              </a:ext>
            </a:extLst>
          </p:cNvPr>
          <p:cNvSpPr>
            <a:spLocks noGrp="1"/>
          </p:cNvSpPr>
          <p:nvPr>
            <p:ph type="body" sz="quarter" idx="16" hasCustomPrompt="1"/>
          </p:nvPr>
        </p:nvSpPr>
        <p:spPr>
          <a:xfrm>
            <a:off x="7516609" y="2260615"/>
            <a:ext cx="1889471" cy="3407532"/>
          </a:xfrm>
        </p:spPr>
        <p:txBody>
          <a:bodyPr>
            <a:normAutofit/>
          </a:bodyPr>
          <a:lstStyle>
            <a:lvl1pPr marL="0" indent="0">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1</a:t>
            </a:r>
          </a:p>
        </p:txBody>
      </p:sp>
      <p:sp>
        <p:nvSpPr>
          <p:cNvPr id="32" name="Oval 31">
            <a:extLst>
              <a:ext uri="{FF2B5EF4-FFF2-40B4-BE49-F238E27FC236}">
                <a16:creationId xmlns:a16="http://schemas.microsoft.com/office/drawing/2014/main" id="{F26DD862-E8FD-1787-51CC-C47CC8738228}"/>
              </a:ext>
            </a:extLst>
          </p:cNvPr>
          <p:cNvSpPr/>
          <p:nvPr userDrawn="1"/>
        </p:nvSpPr>
        <p:spPr>
          <a:xfrm>
            <a:off x="5049220" y="1416917"/>
            <a:ext cx="769836" cy="769836"/>
          </a:xfrm>
          <a:prstGeom prst="ellipse">
            <a:avLst/>
          </a:prstGeom>
          <a:solidFill>
            <a:schemeClr val="accent1">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3</a:t>
            </a:r>
          </a:p>
        </p:txBody>
      </p:sp>
      <p:sp>
        <p:nvSpPr>
          <p:cNvPr id="33" name="Triangle 32">
            <a:extLst>
              <a:ext uri="{FF2B5EF4-FFF2-40B4-BE49-F238E27FC236}">
                <a16:creationId xmlns:a16="http://schemas.microsoft.com/office/drawing/2014/main" id="{487A154C-1BB6-411B-2E8F-637B57D4D557}"/>
              </a:ext>
            </a:extLst>
          </p:cNvPr>
          <p:cNvSpPr/>
          <p:nvPr userDrawn="1"/>
        </p:nvSpPr>
        <p:spPr>
          <a:xfrm rot="5400000">
            <a:off x="5853461" y="1604087"/>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9F5143D-F5F6-4CD4-54F8-93DA8384B507}"/>
              </a:ext>
            </a:extLst>
          </p:cNvPr>
          <p:cNvSpPr/>
          <p:nvPr userDrawn="1"/>
        </p:nvSpPr>
        <p:spPr>
          <a:xfrm>
            <a:off x="7401936" y="1416917"/>
            <a:ext cx="769836" cy="769836"/>
          </a:xfrm>
          <a:prstGeom prst="ellipse">
            <a:avLst/>
          </a:prstGeom>
          <a:solidFill>
            <a:schemeClr val="accent1">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4</a:t>
            </a:r>
          </a:p>
        </p:txBody>
      </p:sp>
      <p:sp>
        <p:nvSpPr>
          <p:cNvPr id="35" name="Triangle 34">
            <a:extLst>
              <a:ext uri="{FF2B5EF4-FFF2-40B4-BE49-F238E27FC236}">
                <a16:creationId xmlns:a16="http://schemas.microsoft.com/office/drawing/2014/main" id="{DEA13CBD-BCF0-4B9B-4AC2-C29550C2EB3D}"/>
              </a:ext>
            </a:extLst>
          </p:cNvPr>
          <p:cNvSpPr/>
          <p:nvPr userDrawn="1"/>
        </p:nvSpPr>
        <p:spPr>
          <a:xfrm rot="5400000">
            <a:off x="8206177" y="1604087"/>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a:extLst>
              <a:ext uri="{FF2B5EF4-FFF2-40B4-BE49-F238E27FC236}">
                <a16:creationId xmlns:a16="http://schemas.microsoft.com/office/drawing/2014/main" id="{6F75FB72-2AE4-883B-C1B5-42F845ABB7BA}"/>
              </a:ext>
            </a:extLst>
          </p:cNvPr>
          <p:cNvSpPr/>
          <p:nvPr userDrawn="1"/>
        </p:nvSpPr>
        <p:spPr>
          <a:xfrm>
            <a:off x="9765758" y="1801836"/>
            <a:ext cx="2146991" cy="4099775"/>
          </a:xfrm>
          <a:prstGeom prst="roundRect">
            <a:avLst>
              <a:gd name="adj" fmla="val 5272"/>
            </a:avLst>
          </a:prstGeom>
          <a:solidFill>
            <a:schemeClr val="accent1">
              <a:lumMod val="60000"/>
              <a:lumOff val="4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37" name="Text Placeholder 16">
            <a:extLst>
              <a:ext uri="{FF2B5EF4-FFF2-40B4-BE49-F238E27FC236}">
                <a16:creationId xmlns:a16="http://schemas.microsoft.com/office/drawing/2014/main" id="{F3A9F5F7-7860-B9D9-8FEE-3590687EF78B}"/>
              </a:ext>
            </a:extLst>
          </p:cNvPr>
          <p:cNvSpPr>
            <a:spLocks noGrp="1"/>
          </p:cNvSpPr>
          <p:nvPr>
            <p:ph type="body" sz="quarter" idx="17" hasCustomPrompt="1"/>
          </p:nvPr>
        </p:nvSpPr>
        <p:spPr>
          <a:xfrm>
            <a:off x="9880431" y="2260615"/>
            <a:ext cx="1889471" cy="3407532"/>
          </a:xfrm>
        </p:spPr>
        <p:txBody>
          <a:bodyPr>
            <a:normAutofit/>
          </a:bodyPr>
          <a:lstStyle>
            <a:lvl1pPr marL="0" indent="0">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1</a:t>
            </a:r>
          </a:p>
        </p:txBody>
      </p:sp>
      <p:sp>
        <p:nvSpPr>
          <p:cNvPr id="38" name="Oval 37">
            <a:extLst>
              <a:ext uri="{FF2B5EF4-FFF2-40B4-BE49-F238E27FC236}">
                <a16:creationId xmlns:a16="http://schemas.microsoft.com/office/drawing/2014/main" id="{4ACE994F-9A9B-2E24-598E-32E1183C78E0}"/>
              </a:ext>
            </a:extLst>
          </p:cNvPr>
          <p:cNvSpPr/>
          <p:nvPr userDrawn="1"/>
        </p:nvSpPr>
        <p:spPr>
          <a:xfrm>
            <a:off x="9765758" y="1416917"/>
            <a:ext cx="769836" cy="769836"/>
          </a:xfrm>
          <a:prstGeom prst="ellipse">
            <a:avLst/>
          </a:prstGeom>
          <a:solidFill>
            <a:schemeClr val="accent1">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5</a:t>
            </a:r>
          </a:p>
        </p:txBody>
      </p:sp>
      <p:sp>
        <p:nvSpPr>
          <p:cNvPr id="39" name="Triangle 38">
            <a:extLst>
              <a:ext uri="{FF2B5EF4-FFF2-40B4-BE49-F238E27FC236}">
                <a16:creationId xmlns:a16="http://schemas.microsoft.com/office/drawing/2014/main" id="{32B08EC0-FE75-2326-600A-BCB08C387299}"/>
              </a:ext>
            </a:extLst>
          </p:cNvPr>
          <p:cNvSpPr/>
          <p:nvPr userDrawn="1"/>
        </p:nvSpPr>
        <p:spPr>
          <a:xfrm rot="5400000">
            <a:off x="10569999" y="1604087"/>
            <a:ext cx="458778" cy="39549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descr="A blue and black logo&#10;&#10;Description automatically generated">
            <a:extLst>
              <a:ext uri="{FF2B5EF4-FFF2-40B4-BE49-F238E27FC236}">
                <a16:creationId xmlns:a16="http://schemas.microsoft.com/office/drawing/2014/main" id="{EF8F4A3A-4CEF-130F-C7DF-80E846731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1" name="Picture 40" descr="A logo with colorful people on it&#10;&#10;Description automatically generated with medium confidence">
            <a:extLst>
              <a:ext uri="{FF2B5EF4-FFF2-40B4-BE49-F238E27FC236}">
                <a16:creationId xmlns:a16="http://schemas.microsoft.com/office/drawing/2014/main" id="{5E91705E-A7A0-2A65-92DA-6BBB7F182B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15692788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Big Id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4F5B-69B9-E8E1-FAEA-00114A60D2E6}"/>
              </a:ext>
            </a:extLst>
          </p:cNvPr>
          <p:cNvSpPr>
            <a:spLocks noGrp="1"/>
          </p:cNvSpPr>
          <p:nvPr>
            <p:ph type="title" hasCustomPrompt="1"/>
          </p:nvPr>
        </p:nvSpPr>
        <p:spPr/>
        <p:txBody>
          <a:bodyPr/>
          <a:lstStyle>
            <a:lvl1pPr algn="ctr">
              <a:defRPr/>
            </a:lvl1pPr>
          </a:lstStyle>
          <a:p>
            <a:r>
              <a:rPr lang="en-US"/>
              <a:t>Slide with 3 big ideas</a:t>
            </a:r>
          </a:p>
        </p:txBody>
      </p:sp>
      <p:pic>
        <p:nvPicPr>
          <p:cNvPr id="3" name="Picture 2" descr="A blue and black logo&#10;&#10;Description automatically generated">
            <a:extLst>
              <a:ext uri="{FF2B5EF4-FFF2-40B4-BE49-F238E27FC236}">
                <a16:creationId xmlns:a16="http://schemas.microsoft.com/office/drawing/2014/main" id="{871D10A8-B370-6418-E000-8DF272D7C7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7397682B-46E8-D9E4-7523-A4D84A646F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5" name="Rounded Rectangle 4">
            <a:extLst>
              <a:ext uri="{FF2B5EF4-FFF2-40B4-BE49-F238E27FC236}">
                <a16:creationId xmlns:a16="http://schemas.microsoft.com/office/drawing/2014/main" id="{D995C757-9145-0203-2432-B817D858D82B}"/>
              </a:ext>
            </a:extLst>
          </p:cNvPr>
          <p:cNvSpPr/>
          <p:nvPr userDrawn="1"/>
        </p:nvSpPr>
        <p:spPr>
          <a:xfrm>
            <a:off x="796182" y="2193162"/>
            <a:ext cx="3107101" cy="3627783"/>
          </a:xfrm>
          <a:prstGeom prst="roundRect">
            <a:avLst>
              <a:gd name="adj" fmla="val 5272"/>
            </a:avLst>
          </a:prstGeom>
          <a:solidFill>
            <a:schemeClr val="accent3"/>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6" name="Rounded Rectangle 5">
            <a:extLst>
              <a:ext uri="{FF2B5EF4-FFF2-40B4-BE49-F238E27FC236}">
                <a16:creationId xmlns:a16="http://schemas.microsoft.com/office/drawing/2014/main" id="{0D5882A7-445A-4B05-7A05-D24CDDB0FFE4}"/>
              </a:ext>
            </a:extLst>
          </p:cNvPr>
          <p:cNvSpPr/>
          <p:nvPr userDrawn="1"/>
        </p:nvSpPr>
        <p:spPr>
          <a:xfrm>
            <a:off x="4505668" y="2193162"/>
            <a:ext cx="3107102" cy="3627783"/>
          </a:xfrm>
          <a:prstGeom prst="roundRect">
            <a:avLst>
              <a:gd name="adj" fmla="val 5272"/>
            </a:avLst>
          </a:prstGeom>
          <a:solidFill>
            <a:schemeClr val="accent3"/>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7" name="Oval 6">
            <a:extLst>
              <a:ext uri="{FF2B5EF4-FFF2-40B4-BE49-F238E27FC236}">
                <a16:creationId xmlns:a16="http://schemas.microsoft.com/office/drawing/2014/main" id="{7AC3500F-8429-C479-F352-BB187F3A90BA}"/>
              </a:ext>
            </a:extLst>
          </p:cNvPr>
          <p:cNvSpPr/>
          <p:nvPr userDrawn="1"/>
        </p:nvSpPr>
        <p:spPr>
          <a:xfrm>
            <a:off x="563920" y="1808243"/>
            <a:ext cx="769836" cy="769836"/>
          </a:xfrm>
          <a:prstGeom prst="ellipse">
            <a:avLst/>
          </a:prstGeom>
          <a:solidFill>
            <a:schemeClr val="accent3">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1</a:t>
            </a:r>
          </a:p>
        </p:txBody>
      </p:sp>
      <p:sp>
        <p:nvSpPr>
          <p:cNvPr id="8" name="Rounded Rectangle 7">
            <a:extLst>
              <a:ext uri="{FF2B5EF4-FFF2-40B4-BE49-F238E27FC236}">
                <a16:creationId xmlns:a16="http://schemas.microsoft.com/office/drawing/2014/main" id="{0455ED1F-7FC6-1401-32F2-6EE4DA9D0469}"/>
              </a:ext>
            </a:extLst>
          </p:cNvPr>
          <p:cNvSpPr/>
          <p:nvPr userDrawn="1"/>
        </p:nvSpPr>
        <p:spPr>
          <a:xfrm>
            <a:off x="8466512" y="2193162"/>
            <a:ext cx="3107101" cy="3627783"/>
          </a:xfrm>
          <a:prstGeom prst="roundRect">
            <a:avLst>
              <a:gd name="adj" fmla="val 5272"/>
            </a:avLst>
          </a:prstGeom>
          <a:solidFill>
            <a:schemeClr val="accent3"/>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9" name="Oval 8">
            <a:extLst>
              <a:ext uri="{FF2B5EF4-FFF2-40B4-BE49-F238E27FC236}">
                <a16:creationId xmlns:a16="http://schemas.microsoft.com/office/drawing/2014/main" id="{A470C6F8-2441-E0DF-4AD8-26484683E76A}"/>
              </a:ext>
            </a:extLst>
          </p:cNvPr>
          <p:cNvSpPr/>
          <p:nvPr userDrawn="1"/>
        </p:nvSpPr>
        <p:spPr>
          <a:xfrm>
            <a:off x="4362224" y="1808243"/>
            <a:ext cx="769836" cy="769836"/>
          </a:xfrm>
          <a:prstGeom prst="ellipse">
            <a:avLst/>
          </a:prstGeom>
          <a:solidFill>
            <a:schemeClr val="accent3">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2</a:t>
            </a:r>
          </a:p>
        </p:txBody>
      </p:sp>
      <p:sp>
        <p:nvSpPr>
          <p:cNvPr id="10" name="Oval 9">
            <a:extLst>
              <a:ext uri="{FF2B5EF4-FFF2-40B4-BE49-F238E27FC236}">
                <a16:creationId xmlns:a16="http://schemas.microsoft.com/office/drawing/2014/main" id="{4EB947D0-C1A8-2050-0E5D-30786BED963B}"/>
              </a:ext>
            </a:extLst>
          </p:cNvPr>
          <p:cNvSpPr/>
          <p:nvPr userDrawn="1"/>
        </p:nvSpPr>
        <p:spPr>
          <a:xfrm>
            <a:off x="8215155" y="1808243"/>
            <a:ext cx="769836" cy="769836"/>
          </a:xfrm>
          <a:prstGeom prst="ellipse">
            <a:avLst/>
          </a:prstGeom>
          <a:solidFill>
            <a:schemeClr val="accent3">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3200" b="1" i="0" u="none" strike="noStrike" cap="none" baseline="0" dirty="0">
                <a:solidFill>
                  <a:srgbClr val="FFFFFF"/>
                </a:solidFill>
                <a:effectLst/>
                <a:uFill>
                  <a:solidFill>
                    <a:prstClr val="black">
                      <a:alpha val="0"/>
                    </a:prstClr>
                  </a:solidFill>
                </a:uFill>
                <a:latin typeface="Tahoma"/>
                <a:ea typeface="Tahoma"/>
                <a:cs typeface="Tahoma"/>
              </a:rPr>
              <a:t>3</a:t>
            </a:r>
          </a:p>
        </p:txBody>
      </p:sp>
      <p:sp>
        <p:nvSpPr>
          <p:cNvPr id="11" name="Triangle 10">
            <a:extLst>
              <a:ext uri="{FF2B5EF4-FFF2-40B4-BE49-F238E27FC236}">
                <a16:creationId xmlns:a16="http://schemas.microsoft.com/office/drawing/2014/main" id="{CBD908A5-F9D1-F28C-83C1-50C1556AE2AD}"/>
              </a:ext>
            </a:extLst>
          </p:cNvPr>
          <p:cNvSpPr/>
          <p:nvPr userDrawn="1"/>
        </p:nvSpPr>
        <p:spPr>
          <a:xfrm rot="5400000">
            <a:off x="1368161" y="1995413"/>
            <a:ext cx="458778" cy="395498"/>
          </a:xfrm>
          <a:prstGeom prst="triangl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8B3153A5-5750-D894-EBFE-1CD82F3F573E}"/>
              </a:ext>
            </a:extLst>
          </p:cNvPr>
          <p:cNvSpPr/>
          <p:nvPr userDrawn="1"/>
        </p:nvSpPr>
        <p:spPr>
          <a:xfrm rot="5400000">
            <a:off x="5163339" y="1995413"/>
            <a:ext cx="458778" cy="395498"/>
          </a:xfrm>
          <a:prstGeom prst="triangl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440B33C7-2359-4876-0799-65E8AB42E517}"/>
              </a:ext>
            </a:extLst>
          </p:cNvPr>
          <p:cNvSpPr/>
          <p:nvPr userDrawn="1"/>
        </p:nvSpPr>
        <p:spPr>
          <a:xfrm rot="5400000">
            <a:off x="9011190" y="1995413"/>
            <a:ext cx="458778" cy="395498"/>
          </a:xfrm>
          <a:prstGeom prst="triangl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6">
            <a:extLst>
              <a:ext uri="{FF2B5EF4-FFF2-40B4-BE49-F238E27FC236}">
                <a16:creationId xmlns:a16="http://schemas.microsoft.com/office/drawing/2014/main" id="{0D5EF596-E856-3ABC-A2E5-3601AEC336DE}"/>
              </a:ext>
            </a:extLst>
          </p:cNvPr>
          <p:cNvSpPr>
            <a:spLocks noGrp="1"/>
          </p:cNvSpPr>
          <p:nvPr>
            <p:ph type="body" sz="quarter" idx="10" hasCustomPrompt="1"/>
          </p:nvPr>
        </p:nvSpPr>
        <p:spPr>
          <a:xfrm>
            <a:off x="910854" y="2651941"/>
            <a:ext cx="2741071" cy="2982658"/>
          </a:xfrm>
        </p:spPr>
        <p:txBody>
          <a:bodyPr anchor="ctr">
            <a:normAutofit/>
          </a:bodyPr>
          <a:lstStyle>
            <a:lvl1pPr marL="0" indent="0" algn="ctr">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1</a:t>
            </a:r>
          </a:p>
        </p:txBody>
      </p:sp>
      <p:sp>
        <p:nvSpPr>
          <p:cNvPr id="15" name="Text Placeholder 18">
            <a:extLst>
              <a:ext uri="{FF2B5EF4-FFF2-40B4-BE49-F238E27FC236}">
                <a16:creationId xmlns:a16="http://schemas.microsoft.com/office/drawing/2014/main" id="{6A523245-AA43-57D4-CED3-BB62E95AD573}"/>
              </a:ext>
            </a:extLst>
          </p:cNvPr>
          <p:cNvSpPr>
            <a:spLocks noGrp="1"/>
          </p:cNvSpPr>
          <p:nvPr>
            <p:ph type="body" sz="quarter" idx="11" hasCustomPrompt="1"/>
          </p:nvPr>
        </p:nvSpPr>
        <p:spPr>
          <a:xfrm>
            <a:off x="4787630" y="2729473"/>
            <a:ext cx="2589353" cy="2905125"/>
          </a:xfrm>
        </p:spPr>
        <p:txBody>
          <a:bodyPr anchor="ctr"/>
          <a:lstStyle>
            <a:lvl1pPr marL="0" indent="0" algn="ctr">
              <a:buNone/>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Idea 2</a:t>
            </a:r>
          </a:p>
        </p:txBody>
      </p:sp>
      <p:sp>
        <p:nvSpPr>
          <p:cNvPr id="16" name="Text Placeholder 20">
            <a:extLst>
              <a:ext uri="{FF2B5EF4-FFF2-40B4-BE49-F238E27FC236}">
                <a16:creationId xmlns:a16="http://schemas.microsoft.com/office/drawing/2014/main" id="{706F08B9-D83B-623A-0E05-AB2D0D86F557}"/>
              </a:ext>
            </a:extLst>
          </p:cNvPr>
          <p:cNvSpPr>
            <a:spLocks noGrp="1"/>
          </p:cNvSpPr>
          <p:nvPr>
            <p:ph type="body" sz="quarter" idx="12" hasCustomPrompt="1"/>
          </p:nvPr>
        </p:nvSpPr>
        <p:spPr>
          <a:xfrm>
            <a:off x="8615162" y="2729473"/>
            <a:ext cx="2740698" cy="2905125"/>
          </a:xfrm>
        </p:spPr>
        <p:txBody>
          <a:bodyPr anchor="ctr"/>
          <a:lstStyle>
            <a:lvl1pPr marL="0" indent="0" algn="ctr">
              <a:buNone/>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b="0" i="0">
                <a:solidFill>
                  <a:schemeClr val="bg1"/>
                </a:solidFill>
                <a:latin typeface="Source Sans Pro" panose="020B0503030403020204" pitchFamily="34" charset="0"/>
              </a:defRPr>
            </a:lvl2pPr>
            <a:lvl3pPr marL="914400" indent="0">
              <a:buNone/>
              <a:defRPr b="0" i="0">
                <a:solidFill>
                  <a:schemeClr val="bg1"/>
                </a:solidFill>
                <a:latin typeface="Source Sans Pro" panose="020B0503030403020204" pitchFamily="34" charset="0"/>
              </a:defRPr>
            </a:lvl3pPr>
            <a:lvl4pPr marL="1371600" indent="0">
              <a:buNone/>
              <a:defRPr b="0" i="0">
                <a:solidFill>
                  <a:schemeClr val="bg1"/>
                </a:solidFill>
                <a:latin typeface="Source Sans Pro" panose="020B0503030403020204" pitchFamily="34" charset="0"/>
              </a:defRPr>
            </a:lvl4pPr>
            <a:lvl5pPr marL="1828800" indent="0">
              <a:buNone/>
              <a:defRPr b="0" i="0">
                <a:solidFill>
                  <a:schemeClr val="bg1"/>
                </a:solidFill>
                <a:latin typeface="Source Sans Pro" panose="020B0503030403020204" pitchFamily="34" charset="0"/>
              </a:defRPr>
            </a:lvl5pPr>
          </a:lstStyle>
          <a:p>
            <a:pPr lvl="0"/>
            <a:r>
              <a:rPr lang="en-US"/>
              <a:t>Idea 3</a:t>
            </a:r>
          </a:p>
        </p:txBody>
      </p:sp>
    </p:spTree>
    <p:extLst>
      <p:ext uri="{BB962C8B-B14F-4D97-AF65-F5344CB8AC3E}">
        <p14:creationId xmlns:p14="http://schemas.microsoft.com/office/powerpoint/2010/main" val="4191106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CFE9-615D-0D1D-D432-99C9A21E3B28}"/>
              </a:ext>
            </a:extLst>
          </p:cNvPr>
          <p:cNvSpPr>
            <a:spLocks noGrp="1"/>
          </p:cNvSpPr>
          <p:nvPr>
            <p:ph type="title" hasCustomPrompt="1"/>
          </p:nvPr>
        </p:nvSpPr>
        <p:spPr>
          <a:xfrm>
            <a:off x="471962" y="2876638"/>
            <a:ext cx="11248076" cy="1669463"/>
          </a:xfrm>
        </p:spPr>
        <p:txBody>
          <a:bodyPr>
            <a:noAutofit/>
          </a:bodyPr>
          <a:lstStyle>
            <a:lvl1pPr algn="ctr">
              <a:defRPr sz="6600" b="1">
                <a:latin typeface="Tahoma" panose="020B0604030504040204" pitchFamily="34" charset="0"/>
                <a:ea typeface="Tahoma" panose="020B0604030504040204" pitchFamily="34" charset="0"/>
                <a:cs typeface="Tahoma" panose="020B0604030504040204" pitchFamily="34" charset="0"/>
              </a:defRPr>
            </a:lvl1pPr>
          </a:lstStyle>
          <a:p>
            <a:r>
              <a:rPr lang="en-US"/>
              <a:t>Title Slide</a:t>
            </a:r>
          </a:p>
        </p:txBody>
      </p:sp>
      <p:sp>
        <p:nvSpPr>
          <p:cNvPr id="4" name="Text Placeholder 3">
            <a:extLst>
              <a:ext uri="{FF2B5EF4-FFF2-40B4-BE49-F238E27FC236}">
                <a16:creationId xmlns:a16="http://schemas.microsoft.com/office/drawing/2014/main" id="{EC550DAD-F8C1-B659-BE9E-206796F9B735}"/>
              </a:ext>
            </a:extLst>
          </p:cNvPr>
          <p:cNvSpPr>
            <a:spLocks noGrp="1"/>
          </p:cNvSpPr>
          <p:nvPr>
            <p:ph type="body" sz="quarter" idx="10" hasCustomPrompt="1"/>
          </p:nvPr>
        </p:nvSpPr>
        <p:spPr>
          <a:xfrm>
            <a:off x="1688704" y="4546101"/>
            <a:ext cx="8814592" cy="763318"/>
          </a:xfrm>
        </p:spPr>
        <p:txBody>
          <a:bodyPr/>
          <a:lstStyle>
            <a:lvl1pPr marL="0" indent="0" algn="ctr">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a:t>Subhead</a:t>
            </a:r>
          </a:p>
        </p:txBody>
      </p:sp>
      <p:pic>
        <p:nvPicPr>
          <p:cNvPr id="5" name="Picture 4" descr="A blue and black logo&#10;&#10;Description automatically generated">
            <a:extLst>
              <a:ext uri="{FF2B5EF4-FFF2-40B4-BE49-F238E27FC236}">
                <a16:creationId xmlns:a16="http://schemas.microsoft.com/office/drawing/2014/main" id="{F1EDB806-87E3-15DC-6460-08E4908864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3858" y="6357256"/>
            <a:ext cx="1864787" cy="389657"/>
          </a:xfrm>
          <a:prstGeom prst="rect">
            <a:avLst/>
          </a:prstGeom>
        </p:spPr>
      </p:pic>
      <p:pic>
        <p:nvPicPr>
          <p:cNvPr id="6" name="Picture 5" descr="A logo with colorful people on it&#10;&#10;Description automatically generated with medium confidence">
            <a:extLst>
              <a:ext uri="{FF2B5EF4-FFF2-40B4-BE49-F238E27FC236}">
                <a16:creationId xmlns:a16="http://schemas.microsoft.com/office/drawing/2014/main" id="{21808F66-D57B-4CA5-3C4D-0D95BADE57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157272"/>
            <a:ext cx="1312930" cy="628985"/>
          </a:xfrm>
          <a:prstGeom prst="rect">
            <a:avLst/>
          </a:prstGeom>
        </p:spPr>
      </p:pic>
      <p:sp>
        <p:nvSpPr>
          <p:cNvPr id="8" name="Picture Placeholder 7">
            <a:extLst>
              <a:ext uri="{FF2B5EF4-FFF2-40B4-BE49-F238E27FC236}">
                <a16:creationId xmlns:a16="http://schemas.microsoft.com/office/drawing/2014/main" id="{6F53DD4D-1D70-9C53-2342-092B05E53A59}"/>
              </a:ext>
            </a:extLst>
          </p:cNvPr>
          <p:cNvSpPr>
            <a:spLocks noGrp="1"/>
          </p:cNvSpPr>
          <p:nvPr>
            <p:ph type="pic" sz="quarter" idx="11"/>
          </p:nvPr>
        </p:nvSpPr>
        <p:spPr>
          <a:xfrm>
            <a:off x="0" y="0"/>
            <a:ext cx="12192000" cy="2212975"/>
          </a:xfrm>
          <a:pattFill prst="pct20">
            <a:fgClr>
              <a:schemeClr val="accent2"/>
            </a:fgClr>
            <a:bgClr>
              <a:schemeClr val="bg1"/>
            </a:bgClr>
          </a:pattFill>
        </p:spPr>
        <p:txBody>
          <a:bodyPr/>
          <a:lstStyle/>
          <a:p>
            <a:endParaRPr lang="en-US" dirty="0"/>
          </a:p>
        </p:txBody>
      </p:sp>
    </p:spTree>
    <p:extLst>
      <p:ext uri="{BB962C8B-B14F-4D97-AF65-F5344CB8AC3E}">
        <p14:creationId xmlns:p14="http://schemas.microsoft.com/office/powerpoint/2010/main" val="19969991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3 Ideas 2">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7E7DDE70-4CAE-EE52-7144-EB33916F1F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sp>
        <p:nvSpPr>
          <p:cNvPr id="8" name="Rectangle 7">
            <a:extLst>
              <a:ext uri="{FF2B5EF4-FFF2-40B4-BE49-F238E27FC236}">
                <a16:creationId xmlns:a16="http://schemas.microsoft.com/office/drawing/2014/main" id="{8177F24A-9944-B667-358E-173EDFA27172}"/>
              </a:ext>
            </a:extLst>
          </p:cNvPr>
          <p:cNvSpPr/>
          <p:nvPr userDrawn="1"/>
        </p:nvSpPr>
        <p:spPr>
          <a:xfrm>
            <a:off x="2409568" y="0"/>
            <a:ext cx="9782432" cy="620279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with colorful people on it&#10;&#10;Description automatically generated with medium confidence">
            <a:extLst>
              <a:ext uri="{FF2B5EF4-FFF2-40B4-BE49-F238E27FC236}">
                <a16:creationId xmlns:a16="http://schemas.microsoft.com/office/drawing/2014/main" id="{FFE61441-824F-31B3-12E9-5806E7976B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5" name="Title 1">
            <a:extLst>
              <a:ext uri="{FF2B5EF4-FFF2-40B4-BE49-F238E27FC236}">
                <a16:creationId xmlns:a16="http://schemas.microsoft.com/office/drawing/2014/main" id="{43E0FEAD-013D-9E03-0313-ED0BB3068283}"/>
              </a:ext>
            </a:extLst>
          </p:cNvPr>
          <p:cNvSpPr>
            <a:spLocks noGrp="1"/>
          </p:cNvSpPr>
          <p:nvPr>
            <p:ph type="title" hasCustomPrompt="1"/>
          </p:nvPr>
        </p:nvSpPr>
        <p:spPr>
          <a:xfrm>
            <a:off x="2619631" y="365126"/>
            <a:ext cx="9359013" cy="895264"/>
          </a:xfrm>
        </p:spPr>
        <p:txBody>
          <a:bodyPr/>
          <a:lstStyle>
            <a:lvl1pPr algn="ctr">
              <a:defRPr/>
            </a:lvl1pPr>
          </a:lstStyle>
          <a:p>
            <a:r>
              <a:rPr lang="en-US"/>
              <a:t>Slide with 3 big ideas</a:t>
            </a:r>
          </a:p>
        </p:txBody>
      </p:sp>
      <p:pic>
        <p:nvPicPr>
          <p:cNvPr id="7" name="Picture 6" descr="A person and person reading a book&#10;&#10;Description automatically generated">
            <a:extLst>
              <a:ext uri="{FF2B5EF4-FFF2-40B4-BE49-F238E27FC236}">
                <a16:creationId xmlns:a16="http://schemas.microsoft.com/office/drawing/2014/main" id="{D2D6500F-D93D-3043-5EC6-B6AD88C6D8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17674" y="1690688"/>
            <a:ext cx="6776938" cy="4512106"/>
          </a:xfrm>
          <a:prstGeom prst="rect">
            <a:avLst/>
          </a:prstGeom>
        </p:spPr>
      </p:pic>
      <p:sp>
        <p:nvSpPr>
          <p:cNvPr id="13" name="Oval 12">
            <a:extLst>
              <a:ext uri="{FF2B5EF4-FFF2-40B4-BE49-F238E27FC236}">
                <a16:creationId xmlns:a16="http://schemas.microsoft.com/office/drawing/2014/main" id="{D0F95D4A-AE18-1F43-FD65-7DCC41BE167C}"/>
              </a:ext>
            </a:extLst>
          </p:cNvPr>
          <p:cNvSpPr/>
          <p:nvPr userDrawn="1"/>
        </p:nvSpPr>
        <p:spPr>
          <a:xfrm>
            <a:off x="2841584" y="1583965"/>
            <a:ext cx="689468" cy="699248"/>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D131E23A-AF42-5700-E0A2-0EB04897EEA7}"/>
              </a:ext>
            </a:extLst>
          </p:cNvPr>
          <p:cNvSpPr>
            <a:spLocks noGrp="1"/>
          </p:cNvSpPr>
          <p:nvPr>
            <p:ph type="body" sz="quarter" idx="10" hasCustomPrompt="1"/>
          </p:nvPr>
        </p:nvSpPr>
        <p:spPr>
          <a:xfrm>
            <a:off x="3003262" y="1739243"/>
            <a:ext cx="361535" cy="376998"/>
          </a:xfrm>
        </p:spPr>
        <p:txBody>
          <a:bodyPr anchor="ctr">
            <a:noAutofit/>
          </a:bodyPr>
          <a:lstStyle>
            <a:lvl1pPr marL="0" indent="0" algn="ctr">
              <a:buNone/>
              <a:defRPr sz="3200" b="1">
                <a:solidFill>
                  <a:schemeClr val="bg1"/>
                </a:solidFill>
              </a:defRPr>
            </a:lvl1pPr>
          </a:lstStyle>
          <a:p>
            <a:pPr lvl="0"/>
            <a:r>
              <a:rPr lang="en-US"/>
              <a:t>1</a:t>
            </a:r>
          </a:p>
        </p:txBody>
      </p:sp>
      <p:sp>
        <p:nvSpPr>
          <p:cNvPr id="15" name="Text Placeholder 14">
            <a:extLst>
              <a:ext uri="{FF2B5EF4-FFF2-40B4-BE49-F238E27FC236}">
                <a16:creationId xmlns:a16="http://schemas.microsoft.com/office/drawing/2014/main" id="{63B3342B-8A83-450D-6687-3E7BFE281CE2}"/>
              </a:ext>
            </a:extLst>
          </p:cNvPr>
          <p:cNvSpPr>
            <a:spLocks noGrp="1"/>
          </p:cNvSpPr>
          <p:nvPr>
            <p:ph type="body" sz="quarter" idx="11"/>
          </p:nvPr>
        </p:nvSpPr>
        <p:spPr>
          <a:xfrm>
            <a:off x="3657312" y="1612900"/>
            <a:ext cx="8321332" cy="1072111"/>
          </a:xfrm>
        </p:spPr>
        <p:txBody>
          <a:bodyPr/>
          <a:lstStyle>
            <a:lvl1pPr marL="457200" indent="-457200">
              <a:buFont typeface="Arial" panose="020B0604020202020204" pitchFamily="34" charset="0"/>
              <a:buChar char="•"/>
              <a:defRPr/>
            </a:lvl1pPr>
          </a:lstStyle>
          <a:p>
            <a:pPr lvl="0"/>
            <a:endParaRPr lang="en-US"/>
          </a:p>
        </p:txBody>
      </p:sp>
      <p:sp>
        <p:nvSpPr>
          <p:cNvPr id="16" name="Oval 15">
            <a:extLst>
              <a:ext uri="{FF2B5EF4-FFF2-40B4-BE49-F238E27FC236}">
                <a16:creationId xmlns:a16="http://schemas.microsoft.com/office/drawing/2014/main" id="{E5EB2DED-1C88-C276-B318-88BFD338D55C}"/>
              </a:ext>
            </a:extLst>
          </p:cNvPr>
          <p:cNvSpPr/>
          <p:nvPr userDrawn="1"/>
        </p:nvSpPr>
        <p:spPr>
          <a:xfrm>
            <a:off x="3406849" y="3155071"/>
            <a:ext cx="689468" cy="699248"/>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9">
            <a:extLst>
              <a:ext uri="{FF2B5EF4-FFF2-40B4-BE49-F238E27FC236}">
                <a16:creationId xmlns:a16="http://schemas.microsoft.com/office/drawing/2014/main" id="{BA8A50D1-6D29-88F7-BB6D-FBB797C3611B}"/>
              </a:ext>
            </a:extLst>
          </p:cNvPr>
          <p:cNvSpPr>
            <a:spLocks noGrp="1"/>
          </p:cNvSpPr>
          <p:nvPr>
            <p:ph type="body" sz="quarter" idx="12" hasCustomPrompt="1"/>
          </p:nvPr>
        </p:nvSpPr>
        <p:spPr>
          <a:xfrm>
            <a:off x="3568527" y="3310349"/>
            <a:ext cx="361535" cy="376998"/>
          </a:xfrm>
        </p:spPr>
        <p:txBody>
          <a:bodyPr anchor="ctr">
            <a:noAutofit/>
          </a:bodyPr>
          <a:lstStyle>
            <a:lvl1pPr marL="0" indent="0" algn="ctr">
              <a:buNone/>
              <a:defRPr sz="3200" b="1">
                <a:solidFill>
                  <a:schemeClr val="bg1"/>
                </a:solidFill>
              </a:defRPr>
            </a:lvl1pPr>
          </a:lstStyle>
          <a:p>
            <a:pPr lvl="0"/>
            <a:r>
              <a:rPr lang="en-US"/>
              <a:t>2</a:t>
            </a:r>
          </a:p>
        </p:txBody>
      </p:sp>
      <p:sp>
        <p:nvSpPr>
          <p:cNvPr id="18" name="Text Placeholder 14">
            <a:extLst>
              <a:ext uri="{FF2B5EF4-FFF2-40B4-BE49-F238E27FC236}">
                <a16:creationId xmlns:a16="http://schemas.microsoft.com/office/drawing/2014/main" id="{B5A89AFB-639D-5724-F75B-C0623160E795}"/>
              </a:ext>
            </a:extLst>
          </p:cNvPr>
          <p:cNvSpPr>
            <a:spLocks noGrp="1"/>
          </p:cNvSpPr>
          <p:nvPr>
            <p:ph type="body" sz="quarter" idx="13"/>
          </p:nvPr>
        </p:nvSpPr>
        <p:spPr>
          <a:xfrm>
            <a:off x="4222576" y="3184006"/>
            <a:ext cx="7756067" cy="1072111"/>
          </a:xfrm>
        </p:spPr>
        <p:txBody>
          <a:bodyPr/>
          <a:lstStyle>
            <a:lvl1pPr marL="457200" indent="-457200">
              <a:buFont typeface="Arial" panose="020B0604020202020204" pitchFamily="34" charset="0"/>
              <a:buChar char="•"/>
              <a:defRPr/>
            </a:lvl1pPr>
          </a:lstStyle>
          <a:p>
            <a:pPr lvl="0"/>
            <a:endParaRPr lang="en-US"/>
          </a:p>
        </p:txBody>
      </p:sp>
      <p:sp>
        <p:nvSpPr>
          <p:cNvPr id="19" name="Oval 18">
            <a:extLst>
              <a:ext uri="{FF2B5EF4-FFF2-40B4-BE49-F238E27FC236}">
                <a16:creationId xmlns:a16="http://schemas.microsoft.com/office/drawing/2014/main" id="{3333DA7C-ACD7-7AD4-70C5-76564F6EE11B}"/>
              </a:ext>
            </a:extLst>
          </p:cNvPr>
          <p:cNvSpPr/>
          <p:nvPr userDrawn="1"/>
        </p:nvSpPr>
        <p:spPr>
          <a:xfrm>
            <a:off x="3938864" y="4751115"/>
            <a:ext cx="689468" cy="699248"/>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9">
            <a:extLst>
              <a:ext uri="{FF2B5EF4-FFF2-40B4-BE49-F238E27FC236}">
                <a16:creationId xmlns:a16="http://schemas.microsoft.com/office/drawing/2014/main" id="{373DD363-0F9A-CB4D-D177-A6E0CE4738DF}"/>
              </a:ext>
            </a:extLst>
          </p:cNvPr>
          <p:cNvSpPr>
            <a:spLocks noGrp="1"/>
          </p:cNvSpPr>
          <p:nvPr>
            <p:ph type="body" sz="quarter" idx="14" hasCustomPrompt="1"/>
          </p:nvPr>
        </p:nvSpPr>
        <p:spPr>
          <a:xfrm>
            <a:off x="4100542" y="4906393"/>
            <a:ext cx="361535" cy="376998"/>
          </a:xfrm>
        </p:spPr>
        <p:txBody>
          <a:bodyPr anchor="ctr">
            <a:noAutofit/>
          </a:bodyPr>
          <a:lstStyle>
            <a:lvl1pPr marL="0" indent="0" algn="ctr">
              <a:buNone/>
              <a:defRPr sz="3200" b="1">
                <a:solidFill>
                  <a:schemeClr val="bg1"/>
                </a:solidFill>
              </a:defRPr>
            </a:lvl1pPr>
          </a:lstStyle>
          <a:p>
            <a:pPr lvl="0"/>
            <a:r>
              <a:rPr lang="en-US"/>
              <a:t>3</a:t>
            </a:r>
          </a:p>
        </p:txBody>
      </p:sp>
      <p:sp>
        <p:nvSpPr>
          <p:cNvPr id="21" name="Text Placeholder 14">
            <a:extLst>
              <a:ext uri="{FF2B5EF4-FFF2-40B4-BE49-F238E27FC236}">
                <a16:creationId xmlns:a16="http://schemas.microsoft.com/office/drawing/2014/main" id="{97112298-F660-7631-1368-9C5217295537}"/>
              </a:ext>
            </a:extLst>
          </p:cNvPr>
          <p:cNvSpPr>
            <a:spLocks noGrp="1"/>
          </p:cNvSpPr>
          <p:nvPr>
            <p:ph type="body" sz="quarter" idx="15"/>
          </p:nvPr>
        </p:nvSpPr>
        <p:spPr>
          <a:xfrm>
            <a:off x="4754592" y="4780050"/>
            <a:ext cx="7224052" cy="1072111"/>
          </a:xfrm>
        </p:spPr>
        <p:txBody>
          <a:bodyPr/>
          <a:lstStyle>
            <a:lvl1pPr marL="457200" indent="-457200">
              <a:buFont typeface="Arial" panose="020B0604020202020204" pitchFamily="34" charset="0"/>
              <a:buChar char="•"/>
              <a:defRPr/>
            </a:lvl1pPr>
          </a:lstStyle>
          <a:p>
            <a:pPr lvl="0"/>
            <a:endParaRPr lang="en-US"/>
          </a:p>
        </p:txBody>
      </p:sp>
    </p:spTree>
    <p:extLst>
      <p:ext uri="{BB962C8B-B14F-4D97-AF65-F5344CB8AC3E}">
        <p14:creationId xmlns:p14="http://schemas.microsoft.com/office/powerpoint/2010/main" val="14577660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ff Bio Slide 1">
    <p:spTree>
      <p:nvGrpSpPr>
        <p:cNvPr id="1" name=""/>
        <p:cNvGrpSpPr/>
        <p:nvPr/>
      </p:nvGrpSpPr>
      <p:grpSpPr>
        <a:xfrm>
          <a:off x="0" y="0"/>
          <a:ext cx="0" cy="0"/>
          <a:chOff x="0" y="0"/>
          <a:chExt cx="0" cy="0"/>
        </a:xfrm>
      </p:grpSpPr>
      <p:pic>
        <p:nvPicPr>
          <p:cNvPr id="2" name="Picture 1" descr="A blue and black logo&#10;&#10;Description automatically generated">
            <a:extLst>
              <a:ext uri="{FF2B5EF4-FFF2-40B4-BE49-F238E27FC236}">
                <a16:creationId xmlns:a16="http://schemas.microsoft.com/office/drawing/2014/main" id="{724A85BD-3694-1CD8-209C-63B34BB3D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3" name="Picture 2" descr="A logo with colorful people on it&#10;&#10;Description automatically generated with medium confidence">
            <a:extLst>
              <a:ext uri="{FF2B5EF4-FFF2-40B4-BE49-F238E27FC236}">
                <a16:creationId xmlns:a16="http://schemas.microsoft.com/office/drawing/2014/main" id="{3708CEE8-0CB7-0ED7-6412-61F2CE5DC9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5" name="Picture Placeholder 4">
            <a:extLst>
              <a:ext uri="{FF2B5EF4-FFF2-40B4-BE49-F238E27FC236}">
                <a16:creationId xmlns:a16="http://schemas.microsoft.com/office/drawing/2014/main" id="{7BA6E06C-7BFE-4FBC-F5A2-D6956F9EDEA5}"/>
              </a:ext>
            </a:extLst>
          </p:cNvPr>
          <p:cNvSpPr>
            <a:spLocks noGrp="1"/>
          </p:cNvSpPr>
          <p:nvPr>
            <p:ph type="pic" sz="quarter" idx="11"/>
          </p:nvPr>
        </p:nvSpPr>
        <p:spPr>
          <a:xfrm>
            <a:off x="0" y="0"/>
            <a:ext cx="4338320" cy="6217919"/>
          </a:xfrm>
          <a:pattFill prst="pct10">
            <a:fgClr>
              <a:schemeClr val="accent2"/>
            </a:fgClr>
            <a:bgClr>
              <a:schemeClr val="tx2">
                <a:lumMod val="10000"/>
                <a:lumOff val="90000"/>
              </a:schemeClr>
            </a:bgClr>
          </a:pattFill>
        </p:spPr>
        <p:txBody>
          <a:bodyPr/>
          <a:lstStyle/>
          <a:p>
            <a:endParaRPr lang="en-US" dirty="0"/>
          </a:p>
        </p:txBody>
      </p:sp>
      <p:sp>
        <p:nvSpPr>
          <p:cNvPr id="6" name="Text Placeholder 5">
            <a:extLst>
              <a:ext uri="{FF2B5EF4-FFF2-40B4-BE49-F238E27FC236}">
                <a16:creationId xmlns:a16="http://schemas.microsoft.com/office/drawing/2014/main" id="{CF0339C4-E946-4A0D-37F0-FE27B94A2930}"/>
              </a:ext>
            </a:extLst>
          </p:cNvPr>
          <p:cNvSpPr>
            <a:spLocks noGrp="1"/>
          </p:cNvSpPr>
          <p:nvPr>
            <p:ph type="body" sz="quarter" idx="12" hasCustomPrompt="1"/>
          </p:nvPr>
        </p:nvSpPr>
        <p:spPr>
          <a:xfrm>
            <a:off x="4490721" y="1686560"/>
            <a:ext cx="7376164" cy="1198563"/>
          </a:xfrm>
        </p:spPr>
        <p:txBody>
          <a:bodyPr anchor="b">
            <a:noAutofit/>
          </a:bodyPr>
          <a:lstStyle>
            <a:lvl1pPr marL="0" indent="0">
              <a:buFontTx/>
              <a:buNone/>
              <a:defRPr sz="5400" b="1"/>
            </a:lvl1pPr>
          </a:lstStyle>
          <a:p>
            <a:pPr lvl="0"/>
            <a:r>
              <a:rPr lang="en-US"/>
              <a:t>Staff Bio Headshot 1</a:t>
            </a:r>
          </a:p>
        </p:txBody>
      </p:sp>
      <p:sp>
        <p:nvSpPr>
          <p:cNvPr id="9" name="Text Placeholder 8">
            <a:extLst>
              <a:ext uri="{FF2B5EF4-FFF2-40B4-BE49-F238E27FC236}">
                <a16:creationId xmlns:a16="http://schemas.microsoft.com/office/drawing/2014/main" id="{44CF837C-D5E4-CF77-DA9D-16A48CA58211}"/>
              </a:ext>
            </a:extLst>
          </p:cNvPr>
          <p:cNvSpPr>
            <a:spLocks noGrp="1"/>
          </p:cNvSpPr>
          <p:nvPr>
            <p:ph type="body" sz="quarter" idx="13" hasCustomPrompt="1"/>
          </p:nvPr>
        </p:nvSpPr>
        <p:spPr>
          <a:xfrm>
            <a:off x="4490721" y="2990137"/>
            <a:ext cx="7375525" cy="1381125"/>
          </a:xfrm>
        </p:spPr>
        <p:txBody>
          <a:bodyPr/>
          <a:lstStyle>
            <a:lvl1pPr marL="0" indent="0">
              <a:buNone/>
              <a:defRPr i="1"/>
            </a:lvl1pPr>
          </a:lstStyle>
          <a:p>
            <a:pPr lvl="0"/>
            <a:r>
              <a:rPr lang="en-US"/>
              <a:t>Person’s title, where they work, etc.</a:t>
            </a:r>
          </a:p>
        </p:txBody>
      </p:sp>
    </p:spTree>
    <p:extLst>
      <p:ext uri="{BB962C8B-B14F-4D97-AF65-F5344CB8AC3E}">
        <p14:creationId xmlns:p14="http://schemas.microsoft.com/office/powerpoint/2010/main" val="31463889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ff Bio Slide 2">
    <p:spTree>
      <p:nvGrpSpPr>
        <p:cNvPr id="1" name=""/>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2A2D386C-A374-91FF-4FA5-9C5D5D82E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5" name="Picture 4" descr="A logo with colorful people on it&#10;&#10;Description automatically generated with medium confidence">
            <a:extLst>
              <a:ext uri="{FF2B5EF4-FFF2-40B4-BE49-F238E27FC236}">
                <a16:creationId xmlns:a16="http://schemas.microsoft.com/office/drawing/2014/main" id="{C694BABF-B165-981F-D6AC-323E47D1F3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13" name="Picture Placeholder 7">
            <a:extLst>
              <a:ext uri="{FF2B5EF4-FFF2-40B4-BE49-F238E27FC236}">
                <a16:creationId xmlns:a16="http://schemas.microsoft.com/office/drawing/2014/main" id="{0589A925-86C9-B2F3-C201-8D2CF7E625FF}"/>
              </a:ext>
            </a:extLst>
          </p:cNvPr>
          <p:cNvSpPr>
            <a:spLocks noGrp="1"/>
          </p:cNvSpPr>
          <p:nvPr>
            <p:ph type="pic" sz="quarter" idx="13"/>
          </p:nvPr>
        </p:nvSpPr>
        <p:spPr>
          <a:xfrm>
            <a:off x="6839679" y="966219"/>
            <a:ext cx="2972883" cy="3488269"/>
          </a:xfrm>
          <a:pattFill prst="pct25">
            <a:fgClr>
              <a:schemeClr val="accent1"/>
            </a:fgClr>
            <a:bgClr>
              <a:schemeClr val="bg1"/>
            </a:bgClr>
          </a:pattFill>
        </p:spPr>
        <p:txBody>
          <a:bodyPr/>
          <a:lstStyle/>
          <a:p>
            <a:endParaRPr lang="en-US" dirty="0"/>
          </a:p>
        </p:txBody>
      </p:sp>
      <p:sp>
        <p:nvSpPr>
          <p:cNvPr id="14" name="Picture Placeholder 7">
            <a:extLst>
              <a:ext uri="{FF2B5EF4-FFF2-40B4-BE49-F238E27FC236}">
                <a16:creationId xmlns:a16="http://schemas.microsoft.com/office/drawing/2014/main" id="{A4311210-803B-4F46-AF52-2E0739DD5F56}"/>
              </a:ext>
            </a:extLst>
          </p:cNvPr>
          <p:cNvSpPr>
            <a:spLocks noGrp="1"/>
          </p:cNvSpPr>
          <p:nvPr>
            <p:ph type="pic" sz="quarter" idx="14"/>
          </p:nvPr>
        </p:nvSpPr>
        <p:spPr>
          <a:xfrm>
            <a:off x="1685909" y="966219"/>
            <a:ext cx="2972883" cy="3488269"/>
          </a:xfrm>
          <a:pattFill prst="pct25">
            <a:fgClr>
              <a:schemeClr val="accent1"/>
            </a:fgClr>
            <a:bgClr>
              <a:schemeClr val="bg1"/>
            </a:bgClr>
          </a:pattFill>
        </p:spPr>
        <p:txBody>
          <a:bodyPr/>
          <a:lstStyle/>
          <a:p>
            <a:endParaRPr lang="en-US" dirty="0"/>
          </a:p>
        </p:txBody>
      </p:sp>
      <p:sp>
        <p:nvSpPr>
          <p:cNvPr id="15" name="Rectangle 14">
            <a:extLst>
              <a:ext uri="{FF2B5EF4-FFF2-40B4-BE49-F238E27FC236}">
                <a16:creationId xmlns:a16="http://schemas.microsoft.com/office/drawing/2014/main" id="{4EC7C821-0F7C-97BA-7FBF-7F27593EDB53}"/>
              </a:ext>
            </a:extLst>
          </p:cNvPr>
          <p:cNvSpPr/>
          <p:nvPr userDrawn="1"/>
        </p:nvSpPr>
        <p:spPr>
          <a:xfrm>
            <a:off x="0" y="0"/>
            <a:ext cx="12192000" cy="4673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riangle 1">
            <a:extLst>
              <a:ext uri="{FF2B5EF4-FFF2-40B4-BE49-F238E27FC236}">
                <a16:creationId xmlns:a16="http://schemas.microsoft.com/office/drawing/2014/main" id="{BE846367-BB3E-004F-561C-FD46FA1913AB}"/>
              </a:ext>
            </a:extLst>
          </p:cNvPr>
          <p:cNvSpPr/>
          <p:nvPr userDrawn="1"/>
        </p:nvSpPr>
        <p:spPr>
          <a:xfrm rot="5400000">
            <a:off x="-50816" y="239568"/>
            <a:ext cx="736826" cy="635195"/>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riangle 2">
            <a:extLst>
              <a:ext uri="{FF2B5EF4-FFF2-40B4-BE49-F238E27FC236}">
                <a16:creationId xmlns:a16="http://schemas.microsoft.com/office/drawing/2014/main" id="{AB3CEA14-1B40-819B-8873-5C5A7253C8E0}"/>
              </a:ext>
            </a:extLst>
          </p:cNvPr>
          <p:cNvSpPr/>
          <p:nvPr userDrawn="1"/>
        </p:nvSpPr>
        <p:spPr>
          <a:xfrm rot="5400000">
            <a:off x="151816" y="68263"/>
            <a:ext cx="538829" cy="46450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B47497CD-2CC6-04E3-A719-61741099818B}"/>
              </a:ext>
            </a:extLst>
          </p:cNvPr>
          <p:cNvSpPr>
            <a:spLocks noGrp="1"/>
          </p:cNvSpPr>
          <p:nvPr>
            <p:ph type="body" sz="quarter" idx="15" hasCustomPrompt="1"/>
          </p:nvPr>
        </p:nvSpPr>
        <p:spPr>
          <a:xfrm>
            <a:off x="1685290" y="4592638"/>
            <a:ext cx="2973388" cy="476740"/>
          </a:xfrm>
        </p:spPr>
        <p:txBody>
          <a:bodyPr>
            <a:normAutofit/>
          </a:bodyPr>
          <a:lstStyle>
            <a:lvl1pPr marL="0" indent="0">
              <a:buNone/>
              <a:defRPr sz="2000" b="1"/>
            </a:lvl1pPr>
          </a:lstStyle>
          <a:p>
            <a:pPr lvl="0"/>
            <a:r>
              <a:rPr lang="en-US"/>
              <a:t>Staff Name</a:t>
            </a:r>
          </a:p>
        </p:txBody>
      </p:sp>
      <p:sp>
        <p:nvSpPr>
          <p:cNvPr id="21" name="Text Placeholder 20">
            <a:extLst>
              <a:ext uri="{FF2B5EF4-FFF2-40B4-BE49-F238E27FC236}">
                <a16:creationId xmlns:a16="http://schemas.microsoft.com/office/drawing/2014/main" id="{78FDE817-5ADE-F5FB-2884-3AD5CCE0BF34}"/>
              </a:ext>
            </a:extLst>
          </p:cNvPr>
          <p:cNvSpPr>
            <a:spLocks noGrp="1"/>
          </p:cNvSpPr>
          <p:nvPr>
            <p:ph type="body" sz="quarter" idx="16" hasCustomPrompt="1"/>
          </p:nvPr>
        </p:nvSpPr>
        <p:spPr>
          <a:xfrm>
            <a:off x="1685290" y="5069378"/>
            <a:ext cx="2973388" cy="1107585"/>
          </a:xfrm>
        </p:spPr>
        <p:txBody>
          <a:bodyPr>
            <a:noAutofit/>
          </a:bodyPr>
          <a:lstStyle>
            <a:lvl1pPr marL="0" indent="0">
              <a:buNone/>
              <a:defRPr sz="1600" i="0">
                <a:solidFill>
                  <a:schemeClr val="accent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Staff title, org where they work, etc.</a:t>
            </a:r>
          </a:p>
        </p:txBody>
      </p:sp>
      <p:sp>
        <p:nvSpPr>
          <p:cNvPr id="22" name="Text Placeholder 18">
            <a:extLst>
              <a:ext uri="{FF2B5EF4-FFF2-40B4-BE49-F238E27FC236}">
                <a16:creationId xmlns:a16="http://schemas.microsoft.com/office/drawing/2014/main" id="{14F15B47-34E1-F44A-7856-891FF3723542}"/>
              </a:ext>
            </a:extLst>
          </p:cNvPr>
          <p:cNvSpPr>
            <a:spLocks noGrp="1"/>
          </p:cNvSpPr>
          <p:nvPr>
            <p:ph type="body" sz="quarter" idx="17" hasCustomPrompt="1"/>
          </p:nvPr>
        </p:nvSpPr>
        <p:spPr>
          <a:xfrm>
            <a:off x="6805930" y="4592638"/>
            <a:ext cx="2973388" cy="476740"/>
          </a:xfrm>
        </p:spPr>
        <p:txBody>
          <a:bodyPr>
            <a:normAutofit/>
          </a:bodyPr>
          <a:lstStyle>
            <a:lvl1pPr marL="0" indent="0">
              <a:buNone/>
              <a:defRPr sz="2000" b="1"/>
            </a:lvl1pPr>
          </a:lstStyle>
          <a:p>
            <a:pPr lvl="0"/>
            <a:r>
              <a:rPr lang="en-US"/>
              <a:t>Staff Name</a:t>
            </a:r>
          </a:p>
        </p:txBody>
      </p:sp>
      <p:sp>
        <p:nvSpPr>
          <p:cNvPr id="23" name="Text Placeholder 20">
            <a:extLst>
              <a:ext uri="{FF2B5EF4-FFF2-40B4-BE49-F238E27FC236}">
                <a16:creationId xmlns:a16="http://schemas.microsoft.com/office/drawing/2014/main" id="{8E11C0F0-3B77-3F8E-C921-6245FDA64092}"/>
              </a:ext>
            </a:extLst>
          </p:cNvPr>
          <p:cNvSpPr>
            <a:spLocks noGrp="1"/>
          </p:cNvSpPr>
          <p:nvPr>
            <p:ph type="body" sz="quarter" idx="18" hasCustomPrompt="1"/>
          </p:nvPr>
        </p:nvSpPr>
        <p:spPr>
          <a:xfrm>
            <a:off x="6805930" y="5069378"/>
            <a:ext cx="2973388" cy="1107585"/>
          </a:xfrm>
        </p:spPr>
        <p:txBody>
          <a:bodyPr>
            <a:noAutofit/>
          </a:bodyPr>
          <a:lstStyle>
            <a:lvl1pPr marL="0" indent="0">
              <a:buNone/>
              <a:defRPr sz="1600" i="0">
                <a:solidFill>
                  <a:schemeClr val="accent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Staff title, org where they work, etc.</a:t>
            </a:r>
          </a:p>
        </p:txBody>
      </p:sp>
    </p:spTree>
    <p:extLst>
      <p:ext uri="{BB962C8B-B14F-4D97-AF65-F5344CB8AC3E}">
        <p14:creationId xmlns:p14="http://schemas.microsoft.com/office/powerpoint/2010/main" val="21657565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ff Bio Slide 3">
    <p:spTree>
      <p:nvGrpSpPr>
        <p:cNvPr id="1" name=""/>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2A2D386C-A374-91FF-4FA5-9C5D5D82E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5" name="Picture 4" descr="A logo with colorful people on it&#10;&#10;Description automatically generated with medium confidence">
            <a:extLst>
              <a:ext uri="{FF2B5EF4-FFF2-40B4-BE49-F238E27FC236}">
                <a16:creationId xmlns:a16="http://schemas.microsoft.com/office/drawing/2014/main" id="{C694BABF-B165-981F-D6AC-323E47D1F3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12" name="Picture Placeholder 7">
            <a:extLst>
              <a:ext uri="{FF2B5EF4-FFF2-40B4-BE49-F238E27FC236}">
                <a16:creationId xmlns:a16="http://schemas.microsoft.com/office/drawing/2014/main" id="{59F29A7C-06F8-7730-1EDF-9C0C5548F16A}"/>
              </a:ext>
            </a:extLst>
          </p:cNvPr>
          <p:cNvSpPr>
            <a:spLocks noGrp="1"/>
          </p:cNvSpPr>
          <p:nvPr>
            <p:ph type="pic" sz="quarter" idx="12"/>
          </p:nvPr>
        </p:nvSpPr>
        <p:spPr>
          <a:xfrm>
            <a:off x="8772728" y="966219"/>
            <a:ext cx="2972883" cy="3488269"/>
          </a:xfrm>
          <a:pattFill prst="pct25">
            <a:fgClr>
              <a:schemeClr val="accent1"/>
            </a:fgClr>
            <a:bgClr>
              <a:schemeClr val="bg1"/>
            </a:bgClr>
          </a:pattFill>
        </p:spPr>
        <p:txBody>
          <a:bodyPr/>
          <a:lstStyle/>
          <a:p>
            <a:endParaRPr lang="en-US" dirty="0"/>
          </a:p>
        </p:txBody>
      </p:sp>
      <p:sp>
        <p:nvSpPr>
          <p:cNvPr id="13" name="Picture Placeholder 7">
            <a:extLst>
              <a:ext uri="{FF2B5EF4-FFF2-40B4-BE49-F238E27FC236}">
                <a16:creationId xmlns:a16="http://schemas.microsoft.com/office/drawing/2014/main" id="{0589A925-86C9-B2F3-C201-8D2CF7E625FF}"/>
              </a:ext>
            </a:extLst>
          </p:cNvPr>
          <p:cNvSpPr>
            <a:spLocks noGrp="1"/>
          </p:cNvSpPr>
          <p:nvPr>
            <p:ph type="pic" sz="quarter" idx="13"/>
          </p:nvPr>
        </p:nvSpPr>
        <p:spPr>
          <a:xfrm>
            <a:off x="4523199" y="966219"/>
            <a:ext cx="2972883" cy="3488269"/>
          </a:xfrm>
          <a:pattFill prst="pct25">
            <a:fgClr>
              <a:schemeClr val="accent1"/>
            </a:fgClr>
            <a:bgClr>
              <a:schemeClr val="bg1"/>
            </a:bgClr>
          </a:pattFill>
        </p:spPr>
        <p:txBody>
          <a:bodyPr/>
          <a:lstStyle/>
          <a:p>
            <a:endParaRPr lang="en-US" dirty="0"/>
          </a:p>
        </p:txBody>
      </p:sp>
      <p:sp>
        <p:nvSpPr>
          <p:cNvPr id="14" name="Picture Placeholder 7">
            <a:extLst>
              <a:ext uri="{FF2B5EF4-FFF2-40B4-BE49-F238E27FC236}">
                <a16:creationId xmlns:a16="http://schemas.microsoft.com/office/drawing/2014/main" id="{A4311210-803B-4F46-AF52-2E0739DD5F56}"/>
              </a:ext>
            </a:extLst>
          </p:cNvPr>
          <p:cNvSpPr>
            <a:spLocks noGrp="1"/>
          </p:cNvSpPr>
          <p:nvPr>
            <p:ph type="pic" sz="quarter" idx="14"/>
          </p:nvPr>
        </p:nvSpPr>
        <p:spPr>
          <a:xfrm>
            <a:off x="273669" y="966219"/>
            <a:ext cx="2972883" cy="3488269"/>
          </a:xfrm>
          <a:pattFill prst="pct25">
            <a:fgClr>
              <a:schemeClr val="accent1"/>
            </a:fgClr>
            <a:bgClr>
              <a:schemeClr val="bg1"/>
            </a:bgClr>
          </a:pattFill>
        </p:spPr>
        <p:txBody>
          <a:bodyPr/>
          <a:lstStyle/>
          <a:p>
            <a:endParaRPr lang="en-US" dirty="0"/>
          </a:p>
        </p:txBody>
      </p:sp>
      <p:sp>
        <p:nvSpPr>
          <p:cNvPr id="15" name="Rectangle 14">
            <a:extLst>
              <a:ext uri="{FF2B5EF4-FFF2-40B4-BE49-F238E27FC236}">
                <a16:creationId xmlns:a16="http://schemas.microsoft.com/office/drawing/2014/main" id="{4EC7C821-0F7C-97BA-7FBF-7F27593EDB53}"/>
              </a:ext>
            </a:extLst>
          </p:cNvPr>
          <p:cNvSpPr/>
          <p:nvPr userDrawn="1"/>
        </p:nvSpPr>
        <p:spPr>
          <a:xfrm>
            <a:off x="0" y="0"/>
            <a:ext cx="12192000" cy="4673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riangle 1">
            <a:extLst>
              <a:ext uri="{FF2B5EF4-FFF2-40B4-BE49-F238E27FC236}">
                <a16:creationId xmlns:a16="http://schemas.microsoft.com/office/drawing/2014/main" id="{BE846367-BB3E-004F-561C-FD46FA1913AB}"/>
              </a:ext>
            </a:extLst>
          </p:cNvPr>
          <p:cNvSpPr/>
          <p:nvPr userDrawn="1"/>
        </p:nvSpPr>
        <p:spPr>
          <a:xfrm rot="5400000">
            <a:off x="-50816" y="239568"/>
            <a:ext cx="736826" cy="635195"/>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riangle 2">
            <a:extLst>
              <a:ext uri="{FF2B5EF4-FFF2-40B4-BE49-F238E27FC236}">
                <a16:creationId xmlns:a16="http://schemas.microsoft.com/office/drawing/2014/main" id="{AB3CEA14-1B40-819B-8873-5C5A7253C8E0}"/>
              </a:ext>
            </a:extLst>
          </p:cNvPr>
          <p:cNvSpPr/>
          <p:nvPr userDrawn="1"/>
        </p:nvSpPr>
        <p:spPr>
          <a:xfrm rot="5400000">
            <a:off x="151816" y="68263"/>
            <a:ext cx="538829" cy="46450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B47497CD-2CC6-04E3-A719-61741099818B}"/>
              </a:ext>
            </a:extLst>
          </p:cNvPr>
          <p:cNvSpPr>
            <a:spLocks noGrp="1"/>
          </p:cNvSpPr>
          <p:nvPr>
            <p:ph type="body" sz="quarter" idx="15" hasCustomPrompt="1"/>
          </p:nvPr>
        </p:nvSpPr>
        <p:spPr>
          <a:xfrm>
            <a:off x="273050" y="4592638"/>
            <a:ext cx="2973388" cy="476740"/>
          </a:xfrm>
        </p:spPr>
        <p:txBody>
          <a:bodyPr>
            <a:normAutofit/>
          </a:bodyPr>
          <a:lstStyle>
            <a:lvl1pPr marL="0" indent="0">
              <a:buNone/>
              <a:defRPr sz="2000" b="1"/>
            </a:lvl1pPr>
          </a:lstStyle>
          <a:p>
            <a:pPr lvl="0"/>
            <a:r>
              <a:rPr lang="en-US"/>
              <a:t>Staff Name</a:t>
            </a:r>
          </a:p>
        </p:txBody>
      </p:sp>
      <p:sp>
        <p:nvSpPr>
          <p:cNvPr id="21" name="Text Placeholder 20">
            <a:extLst>
              <a:ext uri="{FF2B5EF4-FFF2-40B4-BE49-F238E27FC236}">
                <a16:creationId xmlns:a16="http://schemas.microsoft.com/office/drawing/2014/main" id="{78FDE817-5ADE-F5FB-2884-3AD5CCE0BF34}"/>
              </a:ext>
            </a:extLst>
          </p:cNvPr>
          <p:cNvSpPr>
            <a:spLocks noGrp="1"/>
          </p:cNvSpPr>
          <p:nvPr>
            <p:ph type="body" sz="quarter" idx="16" hasCustomPrompt="1"/>
          </p:nvPr>
        </p:nvSpPr>
        <p:spPr>
          <a:xfrm>
            <a:off x="273050" y="5069378"/>
            <a:ext cx="2973388" cy="1107585"/>
          </a:xfrm>
        </p:spPr>
        <p:txBody>
          <a:bodyPr>
            <a:noAutofit/>
          </a:bodyPr>
          <a:lstStyle>
            <a:lvl1pPr marL="0" indent="0">
              <a:buNone/>
              <a:defRPr sz="1600" i="0">
                <a:solidFill>
                  <a:schemeClr val="accent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Staff title, org where they work, etc.</a:t>
            </a:r>
          </a:p>
        </p:txBody>
      </p:sp>
      <p:sp>
        <p:nvSpPr>
          <p:cNvPr id="22" name="Text Placeholder 18">
            <a:extLst>
              <a:ext uri="{FF2B5EF4-FFF2-40B4-BE49-F238E27FC236}">
                <a16:creationId xmlns:a16="http://schemas.microsoft.com/office/drawing/2014/main" id="{14F15B47-34E1-F44A-7856-891FF3723542}"/>
              </a:ext>
            </a:extLst>
          </p:cNvPr>
          <p:cNvSpPr>
            <a:spLocks noGrp="1"/>
          </p:cNvSpPr>
          <p:nvPr>
            <p:ph type="body" sz="quarter" idx="17" hasCustomPrompt="1"/>
          </p:nvPr>
        </p:nvSpPr>
        <p:spPr>
          <a:xfrm>
            <a:off x="4489450" y="4592638"/>
            <a:ext cx="2973388" cy="476740"/>
          </a:xfrm>
        </p:spPr>
        <p:txBody>
          <a:bodyPr>
            <a:normAutofit/>
          </a:bodyPr>
          <a:lstStyle>
            <a:lvl1pPr marL="0" indent="0">
              <a:buNone/>
              <a:defRPr sz="2000" b="1"/>
            </a:lvl1pPr>
          </a:lstStyle>
          <a:p>
            <a:pPr lvl="0"/>
            <a:r>
              <a:rPr lang="en-US"/>
              <a:t>Staff Name</a:t>
            </a:r>
          </a:p>
        </p:txBody>
      </p:sp>
      <p:sp>
        <p:nvSpPr>
          <p:cNvPr id="23" name="Text Placeholder 20">
            <a:extLst>
              <a:ext uri="{FF2B5EF4-FFF2-40B4-BE49-F238E27FC236}">
                <a16:creationId xmlns:a16="http://schemas.microsoft.com/office/drawing/2014/main" id="{8E11C0F0-3B77-3F8E-C921-6245FDA64092}"/>
              </a:ext>
            </a:extLst>
          </p:cNvPr>
          <p:cNvSpPr>
            <a:spLocks noGrp="1"/>
          </p:cNvSpPr>
          <p:nvPr>
            <p:ph type="body" sz="quarter" idx="18" hasCustomPrompt="1"/>
          </p:nvPr>
        </p:nvSpPr>
        <p:spPr>
          <a:xfrm>
            <a:off x="4489450" y="5069378"/>
            <a:ext cx="2973388" cy="1107585"/>
          </a:xfrm>
        </p:spPr>
        <p:txBody>
          <a:bodyPr>
            <a:noAutofit/>
          </a:bodyPr>
          <a:lstStyle>
            <a:lvl1pPr marL="0" indent="0">
              <a:buNone/>
              <a:defRPr sz="1600" i="0">
                <a:solidFill>
                  <a:schemeClr val="accent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Staff title, org where they work, etc.</a:t>
            </a:r>
          </a:p>
        </p:txBody>
      </p:sp>
      <p:sp>
        <p:nvSpPr>
          <p:cNvPr id="24" name="Text Placeholder 18">
            <a:extLst>
              <a:ext uri="{FF2B5EF4-FFF2-40B4-BE49-F238E27FC236}">
                <a16:creationId xmlns:a16="http://schemas.microsoft.com/office/drawing/2014/main" id="{F5840E92-2ACF-A247-BED2-CEB55F26C08E}"/>
              </a:ext>
            </a:extLst>
          </p:cNvPr>
          <p:cNvSpPr>
            <a:spLocks noGrp="1"/>
          </p:cNvSpPr>
          <p:nvPr>
            <p:ph type="body" sz="quarter" idx="19" hasCustomPrompt="1"/>
          </p:nvPr>
        </p:nvSpPr>
        <p:spPr>
          <a:xfrm>
            <a:off x="8756650" y="4592638"/>
            <a:ext cx="2973388" cy="476740"/>
          </a:xfrm>
        </p:spPr>
        <p:txBody>
          <a:bodyPr>
            <a:normAutofit/>
          </a:bodyPr>
          <a:lstStyle>
            <a:lvl1pPr marL="0" indent="0">
              <a:buNone/>
              <a:defRPr sz="2000" b="1"/>
            </a:lvl1pPr>
          </a:lstStyle>
          <a:p>
            <a:pPr lvl="0"/>
            <a:r>
              <a:rPr lang="en-US"/>
              <a:t>Staff Name</a:t>
            </a:r>
          </a:p>
        </p:txBody>
      </p:sp>
      <p:sp>
        <p:nvSpPr>
          <p:cNvPr id="25" name="Text Placeholder 20">
            <a:extLst>
              <a:ext uri="{FF2B5EF4-FFF2-40B4-BE49-F238E27FC236}">
                <a16:creationId xmlns:a16="http://schemas.microsoft.com/office/drawing/2014/main" id="{7672B9F5-273C-F6CF-F735-42EC91BE2249}"/>
              </a:ext>
            </a:extLst>
          </p:cNvPr>
          <p:cNvSpPr>
            <a:spLocks noGrp="1"/>
          </p:cNvSpPr>
          <p:nvPr>
            <p:ph type="body" sz="quarter" idx="20" hasCustomPrompt="1"/>
          </p:nvPr>
        </p:nvSpPr>
        <p:spPr>
          <a:xfrm>
            <a:off x="8756650" y="5069378"/>
            <a:ext cx="2973388" cy="1107585"/>
          </a:xfrm>
        </p:spPr>
        <p:txBody>
          <a:bodyPr>
            <a:noAutofit/>
          </a:bodyPr>
          <a:lstStyle>
            <a:lvl1pPr marL="0" indent="0">
              <a:buNone/>
              <a:defRPr sz="1600" i="0">
                <a:solidFill>
                  <a:schemeClr val="accent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Staff title, org where they work, etc.</a:t>
            </a:r>
          </a:p>
        </p:txBody>
      </p:sp>
    </p:spTree>
    <p:extLst>
      <p:ext uri="{BB962C8B-B14F-4D97-AF65-F5344CB8AC3E}">
        <p14:creationId xmlns:p14="http://schemas.microsoft.com/office/powerpoint/2010/main" val="31718414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Bulleted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073B59-D629-ACEC-AC9B-043286EF7F2A}"/>
              </a:ext>
            </a:extLst>
          </p:cNvPr>
          <p:cNvSpPr/>
          <p:nvPr userDrawn="1"/>
        </p:nvSpPr>
        <p:spPr>
          <a:xfrm>
            <a:off x="0" y="1"/>
            <a:ext cx="12192000" cy="169068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normAutofit/>
          </a:bodyPr>
          <a:lstStyle>
            <a:lvl1pPr>
              <a:defRPr sz="5400" b="1">
                <a:latin typeface="Tahoma" panose="020B0604030504040204" pitchFamily="34" charset="0"/>
                <a:ea typeface="Tahoma" panose="020B0604030504040204" pitchFamily="34" charset="0"/>
                <a:cs typeface="Tahoma" panose="020B0604030504040204" pitchFamily="34" charset="0"/>
              </a:defRPr>
            </a:lvl1pPr>
          </a:lstStyle>
          <a:p>
            <a:r>
              <a:rPr lang="en-US"/>
              <a:t>Slide with Bullets v1</a:t>
            </a:r>
          </a:p>
        </p:txBody>
      </p:sp>
      <p:sp>
        <p:nvSpPr>
          <p:cNvPr id="3" name="Content Placeholder 2"/>
          <p:cNvSpPr>
            <a:spLocks noGrp="1"/>
          </p:cNvSpPr>
          <p:nvPr>
            <p:ph sz="half" idx="1"/>
          </p:nvPr>
        </p:nvSpPr>
        <p:spPr>
          <a:xfrm>
            <a:off x="838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riangle 8">
            <a:extLst>
              <a:ext uri="{FF2B5EF4-FFF2-40B4-BE49-F238E27FC236}">
                <a16:creationId xmlns:a16="http://schemas.microsoft.com/office/drawing/2014/main" id="{4840661A-A4B8-6A10-63B1-588A582AFD94}"/>
              </a:ext>
            </a:extLst>
          </p:cNvPr>
          <p:cNvSpPr/>
          <p:nvPr userDrawn="1"/>
        </p:nvSpPr>
        <p:spPr>
          <a:xfrm rot="5400000">
            <a:off x="-499226" y="499224"/>
            <a:ext cx="1690690" cy="692239"/>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and black logo&#10;&#10;Description automatically generated">
            <a:extLst>
              <a:ext uri="{FF2B5EF4-FFF2-40B4-BE49-F238E27FC236}">
                <a16:creationId xmlns:a16="http://schemas.microsoft.com/office/drawing/2014/main" id="{ABEE39E5-7FCF-8942-CAC0-F01D554CD5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7" name="Picture 6" descr="A logo with colorful people on it&#10;&#10;Description automatically generated with medium confidence">
            <a:extLst>
              <a:ext uri="{FF2B5EF4-FFF2-40B4-BE49-F238E27FC236}">
                <a16:creationId xmlns:a16="http://schemas.microsoft.com/office/drawing/2014/main" id="{047978C8-2D14-65E0-3726-F927828D50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120309203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ed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B115F1-DBEA-9DC5-AA84-AEC94C89407C}"/>
              </a:ext>
            </a:extLst>
          </p:cNvPr>
          <p:cNvSpPr/>
          <p:nvPr userDrawn="1"/>
        </p:nvSpPr>
        <p:spPr>
          <a:xfrm>
            <a:off x="-1" y="-1"/>
            <a:ext cx="12192001" cy="169069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normAutofit/>
          </a:bodyPr>
          <a:lstStyle>
            <a:lvl1pPr>
              <a:defRPr sz="5400" b="1">
                <a:latin typeface="Tahoma" panose="020B0604030504040204" pitchFamily="34" charset="0"/>
                <a:ea typeface="Tahoma" panose="020B0604030504040204" pitchFamily="34" charset="0"/>
                <a:cs typeface="Tahoma" panose="020B0604030504040204" pitchFamily="34" charset="0"/>
              </a:defRPr>
            </a:lvl1pPr>
          </a:lstStyle>
          <a:p>
            <a:r>
              <a:rPr lang="en-US"/>
              <a:t>Slide with Bullets v2</a:t>
            </a:r>
          </a:p>
        </p:txBody>
      </p:sp>
      <p:sp>
        <p:nvSpPr>
          <p:cNvPr id="3" name="Content Placeholder 2"/>
          <p:cNvSpPr>
            <a:spLocks noGrp="1"/>
          </p:cNvSpPr>
          <p:nvPr>
            <p:ph sz="half" idx="1"/>
          </p:nvPr>
        </p:nvSpPr>
        <p:spPr>
          <a:xfrm>
            <a:off x="838200" y="1825625"/>
            <a:ext cx="4943168"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riangle 8">
            <a:extLst>
              <a:ext uri="{FF2B5EF4-FFF2-40B4-BE49-F238E27FC236}">
                <a16:creationId xmlns:a16="http://schemas.microsoft.com/office/drawing/2014/main" id="{4840661A-A4B8-6A10-63B1-588A582AFD94}"/>
              </a:ext>
            </a:extLst>
          </p:cNvPr>
          <p:cNvSpPr/>
          <p:nvPr userDrawn="1"/>
        </p:nvSpPr>
        <p:spPr>
          <a:xfrm rot="5400000">
            <a:off x="-499227" y="499225"/>
            <a:ext cx="1690691" cy="692239"/>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59CD8A0-06A3-ACAE-698A-EED5CAA93FB0}"/>
              </a:ext>
            </a:extLst>
          </p:cNvPr>
          <p:cNvSpPr/>
          <p:nvPr userDrawn="1"/>
        </p:nvSpPr>
        <p:spPr>
          <a:xfrm>
            <a:off x="7118355" y="1958009"/>
            <a:ext cx="5073645" cy="4218954"/>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8A10B471-1C14-3C6C-0E59-8093D709BB39}"/>
              </a:ext>
            </a:extLst>
          </p:cNvPr>
          <p:cNvSpPr>
            <a:spLocks noGrp="1"/>
          </p:cNvSpPr>
          <p:nvPr>
            <p:ph type="pic" sz="quarter" idx="10"/>
          </p:nvPr>
        </p:nvSpPr>
        <p:spPr>
          <a:xfrm>
            <a:off x="6759649" y="1825626"/>
            <a:ext cx="4628322" cy="4038461"/>
          </a:xfrm>
          <a:pattFill prst="pct20">
            <a:fgClr>
              <a:schemeClr val="accent1"/>
            </a:fgClr>
            <a:bgClr>
              <a:schemeClr val="bg1"/>
            </a:bgClr>
          </a:pattFill>
        </p:spPr>
        <p:txBody>
          <a:bodyPr/>
          <a:lstStyle/>
          <a:p>
            <a:endParaRPr lang="en-US" dirty="0"/>
          </a:p>
        </p:txBody>
      </p:sp>
      <p:pic>
        <p:nvPicPr>
          <p:cNvPr id="5" name="Picture 4" descr="A blue and black logo&#10;&#10;Description automatically generated">
            <a:extLst>
              <a:ext uri="{FF2B5EF4-FFF2-40B4-BE49-F238E27FC236}">
                <a16:creationId xmlns:a16="http://schemas.microsoft.com/office/drawing/2014/main" id="{11B79DBA-657D-E761-0FF2-FDA90AE35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10" name="Picture 9" descr="A logo with colorful people on it&#10;&#10;Description automatically generated with medium confidence">
            <a:extLst>
              <a:ext uri="{FF2B5EF4-FFF2-40B4-BE49-F238E27FC236}">
                <a16:creationId xmlns:a16="http://schemas.microsoft.com/office/drawing/2014/main" id="{89B537A7-0E62-943D-49FB-E2B6333E65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245649724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36AA39C8-2044-C6B2-1F50-312761CEAFEC}"/>
              </a:ext>
            </a:extLst>
          </p:cNvPr>
          <p:cNvSpPr>
            <a:spLocks noGrp="1"/>
          </p:cNvSpPr>
          <p:nvPr>
            <p:ph type="pic" sz="quarter" idx="11"/>
          </p:nvPr>
        </p:nvSpPr>
        <p:spPr>
          <a:xfrm>
            <a:off x="1" y="-1137539"/>
            <a:ext cx="4016242" cy="9146411"/>
          </a:xfrm>
          <a:custGeom>
            <a:avLst/>
            <a:gdLst>
              <a:gd name="connsiteX0" fmla="*/ 4009709 w 4016242"/>
              <a:gd name="connsiteY0" fmla="*/ 3429000 h 9146411"/>
              <a:gd name="connsiteX1" fmla="*/ 4009709 w 4016242"/>
              <a:gd name="connsiteY1" fmla="*/ 5708469 h 9146411"/>
              <a:gd name="connsiteX2" fmla="*/ 4009710 w 4016242"/>
              <a:gd name="connsiteY2" fmla="*/ 5708468 h 9146411"/>
              <a:gd name="connsiteX3" fmla="*/ 4009710 w 4016242"/>
              <a:gd name="connsiteY3" fmla="*/ 7996880 h 9146411"/>
              <a:gd name="connsiteX4" fmla="*/ 2036940 w 4016242"/>
              <a:gd name="connsiteY4" fmla="*/ 6852674 h 9146411"/>
              <a:gd name="connsiteX5" fmla="*/ 4002000 w 4016242"/>
              <a:gd name="connsiteY5" fmla="*/ 5712940 h 9146411"/>
              <a:gd name="connsiteX6" fmla="*/ 2036939 w 4016242"/>
              <a:gd name="connsiteY6" fmla="*/ 4573206 h 9146411"/>
              <a:gd name="connsiteX7" fmla="*/ 4016242 w 4016242"/>
              <a:gd name="connsiteY7" fmla="*/ 1143000 h 9146411"/>
              <a:gd name="connsiteX8" fmla="*/ 4016242 w 4016242"/>
              <a:gd name="connsiteY8" fmla="*/ 3431412 h 9146411"/>
              <a:gd name="connsiteX9" fmla="*/ 2043472 w 4016242"/>
              <a:gd name="connsiteY9" fmla="*/ 2287206 h 9146411"/>
              <a:gd name="connsiteX10" fmla="*/ 1 w 4016242"/>
              <a:gd name="connsiteY10" fmla="*/ 1143000 h 9146411"/>
              <a:gd name="connsiteX11" fmla="*/ 1972771 w 4016242"/>
              <a:gd name="connsiteY11" fmla="*/ 2287206 h 9146411"/>
              <a:gd name="connsiteX12" fmla="*/ 2080 w 4016242"/>
              <a:gd name="connsiteY12" fmla="*/ 3430206 h 9146411"/>
              <a:gd name="connsiteX13" fmla="*/ 1972770 w 4016242"/>
              <a:gd name="connsiteY13" fmla="*/ 4573206 h 9146411"/>
              <a:gd name="connsiteX14" fmla="*/ 7711 w 4016242"/>
              <a:gd name="connsiteY14" fmla="*/ 5712939 h 9146411"/>
              <a:gd name="connsiteX15" fmla="*/ 1972770 w 4016242"/>
              <a:gd name="connsiteY15" fmla="*/ 6852673 h 9146411"/>
              <a:gd name="connsiteX16" fmla="*/ 0 w 4016242"/>
              <a:gd name="connsiteY16" fmla="*/ 7996879 h 9146411"/>
              <a:gd name="connsiteX17" fmla="*/ 0 w 4016242"/>
              <a:gd name="connsiteY17" fmla="*/ 5708467 h 9146411"/>
              <a:gd name="connsiteX18" fmla="*/ 0 w 4016242"/>
              <a:gd name="connsiteY18" fmla="*/ 3429000 h 9146411"/>
              <a:gd name="connsiteX19" fmla="*/ 1 w 4016242"/>
              <a:gd name="connsiteY19" fmla="*/ 3429000 h 9146411"/>
              <a:gd name="connsiteX20" fmla="*/ 2011679 w 4016242"/>
              <a:gd name="connsiteY20" fmla="*/ 0 h 9146411"/>
              <a:gd name="connsiteX21" fmla="*/ 3984449 w 4016242"/>
              <a:gd name="connsiteY21" fmla="*/ 1144206 h 9146411"/>
              <a:gd name="connsiteX22" fmla="*/ 2013758 w 4016242"/>
              <a:gd name="connsiteY22" fmla="*/ 2287206 h 9146411"/>
              <a:gd name="connsiteX23" fmla="*/ 3984449 w 4016242"/>
              <a:gd name="connsiteY23" fmla="*/ 3430206 h 9146411"/>
              <a:gd name="connsiteX24" fmla="*/ 2013758 w 4016242"/>
              <a:gd name="connsiteY24" fmla="*/ 4573206 h 9146411"/>
              <a:gd name="connsiteX25" fmla="*/ 3984449 w 4016242"/>
              <a:gd name="connsiteY25" fmla="*/ 5716205 h 9146411"/>
              <a:gd name="connsiteX26" fmla="*/ 2013758 w 4016242"/>
              <a:gd name="connsiteY26" fmla="*/ 6859205 h 9146411"/>
              <a:gd name="connsiteX27" fmla="*/ 3984449 w 4016242"/>
              <a:gd name="connsiteY27" fmla="*/ 8002205 h 9146411"/>
              <a:gd name="connsiteX28" fmla="*/ 2011679 w 4016242"/>
              <a:gd name="connsiteY28" fmla="*/ 9146411 h 9146411"/>
              <a:gd name="connsiteX29" fmla="*/ 2011679 w 4016242"/>
              <a:gd name="connsiteY29" fmla="*/ 6860411 h 9146411"/>
              <a:gd name="connsiteX30" fmla="*/ 2011679 w 4016242"/>
              <a:gd name="connsiteY30" fmla="*/ 6857999 h 9146411"/>
              <a:gd name="connsiteX31" fmla="*/ 2011679 w 4016242"/>
              <a:gd name="connsiteY31" fmla="*/ 4574411 h 9146411"/>
              <a:gd name="connsiteX32" fmla="*/ 2011679 w 4016242"/>
              <a:gd name="connsiteY32" fmla="*/ 4571999 h 9146411"/>
              <a:gd name="connsiteX33" fmla="*/ 2011679 w 4016242"/>
              <a:gd name="connsiteY33" fmla="*/ 2288412 h 9146411"/>
              <a:gd name="connsiteX34" fmla="*/ 2011679 w 4016242"/>
              <a:gd name="connsiteY34" fmla="*/ 2286000 h 9146411"/>
              <a:gd name="connsiteX35" fmla="*/ 1998117 w 4016242"/>
              <a:gd name="connsiteY35" fmla="*/ 0 h 9146411"/>
              <a:gd name="connsiteX36" fmla="*/ 1998117 w 4016242"/>
              <a:gd name="connsiteY36" fmla="*/ 2286001 h 9146411"/>
              <a:gd name="connsiteX37" fmla="*/ 1998119 w 4016242"/>
              <a:gd name="connsiteY37" fmla="*/ 2286000 h 9146411"/>
              <a:gd name="connsiteX38" fmla="*/ 1998119 w 4016242"/>
              <a:gd name="connsiteY38" fmla="*/ 4574411 h 9146411"/>
              <a:gd name="connsiteX39" fmla="*/ 1998118 w 4016242"/>
              <a:gd name="connsiteY39" fmla="*/ 4574411 h 9146411"/>
              <a:gd name="connsiteX40" fmla="*/ 1998118 w 4016242"/>
              <a:gd name="connsiteY40" fmla="*/ 6860411 h 9146411"/>
              <a:gd name="connsiteX41" fmla="*/ 1998118 w 4016242"/>
              <a:gd name="connsiteY41" fmla="*/ 9146411 h 9146411"/>
              <a:gd name="connsiteX42" fmla="*/ 25348 w 4016242"/>
              <a:gd name="connsiteY42" fmla="*/ 8002205 h 9146411"/>
              <a:gd name="connsiteX43" fmla="*/ 1996039 w 4016242"/>
              <a:gd name="connsiteY43" fmla="*/ 6859205 h 9146411"/>
              <a:gd name="connsiteX44" fmla="*/ 25348 w 4016242"/>
              <a:gd name="connsiteY44" fmla="*/ 5716205 h 9146411"/>
              <a:gd name="connsiteX45" fmla="*/ 1996039 w 4016242"/>
              <a:gd name="connsiteY45" fmla="*/ 4573206 h 9146411"/>
              <a:gd name="connsiteX46" fmla="*/ 25349 w 4016242"/>
              <a:gd name="connsiteY46" fmla="*/ 3430206 h 9146411"/>
              <a:gd name="connsiteX47" fmla="*/ 1996038 w 4016242"/>
              <a:gd name="connsiteY47" fmla="*/ 2287206 h 9146411"/>
              <a:gd name="connsiteX48" fmla="*/ 25348 w 4016242"/>
              <a:gd name="connsiteY48" fmla="*/ 1144206 h 914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16241" h="9146411">
                <a:moveTo>
                  <a:pt x="4009709" y="3429000"/>
                </a:moveTo>
                <a:lnTo>
                  <a:pt x="4009709" y="5708469"/>
                </a:lnTo>
                <a:lnTo>
                  <a:pt x="4009710" y="5708468"/>
                </a:lnTo>
                <a:lnTo>
                  <a:pt x="4009710" y="7996880"/>
                </a:lnTo>
                <a:lnTo>
                  <a:pt x="2036940" y="6852674"/>
                </a:lnTo>
                <a:lnTo>
                  <a:pt x="4002000" y="5712940"/>
                </a:lnTo>
                <a:lnTo>
                  <a:pt x="2036939" y="4573206"/>
                </a:lnTo>
                <a:close/>
                <a:moveTo>
                  <a:pt x="4016242" y="1143000"/>
                </a:moveTo>
                <a:lnTo>
                  <a:pt x="4016242" y="3431412"/>
                </a:lnTo>
                <a:lnTo>
                  <a:pt x="2043472" y="2287206"/>
                </a:lnTo>
                <a:close/>
                <a:moveTo>
                  <a:pt x="1" y="1143000"/>
                </a:moveTo>
                <a:lnTo>
                  <a:pt x="1972771" y="2287206"/>
                </a:lnTo>
                <a:lnTo>
                  <a:pt x="2080" y="3430206"/>
                </a:lnTo>
                <a:lnTo>
                  <a:pt x="1972770" y="4573206"/>
                </a:lnTo>
                <a:lnTo>
                  <a:pt x="7711" y="5712939"/>
                </a:lnTo>
                <a:lnTo>
                  <a:pt x="1972770" y="6852673"/>
                </a:lnTo>
                <a:lnTo>
                  <a:pt x="0" y="7996879"/>
                </a:lnTo>
                <a:lnTo>
                  <a:pt x="0" y="5708467"/>
                </a:lnTo>
                <a:lnTo>
                  <a:pt x="0" y="3429000"/>
                </a:lnTo>
                <a:lnTo>
                  <a:pt x="1" y="3429000"/>
                </a:lnTo>
                <a:close/>
                <a:moveTo>
                  <a:pt x="2011679" y="0"/>
                </a:moveTo>
                <a:lnTo>
                  <a:pt x="3984449" y="1144206"/>
                </a:lnTo>
                <a:lnTo>
                  <a:pt x="2013758" y="2287206"/>
                </a:lnTo>
                <a:lnTo>
                  <a:pt x="3984449" y="3430206"/>
                </a:lnTo>
                <a:lnTo>
                  <a:pt x="2013758" y="4573206"/>
                </a:lnTo>
                <a:lnTo>
                  <a:pt x="3984449" y="5716205"/>
                </a:lnTo>
                <a:lnTo>
                  <a:pt x="2013758" y="6859205"/>
                </a:lnTo>
                <a:lnTo>
                  <a:pt x="3984449" y="8002205"/>
                </a:lnTo>
                <a:lnTo>
                  <a:pt x="2011679" y="9146411"/>
                </a:lnTo>
                <a:lnTo>
                  <a:pt x="2011679" y="6860411"/>
                </a:lnTo>
                <a:lnTo>
                  <a:pt x="2011679" y="6857999"/>
                </a:lnTo>
                <a:lnTo>
                  <a:pt x="2011679" y="4574411"/>
                </a:lnTo>
                <a:lnTo>
                  <a:pt x="2011679" y="4571999"/>
                </a:lnTo>
                <a:lnTo>
                  <a:pt x="2011679" y="2288412"/>
                </a:lnTo>
                <a:lnTo>
                  <a:pt x="2011679" y="2286000"/>
                </a:lnTo>
                <a:close/>
                <a:moveTo>
                  <a:pt x="1998117" y="0"/>
                </a:moveTo>
                <a:lnTo>
                  <a:pt x="1998117" y="2286001"/>
                </a:lnTo>
                <a:lnTo>
                  <a:pt x="1998119" y="2286000"/>
                </a:lnTo>
                <a:lnTo>
                  <a:pt x="1998119" y="4574411"/>
                </a:lnTo>
                <a:lnTo>
                  <a:pt x="1998118" y="4574411"/>
                </a:lnTo>
                <a:lnTo>
                  <a:pt x="1998118" y="6860411"/>
                </a:lnTo>
                <a:lnTo>
                  <a:pt x="1998118" y="9146411"/>
                </a:lnTo>
                <a:lnTo>
                  <a:pt x="25348" y="8002205"/>
                </a:lnTo>
                <a:lnTo>
                  <a:pt x="1996039" y="6859205"/>
                </a:lnTo>
                <a:lnTo>
                  <a:pt x="25348" y="5716205"/>
                </a:lnTo>
                <a:lnTo>
                  <a:pt x="1996039" y="4573206"/>
                </a:lnTo>
                <a:lnTo>
                  <a:pt x="25349" y="3430206"/>
                </a:lnTo>
                <a:lnTo>
                  <a:pt x="1996038" y="2287206"/>
                </a:lnTo>
                <a:lnTo>
                  <a:pt x="25348" y="1144206"/>
                </a:lnTo>
                <a:close/>
              </a:path>
            </a:pathLst>
          </a:custGeom>
          <a:pattFill prst="pct10">
            <a:fgClr>
              <a:schemeClr val="accent3"/>
            </a:fgClr>
            <a:bgClr>
              <a:schemeClr val="accent2"/>
            </a:bgClr>
          </a:pattFill>
        </p:spPr>
        <p:txBody>
          <a:bodyPr wrap="square">
            <a:noAutofit/>
          </a:bodyPr>
          <a:lstStyle/>
          <a:p>
            <a:endParaRPr lang="en-US" dirty="0"/>
          </a:p>
        </p:txBody>
      </p:sp>
      <p:sp>
        <p:nvSpPr>
          <p:cNvPr id="7" name="Title 1">
            <a:extLst>
              <a:ext uri="{FF2B5EF4-FFF2-40B4-BE49-F238E27FC236}">
                <a16:creationId xmlns:a16="http://schemas.microsoft.com/office/drawing/2014/main" id="{DCE5FB59-AE48-E903-2902-BA37E55EB683}"/>
              </a:ext>
            </a:extLst>
          </p:cNvPr>
          <p:cNvSpPr>
            <a:spLocks noGrp="1"/>
          </p:cNvSpPr>
          <p:nvPr>
            <p:ph type="title" hasCustomPrompt="1"/>
          </p:nvPr>
        </p:nvSpPr>
        <p:spPr>
          <a:xfrm>
            <a:off x="4480560" y="201164"/>
            <a:ext cx="7407437" cy="1353231"/>
          </a:xfrm>
        </p:spPr>
        <p:txBody>
          <a:bodyPr>
            <a:normAutofit/>
          </a:bodyPr>
          <a:lstStyle>
            <a:lvl1pPr algn="l">
              <a:defRPr sz="5400" b="1">
                <a:latin typeface="Tahoma" panose="020B0604030504040204" pitchFamily="34" charset="0"/>
                <a:ea typeface="Tahoma" panose="020B0604030504040204" pitchFamily="34" charset="0"/>
                <a:cs typeface="Tahoma" panose="020B0604030504040204" pitchFamily="34" charset="0"/>
              </a:defRPr>
            </a:lvl1pPr>
          </a:lstStyle>
          <a:p>
            <a:r>
              <a:rPr lang="en-US"/>
              <a:t>Slide with w/ numbered list v1</a:t>
            </a:r>
          </a:p>
        </p:txBody>
      </p:sp>
      <p:sp>
        <p:nvSpPr>
          <p:cNvPr id="17" name="Rounded Rectangle 16">
            <a:extLst>
              <a:ext uri="{FF2B5EF4-FFF2-40B4-BE49-F238E27FC236}">
                <a16:creationId xmlns:a16="http://schemas.microsoft.com/office/drawing/2014/main" id="{7898F3F6-86DA-AF42-D128-E71489D66DF1}"/>
              </a:ext>
            </a:extLst>
          </p:cNvPr>
          <p:cNvSpPr/>
          <p:nvPr userDrawn="1"/>
        </p:nvSpPr>
        <p:spPr>
          <a:xfrm>
            <a:off x="4189846" y="1692507"/>
            <a:ext cx="7698152" cy="4168588"/>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F6C6458E-2E39-A565-9DB2-FABD7C8B2440}"/>
              </a:ext>
            </a:extLst>
          </p:cNvPr>
          <p:cNvSpPr>
            <a:spLocks noGrp="1"/>
          </p:cNvSpPr>
          <p:nvPr>
            <p:ph type="body" sz="quarter" idx="10"/>
          </p:nvPr>
        </p:nvSpPr>
        <p:spPr>
          <a:xfrm>
            <a:off x="4480560" y="2137926"/>
            <a:ext cx="7200163" cy="3415134"/>
          </a:xfrm>
        </p:spPr>
        <p:txBody>
          <a:bodyPr/>
          <a:lstStyle>
            <a:lvl1pPr marL="514350" indent="-514350">
              <a:buFont typeface="+mj-lt"/>
              <a:buAutoNum type="arabicPeriod"/>
              <a:defRPr>
                <a:latin typeface="Tahoma" panose="020B0604030504040204" pitchFamily="34" charset="0"/>
                <a:ea typeface="Tahoma" panose="020B0604030504040204" pitchFamily="34" charset="0"/>
                <a:cs typeface="Tahoma" panose="020B0604030504040204" pitchFamily="34" charset="0"/>
              </a:defRPr>
            </a:lvl1pPr>
            <a:lvl2pPr marL="914400" indent="-457200">
              <a:buFont typeface="+mj-lt"/>
              <a:buAutoNum type="arabicPeriod"/>
              <a:defRPr>
                <a:latin typeface="Tahoma" panose="020B0604030504040204" pitchFamily="34" charset="0"/>
                <a:ea typeface="Tahoma" panose="020B0604030504040204" pitchFamily="34" charset="0"/>
                <a:cs typeface="Tahoma" panose="020B0604030504040204" pitchFamily="34" charset="0"/>
              </a:defRPr>
            </a:lvl2pPr>
            <a:lvl3pPr marL="1371600" indent="-457200">
              <a:buFont typeface="+mj-lt"/>
              <a:buAutoNum type="arabicPeriod"/>
              <a:defRPr>
                <a:latin typeface="Tahoma" panose="020B0604030504040204" pitchFamily="34" charset="0"/>
                <a:ea typeface="Tahoma" panose="020B0604030504040204" pitchFamily="34" charset="0"/>
                <a:cs typeface="Tahoma" panose="020B0604030504040204" pitchFamily="34" charset="0"/>
              </a:defRPr>
            </a:lvl3pPr>
            <a:lvl4pPr marL="1714500" indent="-342900">
              <a:buFont typeface="+mj-lt"/>
              <a:buAutoNum type="arabicPeriod"/>
              <a:defRPr>
                <a:latin typeface="Tahoma" panose="020B0604030504040204" pitchFamily="34" charset="0"/>
                <a:ea typeface="Tahoma" panose="020B0604030504040204" pitchFamily="34" charset="0"/>
                <a:cs typeface="Tahoma" panose="020B0604030504040204" pitchFamily="34" charset="0"/>
              </a:defRPr>
            </a:lvl4pPr>
            <a:lvl5pPr marL="2171700" indent="-342900">
              <a:buFont typeface="+mj-lt"/>
              <a:buAutoNum type="arabicPeriod"/>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riangle 17">
            <a:extLst>
              <a:ext uri="{FF2B5EF4-FFF2-40B4-BE49-F238E27FC236}">
                <a16:creationId xmlns:a16="http://schemas.microsoft.com/office/drawing/2014/main" id="{32BA1E81-B86D-0ACD-6262-CCF42A739E0C}"/>
              </a:ext>
            </a:extLst>
          </p:cNvPr>
          <p:cNvSpPr/>
          <p:nvPr userDrawn="1"/>
        </p:nvSpPr>
        <p:spPr>
          <a:xfrm>
            <a:off x="10816216" y="5132779"/>
            <a:ext cx="1188579" cy="1024637"/>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6A42DE55-DD38-2582-7FE1-939FE23275FD}"/>
              </a:ext>
            </a:extLst>
          </p:cNvPr>
          <p:cNvSpPr/>
          <p:nvPr userDrawn="1"/>
        </p:nvSpPr>
        <p:spPr>
          <a:xfrm>
            <a:off x="10642612" y="5298252"/>
            <a:ext cx="869190" cy="749302"/>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ue and black logo&#10;&#10;Description automatically generated">
            <a:extLst>
              <a:ext uri="{FF2B5EF4-FFF2-40B4-BE49-F238E27FC236}">
                <a16:creationId xmlns:a16="http://schemas.microsoft.com/office/drawing/2014/main" id="{A458C8A0-E365-A8DA-B85F-3B96EB67B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3" name="Picture 2" descr="A logo with colorful people on it&#10;&#10;Description automatically generated with medium confidence">
            <a:extLst>
              <a:ext uri="{FF2B5EF4-FFF2-40B4-BE49-F238E27FC236}">
                <a16:creationId xmlns:a16="http://schemas.microsoft.com/office/drawing/2014/main" id="{BF6037BB-7AF0-FEBC-0E72-2CD6F662A9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0886" y="6309517"/>
            <a:ext cx="995136" cy="476740"/>
          </a:xfrm>
          <a:prstGeom prst="rect">
            <a:avLst/>
          </a:prstGeom>
        </p:spPr>
      </p:pic>
    </p:spTree>
    <p:extLst>
      <p:ext uri="{BB962C8B-B14F-4D97-AF65-F5344CB8AC3E}">
        <p14:creationId xmlns:p14="http://schemas.microsoft.com/office/powerpoint/2010/main" val="220290545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E5FB59-AE48-E903-2902-BA37E55EB683}"/>
              </a:ext>
            </a:extLst>
          </p:cNvPr>
          <p:cNvSpPr>
            <a:spLocks noGrp="1"/>
          </p:cNvSpPr>
          <p:nvPr>
            <p:ph type="title" hasCustomPrompt="1"/>
          </p:nvPr>
        </p:nvSpPr>
        <p:spPr>
          <a:xfrm>
            <a:off x="213355" y="111088"/>
            <a:ext cx="7419368" cy="1876067"/>
          </a:xfrm>
        </p:spPr>
        <p:txBody>
          <a:bodyPr>
            <a:normAutofit/>
          </a:bodyPr>
          <a:lstStyle>
            <a:lvl1pPr algn="l">
              <a:defRPr sz="540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US"/>
              <a:t>Slide with w/ numbered list v2</a:t>
            </a:r>
          </a:p>
        </p:txBody>
      </p:sp>
      <p:sp>
        <p:nvSpPr>
          <p:cNvPr id="12" name="Text Placeholder 11">
            <a:extLst>
              <a:ext uri="{FF2B5EF4-FFF2-40B4-BE49-F238E27FC236}">
                <a16:creationId xmlns:a16="http://schemas.microsoft.com/office/drawing/2014/main" id="{F6C6458E-2E39-A565-9DB2-FABD7C8B2440}"/>
              </a:ext>
            </a:extLst>
          </p:cNvPr>
          <p:cNvSpPr>
            <a:spLocks noGrp="1"/>
          </p:cNvSpPr>
          <p:nvPr>
            <p:ph type="body" sz="quarter" idx="10"/>
          </p:nvPr>
        </p:nvSpPr>
        <p:spPr>
          <a:xfrm>
            <a:off x="596311" y="2385348"/>
            <a:ext cx="6092724" cy="3294529"/>
          </a:xfrm>
        </p:spPr>
        <p:txBody>
          <a:bodyPr/>
          <a:lstStyle>
            <a:lvl1pPr marL="514350" indent="-51435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14400" indent="-4572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371600" indent="-4572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714500" indent="-3429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171700" indent="-3429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A098D50-D194-7BEA-F2DE-73F305292B45}"/>
              </a:ext>
            </a:extLst>
          </p:cNvPr>
          <p:cNvSpPr/>
          <p:nvPr userDrawn="1"/>
        </p:nvSpPr>
        <p:spPr>
          <a:xfrm>
            <a:off x="8014446" y="0"/>
            <a:ext cx="417755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1">
            <a:extLst>
              <a:ext uri="{FF2B5EF4-FFF2-40B4-BE49-F238E27FC236}">
                <a16:creationId xmlns:a16="http://schemas.microsoft.com/office/drawing/2014/main" id="{FA886899-F8DE-D2D0-891C-64C7F6645E75}"/>
              </a:ext>
            </a:extLst>
          </p:cNvPr>
          <p:cNvSpPr>
            <a:spLocks noGrp="1"/>
          </p:cNvSpPr>
          <p:nvPr>
            <p:ph type="body" sz="quarter" idx="11" hasCustomPrompt="1"/>
          </p:nvPr>
        </p:nvSpPr>
        <p:spPr>
          <a:xfrm>
            <a:off x="8273404" y="111088"/>
            <a:ext cx="3705241" cy="6194006"/>
          </a:xfrm>
          <a:ln>
            <a:noFill/>
          </a:ln>
        </p:spPr>
        <p:txBody>
          <a:bodyPr anchor="ctr">
            <a:normAutofit/>
          </a:bodyPr>
          <a:lstStyle>
            <a:lvl1pPr marL="0" indent="0" algn="ctr">
              <a:buFont typeface="+mj-lt"/>
              <a:buNone/>
              <a:defRPr sz="3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914400" indent="-457200">
              <a:buFont typeface="+mj-lt"/>
              <a:buAutoNum type="arabicPeriod"/>
              <a:defRPr>
                <a:solidFill>
                  <a:schemeClr val="bg1"/>
                </a:solidFill>
                <a:latin typeface="Source Sans Pro" panose="020B0503030403020204" pitchFamily="34" charset="0"/>
              </a:defRPr>
            </a:lvl2pPr>
            <a:lvl3pPr marL="1371600" indent="-457200">
              <a:buFont typeface="+mj-lt"/>
              <a:buAutoNum type="arabicPeriod"/>
              <a:defRPr>
                <a:solidFill>
                  <a:schemeClr val="bg1"/>
                </a:solidFill>
                <a:latin typeface="Source Sans Pro" panose="020B0503030403020204" pitchFamily="34" charset="0"/>
              </a:defRPr>
            </a:lvl3pPr>
            <a:lvl4pPr marL="1714500" indent="-342900">
              <a:buFont typeface="+mj-lt"/>
              <a:buAutoNum type="arabicPeriod"/>
              <a:defRPr>
                <a:solidFill>
                  <a:schemeClr val="bg1"/>
                </a:solidFill>
                <a:latin typeface="Source Sans Pro" panose="020B0503030403020204" pitchFamily="34" charset="0"/>
              </a:defRPr>
            </a:lvl4pPr>
            <a:lvl5pPr marL="2171700" indent="-342900">
              <a:buFont typeface="+mj-lt"/>
              <a:buAutoNum type="arabicPeriod"/>
              <a:defRPr>
                <a:solidFill>
                  <a:schemeClr val="bg1"/>
                </a:solidFill>
                <a:latin typeface="Source Sans Pro" panose="020B0503030403020204" pitchFamily="34" charset="0"/>
              </a:defRPr>
            </a:lvl5pPr>
          </a:lstStyle>
          <a:p>
            <a:pPr lvl="0"/>
            <a:r>
              <a:rPr lang="en-US"/>
              <a:t>“Big Quote/Callout”</a:t>
            </a:r>
          </a:p>
        </p:txBody>
      </p:sp>
      <p:pic>
        <p:nvPicPr>
          <p:cNvPr id="6" name="Picture 5" descr="A logo with colorful people on it&#10;&#10;Description automatically generated with medium confidence">
            <a:extLst>
              <a:ext uri="{FF2B5EF4-FFF2-40B4-BE49-F238E27FC236}">
                <a16:creationId xmlns:a16="http://schemas.microsoft.com/office/drawing/2014/main" id="{F61C7192-C9AA-950C-D00D-29797A322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60F67973-93F4-947C-CD80-E9DB675A64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spTree>
    <p:extLst>
      <p:ext uri="{BB962C8B-B14F-4D97-AF65-F5344CB8AC3E}">
        <p14:creationId xmlns:p14="http://schemas.microsoft.com/office/powerpoint/2010/main" val="39850762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6C6458E-2E39-A565-9DB2-FABD7C8B2440}"/>
              </a:ext>
            </a:extLst>
          </p:cNvPr>
          <p:cNvSpPr>
            <a:spLocks noGrp="1"/>
          </p:cNvSpPr>
          <p:nvPr>
            <p:ph type="body" sz="quarter" idx="10"/>
          </p:nvPr>
        </p:nvSpPr>
        <p:spPr>
          <a:xfrm>
            <a:off x="381723" y="601084"/>
            <a:ext cx="7250999" cy="5551521"/>
          </a:xfrm>
        </p:spPr>
        <p:txBody>
          <a:bodyPr/>
          <a:lstStyle>
            <a:lvl1pPr marL="514350" indent="-51435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14400" indent="-4572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371600" indent="-4572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714500" indent="-3429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171700" indent="-342900">
              <a:buFont typeface="+mj-lt"/>
              <a:buAutoNum type="arabicPeriod"/>
              <a:defRPr>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A098D50-D194-7BEA-F2DE-73F305292B45}"/>
              </a:ext>
            </a:extLst>
          </p:cNvPr>
          <p:cNvSpPr/>
          <p:nvPr userDrawn="1"/>
        </p:nvSpPr>
        <p:spPr>
          <a:xfrm>
            <a:off x="8014446" y="0"/>
            <a:ext cx="417755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1">
            <a:extLst>
              <a:ext uri="{FF2B5EF4-FFF2-40B4-BE49-F238E27FC236}">
                <a16:creationId xmlns:a16="http://schemas.microsoft.com/office/drawing/2014/main" id="{FA886899-F8DE-D2D0-891C-64C7F6645E75}"/>
              </a:ext>
            </a:extLst>
          </p:cNvPr>
          <p:cNvSpPr>
            <a:spLocks noGrp="1"/>
          </p:cNvSpPr>
          <p:nvPr>
            <p:ph type="body" sz="quarter" idx="11" hasCustomPrompt="1"/>
          </p:nvPr>
        </p:nvSpPr>
        <p:spPr>
          <a:xfrm>
            <a:off x="8501743" y="601085"/>
            <a:ext cx="3308533" cy="5704009"/>
          </a:xfrm>
          <a:ln>
            <a:noFill/>
          </a:ln>
        </p:spPr>
        <p:txBody>
          <a:bodyPr anchor="ctr">
            <a:normAutofit/>
          </a:bodyPr>
          <a:lstStyle>
            <a:lvl1pPr marL="0" indent="0" algn="ctr">
              <a:buFont typeface="+mj-lt"/>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914400" indent="-457200">
              <a:buFont typeface="+mj-lt"/>
              <a:buAutoNum type="arabicPeriod"/>
              <a:defRPr>
                <a:solidFill>
                  <a:schemeClr val="bg1"/>
                </a:solidFill>
                <a:latin typeface="Source Sans Pro" panose="020B0503030403020204" pitchFamily="34" charset="0"/>
              </a:defRPr>
            </a:lvl2pPr>
            <a:lvl3pPr marL="1371600" indent="-457200">
              <a:buFont typeface="+mj-lt"/>
              <a:buAutoNum type="arabicPeriod"/>
              <a:defRPr>
                <a:solidFill>
                  <a:schemeClr val="bg1"/>
                </a:solidFill>
                <a:latin typeface="Source Sans Pro" panose="020B0503030403020204" pitchFamily="34" charset="0"/>
              </a:defRPr>
            </a:lvl3pPr>
            <a:lvl4pPr marL="1714500" indent="-342900">
              <a:buFont typeface="+mj-lt"/>
              <a:buAutoNum type="arabicPeriod"/>
              <a:defRPr>
                <a:solidFill>
                  <a:schemeClr val="bg1"/>
                </a:solidFill>
                <a:latin typeface="Source Sans Pro" panose="020B0503030403020204" pitchFamily="34" charset="0"/>
              </a:defRPr>
            </a:lvl4pPr>
            <a:lvl5pPr marL="2171700" indent="-342900">
              <a:buFont typeface="+mj-lt"/>
              <a:buAutoNum type="arabicPeriod"/>
              <a:defRPr>
                <a:solidFill>
                  <a:schemeClr val="bg1"/>
                </a:solidFill>
                <a:latin typeface="Source Sans Pro" panose="020B0503030403020204" pitchFamily="34" charset="0"/>
              </a:defRPr>
            </a:lvl5pPr>
          </a:lstStyle>
          <a:p>
            <a:pPr lvl="0"/>
            <a:r>
              <a:rPr lang="en-US"/>
              <a:t>Title for slide</a:t>
            </a:r>
          </a:p>
        </p:txBody>
      </p:sp>
      <p:pic>
        <p:nvPicPr>
          <p:cNvPr id="6" name="Picture 5" descr="A logo with colorful people on it&#10;&#10;Description automatically generated with medium confidence">
            <a:extLst>
              <a:ext uri="{FF2B5EF4-FFF2-40B4-BE49-F238E27FC236}">
                <a16:creationId xmlns:a16="http://schemas.microsoft.com/office/drawing/2014/main" id="{90EFD30B-2E96-7585-E138-F9DDD2E87C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70E25EB7-7734-2F31-A511-8A684DE8AB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spTree>
    <p:extLst>
      <p:ext uri="{BB962C8B-B14F-4D97-AF65-F5344CB8AC3E}">
        <p14:creationId xmlns:p14="http://schemas.microsoft.com/office/powerpoint/2010/main" val="41326889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0FBE-65B7-7949-AE6D-4BAA9D00E054}"/>
              </a:ext>
            </a:extLst>
          </p:cNvPr>
          <p:cNvSpPr>
            <a:spLocks noGrp="1"/>
          </p:cNvSpPr>
          <p:nvPr>
            <p:ph type="title"/>
          </p:nvPr>
        </p:nvSpPr>
        <p:spPr>
          <a:xfrm>
            <a:off x="220133" y="365125"/>
            <a:ext cx="11133667" cy="1495948"/>
          </a:xfrm>
        </p:spPr>
        <p:txBody>
          <a:bodyPr/>
          <a:lstStyle>
            <a:lvl1pPr>
              <a:defRPr sz="5400"/>
            </a:lvl1pPr>
          </a:lstStyle>
          <a:p>
            <a:r>
              <a:rPr lang="en-US"/>
              <a:t>Click to edit Master title style</a:t>
            </a:r>
          </a:p>
        </p:txBody>
      </p:sp>
      <p:sp>
        <p:nvSpPr>
          <p:cNvPr id="11" name="Right Triangle 10">
            <a:extLst>
              <a:ext uri="{FF2B5EF4-FFF2-40B4-BE49-F238E27FC236}">
                <a16:creationId xmlns:a16="http://schemas.microsoft.com/office/drawing/2014/main" id="{4C48A7FC-4AA0-5D79-DDB5-1D837586C726}"/>
              </a:ext>
            </a:extLst>
          </p:cNvPr>
          <p:cNvSpPr/>
          <p:nvPr userDrawn="1"/>
        </p:nvSpPr>
        <p:spPr>
          <a:xfrm flipH="1">
            <a:off x="8939604" y="3676189"/>
            <a:ext cx="3247095" cy="3247095"/>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white house with a black door&#10;&#10;Description automatically generated">
            <a:extLst>
              <a:ext uri="{FF2B5EF4-FFF2-40B4-BE49-F238E27FC236}">
                <a16:creationId xmlns:a16="http://schemas.microsoft.com/office/drawing/2014/main" id="{483858E6-DC3E-9FF1-5647-B4C8E8FB8C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95322" y="5016618"/>
            <a:ext cx="2296678" cy="1531269"/>
          </a:xfrm>
          <a:prstGeom prst="rect">
            <a:avLst/>
          </a:prstGeom>
        </p:spPr>
      </p:pic>
      <p:pic>
        <p:nvPicPr>
          <p:cNvPr id="6" name="Picture 5" descr="A logo with colorful people on it&#10;&#10;Description automatically generated with medium confidence">
            <a:extLst>
              <a:ext uri="{FF2B5EF4-FFF2-40B4-BE49-F238E27FC236}">
                <a16:creationId xmlns:a16="http://schemas.microsoft.com/office/drawing/2014/main" id="{F46DFEE7-4D9B-B58E-1B88-5D4876B1BC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pic>
        <p:nvPicPr>
          <p:cNvPr id="8" name="Picture 7" descr="A house with a triangle roof&#10;&#10;Description automatically generated">
            <a:extLst>
              <a:ext uri="{FF2B5EF4-FFF2-40B4-BE49-F238E27FC236}">
                <a16:creationId xmlns:a16="http://schemas.microsoft.com/office/drawing/2014/main" id="{087A6A91-C764-7788-5DC2-36A1FD8465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6454" y="4582759"/>
            <a:ext cx="1694085" cy="2540280"/>
          </a:xfrm>
          <a:prstGeom prst="rect">
            <a:avLst/>
          </a:prstGeom>
        </p:spPr>
      </p:pic>
      <p:pic>
        <p:nvPicPr>
          <p:cNvPr id="12" name="Picture 11" descr="A white text on a black background&#10;&#10;Description automatically generated">
            <a:extLst>
              <a:ext uri="{FF2B5EF4-FFF2-40B4-BE49-F238E27FC236}">
                <a16:creationId xmlns:a16="http://schemas.microsoft.com/office/drawing/2014/main" id="{86B912FE-0771-F784-56F1-21E60C24327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sp>
        <p:nvSpPr>
          <p:cNvPr id="14" name="Text Placeholder 13">
            <a:extLst>
              <a:ext uri="{FF2B5EF4-FFF2-40B4-BE49-F238E27FC236}">
                <a16:creationId xmlns:a16="http://schemas.microsoft.com/office/drawing/2014/main" id="{8EAE9D9F-8BCE-0D38-0AFC-B1FDC32B3B13}"/>
              </a:ext>
            </a:extLst>
          </p:cNvPr>
          <p:cNvSpPr>
            <a:spLocks noGrp="1"/>
          </p:cNvSpPr>
          <p:nvPr>
            <p:ph type="body" sz="quarter" idx="10"/>
          </p:nvPr>
        </p:nvSpPr>
        <p:spPr>
          <a:xfrm>
            <a:off x="220663" y="2043953"/>
            <a:ext cx="8170862" cy="4088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9224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194AC1E-C415-5D96-DC60-74241B7565D2}"/>
              </a:ext>
            </a:extLst>
          </p:cNvPr>
          <p:cNvSpPr>
            <a:spLocks noGrp="1"/>
          </p:cNvSpPr>
          <p:nvPr>
            <p:ph type="pic" sz="quarter" idx="11"/>
          </p:nvPr>
        </p:nvSpPr>
        <p:spPr>
          <a:xfrm>
            <a:off x="0" y="0"/>
            <a:ext cx="5699342" cy="6157913"/>
          </a:xfrm>
          <a:pattFill prst="pct5">
            <a:fgClr>
              <a:schemeClr val="accent1"/>
            </a:fgClr>
            <a:bgClr>
              <a:schemeClr val="bg1"/>
            </a:bgClr>
          </a:pattFill>
        </p:spPr>
        <p:txBody>
          <a:bodyPr/>
          <a:lstStyle/>
          <a:p>
            <a:endParaRPr lang="en-US" dirty="0"/>
          </a:p>
        </p:txBody>
      </p:sp>
      <p:pic>
        <p:nvPicPr>
          <p:cNvPr id="3" name="Picture 2" descr="A blue and black logo&#10;&#10;Description automatically generated">
            <a:extLst>
              <a:ext uri="{FF2B5EF4-FFF2-40B4-BE49-F238E27FC236}">
                <a16:creationId xmlns:a16="http://schemas.microsoft.com/office/drawing/2014/main" id="{8365333D-89F1-ABB8-B71D-6FA806600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3858" y="6357256"/>
            <a:ext cx="1864787" cy="389657"/>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B9D68A86-A0D5-0707-1D44-350AC898B7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157272"/>
            <a:ext cx="1312930" cy="628985"/>
          </a:xfrm>
          <a:prstGeom prst="rect">
            <a:avLst/>
          </a:prstGeom>
        </p:spPr>
      </p:pic>
      <p:sp>
        <p:nvSpPr>
          <p:cNvPr id="9" name="Rectangle 8">
            <a:extLst>
              <a:ext uri="{FF2B5EF4-FFF2-40B4-BE49-F238E27FC236}">
                <a16:creationId xmlns:a16="http://schemas.microsoft.com/office/drawing/2014/main" id="{2CB3B21C-3CB8-2F1B-A863-0185DEE9BBCE}"/>
              </a:ext>
            </a:extLst>
          </p:cNvPr>
          <p:cNvSpPr/>
          <p:nvPr userDrawn="1"/>
        </p:nvSpPr>
        <p:spPr>
          <a:xfrm>
            <a:off x="4033381" y="2780778"/>
            <a:ext cx="8158619" cy="166946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6EF7B2DD-173C-83B9-4FEC-F53859646E7A}"/>
              </a:ext>
            </a:extLst>
          </p:cNvPr>
          <p:cNvSpPr>
            <a:spLocks noGrp="1"/>
          </p:cNvSpPr>
          <p:nvPr>
            <p:ph type="title" hasCustomPrompt="1"/>
          </p:nvPr>
        </p:nvSpPr>
        <p:spPr>
          <a:xfrm>
            <a:off x="4217244" y="1999816"/>
            <a:ext cx="7974756" cy="1669463"/>
          </a:xfrm>
        </p:spPr>
        <p:txBody>
          <a:bodyPr>
            <a:noAutofit/>
          </a:bodyPr>
          <a:lstStyle>
            <a:lvl1pPr algn="ctr">
              <a:defRPr sz="6600" b="1">
                <a:latin typeface="Tahoma" panose="020B0604030504040204" pitchFamily="34" charset="0"/>
                <a:ea typeface="Tahoma" panose="020B0604030504040204" pitchFamily="34" charset="0"/>
                <a:cs typeface="Tahoma" panose="020B0604030504040204" pitchFamily="34" charset="0"/>
              </a:defRPr>
            </a:lvl1pPr>
          </a:lstStyle>
          <a:p>
            <a:r>
              <a:rPr lang="en-US"/>
              <a:t>Title Slide</a:t>
            </a:r>
          </a:p>
        </p:txBody>
      </p:sp>
      <p:sp>
        <p:nvSpPr>
          <p:cNvPr id="6" name="Text Placeholder 3">
            <a:extLst>
              <a:ext uri="{FF2B5EF4-FFF2-40B4-BE49-F238E27FC236}">
                <a16:creationId xmlns:a16="http://schemas.microsoft.com/office/drawing/2014/main" id="{88C9A4F4-69A8-814C-5CAA-91178D5B6AFE}"/>
              </a:ext>
            </a:extLst>
          </p:cNvPr>
          <p:cNvSpPr>
            <a:spLocks noGrp="1"/>
          </p:cNvSpPr>
          <p:nvPr>
            <p:ph type="body" sz="quarter" idx="10" hasCustomPrompt="1"/>
          </p:nvPr>
        </p:nvSpPr>
        <p:spPr>
          <a:xfrm>
            <a:off x="4217244" y="3669279"/>
            <a:ext cx="7974756" cy="763318"/>
          </a:xfrm>
        </p:spPr>
        <p:txBody>
          <a:bodyPr/>
          <a:lstStyle>
            <a:lvl1pPr marL="0" indent="0" algn="ctr">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a:t>Subhead</a:t>
            </a:r>
          </a:p>
        </p:txBody>
      </p:sp>
    </p:spTree>
    <p:extLst>
      <p:ext uri="{BB962C8B-B14F-4D97-AF65-F5344CB8AC3E}">
        <p14:creationId xmlns:p14="http://schemas.microsoft.com/office/powerpoint/2010/main" val="73869529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6F3B-6B06-414F-645F-2F53BD3DFAD7}"/>
              </a:ext>
            </a:extLst>
          </p:cNvPr>
          <p:cNvSpPr>
            <a:spLocks noGrp="1"/>
          </p:cNvSpPr>
          <p:nvPr>
            <p:ph type="title"/>
          </p:nvPr>
        </p:nvSpPr>
        <p:spPr>
          <a:xfrm>
            <a:off x="2557220" y="365125"/>
            <a:ext cx="9407472" cy="1262197"/>
          </a:xfrm>
        </p:spPr>
        <p:txBody>
          <a:bodyPr/>
          <a:lstStyle/>
          <a:p>
            <a:r>
              <a:rPr lang="en-US"/>
              <a:t>Click to edit Master title style</a:t>
            </a:r>
          </a:p>
        </p:txBody>
      </p:sp>
      <p:sp>
        <p:nvSpPr>
          <p:cNvPr id="7" name="Rectangle 6">
            <a:extLst>
              <a:ext uri="{FF2B5EF4-FFF2-40B4-BE49-F238E27FC236}">
                <a16:creationId xmlns:a16="http://schemas.microsoft.com/office/drawing/2014/main" id="{817753E8-4886-D213-E4DA-807C9A5F1656}"/>
              </a:ext>
            </a:extLst>
          </p:cNvPr>
          <p:cNvSpPr/>
          <p:nvPr userDrawn="1"/>
        </p:nvSpPr>
        <p:spPr>
          <a:xfrm>
            <a:off x="0" y="0"/>
            <a:ext cx="18288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white house with a black background&#10;&#10;Description automatically generated">
            <a:extLst>
              <a:ext uri="{FF2B5EF4-FFF2-40B4-BE49-F238E27FC236}">
                <a16:creationId xmlns:a16="http://schemas.microsoft.com/office/drawing/2014/main" id="{3C59D94A-A4DB-B735-B873-7D0AC22179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8171" y="762902"/>
            <a:ext cx="9705815" cy="6470543"/>
          </a:xfrm>
          <a:prstGeom prst="rect">
            <a:avLst/>
          </a:prstGeom>
        </p:spPr>
      </p:pic>
      <p:pic>
        <p:nvPicPr>
          <p:cNvPr id="5" name="Picture 4" descr="A blue and black logo&#10;&#10;Description automatically generated">
            <a:extLst>
              <a:ext uri="{FF2B5EF4-FFF2-40B4-BE49-F238E27FC236}">
                <a16:creationId xmlns:a16="http://schemas.microsoft.com/office/drawing/2014/main" id="{37E11DC8-82A5-D491-8F8D-2DF1C2F36B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6" name="Picture 5" descr="A logo with colorful people on it&#10;&#10;Description automatically generated with medium confidence">
            <a:extLst>
              <a:ext uri="{FF2B5EF4-FFF2-40B4-BE49-F238E27FC236}">
                <a16:creationId xmlns:a16="http://schemas.microsoft.com/office/drawing/2014/main" id="{1038D489-C2CF-D10B-38FC-13713A1E05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9" name="Text Placeholder 8">
            <a:extLst>
              <a:ext uri="{FF2B5EF4-FFF2-40B4-BE49-F238E27FC236}">
                <a16:creationId xmlns:a16="http://schemas.microsoft.com/office/drawing/2014/main" id="{B69634B2-B6B1-2106-D46E-CFC9683E93F1}"/>
              </a:ext>
            </a:extLst>
          </p:cNvPr>
          <p:cNvSpPr>
            <a:spLocks noGrp="1"/>
          </p:cNvSpPr>
          <p:nvPr>
            <p:ph type="body" sz="quarter" idx="10"/>
          </p:nvPr>
        </p:nvSpPr>
        <p:spPr>
          <a:xfrm>
            <a:off x="3162300" y="1627322"/>
            <a:ext cx="8802688" cy="4467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4731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BAEF-52D0-E1A6-537E-221142907338}"/>
              </a:ext>
            </a:extLst>
          </p:cNvPr>
          <p:cNvSpPr>
            <a:spLocks noGrp="1"/>
          </p:cNvSpPr>
          <p:nvPr>
            <p:ph type="title"/>
          </p:nvPr>
        </p:nvSpPr>
        <p:spPr>
          <a:xfrm>
            <a:off x="340963" y="365125"/>
            <a:ext cx="11360257" cy="1325563"/>
          </a:xfrm>
        </p:spPr>
        <p:txBody>
          <a:bodyPr>
            <a:normAutofit/>
          </a:bodyPr>
          <a:lstStyle>
            <a:lvl1pPr>
              <a:defRPr sz="5400"/>
            </a:lvl1pPr>
          </a:lstStyle>
          <a:p>
            <a:r>
              <a:rPr lang="en-US"/>
              <a:t>Click to edit Master title style</a:t>
            </a:r>
          </a:p>
        </p:txBody>
      </p:sp>
      <p:pic>
        <p:nvPicPr>
          <p:cNvPr id="3" name="Picture 2" descr="A blue and black logo&#10;&#10;Description automatically generated">
            <a:extLst>
              <a:ext uri="{FF2B5EF4-FFF2-40B4-BE49-F238E27FC236}">
                <a16:creationId xmlns:a16="http://schemas.microsoft.com/office/drawing/2014/main" id="{ED5AB8F8-B736-6979-B0AD-B461120655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8061B62B-8DF6-DF74-43FC-0010A6A815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7" name="Rounded Rectangle 6">
            <a:extLst>
              <a:ext uri="{FF2B5EF4-FFF2-40B4-BE49-F238E27FC236}">
                <a16:creationId xmlns:a16="http://schemas.microsoft.com/office/drawing/2014/main" id="{A0338DDE-D688-06FC-02A1-F133B0A69678}"/>
              </a:ext>
            </a:extLst>
          </p:cNvPr>
          <p:cNvSpPr/>
          <p:nvPr userDrawn="1"/>
        </p:nvSpPr>
        <p:spPr>
          <a:xfrm>
            <a:off x="340964" y="1690688"/>
            <a:ext cx="5610386" cy="4443666"/>
          </a:xfrm>
          <a:prstGeom prst="roundRect">
            <a:avLst>
              <a:gd name="adj" fmla="val 4111"/>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671CFE86-B2C7-8603-AD1D-B546C40324FD}"/>
              </a:ext>
            </a:extLst>
          </p:cNvPr>
          <p:cNvSpPr/>
          <p:nvPr userDrawn="1"/>
        </p:nvSpPr>
        <p:spPr>
          <a:xfrm>
            <a:off x="6121832" y="1690688"/>
            <a:ext cx="5610386" cy="4443666"/>
          </a:xfrm>
          <a:prstGeom prst="roundRect">
            <a:avLst>
              <a:gd name="adj" fmla="val 4111"/>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white house with a black door&#10;&#10;Description automatically generated">
            <a:extLst>
              <a:ext uri="{FF2B5EF4-FFF2-40B4-BE49-F238E27FC236}">
                <a16:creationId xmlns:a16="http://schemas.microsoft.com/office/drawing/2014/main" id="{7A43DA7B-5140-4545-F19A-2F9924D848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06389" y="5257800"/>
            <a:ext cx="2629404" cy="1753108"/>
          </a:xfrm>
          <a:prstGeom prst="rect">
            <a:avLst/>
          </a:prstGeom>
        </p:spPr>
      </p:pic>
      <p:sp>
        <p:nvSpPr>
          <p:cNvPr id="8" name="Text Placeholder 7">
            <a:extLst>
              <a:ext uri="{FF2B5EF4-FFF2-40B4-BE49-F238E27FC236}">
                <a16:creationId xmlns:a16="http://schemas.microsoft.com/office/drawing/2014/main" id="{7C2D7D59-E8FD-5082-6740-455F995D73DC}"/>
              </a:ext>
            </a:extLst>
          </p:cNvPr>
          <p:cNvSpPr>
            <a:spLocks noGrp="1"/>
          </p:cNvSpPr>
          <p:nvPr>
            <p:ph type="body" sz="quarter" idx="10"/>
          </p:nvPr>
        </p:nvSpPr>
        <p:spPr>
          <a:xfrm>
            <a:off x="660400" y="1909763"/>
            <a:ext cx="5029200" cy="3567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71CA95B-13F9-FAE3-CE5A-D09B0AD9F248}"/>
              </a:ext>
            </a:extLst>
          </p:cNvPr>
          <p:cNvSpPr>
            <a:spLocks noGrp="1"/>
          </p:cNvSpPr>
          <p:nvPr>
            <p:ph type="body" sz="quarter" idx="11"/>
          </p:nvPr>
        </p:nvSpPr>
        <p:spPr>
          <a:xfrm>
            <a:off x="6319838" y="1909763"/>
            <a:ext cx="5191125" cy="3567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1258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Layou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1CAF6-91C3-BD90-4D91-BE0F51C60703}"/>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text on a black background&#10;&#10;Description automatically generated">
            <a:extLst>
              <a:ext uri="{FF2B5EF4-FFF2-40B4-BE49-F238E27FC236}">
                <a16:creationId xmlns:a16="http://schemas.microsoft.com/office/drawing/2014/main" id="{D03A7FF0-8EDB-019C-EF45-49E01CA9E1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793" y="6416181"/>
            <a:ext cx="1592805" cy="330732"/>
          </a:xfrm>
          <a:prstGeom prst="rect">
            <a:avLst/>
          </a:prstGeom>
        </p:spPr>
      </p:pic>
      <p:pic>
        <p:nvPicPr>
          <p:cNvPr id="6" name="Picture 5" descr="A black and white logo&#10;&#10;Description automatically generated">
            <a:extLst>
              <a:ext uri="{FF2B5EF4-FFF2-40B4-BE49-F238E27FC236}">
                <a16:creationId xmlns:a16="http://schemas.microsoft.com/office/drawing/2014/main" id="{221F6931-B9D9-56AB-9FFA-BD1786599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
        <p:nvSpPr>
          <p:cNvPr id="2" name="Title 1">
            <a:extLst>
              <a:ext uri="{FF2B5EF4-FFF2-40B4-BE49-F238E27FC236}">
                <a16:creationId xmlns:a16="http://schemas.microsoft.com/office/drawing/2014/main" id="{080B51F0-F955-F46E-907C-68BB59867547}"/>
              </a:ext>
            </a:extLst>
          </p:cNvPr>
          <p:cNvSpPr>
            <a:spLocks noGrp="1"/>
          </p:cNvSpPr>
          <p:nvPr>
            <p:ph type="title"/>
          </p:nvPr>
        </p:nvSpPr>
        <p:spPr>
          <a:xfrm>
            <a:off x="838200" y="365126"/>
            <a:ext cx="11008360" cy="895350"/>
          </a:xfrm>
        </p:spPr>
        <p:txBody>
          <a:bodyPr/>
          <a:lstStyle>
            <a:lvl1pPr>
              <a:defRPr>
                <a:solidFill>
                  <a:schemeClr val="bg1"/>
                </a:solidFill>
              </a:defRPr>
            </a:lvl1pPr>
          </a:lstStyle>
          <a:p>
            <a:r>
              <a:rPr lang="en-US"/>
              <a:t>Click to edit Master title style</a:t>
            </a:r>
          </a:p>
        </p:txBody>
      </p:sp>
      <p:pic>
        <p:nvPicPr>
          <p:cNvPr id="3" name="Picture 2" descr="A large building with a dome&#10;&#10;Description automatically generated">
            <a:extLst>
              <a:ext uri="{FF2B5EF4-FFF2-40B4-BE49-F238E27FC236}">
                <a16:creationId xmlns:a16="http://schemas.microsoft.com/office/drawing/2014/main" id="{7988D943-4181-20FD-7B94-8B8FC22A66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40608" y="2055814"/>
            <a:ext cx="5551392" cy="4360368"/>
          </a:xfrm>
          <a:prstGeom prst="rect">
            <a:avLst/>
          </a:prstGeom>
        </p:spPr>
      </p:pic>
      <p:sp>
        <p:nvSpPr>
          <p:cNvPr id="8" name="Text Placeholder 7">
            <a:extLst>
              <a:ext uri="{FF2B5EF4-FFF2-40B4-BE49-F238E27FC236}">
                <a16:creationId xmlns:a16="http://schemas.microsoft.com/office/drawing/2014/main" id="{E9C16B86-EAB9-BA74-0943-EC64254B7703}"/>
              </a:ext>
            </a:extLst>
          </p:cNvPr>
          <p:cNvSpPr>
            <a:spLocks noGrp="1"/>
          </p:cNvSpPr>
          <p:nvPr>
            <p:ph type="body" sz="quarter" idx="10"/>
          </p:nvPr>
        </p:nvSpPr>
        <p:spPr>
          <a:xfrm>
            <a:off x="838200" y="1462085"/>
            <a:ext cx="8772525"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0514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Layout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1CAF6-91C3-BD90-4D91-BE0F51C60703}"/>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text on a black background&#10;&#10;Description automatically generated">
            <a:extLst>
              <a:ext uri="{FF2B5EF4-FFF2-40B4-BE49-F238E27FC236}">
                <a16:creationId xmlns:a16="http://schemas.microsoft.com/office/drawing/2014/main" id="{D03A7FF0-8EDB-019C-EF45-49E01CA9E1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793" y="6416181"/>
            <a:ext cx="1592805" cy="330732"/>
          </a:xfrm>
          <a:prstGeom prst="rect">
            <a:avLst/>
          </a:prstGeom>
        </p:spPr>
      </p:pic>
      <p:pic>
        <p:nvPicPr>
          <p:cNvPr id="6" name="Picture 5" descr="A black and white logo&#10;&#10;Description automatically generated">
            <a:extLst>
              <a:ext uri="{FF2B5EF4-FFF2-40B4-BE49-F238E27FC236}">
                <a16:creationId xmlns:a16="http://schemas.microsoft.com/office/drawing/2014/main" id="{221F6931-B9D9-56AB-9FFA-BD1786599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
        <p:nvSpPr>
          <p:cNvPr id="2" name="Title 1">
            <a:extLst>
              <a:ext uri="{FF2B5EF4-FFF2-40B4-BE49-F238E27FC236}">
                <a16:creationId xmlns:a16="http://schemas.microsoft.com/office/drawing/2014/main" id="{080B51F0-F955-F46E-907C-68BB59867547}"/>
              </a:ext>
            </a:extLst>
          </p:cNvPr>
          <p:cNvSpPr>
            <a:spLocks noGrp="1"/>
          </p:cNvSpPr>
          <p:nvPr>
            <p:ph type="title"/>
          </p:nvPr>
        </p:nvSpPr>
        <p:spPr>
          <a:xfrm>
            <a:off x="838200" y="365126"/>
            <a:ext cx="10557398" cy="895350"/>
          </a:xfrm>
        </p:spPr>
        <p:txBody>
          <a:bodyPr/>
          <a:lstStyle>
            <a:lvl1pPr>
              <a:defRPr>
                <a:solidFill>
                  <a:schemeClr val="bg1"/>
                </a:solidFill>
              </a:defRPr>
            </a:lvl1pPr>
          </a:lstStyle>
          <a:p>
            <a:r>
              <a:rPr lang="en-US"/>
              <a:t>Click to edit Master title</a:t>
            </a:r>
          </a:p>
        </p:txBody>
      </p:sp>
      <p:sp>
        <p:nvSpPr>
          <p:cNvPr id="8" name="Text Placeholder 7">
            <a:extLst>
              <a:ext uri="{FF2B5EF4-FFF2-40B4-BE49-F238E27FC236}">
                <a16:creationId xmlns:a16="http://schemas.microsoft.com/office/drawing/2014/main" id="{E9C16B86-EAB9-BA74-0943-EC64254B7703}"/>
              </a:ext>
            </a:extLst>
          </p:cNvPr>
          <p:cNvSpPr>
            <a:spLocks noGrp="1"/>
          </p:cNvSpPr>
          <p:nvPr>
            <p:ph type="body" sz="quarter" idx="10"/>
          </p:nvPr>
        </p:nvSpPr>
        <p:spPr>
          <a:xfrm>
            <a:off x="838200" y="1462085"/>
            <a:ext cx="10557398"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1178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ayout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1CAF6-91C3-BD90-4D91-BE0F51C60703}"/>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text on a black background&#10;&#10;Description automatically generated">
            <a:extLst>
              <a:ext uri="{FF2B5EF4-FFF2-40B4-BE49-F238E27FC236}">
                <a16:creationId xmlns:a16="http://schemas.microsoft.com/office/drawing/2014/main" id="{D03A7FF0-8EDB-019C-EF45-49E01CA9E1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793" y="6416181"/>
            <a:ext cx="1592805" cy="330732"/>
          </a:xfrm>
          <a:prstGeom prst="rect">
            <a:avLst/>
          </a:prstGeom>
        </p:spPr>
      </p:pic>
      <p:pic>
        <p:nvPicPr>
          <p:cNvPr id="6" name="Picture 5" descr="A black and white logo&#10;&#10;Description automatically generated">
            <a:extLst>
              <a:ext uri="{FF2B5EF4-FFF2-40B4-BE49-F238E27FC236}">
                <a16:creationId xmlns:a16="http://schemas.microsoft.com/office/drawing/2014/main" id="{221F6931-B9D9-56AB-9FFA-BD1786599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
        <p:nvSpPr>
          <p:cNvPr id="2" name="Title 1">
            <a:extLst>
              <a:ext uri="{FF2B5EF4-FFF2-40B4-BE49-F238E27FC236}">
                <a16:creationId xmlns:a16="http://schemas.microsoft.com/office/drawing/2014/main" id="{080B51F0-F955-F46E-907C-68BB59867547}"/>
              </a:ext>
            </a:extLst>
          </p:cNvPr>
          <p:cNvSpPr>
            <a:spLocks noGrp="1"/>
          </p:cNvSpPr>
          <p:nvPr>
            <p:ph type="title"/>
          </p:nvPr>
        </p:nvSpPr>
        <p:spPr>
          <a:xfrm>
            <a:off x="838200" y="365126"/>
            <a:ext cx="10557398" cy="895350"/>
          </a:xfrm>
        </p:spPr>
        <p:txBody>
          <a:bodyPr/>
          <a:lstStyle>
            <a:lvl1pPr>
              <a:defRPr>
                <a:solidFill>
                  <a:schemeClr val="bg1"/>
                </a:solidFill>
              </a:defRPr>
            </a:lvl1pPr>
          </a:lstStyle>
          <a:p>
            <a:r>
              <a:rPr lang="en-US"/>
              <a:t>Click to edit Master title</a:t>
            </a:r>
          </a:p>
        </p:txBody>
      </p:sp>
      <p:sp>
        <p:nvSpPr>
          <p:cNvPr id="8" name="Text Placeholder 7">
            <a:extLst>
              <a:ext uri="{FF2B5EF4-FFF2-40B4-BE49-F238E27FC236}">
                <a16:creationId xmlns:a16="http://schemas.microsoft.com/office/drawing/2014/main" id="{E9C16B86-EAB9-BA74-0943-EC64254B7703}"/>
              </a:ext>
            </a:extLst>
          </p:cNvPr>
          <p:cNvSpPr>
            <a:spLocks noGrp="1"/>
          </p:cNvSpPr>
          <p:nvPr>
            <p:ph type="body" sz="quarter" idx="10"/>
          </p:nvPr>
        </p:nvSpPr>
        <p:spPr>
          <a:xfrm>
            <a:off x="838200" y="1462085"/>
            <a:ext cx="10557398"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1542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ayout 12">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E5C533B2-C2E6-0D6C-B2A6-FCED859350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sp>
        <p:nvSpPr>
          <p:cNvPr id="7" name="Rectangle 6">
            <a:extLst>
              <a:ext uri="{FF2B5EF4-FFF2-40B4-BE49-F238E27FC236}">
                <a16:creationId xmlns:a16="http://schemas.microsoft.com/office/drawing/2014/main" id="{E4954A2D-9954-1B98-2229-00FF7D889389}"/>
              </a:ext>
            </a:extLst>
          </p:cNvPr>
          <p:cNvSpPr/>
          <p:nvPr userDrawn="1"/>
        </p:nvSpPr>
        <p:spPr>
          <a:xfrm>
            <a:off x="0" y="0"/>
            <a:ext cx="5740400" cy="622808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hild smelling a flower&#10;&#10;Description automatically generated">
            <a:extLst>
              <a:ext uri="{FF2B5EF4-FFF2-40B4-BE49-F238E27FC236}">
                <a16:creationId xmlns:a16="http://schemas.microsoft.com/office/drawing/2014/main" id="{2E0FB976-D1B0-05BA-41B9-7220AE73F4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6400" y="1544320"/>
            <a:ext cx="6999238" cy="4674962"/>
          </a:xfrm>
          <a:prstGeom prst="rect">
            <a:avLst/>
          </a:prstGeom>
        </p:spPr>
      </p:pic>
      <p:sp>
        <p:nvSpPr>
          <p:cNvPr id="2" name="Title 1">
            <a:extLst>
              <a:ext uri="{FF2B5EF4-FFF2-40B4-BE49-F238E27FC236}">
                <a16:creationId xmlns:a16="http://schemas.microsoft.com/office/drawing/2014/main" id="{AF417844-D5B7-F71C-EE5C-A89803540DB9}"/>
              </a:ext>
            </a:extLst>
          </p:cNvPr>
          <p:cNvSpPr>
            <a:spLocks noGrp="1"/>
          </p:cNvSpPr>
          <p:nvPr>
            <p:ph type="title"/>
          </p:nvPr>
        </p:nvSpPr>
        <p:spPr>
          <a:xfrm>
            <a:off x="1823219" y="467042"/>
            <a:ext cx="3718560" cy="5293995"/>
          </a:xfrm>
        </p:spPr>
        <p:txBody>
          <a:bodyPr/>
          <a:lstStyle/>
          <a:p>
            <a:r>
              <a:rPr lang="en-US"/>
              <a:t>Click to edit Master title style</a:t>
            </a:r>
          </a:p>
        </p:txBody>
      </p:sp>
      <p:pic>
        <p:nvPicPr>
          <p:cNvPr id="4" name="Picture 3" descr="A logo with colorful people on it&#10;&#10;Description automatically generated with medium confidence">
            <a:extLst>
              <a:ext uri="{FF2B5EF4-FFF2-40B4-BE49-F238E27FC236}">
                <a16:creationId xmlns:a16="http://schemas.microsoft.com/office/drawing/2014/main" id="{1ED79A35-8D66-9C9E-63CE-D66F0ABA39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9" name="Text Placeholder 8">
            <a:extLst>
              <a:ext uri="{FF2B5EF4-FFF2-40B4-BE49-F238E27FC236}">
                <a16:creationId xmlns:a16="http://schemas.microsoft.com/office/drawing/2014/main" id="{86B8EB19-41D4-BF17-7779-3727870FA43F}"/>
              </a:ext>
            </a:extLst>
          </p:cNvPr>
          <p:cNvSpPr>
            <a:spLocks noGrp="1"/>
          </p:cNvSpPr>
          <p:nvPr>
            <p:ph type="body" sz="quarter" idx="10"/>
          </p:nvPr>
        </p:nvSpPr>
        <p:spPr>
          <a:xfrm>
            <a:off x="5964238" y="355600"/>
            <a:ext cx="6015037" cy="586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9996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Primary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43F8159C-BBF5-01E6-F3DE-4C8219B711FE}"/>
              </a:ext>
            </a:extLst>
          </p:cNvPr>
          <p:cNvSpPr>
            <a:spLocks noGrp="1"/>
          </p:cNvSpPr>
          <p:nvPr>
            <p:ph type="pic" sz="quarter" idx="10"/>
          </p:nvPr>
        </p:nvSpPr>
        <p:spPr>
          <a:xfrm>
            <a:off x="0" y="0"/>
            <a:ext cx="12192000" cy="6858000"/>
          </a:xfrm>
          <a:custGeom>
            <a:avLst/>
            <a:gdLst>
              <a:gd name="connsiteX0" fmla="*/ 8504731 w 12192000"/>
              <a:gd name="connsiteY0" fmla="*/ 5881143 h 6858000"/>
              <a:gd name="connsiteX1" fmla="*/ 9644513 w 12192000"/>
              <a:gd name="connsiteY1" fmla="*/ 5881143 h 6858000"/>
              <a:gd name="connsiteX2" fmla="*/ 9077935 w 12192000"/>
              <a:gd name="connsiteY2" fmla="*/ 6858000 h 6858000"/>
              <a:gd name="connsiteX3" fmla="*/ 9071308 w 12192000"/>
              <a:gd name="connsiteY3" fmla="*/ 6858000 h 6858000"/>
              <a:gd name="connsiteX4" fmla="*/ 8251249 w 12192000"/>
              <a:gd name="connsiteY4" fmla="*/ 5495412 h 6858000"/>
              <a:gd name="connsiteX5" fmla="*/ 9031187 w 12192000"/>
              <a:gd name="connsiteY5" fmla="*/ 6852517 h 6858000"/>
              <a:gd name="connsiteX6" fmla="*/ 7465930 w 12192000"/>
              <a:gd name="connsiteY6" fmla="*/ 6855624 h 6858000"/>
              <a:gd name="connsiteX7" fmla="*/ 6989583 w 12192000"/>
              <a:gd name="connsiteY7" fmla="*/ 5495412 h 6858000"/>
              <a:gd name="connsiteX8" fmla="*/ 7588040 w 12192000"/>
              <a:gd name="connsiteY8" fmla="*/ 6531969 h 6858000"/>
              <a:gd name="connsiteX9" fmla="*/ 6395228 w 12192000"/>
              <a:gd name="connsiteY9" fmla="*/ 6529601 h 6858000"/>
              <a:gd name="connsiteX10" fmla="*/ 7016911 w 12192000"/>
              <a:gd name="connsiteY10" fmla="*/ 5482196 h 6858000"/>
              <a:gd name="connsiteX11" fmla="*/ 8213824 w 12192000"/>
              <a:gd name="connsiteY11" fmla="*/ 5482196 h 6858000"/>
              <a:gd name="connsiteX12" fmla="*/ 7615367 w 12192000"/>
              <a:gd name="connsiteY12" fmla="*/ 6514017 h 6858000"/>
              <a:gd name="connsiteX13" fmla="*/ 12192000 w 12192000"/>
              <a:gd name="connsiteY13" fmla="*/ 5461241 h 6858000"/>
              <a:gd name="connsiteX14" fmla="*/ 12192000 w 12192000"/>
              <a:gd name="connsiteY14" fmla="*/ 6759874 h 6858000"/>
              <a:gd name="connsiteX15" fmla="*/ 12135347 w 12192000"/>
              <a:gd name="connsiteY15" fmla="*/ 6858000 h 6858000"/>
              <a:gd name="connsiteX16" fmla="*/ 12074188 w 12192000"/>
              <a:gd name="connsiteY16" fmla="*/ 6858000 h 6858000"/>
              <a:gd name="connsiteX17" fmla="*/ 11272510 w 12192000"/>
              <a:gd name="connsiteY17" fmla="*/ 5463066 h 6858000"/>
              <a:gd name="connsiteX18" fmla="*/ 11218704 w 12192000"/>
              <a:gd name="connsiteY18" fmla="*/ 5457151 h 6858000"/>
              <a:gd name="connsiteX19" fmla="*/ 12031196 w 12192000"/>
              <a:gd name="connsiteY19" fmla="*/ 6858000 h 6858000"/>
              <a:gd name="connsiteX20" fmla="*/ 10406211 w 12192000"/>
              <a:gd name="connsiteY20" fmla="*/ 6858000 h 6858000"/>
              <a:gd name="connsiteX21" fmla="*/ 10040454 w 12192000"/>
              <a:gd name="connsiteY21" fmla="*/ 5457151 h 6858000"/>
              <a:gd name="connsiteX22" fmla="*/ 11165809 w 12192000"/>
              <a:gd name="connsiteY22" fmla="*/ 5457151 h 6858000"/>
              <a:gd name="connsiteX23" fmla="*/ 10603131 w 12192000"/>
              <a:gd name="connsiteY23" fmla="*/ 6427285 h 6858000"/>
              <a:gd name="connsiteX24" fmla="*/ 4137109 w 12192000"/>
              <a:gd name="connsiteY24" fmla="*/ 4445814 h 6858000"/>
              <a:gd name="connsiteX25" fmla="*/ 4666033 w 12192000"/>
              <a:gd name="connsiteY25" fmla="*/ 5366158 h 6858000"/>
              <a:gd name="connsiteX26" fmla="*/ 3604533 w 12192000"/>
              <a:gd name="connsiteY26" fmla="*/ 5368265 h 6858000"/>
              <a:gd name="connsiteX27" fmla="*/ 9346880 w 12192000"/>
              <a:gd name="connsiteY27" fmla="*/ 4415846 h 6858000"/>
              <a:gd name="connsiteX28" fmla="*/ 10184808 w 12192000"/>
              <a:gd name="connsiteY28" fmla="*/ 5860550 h 6858000"/>
              <a:gd name="connsiteX29" fmla="*/ 8508951 w 12192000"/>
              <a:gd name="connsiteY29" fmla="*/ 5860550 h 6858000"/>
              <a:gd name="connsiteX30" fmla="*/ 7619193 w 12192000"/>
              <a:gd name="connsiteY30" fmla="*/ 4406397 h 6858000"/>
              <a:gd name="connsiteX31" fmla="*/ 8223245 w 12192000"/>
              <a:gd name="connsiteY31" fmla="*/ 5457458 h 6858000"/>
              <a:gd name="connsiteX32" fmla="*/ 7010973 w 12192000"/>
              <a:gd name="connsiteY32" fmla="*/ 5459865 h 6858000"/>
              <a:gd name="connsiteX33" fmla="*/ 7652622 w 12192000"/>
              <a:gd name="connsiteY33" fmla="*/ 4406396 h 6858000"/>
              <a:gd name="connsiteX34" fmla="*/ 9328479 w 12192000"/>
              <a:gd name="connsiteY34" fmla="*/ 4406396 h 6858000"/>
              <a:gd name="connsiteX35" fmla="*/ 8490550 w 12192000"/>
              <a:gd name="connsiteY35" fmla="*/ 5851100 h 6858000"/>
              <a:gd name="connsiteX36" fmla="*/ 5906972 w 12192000"/>
              <a:gd name="connsiteY36" fmla="*/ 4403957 h 6858000"/>
              <a:gd name="connsiteX37" fmla="*/ 7577084 w 12192000"/>
              <a:gd name="connsiteY37" fmla="*/ 4407272 h 6858000"/>
              <a:gd name="connsiteX38" fmla="*/ 6744898 w 12192000"/>
              <a:gd name="connsiteY38" fmla="*/ 5855291 h 6858000"/>
              <a:gd name="connsiteX39" fmla="*/ 4154361 w 12192000"/>
              <a:gd name="connsiteY39" fmla="*/ 4403957 h 6858000"/>
              <a:gd name="connsiteX40" fmla="*/ 5824473 w 12192000"/>
              <a:gd name="connsiteY40" fmla="*/ 4407272 h 6858000"/>
              <a:gd name="connsiteX41" fmla="*/ 4992288 w 12192000"/>
              <a:gd name="connsiteY41" fmla="*/ 5855291 h 6858000"/>
              <a:gd name="connsiteX42" fmla="*/ 5870540 w 12192000"/>
              <a:gd name="connsiteY42" fmla="*/ 4399652 h 6858000"/>
              <a:gd name="connsiteX43" fmla="*/ 6708466 w 12192000"/>
              <a:gd name="connsiteY43" fmla="*/ 5844356 h 6858000"/>
              <a:gd name="connsiteX44" fmla="*/ 5032612 w 12192000"/>
              <a:gd name="connsiteY44" fmla="*/ 5844356 h 6858000"/>
              <a:gd name="connsiteX45" fmla="*/ 10824020 w 12192000"/>
              <a:gd name="connsiteY45" fmla="*/ 3966323 h 6858000"/>
              <a:gd name="connsiteX46" fmla="*/ 9986091 w 12192000"/>
              <a:gd name="connsiteY46" fmla="*/ 5417659 h 6858000"/>
              <a:gd name="connsiteX47" fmla="*/ 9153904 w 12192000"/>
              <a:gd name="connsiteY47" fmla="*/ 3969638 h 6858000"/>
              <a:gd name="connsiteX48" fmla="*/ 10867537 w 12192000"/>
              <a:gd name="connsiteY48" fmla="*/ 3966261 h 6858000"/>
              <a:gd name="connsiteX49" fmla="*/ 11705465 w 12192000"/>
              <a:gd name="connsiteY49" fmla="*/ 5410965 h 6858000"/>
              <a:gd name="connsiteX50" fmla="*/ 10029608 w 12192000"/>
              <a:gd name="connsiteY50" fmla="*/ 5410965 h 6858000"/>
              <a:gd name="connsiteX51" fmla="*/ 3188613 w 12192000"/>
              <a:gd name="connsiteY51" fmla="*/ 3711860 h 6858000"/>
              <a:gd name="connsiteX52" fmla="*/ 4497181 w 12192000"/>
              <a:gd name="connsiteY52" fmla="*/ 3711860 h 6858000"/>
              <a:gd name="connsiteX53" fmla="*/ 3842897 w 12192000"/>
              <a:gd name="connsiteY53" fmla="*/ 4839941 h 6858000"/>
              <a:gd name="connsiteX54" fmla="*/ 3147223 w 12192000"/>
              <a:gd name="connsiteY54" fmla="*/ 3711860 h 6858000"/>
              <a:gd name="connsiteX55" fmla="*/ 3787525 w 12192000"/>
              <a:gd name="connsiteY55" fmla="*/ 4847937 h 6858000"/>
              <a:gd name="connsiteX56" fmla="*/ 2483461 w 12192000"/>
              <a:gd name="connsiteY56" fmla="*/ 4839594 h 6858000"/>
              <a:gd name="connsiteX57" fmla="*/ 1797802 w 12192000"/>
              <a:gd name="connsiteY57" fmla="*/ 3711859 h 6858000"/>
              <a:gd name="connsiteX58" fmla="*/ 3106376 w 12192000"/>
              <a:gd name="connsiteY58" fmla="*/ 3711859 h 6858000"/>
              <a:gd name="connsiteX59" fmla="*/ 2452088 w 12192000"/>
              <a:gd name="connsiteY59" fmla="*/ 4839940 h 6858000"/>
              <a:gd name="connsiteX60" fmla="*/ 2315261 w 12192000"/>
              <a:gd name="connsiteY60" fmla="*/ 3002695 h 6858000"/>
              <a:gd name="connsiteX61" fmla="*/ 2707730 w 12192000"/>
              <a:gd name="connsiteY61" fmla="*/ 3682471 h 6858000"/>
              <a:gd name="connsiteX62" fmla="*/ 1925480 w 12192000"/>
              <a:gd name="connsiteY62" fmla="*/ 3680918 h 6858000"/>
              <a:gd name="connsiteX63" fmla="*/ 1501310 w 12192000"/>
              <a:gd name="connsiteY63" fmla="*/ 3002694 h 6858000"/>
              <a:gd name="connsiteX64" fmla="*/ 2286250 w 12192000"/>
              <a:gd name="connsiteY64" fmla="*/ 3002694 h 6858000"/>
              <a:gd name="connsiteX65" fmla="*/ 1893780 w 12192000"/>
              <a:gd name="connsiteY65" fmla="*/ 3679365 h 6858000"/>
              <a:gd name="connsiteX66" fmla="*/ 11473729 w 12192000"/>
              <a:gd name="connsiteY66" fmla="*/ 2971729 h 6858000"/>
              <a:gd name="connsiteX67" fmla="*/ 12032551 w 12192000"/>
              <a:gd name="connsiteY67" fmla="*/ 3944088 h 6858000"/>
              <a:gd name="connsiteX68" fmla="*/ 10911051 w 12192000"/>
              <a:gd name="connsiteY68" fmla="*/ 3946314 h 6858000"/>
              <a:gd name="connsiteX69" fmla="*/ 6793266 w 12192000"/>
              <a:gd name="connsiteY69" fmla="*/ 2943061 h 6858000"/>
              <a:gd name="connsiteX70" fmla="*/ 8463380 w 12192000"/>
              <a:gd name="connsiteY70" fmla="*/ 2946376 h 6858000"/>
              <a:gd name="connsiteX71" fmla="*/ 7631194 w 12192000"/>
              <a:gd name="connsiteY71" fmla="*/ 4394393 h 6858000"/>
              <a:gd name="connsiteX72" fmla="*/ 6708465 w 12192000"/>
              <a:gd name="connsiteY72" fmla="*/ 2937383 h 6858000"/>
              <a:gd name="connsiteX73" fmla="*/ 5870538 w 12192000"/>
              <a:gd name="connsiteY73" fmla="*/ 4388717 h 6858000"/>
              <a:gd name="connsiteX74" fmla="*/ 5038351 w 12192000"/>
              <a:gd name="connsiteY74" fmla="*/ 2940698 h 6858000"/>
              <a:gd name="connsiteX75" fmla="*/ 6744899 w 12192000"/>
              <a:gd name="connsiteY75" fmla="*/ 2933497 h 6858000"/>
              <a:gd name="connsiteX76" fmla="*/ 7582827 w 12192000"/>
              <a:gd name="connsiteY76" fmla="*/ 4378199 h 6858000"/>
              <a:gd name="connsiteX77" fmla="*/ 5906972 w 12192000"/>
              <a:gd name="connsiteY77" fmla="*/ 4378199 h 6858000"/>
              <a:gd name="connsiteX78" fmla="*/ 4992289 w 12192000"/>
              <a:gd name="connsiteY78" fmla="*/ 2933497 h 6858000"/>
              <a:gd name="connsiteX79" fmla="*/ 5830216 w 12192000"/>
              <a:gd name="connsiteY79" fmla="*/ 4378199 h 6858000"/>
              <a:gd name="connsiteX80" fmla="*/ 4154361 w 12192000"/>
              <a:gd name="connsiteY80" fmla="*/ 4378199 h 6858000"/>
              <a:gd name="connsiteX81" fmla="*/ 8502372 w 12192000"/>
              <a:gd name="connsiteY81" fmla="*/ 2931653 h 6858000"/>
              <a:gd name="connsiteX82" fmla="*/ 9340300 w 12192000"/>
              <a:gd name="connsiteY82" fmla="*/ 4376354 h 6858000"/>
              <a:gd name="connsiteX83" fmla="*/ 7664443 w 12192000"/>
              <a:gd name="connsiteY83" fmla="*/ 4376354 h 6858000"/>
              <a:gd name="connsiteX84" fmla="*/ 10044309 w 12192000"/>
              <a:gd name="connsiteY84" fmla="*/ 2493475 h 6858000"/>
              <a:gd name="connsiteX85" fmla="*/ 11714423 w 12192000"/>
              <a:gd name="connsiteY85" fmla="*/ 2496790 h 6858000"/>
              <a:gd name="connsiteX86" fmla="*/ 10882237 w 12192000"/>
              <a:gd name="connsiteY86" fmla="*/ 3944808 h 6858000"/>
              <a:gd name="connsiteX87" fmla="*/ 8291696 w 12192000"/>
              <a:gd name="connsiteY87" fmla="*/ 2493475 h 6858000"/>
              <a:gd name="connsiteX88" fmla="*/ 9961810 w 12192000"/>
              <a:gd name="connsiteY88" fmla="*/ 2496790 h 6858000"/>
              <a:gd name="connsiteX89" fmla="*/ 9129624 w 12192000"/>
              <a:gd name="connsiteY89" fmla="*/ 3944808 h 6858000"/>
              <a:gd name="connsiteX90" fmla="*/ 10007877 w 12192000"/>
              <a:gd name="connsiteY90" fmla="*/ 2489170 h 6858000"/>
              <a:gd name="connsiteX91" fmla="*/ 10845805 w 12192000"/>
              <a:gd name="connsiteY91" fmla="*/ 3933873 h 6858000"/>
              <a:gd name="connsiteX92" fmla="*/ 9169948 w 12192000"/>
              <a:gd name="connsiteY92" fmla="*/ 3933873 h 6858000"/>
              <a:gd name="connsiteX93" fmla="*/ 3669562 w 12192000"/>
              <a:gd name="connsiteY93" fmla="*/ 2238971 h 6858000"/>
              <a:gd name="connsiteX94" fmla="*/ 5339674 w 12192000"/>
              <a:gd name="connsiteY94" fmla="*/ 2242286 h 6858000"/>
              <a:gd name="connsiteX95" fmla="*/ 4507487 w 12192000"/>
              <a:gd name="connsiteY95" fmla="*/ 3690302 h 6858000"/>
              <a:gd name="connsiteX96" fmla="*/ 1916950 w 12192000"/>
              <a:gd name="connsiteY96" fmla="*/ 2238971 h 6858000"/>
              <a:gd name="connsiteX97" fmla="*/ 3587064 w 12192000"/>
              <a:gd name="connsiteY97" fmla="*/ 2242286 h 6858000"/>
              <a:gd name="connsiteX98" fmla="*/ 2754878 w 12192000"/>
              <a:gd name="connsiteY98" fmla="*/ 3690302 h 6858000"/>
              <a:gd name="connsiteX99" fmla="*/ 3633131 w 12192000"/>
              <a:gd name="connsiteY99" fmla="*/ 2234665 h 6858000"/>
              <a:gd name="connsiteX100" fmla="*/ 4471057 w 12192000"/>
              <a:gd name="connsiteY100" fmla="*/ 3679367 h 6858000"/>
              <a:gd name="connsiteX101" fmla="*/ 2795202 w 12192000"/>
              <a:gd name="connsiteY101" fmla="*/ 3679367 h 6858000"/>
              <a:gd name="connsiteX102" fmla="*/ 5452924 w 12192000"/>
              <a:gd name="connsiteY102" fmla="*/ 2132352 h 6858000"/>
              <a:gd name="connsiteX103" fmla="*/ 5901872 w 12192000"/>
              <a:gd name="connsiteY103" fmla="*/ 2906398 h 6858000"/>
              <a:gd name="connsiteX104" fmla="*/ 5003976 w 12192000"/>
              <a:gd name="connsiteY104" fmla="*/ 2906398 h 6858000"/>
              <a:gd name="connsiteX105" fmla="*/ 1800772 w 12192000"/>
              <a:gd name="connsiteY105" fmla="*/ 2120534 h 6858000"/>
              <a:gd name="connsiteX106" fmla="*/ 2295496 w 12192000"/>
              <a:gd name="connsiteY106" fmla="*/ 2981359 h 6858000"/>
              <a:gd name="connsiteX107" fmla="*/ 1302637 w 12192000"/>
              <a:gd name="connsiteY107" fmla="*/ 2983329 h 6858000"/>
              <a:gd name="connsiteX108" fmla="*/ 5322808 w 12192000"/>
              <a:gd name="connsiteY108" fmla="*/ 1848368 h 6858000"/>
              <a:gd name="connsiteX109" fmla="*/ 6547617 w 12192000"/>
              <a:gd name="connsiteY109" fmla="*/ 1855627 h 6858000"/>
              <a:gd name="connsiteX110" fmla="*/ 5933129 w 12192000"/>
              <a:gd name="connsiteY110" fmla="*/ 2915161 h 6858000"/>
              <a:gd name="connsiteX111" fmla="*/ 8066898 w 12192000"/>
              <a:gd name="connsiteY111" fmla="*/ 1463795 h 6858000"/>
              <a:gd name="connsiteX112" fmla="*/ 7452377 w 12192000"/>
              <a:gd name="connsiteY112" fmla="*/ 2528176 h 6858000"/>
              <a:gd name="connsiteX113" fmla="*/ 6842068 w 12192000"/>
              <a:gd name="connsiteY113" fmla="*/ 1466226 h 6858000"/>
              <a:gd name="connsiteX114" fmla="*/ 6802360 w 12192000"/>
              <a:gd name="connsiteY114" fmla="*/ 1461461 h 6858000"/>
              <a:gd name="connsiteX115" fmla="*/ 7640288 w 12192000"/>
              <a:gd name="connsiteY115" fmla="*/ 2906164 h 6858000"/>
              <a:gd name="connsiteX116" fmla="*/ 5964432 w 12192000"/>
              <a:gd name="connsiteY116" fmla="*/ 2906164 h 6858000"/>
              <a:gd name="connsiteX117" fmla="*/ 10835530 w 12192000"/>
              <a:gd name="connsiteY117" fmla="*/ 1026898 h 6858000"/>
              <a:gd name="connsiteX118" fmla="*/ 9997601 w 12192000"/>
              <a:gd name="connsiteY118" fmla="*/ 2478234 h 6858000"/>
              <a:gd name="connsiteX119" fmla="*/ 9165414 w 12192000"/>
              <a:gd name="connsiteY119" fmla="*/ 1030213 h 6858000"/>
              <a:gd name="connsiteX120" fmla="*/ 10871964 w 12192000"/>
              <a:gd name="connsiteY120" fmla="*/ 1023012 h 6858000"/>
              <a:gd name="connsiteX121" fmla="*/ 11709892 w 12192000"/>
              <a:gd name="connsiteY121" fmla="*/ 2467716 h 6858000"/>
              <a:gd name="connsiteX122" fmla="*/ 10034035 w 12192000"/>
              <a:gd name="connsiteY122" fmla="*/ 2467716 h 6858000"/>
              <a:gd name="connsiteX123" fmla="*/ 9119351 w 12192000"/>
              <a:gd name="connsiteY123" fmla="*/ 1023012 h 6858000"/>
              <a:gd name="connsiteX124" fmla="*/ 9957279 w 12192000"/>
              <a:gd name="connsiteY124" fmla="*/ 2467716 h 6858000"/>
              <a:gd name="connsiteX125" fmla="*/ 8281422 w 12192000"/>
              <a:gd name="connsiteY125" fmla="*/ 2467716 h 6858000"/>
              <a:gd name="connsiteX126" fmla="*/ 1159946 w 12192000"/>
              <a:gd name="connsiteY126" fmla="*/ 973704 h 6858000"/>
              <a:gd name="connsiteX127" fmla="*/ 1800248 w 12192000"/>
              <a:gd name="connsiteY127" fmla="*/ 2109779 h 6858000"/>
              <a:gd name="connsiteX128" fmla="*/ 496183 w 12192000"/>
              <a:gd name="connsiteY128" fmla="*/ 2101436 h 6858000"/>
              <a:gd name="connsiteX129" fmla="*/ 0 w 12192000"/>
              <a:gd name="connsiteY129" fmla="*/ 964296 h 6858000"/>
              <a:gd name="connsiteX130" fmla="*/ 1130685 w 12192000"/>
              <a:gd name="connsiteY130" fmla="*/ 964296 h 6858000"/>
              <a:gd name="connsiteX131" fmla="*/ 304352 w 12192000"/>
              <a:gd name="connsiteY131" fmla="*/ 2389007 h 6858000"/>
              <a:gd name="connsiteX132" fmla="*/ 0 w 12192000"/>
              <a:gd name="connsiteY132" fmla="*/ 1864262 h 6858000"/>
              <a:gd name="connsiteX133" fmla="*/ 5925947 w 12192000"/>
              <a:gd name="connsiteY133" fmla="*/ 796723 h 6858000"/>
              <a:gd name="connsiteX134" fmla="*/ 6522794 w 12192000"/>
              <a:gd name="connsiteY134" fmla="*/ 1835254 h 6858000"/>
              <a:gd name="connsiteX135" fmla="*/ 5324979 w 12192000"/>
              <a:gd name="connsiteY135" fmla="*/ 1837631 h 6858000"/>
              <a:gd name="connsiteX136" fmla="*/ 5943483 w 12192000"/>
              <a:gd name="connsiteY136" fmla="*/ 779862 h 6858000"/>
              <a:gd name="connsiteX137" fmla="*/ 7168291 w 12192000"/>
              <a:gd name="connsiteY137" fmla="*/ 787121 h 6858000"/>
              <a:gd name="connsiteX138" fmla="*/ 6553801 w 12192000"/>
              <a:gd name="connsiteY138" fmla="*/ 1846657 h 6858000"/>
              <a:gd name="connsiteX139" fmla="*/ 4471056 w 12192000"/>
              <a:gd name="connsiteY139" fmla="*/ 772396 h 6858000"/>
              <a:gd name="connsiteX140" fmla="*/ 3633129 w 12192000"/>
              <a:gd name="connsiteY140" fmla="*/ 2223730 h 6858000"/>
              <a:gd name="connsiteX141" fmla="*/ 2800942 w 12192000"/>
              <a:gd name="connsiteY141" fmla="*/ 775711 h 6858000"/>
              <a:gd name="connsiteX142" fmla="*/ 4507487 w 12192000"/>
              <a:gd name="connsiteY142" fmla="*/ 768510 h 6858000"/>
              <a:gd name="connsiteX143" fmla="*/ 5345418 w 12192000"/>
              <a:gd name="connsiteY143" fmla="*/ 2213212 h 6858000"/>
              <a:gd name="connsiteX144" fmla="*/ 3669563 w 12192000"/>
              <a:gd name="connsiteY144" fmla="*/ 2213212 h 6858000"/>
              <a:gd name="connsiteX145" fmla="*/ 2754878 w 12192000"/>
              <a:gd name="connsiteY145" fmla="*/ 768510 h 6858000"/>
              <a:gd name="connsiteX146" fmla="*/ 3592807 w 12192000"/>
              <a:gd name="connsiteY146" fmla="*/ 2213212 h 6858000"/>
              <a:gd name="connsiteX147" fmla="*/ 1916950 w 12192000"/>
              <a:gd name="connsiteY147" fmla="*/ 2213212 h 6858000"/>
              <a:gd name="connsiteX148" fmla="*/ 7428240 w 12192000"/>
              <a:gd name="connsiteY148" fmla="*/ 381700 h 6858000"/>
              <a:gd name="connsiteX149" fmla="*/ 8042760 w 12192000"/>
              <a:gd name="connsiteY149" fmla="*/ 1441219 h 6858000"/>
              <a:gd name="connsiteX150" fmla="*/ 6813719 w 12192000"/>
              <a:gd name="connsiteY150" fmla="*/ 1441219 h 6858000"/>
              <a:gd name="connsiteX151" fmla="*/ 829206 w 12192000"/>
              <a:gd name="connsiteY151" fmla="*/ 335947 h 6858000"/>
              <a:gd name="connsiteX152" fmla="*/ 2955627 w 12192000"/>
              <a:gd name="connsiteY152" fmla="*/ 340168 h 6858000"/>
              <a:gd name="connsiteX153" fmla="*/ 1896072 w 12192000"/>
              <a:gd name="connsiteY153" fmla="*/ 2183812 h 6858000"/>
              <a:gd name="connsiteX154" fmla="*/ 11193 w 12192000"/>
              <a:gd name="connsiteY154" fmla="*/ 0 h 6858000"/>
              <a:gd name="connsiteX155" fmla="*/ 594080 w 12192000"/>
              <a:gd name="connsiteY155" fmla="*/ 0 h 6858000"/>
              <a:gd name="connsiteX156" fmla="*/ 1140564 w 12192000"/>
              <a:gd name="connsiteY156" fmla="*/ 942214 h 6858000"/>
              <a:gd name="connsiteX157" fmla="*/ 0 w 12192000"/>
              <a:gd name="connsiteY157" fmla="*/ 942214 h 6858000"/>
              <a:gd name="connsiteX158" fmla="*/ 0 w 12192000"/>
              <a:gd name="connsiteY158" fmla="*/ 192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192000" h="6858000">
                <a:moveTo>
                  <a:pt x="8504731" y="5881143"/>
                </a:moveTo>
                <a:lnTo>
                  <a:pt x="9644513" y="5881143"/>
                </a:lnTo>
                <a:lnTo>
                  <a:pt x="9077935" y="6858000"/>
                </a:lnTo>
                <a:lnTo>
                  <a:pt x="9071308" y="6858000"/>
                </a:lnTo>
                <a:close/>
                <a:moveTo>
                  <a:pt x="8251249" y="5495412"/>
                </a:moveTo>
                <a:lnTo>
                  <a:pt x="9031187" y="6852517"/>
                </a:lnTo>
                <a:lnTo>
                  <a:pt x="7465930" y="6855624"/>
                </a:lnTo>
                <a:close/>
                <a:moveTo>
                  <a:pt x="6989583" y="5495412"/>
                </a:moveTo>
                <a:lnTo>
                  <a:pt x="7588040" y="6531969"/>
                </a:lnTo>
                <a:lnTo>
                  <a:pt x="6395228" y="6529601"/>
                </a:lnTo>
                <a:close/>
                <a:moveTo>
                  <a:pt x="7016911" y="5482196"/>
                </a:moveTo>
                <a:lnTo>
                  <a:pt x="8213824" y="5482196"/>
                </a:lnTo>
                <a:lnTo>
                  <a:pt x="7615367" y="6514017"/>
                </a:lnTo>
                <a:close/>
                <a:moveTo>
                  <a:pt x="12192000" y="5461241"/>
                </a:moveTo>
                <a:lnTo>
                  <a:pt x="12192000" y="6759874"/>
                </a:lnTo>
                <a:lnTo>
                  <a:pt x="12135347" y="6858000"/>
                </a:lnTo>
                <a:lnTo>
                  <a:pt x="12074188" y="6858000"/>
                </a:lnTo>
                <a:lnTo>
                  <a:pt x="11272510" y="5463066"/>
                </a:lnTo>
                <a:close/>
                <a:moveTo>
                  <a:pt x="11218704" y="5457151"/>
                </a:moveTo>
                <a:lnTo>
                  <a:pt x="12031196" y="6858000"/>
                </a:lnTo>
                <a:lnTo>
                  <a:pt x="10406211" y="6858000"/>
                </a:lnTo>
                <a:close/>
                <a:moveTo>
                  <a:pt x="10040454" y="5457151"/>
                </a:moveTo>
                <a:lnTo>
                  <a:pt x="11165809" y="5457151"/>
                </a:lnTo>
                <a:lnTo>
                  <a:pt x="10603131" y="6427285"/>
                </a:lnTo>
                <a:close/>
                <a:moveTo>
                  <a:pt x="4137109" y="4445814"/>
                </a:moveTo>
                <a:lnTo>
                  <a:pt x="4666033" y="5366158"/>
                </a:lnTo>
                <a:lnTo>
                  <a:pt x="3604533" y="5368265"/>
                </a:lnTo>
                <a:close/>
                <a:moveTo>
                  <a:pt x="9346880" y="4415846"/>
                </a:moveTo>
                <a:lnTo>
                  <a:pt x="10184808" y="5860550"/>
                </a:lnTo>
                <a:lnTo>
                  <a:pt x="8508951" y="5860550"/>
                </a:lnTo>
                <a:close/>
                <a:moveTo>
                  <a:pt x="7619193" y="4406397"/>
                </a:moveTo>
                <a:lnTo>
                  <a:pt x="8223245" y="5457458"/>
                </a:lnTo>
                <a:lnTo>
                  <a:pt x="7010973" y="5459865"/>
                </a:lnTo>
                <a:close/>
                <a:moveTo>
                  <a:pt x="7652622" y="4406396"/>
                </a:moveTo>
                <a:lnTo>
                  <a:pt x="9328479" y="4406396"/>
                </a:lnTo>
                <a:lnTo>
                  <a:pt x="8490550" y="5851100"/>
                </a:lnTo>
                <a:close/>
                <a:moveTo>
                  <a:pt x="5906972" y="4403957"/>
                </a:moveTo>
                <a:lnTo>
                  <a:pt x="7577084" y="4407272"/>
                </a:lnTo>
                <a:lnTo>
                  <a:pt x="6744898" y="5855291"/>
                </a:lnTo>
                <a:close/>
                <a:moveTo>
                  <a:pt x="4154361" y="4403957"/>
                </a:moveTo>
                <a:lnTo>
                  <a:pt x="5824473" y="4407272"/>
                </a:lnTo>
                <a:lnTo>
                  <a:pt x="4992288" y="5855291"/>
                </a:lnTo>
                <a:close/>
                <a:moveTo>
                  <a:pt x="5870540" y="4399652"/>
                </a:moveTo>
                <a:lnTo>
                  <a:pt x="6708466" y="5844356"/>
                </a:lnTo>
                <a:lnTo>
                  <a:pt x="5032612" y="5844356"/>
                </a:lnTo>
                <a:close/>
                <a:moveTo>
                  <a:pt x="10824020" y="3966323"/>
                </a:moveTo>
                <a:lnTo>
                  <a:pt x="9986091" y="5417659"/>
                </a:lnTo>
                <a:lnTo>
                  <a:pt x="9153904" y="3969638"/>
                </a:lnTo>
                <a:close/>
                <a:moveTo>
                  <a:pt x="10867537" y="3966261"/>
                </a:moveTo>
                <a:lnTo>
                  <a:pt x="11705465" y="5410965"/>
                </a:lnTo>
                <a:lnTo>
                  <a:pt x="10029608" y="5410965"/>
                </a:lnTo>
                <a:close/>
                <a:moveTo>
                  <a:pt x="3188613" y="3711860"/>
                </a:moveTo>
                <a:lnTo>
                  <a:pt x="4497181" y="3711860"/>
                </a:lnTo>
                <a:lnTo>
                  <a:pt x="3842897" y="4839941"/>
                </a:lnTo>
                <a:close/>
                <a:moveTo>
                  <a:pt x="3147223" y="3711860"/>
                </a:moveTo>
                <a:lnTo>
                  <a:pt x="3787525" y="4847937"/>
                </a:lnTo>
                <a:lnTo>
                  <a:pt x="2483461" y="4839594"/>
                </a:lnTo>
                <a:close/>
                <a:moveTo>
                  <a:pt x="1797802" y="3711859"/>
                </a:moveTo>
                <a:lnTo>
                  <a:pt x="3106376" y="3711859"/>
                </a:lnTo>
                <a:lnTo>
                  <a:pt x="2452088" y="4839940"/>
                </a:lnTo>
                <a:close/>
                <a:moveTo>
                  <a:pt x="2315261" y="3002695"/>
                </a:moveTo>
                <a:lnTo>
                  <a:pt x="2707730" y="3682471"/>
                </a:lnTo>
                <a:lnTo>
                  <a:pt x="1925480" y="3680918"/>
                </a:lnTo>
                <a:close/>
                <a:moveTo>
                  <a:pt x="1501310" y="3002694"/>
                </a:moveTo>
                <a:lnTo>
                  <a:pt x="2286250" y="3002694"/>
                </a:lnTo>
                <a:lnTo>
                  <a:pt x="1893780" y="3679365"/>
                </a:lnTo>
                <a:close/>
                <a:moveTo>
                  <a:pt x="11473729" y="2971729"/>
                </a:moveTo>
                <a:lnTo>
                  <a:pt x="12032551" y="3944088"/>
                </a:lnTo>
                <a:lnTo>
                  <a:pt x="10911051" y="3946314"/>
                </a:lnTo>
                <a:close/>
                <a:moveTo>
                  <a:pt x="6793266" y="2943061"/>
                </a:moveTo>
                <a:lnTo>
                  <a:pt x="8463380" y="2946376"/>
                </a:lnTo>
                <a:lnTo>
                  <a:pt x="7631194" y="4394393"/>
                </a:lnTo>
                <a:close/>
                <a:moveTo>
                  <a:pt x="6708465" y="2937383"/>
                </a:moveTo>
                <a:lnTo>
                  <a:pt x="5870538" y="4388717"/>
                </a:lnTo>
                <a:lnTo>
                  <a:pt x="5038351" y="2940698"/>
                </a:lnTo>
                <a:close/>
                <a:moveTo>
                  <a:pt x="6744899" y="2933497"/>
                </a:moveTo>
                <a:lnTo>
                  <a:pt x="7582827" y="4378199"/>
                </a:lnTo>
                <a:lnTo>
                  <a:pt x="5906972" y="4378199"/>
                </a:lnTo>
                <a:close/>
                <a:moveTo>
                  <a:pt x="4992289" y="2933497"/>
                </a:moveTo>
                <a:lnTo>
                  <a:pt x="5830216" y="4378199"/>
                </a:lnTo>
                <a:lnTo>
                  <a:pt x="4154361" y="4378199"/>
                </a:lnTo>
                <a:close/>
                <a:moveTo>
                  <a:pt x="8502372" y="2931653"/>
                </a:moveTo>
                <a:lnTo>
                  <a:pt x="9340300" y="4376354"/>
                </a:lnTo>
                <a:lnTo>
                  <a:pt x="7664443" y="4376354"/>
                </a:lnTo>
                <a:close/>
                <a:moveTo>
                  <a:pt x="10044309" y="2493475"/>
                </a:moveTo>
                <a:lnTo>
                  <a:pt x="11714423" y="2496790"/>
                </a:lnTo>
                <a:lnTo>
                  <a:pt x="10882237" y="3944808"/>
                </a:lnTo>
                <a:close/>
                <a:moveTo>
                  <a:pt x="8291696" y="2493475"/>
                </a:moveTo>
                <a:lnTo>
                  <a:pt x="9961810" y="2496790"/>
                </a:lnTo>
                <a:lnTo>
                  <a:pt x="9129624" y="3944808"/>
                </a:lnTo>
                <a:close/>
                <a:moveTo>
                  <a:pt x="10007877" y="2489170"/>
                </a:moveTo>
                <a:lnTo>
                  <a:pt x="10845805" y="3933873"/>
                </a:lnTo>
                <a:lnTo>
                  <a:pt x="9169948" y="3933873"/>
                </a:lnTo>
                <a:close/>
                <a:moveTo>
                  <a:pt x="3669562" y="2238971"/>
                </a:moveTo>
                <a:lnTo>
                  <a:pt x="5339674" y="2242286"/>
                </a:lnTo>
                <a:lnTo>
                  <a:pt x="4507487" y="3690302"/>
                </a:lnTo>
                <a:close/>
                <a:moveTo>
                  <a:pt x="1916950" y="2238971"/>
                </a:moveTo>
                <a:lnTo>
                  <a:pt x="3587064" y="2242286"/>
                </a:lnTo>
                <a:lnTo>
                  <a:pt x="2754878" y="3690302"/>
                </a:lnTo>
                <a:close/>
                <a:moveTo>
                  <a:pt x="3633131" y="2234665"/>
                </a:moveTo>
                <a:lnTo>
                  <a:pt x="4471057" y="3679367"/>
                </a:lnTo>
                <a:lnTo>
                  <a:pt x="2795202" y="3679367"/>
                </a:lnTo>
                <a:close/>
                <a:moveTo>
                  <a:pt x="5452924" y="2132352"/>
                </a:moveTo>
                <a:lnTo>
                  <a:pt x="5901872" y="2906398"/>
                </a:lnTo>
                <a:lnTo>
                  <a:pt x="5003976" y="2906398"/>
                </a:lnTo>
                <a:close/>
                <a:moveTo>
                  <a:pt x="1800772" y="2120534"/>
                </a:moveTo>
                <a:lnTo>
                  <a:pt x="2295496" y="2981359"/>
                </a:lnTo>
                <a:lnTo>
                  <a:pt x="1302637" y="2983329"/>
                </a:lnTo>
                <a:close/>
                <a:moveTo>
                  <a:pt x="5322808" y="1848368"/>
                </a:moveTo>
                <a:lnTo>
                  <a:pt x="6547617" y="1855627"/>
                </a:lnTo>
                <a:lnTo>
                  <a:pt x="5933129" y="2915161"/>
                </a:lnTo>
                <a:close/>
                <a:moveTo>
                  <a:pt x="8066898" y="1463795"/>
                </a:moveTo>
                <a:lnTo>
                  <a:pt x="7452377" y="2528176"/>
                </a:lnTo>
                <a:lnTo>
                  <a:pt x="6842068" y="1466226"/>
                </a:lnTo>
                <a:close/>
                <a:moveTo>
                  <a:pt x="6802360" y="1461461"/>
                </a:moveTo>
                <a:lnTo>
                  <a:pt x="7640288" y="2906164"/>
                </a:lnTo>
                <a:lnTo>
                  <a:pt x="5964432" y="2906164"/>
                </a:lnTo>
                <a:close/>
                <a:moveTo>
                  <a:pt x="10835530" y="1026898"/>
                </a:moveTo>
                <a:lnTo>
                  <a:pt x="9997601" y="2478234"/>
                </a:lnTo>
                <a:lnTo>
                  <a:pt x="9165414" y="1030213"/>
                </a:lnTo>
                <a:close/>
                <a:moveTo>
                  <a:pt x="10871964" y="1023012"/>
                </a:moveTo>
                <a:lnTo>
                  <a:pt x="11709892" y="2467716"/>
                </a:lnTo>
                <a:lnTo>
                  <a:pt x="10034035" y="2467716"/>
                </a:lnTo>
                <a:close/>
                <a:moveTo>
                  <a:pt x="9119351" y="1023012"/>
                </a:moveTo>
                <a:lnTo>
                  <a:pt x="9957279" y="2467716"/>
                </a:lnTo>
                <a:lnTo>
                  <a:pt x="8281422" y="2467716"/>
                </a:lnTo>
                <a:close/>
                <a:moveTo>
                  <a:pt x="1159946" y="973704"/>
                </a:moveTo>
                <a:lnTo>
                  <a:pt x="1800248" y="2109779"/>
                </a:lnTo>
                <a:lnTo>
                  <a:pt x="496183" y="2101436"/>
                </a:lnTo>
                <a:close/>
                <a:moveTo>
                  <a:pt x="0" y="964296"/>
                </a:moveTo>
                <a:lnTo>
                  <a:pt x="1130685" y="964296"/>
                </a:lnTo>
                <a:lnTo>
                  <a:pt x="304352" y="2389007"/>
                </a:lnTo>
                <a:lnTo>
                  <a:pt x="0" y="1864262"/>
                </a:lnTo>
                <a:close/>
                <a:moveTo>
                  <a:pt x="5925947" y="796723"/>
                </a:moveTo>
                <a:lnTo>
                  <a:pt x="6522794" y="1835254"/>
                </a:lnTo>
                <a:lnTo>
                  <a:pt x="5324979" y="1837631"/>
                </a:lnTo>
                <a:close/>
                <a:moveTo>
                  <a:pt x="5943483" y="779862"/>
                </a:moveTo>
                <a:lnTo>
                  <a:pt x="7168291" y="787121"/>
                </a:lnTo>
                <a:lnTo>
                  <a:pt x="6553801" y="1846657"/>
                </a:lnTo>
                <a:close/>
                <a:moveTo>
                  <a:pt x="4471056" y="772396"/>
                </a:moveTo>
                <a:lnTo>
                  <a:pt x="3633129" y="2223730"/>
                </a:lnTo>
                <a:lnTo>
                  <a:pt x="2800942" y="775711"/>
                </a:lnTo>
                <a:close/>
                <a:moveTo>
                  <a:pt x="4507487" y="768510"/>
                </a:moveTo>
                <a:lnTo>
                  <a:pt x="5345418" y="2213212"/>
                </a:lnTo>
                <a:lnTo>
                  <a:pt x="3669563" y="2213212"/>
                </a:lnTo>
                <a:close/>
                <a:moveTo>
                  <a:pt x="2754878" y="768510"/>
                </a:moveTo>
                <a:lnTo>
                  <a:pt x="3592807" y="2213212"/>
                </a:lnTo>
                <a:lnTo>
                  <a:pt x="1916950" y="2213212"/>
                </a:lnTo>
                <a:close/>
                <a:moveTo>
                  <a:pt x="7428240" y="381700"/>
                </a:moveTo>
                <a:lnTo>
                  <a:pt x="8042760" y="1441219"/>
                </a:lnTo>
                <a:lnTo>
                  <a:pt x="6813719" y="1441219"/>
                </a:lnTo>
                <a:close/>
                <a:moveTo>
                  <a:pt x="829206" y="335947"/>
                </a:moveTo>
                <a:lnTo>
                  <a:pt x="2955627" y="340168"/>
                </a:lnTo>
                <a:lnTo>
                  <a:pt x="1896072" y="2183812"/>
                </a:lnTo>
                <a:close/>
                <a:moveTo>
                  <a:pt x="11193" y="0"/>
                </a:moveTo>
                <a:lnTo>
                  <a:pt x="594080" y="0"/>
                </a:lnTo>
                <a:lnTo>
                  <a:pt x="1140564" y="942214"/>
                </a:lnTo>
                <a:lnTo>
                  <a:pt x="0" y="942214"/>
                </a:lnTo>
                <a:lnTo>
                  <a:pt x="0" y="19297"/>
                </a:lnTo>
                <a:close/>
              </a:path>
            </a:pathLst>
          </a:custGeom>
          <a:pattFill prst="pct30">
            <a:fgClr>
              <a:schemeClr val="accent1"/>
            </a:fgClr>
            <a:bgClr>
              <a:schemeClr val="bg1"/>
            </a:bgClr>
          </a:pattFill>
        </p:spPr>
        <p:txBody>
          <a:bodyPr wrap="square">
            <a:noAutofit/>
          </a:bodyPr>
          <a:lstStyle/>
          <a:p>
            <a:endParaRPr lang="en-US" dirty="0"/>
          </a:p>
        </p:txBody>
      </p:sp>
      <p:pic>
        <p:nvPicPr>
          <p:cNvPr id="2" name="Picture 1" descr="A blue and black logo&#10;&#10;Description automatically generated">
            <a:extLst>
              <a:ext uri="{FF2B5EF4-FFF2-40B4-BE49-F238E27FC236}">
                <a16:creationId xmlns:a16="http://schemas.microsoft.com/office/drawing/2014/main" id="{853FF5D2-C307-1C34-0D19-BE2C7E5CD7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3212" y="6416181"/>
            <a:ext cx="1582788" cy="330732"/>
          </a:xfrm>
          <a:prstGeom prst="rect">
            <a:avLst/>
          </a:prstGeom>
        </p:spPr>
      </p:pic>
      <p:pic>
        <p:nvPicPr>
          <p:cNvPr id="3" name="Picture 2" descr="A logo with colorful people on it&#10;&#10;Description automatically generated with medium confidence">
            <a:extLst>
              <a:ext uri="{FF2B5EF4-FFF2-40B4-BE49-F238E27FC236}">
                <a16:creationId xmlns:a16="http://schemas.microsoft.com/office/drawing/2014/main" id="{B4CF428E-6C91-AD9B-435F-82225313B2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2394" y="6309517"/>
            <a:ext cx="995136" cy="476740"/>
          </a:xfrm>
          <a:prstGeom prst="rect">
            <a:avLst/>
          </a:prstGeom>
        </p:spPr>
      </p:pic>
    </p:spTree>
    <p:extLst>
      <p:ext uri="{BB962C8B-B14F-4D97-AF65-F5344CB8AC3E}">
        <p14:creationId xmlns:p14="http://schemas.microsoft.com/office/powerpoint/2010/main" val="347944565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Primary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6E3A498-2C1E-8C82-CF15-7215A9681135}"/>
              </a:ext>
            </a:extLst>
          </p:cNvPr>
          <p:cNvSpPr>
            <a:spLocks noGrp="1"/>
          </p:cNvSpPr>
          <p:nvPr>
            <p:ph type="pic" sz="quarter" idx="10"/>
          </p:nvPr>
        </p:nvSpPr>
        <p:spPr>
          <a:xfrm>
            <a:off x="0" y="0"/>
            <a:ext cx="5170488" cy="2711450"/>
          </a:xfrm>
          <a:pattFill prst="pct20">
            <a:fgClr>
              <a:schemeClr val="accent1"/>
            </a:fgClr>
            <a:bgClr>
              <a:schemeClr val="bg1"/>
            </a:bgClr>
          </a:pattFill>
        </p:spPr>
        <p:txBody>
          <a:bodyPr/>
          <a:lstStyle/>
          <a:p>
            <a:endParaRPr lang="en-US" dirty="0"/>
          </a:p>
        </p:txBody>
      </p:sp>
      <p:sp>
        <p:nvSpPr>
          <p:cNvPr id="7" name="Picture Placeholder 6">
            <a:extLst>
              <a:ext uri="{FF2B5EF4-FFF2-40B4-BE49-F238E27FC236}">
                <a16:creationId xmlns:a16="http://schemas.microsoft.com/office/drawing/2014/main" id="{C3B1583B-A292-36BE-B5B5-A97DBC236E3C}"/>
              </a:ext>
            </a:extLst>
          </p:cNvPr>
          <p:cNvSpPr>
            <a:spLocks noGrp="1"/>
          </p:cNvSpPr>
          <p:nvPr>
            <p:ph type="pic" sz="quarter" idx="11"/>
          </p:nvPr>
        </p:nvSpPr>
        <p:spPr>
          <a:xfrm>
            <a:off x="5265738" y="0"/>
            <a:ext cx="3941762" cy="6258560"/>
          </a:xfrm>
          <a:pattFill prst="pct20">
            <a:fgClr>
              <a:schemeClr val="accent1"/>
            </a:fgClr>
            <a:bgClr>
              <a:schemeClr val="bg1"/>
            </a:bgClr>
          </a:pattFill>
        </p:spPr>
        <p:txBody>
          <a:bodyPr/>
          <a:lstStyle/>
          <a:p>
            <a:endParaRPr lang="en-US" dirty="0"/>
          </a:p>
        </p:txBody>
      </p:sp>
      <p:sp>
        <p:nvSpPr>
          <p:cNvPr id="10" name="Picture Placeholder 9">
            <a:extLst>
              <a:ext uri="{FF2B5EF4-FFF2-40B4-BE49-F238E27FC236}">
                <a16:creationId xmlns:a16="http://schemas.microsoft.com/office/drawing/2014/main" id="{97C4E2B1-B4D3-0A1C-86B4-5BCE19774CE9}"/>
              </a:ext>
            </a:extLst>
          </p:cNvPr>
          <p:cNvSpPr>
            <a:spLocks noGrp="1"/>
          </p:cNvSpPr>
          <p:nvPr>
            <p:ph type="pic" sz="quarter" idx="12"/>
          </p:nvPr>
        </p:nvSpPr>
        <p:spPr>
          <a:xfrm>
            <a:off x="9302751" y="0"/>
            <a:ext cx="2889250" cy="3429000"/>
          </a:xfrm>
          <a:pattFill prst="pct20">
            <a:fgClr>
              <a:schemeClr val="accent1"/>
            </a:fgClr>
            <a:bgClr>
              <a:schemeClr val="bg1"/>
            </a:bgClr>
          </a:pattFill>
        </p:spPr>
        <p:txBody>
          <a:bodyPr/>
          <a:lstStyle/>
          <a:p>
            <a:endParaRPr lang="en-US" dirty="0"/>
          </a:p>
        </p:txBody>
      </p:sp>
      <p:sp>
        <p:nvSpPr>
          <p:cNvPr id="12" name="Picture Placeholder 11">
            <a:extLst>
              <a:ext uri="{FF2B5EF4-FFF2-40B4-BE49-F238E27FC236}">
                <a16:creationId xmlns:a16="http://schemas.microsoft.com/office/drawing/2014/main" id="{12CB491E-AAB7-F754-4867-1C35272311A5}"/>
              </a:ext>
            </a:extLst>
          </p:cNvPr>
          <p:cNvSpPr>
            <a:spLocks noGrp="1"/>
          </p:cNvSpPr>
          <p:nvPr>
            <p:ph type="pic" sz="quarter" idx="13"/>
          </p:nvPr>
        </p:nvSpPr>
        <p:spPr>
          <a:xfrm>
            <a:off x="9302750" y="3502025"/>
            <a:ext cx="2889250" cy="2755900"/>
          </a:xfrm>
          <a:pattFill prst="pct20">
            <a:fgClr>
              <a:schemeClr val="accent1"/>
            </a:fgClr>
            <a:bgClr>
              <a:schemeClr val="bg1"/>
            </a:bgClr>
          </a:pattFill>
        </p:spPr>
        <p:txBody>
          <a:bodyPr/>
          <a:lstStyle/>
          <a:p>
            <a:endParaRPr lang="en-US" dirty="0"/>
          </a:p>
        </p:txBody>
      </p:sp>
      <p:sp>
        <p:nvSpPr>
          <p:cNvPr id="14" name="Picture Placeholder 13">
            <a:extLst>
              <a:ext uri="{FF2B5EF4-FFF2-40B4-BE49-F238E27FC236}">
                <a16:creationId xmlns:a16="http://schemas.microsoft.com/office/drawing/2014/main" id="{E6FE6CB9-7DA1-F0BB-586D-EACC0057ACD5}"/>
              </a:ext>
            </a:extLst>
          </p:cNvPr>
          <p:cNvSpPr>
            <a:spLocks noGrp="1"/>
          </p:cNvSpPr>
          <p:nvPr>
            <p:ph type="pic" sz="quarter" idx="14"/>
          </p:nvPr>
        </p:nvSpPr>
        <p:spPr>
          <a:xfrm>
            <a:off x="0" y="2792356"/>
            <a:ext cx="5170488" cy="3465569"/>
          </a:xfrm>
          <a:pattFill prst="pct20">
            <a:fgClr>
              <a:schemeClr val="accent1"/>
            </a:fgClr>
            <a:bgClr>
              <a:schemeClr val="bg1"/>
            </a:bgClr>
          </a:pattFill>
        </p:spPr>
        <p:txBody>
          <a:bodyPr/>
          <a:lstStyle/>
          <a:p>
            <a:endParaRPr lang="en-US" dirty="0"/>
          </a:p>
        </p:txBody>
      </p:sp>
      <p:pic>
        <p:nvPicPr>
          <p:cNvPr id="2" name="Picture 1" descr="A blue and black logo&#10;&#10;Description automatically generated">
            <a:extLst>
              <a:ext uri="{FF2B5EF4-FFF2-40B4-BE49-F238E27FC236}">
                <a16:creationId xmlns:a16="http://schemas.microsoft.com/office/drawing/2014/main" id="{8CDEEA4B-A14B-8BCF-F2D4-9F0A4F8A5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6ABA9377-009D-2BE4-4995-69F54D0C54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250027739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Primary 3">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2CBA7517-A1EE-825B-946D-884F10298B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8D99E321-B11F-FDEF-9794-F65A1A0175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6" name="Picture Placeholder 5">
            <a:extLst>
              <a:ext uri="{FF2B5EF4-FFF2-40B4-BE49-F238E27FC236}">
                <a16:creationId xmlns:a16="http://schemas.microsoft.com/office/drawing/2014/main" id="{44486C2D-DE50-51AB-EA56-FDC28BA9CFAA}"/>
              </a:ext>
            </a:extLst>
          </p:cNvPr>
          <p:cNvSpPr>
            <a:spLocks noGrp="1"/>
          </p:cNvSpPr>
          <p:nvPr>
            <p:ph type="pic" sz="quarter" idx="10"/>
          </p:nvPr>
        </p:nvSpPr>
        <p:spPr>
          <a:xfrm>
            <a:off x="0" y="0"/>
            <a:ext cx="12192000" cy="6153150"/>
          </a:xfrm>
          <a:pattFill prst="pct10">
            <a:fgClr>
              <a:schemeClr val="accent1"/>
            </a:fgClr>
            <a:bgClr>
              <a:schemeClr val="bg1"/>
            </a:bgClr>
          </a:pattFill>
        </p:spPr>
        <p:txBody>
          <a:bodyPr/>
          <a:lstStyle/>
          <a:p>
            <a:endParaRPr lang="en-US" dirty="0"/>
          </a:p>
        </p:txBody>
      </p:sp>
      <p:sp>
        <p:nvSpPr>
          <p:cNvPr id="7" name="Triangle 6">
            <a:extLst>
              <a:ext uri="{FF2B5EF4-FFF2-40B4-BE49-F238E27FC236}">
                <a16:creationId xmlns:a16="http://schemas.microsoft.com/office/drawing/2014/main" id="{2ED7605C-2213-810A-6373-D6A5DD80B4FA}"/>
              </a:ext>
            </a:extLst>
          </p:cNvPr>
          <p:cNvSpPr/>
          <p:nvPr userDrawn="1"/>
        </p:nvSpPr>
        <p:spPr>
          <a:xfrm rot="16200000">
            <a:off x="6613616" y="587828"/>
            <a:ext cx="6166212" cy="4990556"/>
          </a:xfrm>
          <a:custGeom>
            <a:avLst/>
            <a:gdLst>
              <a:gd name="connsiteX0" fmla="*/ 13062 w 6648994"/>
              <a:gd name="connsiteY0" fmla="*/ 4990556 h 4990556"/>
              <a:gd name="connsiteX1" fmla="*/ 0 w 6648994"/>
              <a:gd name="connsiteY1" fmla="*/ 0 h 4990556"/>
              <a:gd name="connsiteX2" fmla="*/ 6648994 w 6648994"/>
              <a:gd name="connsiteY2" fmla="*/ 4990556 h 4990556"/>
              <a:gd name="connsiteX3" fmla="*/ 13062 w 6648994"/>
              <a:gd name="connsiteY3" fmla="*/ 4990556 h 4990556"/>
            </a:gdLst>
            <a:ahLst/>
            <a:cxnLst>
              <a:cxn ang="0">
                <a:pos x="connsiteX0" y="connsiteY0"/>
              </a:cxn>
              <a:cxn ang="0">
                <a:pos x="connsiteX1" y="connsiteY1"/>
              </a:cxn>
              <a:cxn ang="0">
                <a:pos x="connsiteX2" y="connsiteY2"/>
              </a:cxn>
              <a:cxn ang="0">
                <a:pos x="connsiteX3" y="connsiteY3"/>
              </a:cxn>
            </a:cxnLst>
            <a:rect l="l" t="t" r="r" b="b"/>
            <a:pathLst>
              <a:path w="6648993" h="4990556">
                <a:moveTo>
                  <a:pt x="13062" y="4990556"/>
                </a:moveTo>
                <a:lnTo>
                  <a:pt x="0" y="0"/>
                </a:lnTo>
                <a:lnTo>
                  <a:pt x="6648994" y="4990556"/>
                </a:lnTo>
                <a:lnTo>
                  <a:pt x="13062" y="4990556"/>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79792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5703636-1A06-1B5A-CB0F-DE6A68945ABC}"/>
              </a:ext>
            </a:extLst>
          </p:cNvPr>
          <p:cNvSpPr>
            <a:spLocks noGrp="1"/>
          </p:cNvSpPr>
          <p:nvPr>
            <p:ph type="pic" sz="quarter" idx="10"/>
          </p:nvPr>
        </p:nvSpPr>
        <p:spPr>
          <a:xfrm>
            <a:off x="0" y="0"/>
            <a:ext cx="12192000" cy="6237288"/>
          </a:xfrm>
          <a:pattFill prst="pct10">
            <a:fgClr>
              <a:schemeClr val="accent1"/>
            </a:fgClr>
            <a:bgClr>
              <a:schemeClr val="bg1"/>
            </a:bgClr>
          </a:pattFill>
        </p:spPr>
        <p:txBody>
          <a:bodyPr/>
          <a:lstStyle/>
          <a:p>
            <a:endParaRPr lang="en-US" dirty="0"/>
          </a:p>
        </p:txBody>
      </p:sp>
      <p:sp>
        <p:nvSpPr>
          <p:cNvPr id="7" name="Content Placeholder 6">
            <a:extLst>
              <a:ext uri="{FF2B5EF4-FFF2-40B4-BE49-F238E27FC236}">
                <a16:creationId xmlns:a16="http://schemas.microsoft.com/office/drawing/2014/main" id="{19130E93-657D-F053-870B-7920BB436196}"/>
              </a:ext>
            </a:extLst>
          </p:cNvPr>
          <p:cNvSpPr>
            <a:spLocks noGrp="1"/>
          </p:cNvSpPr>
          <p:nvPr>
            <p:ph sz="quarter" idx="11" hasCustomPrompt="1"/>
          </p:nvPr>
        </p:nvSpPr>
        <p:spPr>
          <a:xfrm>
            <a:off x="571964" y="2190750"/>
            <a:ext cx="10479213" cy="2476500"/>
          </a:xfrm>
        </p:spPr>
        <p:txBody>
          <a:bodyPr>
            <a:normAutofit/>
          </a:bodyPr>
          <a:lstStyle>
            <a:lvl1pPr marL="0" indent="0">
              <a:buNone/>
              <a:defRPr sz="7200" b="1" i="0">
                <a:latin typeface="Tahoma" panose="020B0604030504040204" pitchFamily="34" charset="0"/>
                <a:ea typeface="Tahoma" panose="020B0604030504040204" pitchFamily="34" charset="0"/>
                <a:cs typeface="Tahoma" panose="020B0604030504040204" pitchFamily="34" charset="0"/>
              </a:defRPr>
            </a:lvl1pPr>
          </a:lstStyle>
          <a:p>
            <a:pPr lvl="0"/>
            <a:r>
              <a:rPr lang="en-US"/>
              <a:t>“Large stand alone quote”</a:t>
            </a:r>
          </a:p>
        </p:txBody>
      </p:sp>
      <p:pic>
        <p:nvPicPr>
          <p:cNvPr id="2" name="Picture 1" descr="A blue and black logo&#10;&#10;Description automatically generated">
            <a:extLst>
              <a:ext uri="{FF2B5EF4-FFF2-40B4-BE49-F238E27FC236}">
                <a16:creationId xmlns:a16="http://schemas.microsoft.com/office/drawing/2014/main" id="{43B53B90-442C-9256-951C-40C2E5C815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C3F5B732-02DF-28D6-2724-E9D0CEFDF6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30566900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885B78-0357-7B46-5DC7-C47D43A31D1C}"/>
              </a:ext>
            </a:extLst>
          </p:cNvPr>
          <p:cNvSpPr>
            <a:spLocks noGrp="1"/>
          </p:cNvSpPr>
          <p:nvPr>
            <p:ph type="title" hasCustomPrompt="1"/>
          </p:nvPr>
        </p:nvSpPr>
        <p:spPr>
          <a:xfrm>
            <a:off x="2108622" y="2241863"/>
            <a:ext cx="7974756" cy="1669463"/>
          </a:xfrm>
        </p:spPr>
        <p:txBody>
          <a:bodyPr>
            <a:noAutofit/>
          </a:bodyPr>
          <a:lstStyle>
            <a:lvl1pPr algn="ctr">
              <a:defRPr sz="6600" b="1">
                <a:latin typeface="Tahoma" panose="020B0604030504040204" pitchFamily="34" charset="0"/>
                <a:ea typeface="Tahoma" panose="020B0604030504040204" pitchFamily="34" charset="0"/>
                <a:cs typeface="Tahoma" panose="020B0604030504040204" pitchFamily="34" charset="0"/>
              </a:defRPr>
            </a:lvl1pPr>
          </a:lstStyle>
          <a:p>
            <a:r>
              <a:rPr lang="en-US"/>
              <a:t>Title Slide</a:t>
            </a:r>
          </a:p>
        </p:txBody>
      </p:sp>
      <p:sp>
        <p:nvSpPr>
          <p:cNvPr id="4" name="Text Placeholder 3">
            <a:extLst>
              <a:ext uri="{FF2B5EF4-FFF2-40B4-BE49-F238E27FC236}">
                <a16:creationId xmlns:a16="http://schemas.microsoft.com/office/drawing/2014/main" id="{F35D3103-DD26-237D-5B0C-362779CDFFB7}"/>
              </a:ext>
            </a:extLst>
          </p:cNvPr>
          <p:cNvSpPr>
            <a:spLocks noGrp="1"/>
          </p:cNvSpPr>
          <p:nvPr>
            <p:ph type="body" sz="quarter" idx="10" hasCustomPrompt="1"/>
          </p:nvPr>
        </p:nvSpPr>
        <p:spPr>
          <a:xfrm>
            <a:off x="2108622" y="3911326"/>
            <a:ext cx="7974756" cy="763318"/>
          </a:xfrm>
        </p:spPr>
        <p:txBody>
          <a:bodyPr/>
          <a:lstStyle>
            <a:lvl1pPr marL="0" indent="0" algn="ctr">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a:t>Subhead</a:t>
            </a:r>
          </a:p>
        </p:txBody>
      </p:sp>
      <p:sp>
        <p:nvSpPr>
          <p:cNvPr id="5" name="Rectangle 4">
            <a:extLst>
              <a:ext uri="{FF2B5EF4-FFF2-40B4-BE49-F238E27FC236}">
                <a16:creationId xmlns:a16="http://schemas.microsoft.com/office/drawing/2014/main" id="{83F98913-11B3-A5FB-A158-7AAF50E33867}"/>
              </a:ext>
            </a:extLst>
          </p:cNvPr>
          <p:cNvSpPr/>
          <p:nvPr userDrawn="1"/>
        </p:nvSpPr>
        <p:spPr>
          <a:xfrm>
            <a:off x="0" y="0"/>
            <a:ext cx="12192000" cy="185569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and black logo&#10;&#10;Description automatically generated">
            <a:extLst>
              <a:ext uri="{FF2B5EF4-FFF2-40B4-BE49-F238E27FC236}">
                <a16:creationId xmlns:a16="http://schemas.microsoft.com/office/drawing/2014/main" id="{0DBF9228-2D25-2350-538F-A513D67B4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3858" y="6357256"/>
            <a:ext cx="1864787" cy="389657"/>
          </a:xfrm>
          <a:prstGeom prst="rect">
            <a:avLst/>
          </a:prstGeom>
        </p:spPr>
      </p:pic>
      <p:pic>
        <p:nvPicPr>
          <p:cNvPr id="7" name="Picture 6" descr="A logo with colorful people on it&#10;&#10;Description automatically generated with medium confidence">
            <a:extLst>
              <a:ext uri="{FF2B5EF4-FFF2-40B4-BE49-F238E27FC236}">
                <a16:creationId xmlns:a16="http://schemas.microsoft.com/office/drawing/2014/main" id="{0607BBA6-7047-9D2B-8F55-6418226933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157272"/>
            <a:ext cx="1312930" cy="628985"/>
          </a:xfrm>
          <a:prstGeom prst="rect">
            <a:avLst/>
          </a:prstGeom>
        </p:spPr>
      </p:pic>
    </p:spTree>
    <p:extLst>
      <p:ext uri="{BB962C8B-B14F-4D97-AF65-F5344CB8AC3E}">
        <p14:creationId xmlns:p14="http://schemas.microsoft.com/office/powerpoint/2010/main" val="36204217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2990-7C78-9D70-2F48-A491AD3BE069}"/>
              </a:ext>
            </a:extLst>
          </p:cNvPr>
          <p:cNvSpPr>
            <a:spLocks noGrp="1"/>
          </p:cNvSpPr>
          <p:nvPr>
            <p:ph type="title" hasCustomPrompt="1"/>
          </p:nvPr>
        </p:nvSpPr>
        <p:spPr>
          <a:xfrm>
            <a:off x="298269" y="365125"/>
            <a:ext cx="8702040" cy="5798366"/>
          </a:xfrm>
        </p:spPr>
        <p:txBody>
          <a:bodyPr>
            <a:normAutofit/>
          </a:bodyPr>
          <a:lstStyle>
            <a:lvl1pPr>
              <a:defRPr sz="5400"/>
            </a:lvl1pPr>
          </a:lstStyle>
          <a:p>
            <a:r>
              <a:rPr lang="en-US"/>
              <a:t>Insert large quote or stand out message</a:t>
            </a:r>
          </a:p>
        </p:txBody>
      </p:sp>
      <p:pic>
        <p:nvPicPr>
          <p:cNvPr id="3" name="Picture 2" descr="A blue and black logo&#10;&#10;Description automatically generated">
            <a:extLst>
              <a:ext uri="{FF2B5EF4-FFF2-40B4-BE49-F238E27FC236}">
                <a16:creationId xmlns:a16="http://schemas.microsoft.com/office/drawing/2014/main" id="{C0896473-A4D1-4898-D3F0-025F026BF6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72575FB7-58DA-7FAF-AA46-03D56819DD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6" name="Right Triangle 5">
            <a:extLst>
              <a:ext uri="{FF2B5EF4-FFF2-40B4-BE49-F238E27FC236}">
                <a16:creationId xmlns:a16="http://schemas.microsoft.com/office/drawing/2014/main" id="{D9206D74-CBDC-554D-53D2-4811652A6698}"/>
              </a:ext>
            </a:extLst>
          </p:cNvPr>
          <p:cNvSpPr/>
          <p:nvPr userDrawn="1"/>
        </p:nvSpPr>
        <p:spPr>
          <a:xfrm rot="10800000">
            <a:off x="9457509" y="0"/>
            <a:ext cx="2734491" cy="2734491"/>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3514DC1D-FCEC-1432-8252-2BC680536C78}"/>
              </a:ext>
            </a:extLst>
          </p:cNvPr>
          <p:cNvSpPr/>
          <p:nvPr userDrawn="1"/>
        </p:nvSpPr>
        <p:spPr>
          <a:xfrm>
            <a:off x="9888583" y="780916"/>
            <a:ext cx="2303417" cy="1953575"/>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4D718F98-A030-B2D6-B698-41E9632DBB14}"/>
              </a:ext>
            </a:extLst>
          </p:cNvPr>
          <p:cNvSpPr/>
          <p:nvPr userDrawn="1"/>
        </p:nvSpPr>
        <p:spPr>
          <a:xfrm flipH="1">
            <a:off x="10167256" y="1948123"/>
            <a:ext cx="1746069" cy="1480877"/>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23A82191-9250-8CD7-35D2-F00DB1B50BFF}"/>
              </a:ext>
            </a:extLst>
          </p:cNvPr>
          <p:cNvSpPr/>
          <p:nvPr userDrawn="1"/>
        </p:nvSpPr>
        <p:spPr>
          <a:xfrm flipH="1">
            <a:off x="10417628" y="4389120"/>
            <a:ext cx="1774371" cy="1774371"/>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2862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Blu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D5F82D2-61AD-B55E-04E5-6BF2AF872C5E}"/>
              </a:ext>
            </a:extLst>
          </p:cNvPr>
          <p:cNvSpPr/>
          <p:nvPr userDrawn="1"/>
        </p:nvSpPr>
        <p:spPr>
          <a:xfrm>
            <a:off x="0" y="0"/>
            <a:ext cx="12192000" cy="169068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6DF2BAF2-458F-37F0-C9DF-9D7C0C3F9A5A}"/>
              </a:ext>
            </a:extLst>
          </p:cNvPr>
          <p:cNvCxnSpPr/>
          <p:nvPr userDrawn="1"/>
        </p:nvCxnSpPr>
        <p:spPr>
          <a:xfrm>
            <a:off x="186561" y="3590692"/>
            <a:ext cx="11842595" cy="0"/>
          </a:xfrm>
          <a:prstGeom prst="line">
            <a:avLst/>
          </a:prstGeom>
          <a:ln w="38100"/>
        </p:spPr>
        <p:style>
          <a:lnRef idx="2">
            <a:schemeClr val="dk1"/>
          </a:lnRef>
          <a:fillRef idx="0">
            <a:schemeClr val="dk1"/>
          </a:fillRef>
          <a:effectRef idx="1">
            <a:schemeClr val="dk1"/>
          </a:effectRef>
          <a:fontRef idx="minor">
            <a:schemeClr val="tx1"/>
          </a:fontRef>
        </p:style>
      </p:cxnSp>
      <p:sp>
        <p:nvSpPr>
          <p:cNvPr id="7" name="Text Placeholder 6">
            <a:extLst>
              <a:ext uri="{FF2B5EF4-FFF2-40B4-BE49-F238E27FC236}">
                <a16:creationId xmlns:a16="http://schemas.microsoft.com/office/drawing/2014/main" id="{D2AA8D78-7302-FB55-0A7D-E9638A3FD2CD}"/>
              </a:ext>
            </a:extLst>
          </p:cNvPr>
          <p:cNvSpPr>
            <a:spLocks noGrp="1"/>
          </p:cNvSpPr>
          <p:nvPr>
            <p:ph type="body" sz="quarter" idx="10" hasCustomPrompt="1"/>
          </p:nvPr>
        </p:nvSpPr>
        <p:spPr>
          <a:xfrm>
            <a:off x="215900" y="394772"/>
            <a:ext cx="11760200" cy="857943"/>
          </a:xfrm>
        </p:spPr>
        <p:txBody>
          <a:bodyPr>
            <a:normAutofit/>
          </a:bodyPr>
          <a:lstStyle>
            <a:lvl1pPr marL="0" indent="0" algn="ctr">
              <a:buNone/>
              <a:defRPr sz="5400" b="1" i="0">
                <a:latin typeface="Tahoma" panose="020B0604030504040204" pitchFamily="34" charset="0"/>
                <a:ea typeface="Tahoma" panose="020B0604030504040204" pitchFamily="34" charset="0"/>
                <a:cs typeface="Tahoma" panose="020B0604030504040204" pitchFamily="34" charset="0"/>
              </a:defRPr>
            </a:lvl1pPr>
            <a:lvl2pPr marL="457200" indent="0">
              <a:buNone/>
              <a:defRPr b="1" i="0">
                <a:latin typeface="Source Sans Pro" panose="020B0503030403020204" pitchFamily="34" charset="0"/>
              </a:defRPr>
            </a:lvl2pPr>
            <a:lvl3pPr marL="914400" indent="0">
              <a:buNone/>
              <a:defRPr b="1" i="0">
                <a:latin typeface="Source Sans Pro" panose="020B0503030403020204" pitchFamily="34" charset="0"/>
              </a:defRPr>
            </a:lvl3pPr>
            <a:lvl4pPr marL="1371600" indent="0">
              <a:buNone/>
              <a:defRPr b="1" i="0">
                <a:latin typeface="Source Sans Pro" panose="020B0503030403020204" pitchFamily="34" charset="0"/>
              </a:defRPr>
            </a:lvl4pPr>
            <a:lvl5pPr marL="1828800" indent="0">
              <a:buNone/>
              <a:defRPr b="1" i="0">
                <a:latin typeface="Source Sans Pro" panose="020B0503030403020204" pitchFamily="34" charset="0"/>
              </a:defRPr>
            </a:lvl5pPr>
          </a:lstStyle>
          <a:p>
            <a:pPr lvl="0"/>
            <a:r>
              <a:rPr lang="en-US"/>
              <a:t>Title for timeline slide v1</a:t>
            </a:r>
          </a:p>
        </p:txBody>
      </p:sp>
      <p:grpSp>
        <p:nvGrpSpPr>
          <p:cNvPr id="35" name="Group 34">
            <a:extLst>
              <a:ext uri="{FF2B5EF4-FFF2-40B4-BE49-F238E27FC236}">
                <a16:creationId xmlns:a16="http://schemas.microsoft.com/office/drawing/2014/main" id="{7F7C00D0-0310-3E2B-0A88-17B0B4833C62}"/>
              </a:ext>
            </a:extLst>
          </p:cNvPr>
          <p:cNvGrpSpPr/>
          <p:nvPr userDrawn="1"/>
        </p:nvGrpSpPr>
        <p:grpSpPr>
          <a:xfrm>
            <a:off x="324308" y="2455114"/>
            <a:ext cx="176573" cy="1135578"/>
            <a:chOff x="324308" y="2455114"/>
            <a:chExt cx="176573" cy="1135578"/>
          </a:xfrm>
        </p:grpSpPr>
        <p:cxnSp>
          <p:nvCxnSpPr>
            <p:cNvPr id="9" name="Straight Connector 8">
              <a:extLst>
                <a:ext uri="{FF2B5EF4-FFF2-40B4-BE49-F238E27FC236}">
                  <a16:creationId xmlns:a16="http://schemas.microsoft.com/office/drawing/2014/main" id="{170BC381-6EA3-50C0-B49C-1A051926EC10}"/>
                </a:ext>
              </a:extLst>
            </p:cNvPr>
            <p:cNvCxnSpPr/>
            <p:nvPr userDrawn="1"/>
          </p:nvCxnSpPr>
          <p:spPr>
            <a:xfrm flipH="1" flipV="1">
              <a:off x="412594" y="2631688"/>
              <a:ext cx="0" cy="959004"/>
            </a:xfrm>
            <a:prstGeom prst="line">
              <a:avLst/>
            </a:prstGeom>
            <a:ln w="38100"/>
          </p:spPr>
          <p:style>
            <a:lnRef idx="2">
              <a:schemeClr val="dk1"/>
            </a:lnRef>
            <a:fillRef idx="0">
              <a:schemeClr val="dk1"/>
            </a:fillRef>
            <a:effectRef idx="1">
              <a:schemeClr val="dk1"/>
            </a:effectRef>
            <a:fontRef idx="minor">
              <a:schemeClr val="tx1"/>
            </a:fontRef>
          </p:style>
        </p:cxnSp>
        <p:sp>
          <p:nvSpPr>
            <p:cNvPr id="10" name="Oval 9">
              <a:extLst>
                <a:ext uri="{FF2B5EF4-FFF2-40B4-BE49-F238E27FC236}">
                  <a16:creationId xmlns:a16="http://schemas.microsoft.com/office/drawing/2014/main" id="{444CB5C1-0242-5DAA-CF9E-1251EF3B6CE2}"/>
                </a:ext>
              </a:extLst>
            </p:cNvPr>
            <p:cNvSpPr/>
            <p:nvPr userDrawn="1"/>
          </p:nvSpPr>
          <p:spPr>
            <a:xfrm>
              <a:off x="324308" y="2455114"/>
              <a:ext cx="176573" cy="17657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Connector 10">
            <a:extLst>
              <a:ext uri="{FF2B5EF4-FFF2-40B4-BE49-F238E27FC236}">
                <a16:creationId xmlns:a16="http://schemas.microsoft.com/office/drawing/2014/main" id="{7FA85AEC-2EEC-742C-B7BD-4D0C91DCF1FE}"/>
              </a:ext>
            </a:extLst>
          </p:cNvPr>
          <p:cNvCxnSpPr/>
          <p:nvPr userDrawn="1"/>
        </p:nvCxnSpPr>
        <p:spPr>
          <a:xfrm flipH="1" flipV="1">
            <a:off x="2430581" y="3590049"/>
            <a:ext cx="0" cy="959004"/>
          </a:xfrm>
          <a:prstGeom prst="line">
            <a:avLst/>
          </a:prstGeom>
          <a:ln w="38100"/>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6F95EB7B-777C-FA78-A8DF-01AEB678413E}"/>
              </a:ext>
            </a:extLst>
          </p:cNvPr>
          <p:cNvSpPr/>
          <p:nvPr userDrawn="1"/>
        </p:nvSpPr>
        <p:spPr>
          <a:xfrm>
            <a:off x="2342295" y="4536162"/>
            <a:ext cx="176573" cy="17657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DC00DF61-0668-D758-9FE3-1CA166F2A8D5}"/>
              </a:ext>
            </a:extLst>
          </p:cNvPr>
          <p:cNvCxnSpPr/>
          <p:nvPr userDrawn="1"/>
        </p:nvCxnSpPr>
        <p:spPr>
          <a:xfrm flipH="1" flipV="1">
            <a:off x="4522139" y="2631688"/>
            <a:ext cx="0" cy="959004"/>
          </a:xfrm>
          <a:prstGeom prst="line">
            <a:avLst/>
          </a:prstGeom>
          <a:ln w="38100"/>
        </p:spPr>
        <p:style>
          <a:lnRef idx="2">
            <a:schemeClr val="dk1"/>
          </a:lnRef>
          <a:fillRef idx="0">
            <a:schemeClr val="dk1"/>
          </a:fillRef>
          <a:effectRef idx="1">
            <a:schemeClr val="dk1"/>
          </a:effectRef>
          <a:fontRef idx="minor">
            <a:schemeClr val="tx1"/>
          </a:fontRef>
        </p:style>
      </p:cxnSp>
      <p:sp>
        <p:nvSpPr>
          <p:cNvPr id="14" name="Oval 13">
            <a:extLst>
              <a:ext uri="{FF2B5EF4-FFF2-40B4-BE49-F238E27FC236}">
                <a16:creationId xmlns:a16="http://schemas.microsoft.com/office/drawing/2014/main" id="{7697FF93-4391-5369-A401-34E0A635D8AE}"/>
              </a:ext>
            </a:extLst>
          </p:cNvPr>
          <p:cNvSpPr/>
          <p:nvPr userDrawn="1"/>
        </p:nvSpPr>
        <p:spPr>
          <a:xfrm>
            <a:off x="4433853" y="2455114"/>
            <a:ext cx="176573" cy="17657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8C6EE88-14F0-2C93-90D2-957F45FBDFD9}"/>
              </a:ext>
            </a:extLst>
          </p:cNvPr>
          <p:cNvCxnSpPr/>
          <p:nvPr userDrawn="1"/>
        </p:nvCxnSpPr>
        <p:spPr>
          <a:xfrm flipH="1" flipV="1">
            <a:off x="6760843" y="3590049"/>
            <a:ext cx="0" cy="959004"/>
          </a:xfrm>
          <a:prstGeom prst="line">
            <a:avLst/>
          </a:prstGeom>
          <a:ln w="38100"/>
        </p:spPr>
        <p:style>
          <a:lnRef idx="2">
            <a:schemeClr val="dk1"/>
          </a:lnRef>
          <a:fillRef idx="0">
            <a:schemeClr val="dk1"/>
          </a:fillRef>
          <a:effectRef idx="1">
            <a:schemeClr val="dk1"/>
          </a:effectRef>
          <a:fontRef idx="minor">
            <a:schemeClr val="tx1"/>
          </a:fontRef>
        </p:style>
      </p:cxnSp>
      <p:sp>
        <p:nvSpPr>
          <p:cNvPr id="16" name="Oval 15">
            <a:extLst>
              <a:ext uri="{FF2B5EF4-FFF2-40B4-BE49-F238E27FC236}">
                <a16:creationId xmlns:a16="http://schemas.microsoft.com/office/drawing/2014/main" id="{77162E63-CDE6-4638-423E-2A169274545D}"/>
              </a:ext>
            </a:extLst>
          </p:cNvPr>
          <p:cNvSpPr/>
          <p:nvPr userDrawn="1"/>
        </p:nvSpPr>
        <p:spPr>
          <a:xfrm>
            <a:off x="6672557" y="4536162"/>
            <a:ext cx="176573" cy="17657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B4B0F065-189A-E4B7-BD63-752AE81F025F}"/>
              </a:ext>
            </a:extLst>
          </p:cNvPr>
          <p:cNvCxnSpPr/>
          <p:nvPr userDrawn="1"/>
        </p:nvCxnSpPr>
        <p:spPr>
          <a:xfrm flipH="1" flipV="1">
            <a:off x="9440980" y="2631688"/>
            <a:ext cx="0" cy="959004"/>
          </a:xfrm>
          <a:prstGeom prst="line">
            <a:avLst/>
          </a:prstGeom>
          <a:ln w="38100"/>
        </p:spPr>
        <p:style>
          <a:lnRef idx="2">
            <a:schemeClr val="dk1"/>
          </a:lnRef>
          <a:fillRef idx="0">
            <a:schemeClr val="dk1"/>
          </a:fillRef>
          <a:effectRef idx="1">
            <a:schemeClr val="dk1"/>
          </a:effectRef>
          <a:fontRef idx="minor">
            <a:schemeClr val="tx1"/>
          </a:fontRef>
        </p:style>
      </p:cxnSp>
      <p:sp>
        <p:nvSpPr>
          <p:cNvPr id="18" name="Oval 17">
            <a:extLst>
              <a:ext uri="{FF2B5EF4-FFF2-40B4-BE49-F238E27FC236}">
                <a16:creationId xmlns:a16="http://schemas.microsoft.com/office/drawing/2014/main" id="{FF38D979-DED3-1827-CEB8-6947354032B0}"/>
              </a:ext>
            </a:extLst>
          </p:cNvPr>
          <p:cNvSpPr/>
          <p:nvPr userDrawn="1"/>
        </p:nvSpPr>
        <p:spPr>
          <a:xfrm>
            <a:off x="9352694" y="2455114"/>
            <a:ext cx="176573" cy="17657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a:extLst>
              <a:ext uri="{FF2B5EF4-FFF2-40B4-BE49-F238E27FC236}">
                <a16:creationId xmlns:a16="http://schemas.microsoft.com/office/drawing/2014/main" id="{577DD701-6C0D-892F-86A5-B5892959FDD0}"/>
              </a:ext>
            </a:extLst>
          </p:cNvPr>
          <p:cNvSpPr>
            <a:spLocks noGrp="1"/>
          </p:cNvSpPr>
          <p:nvPr>
            <p:ph type="body" sz="quarter" idx="12" hasCustomPrompt="1"/>
          </p:nvPr>
        </p:nvSpPr>
        <p:spPr>
          <a:xfrm>
            <a:off x="2518868" y="4537338"/>
            <a:ext cx="1639833" cy="402515"/>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2</a:t>
            </a:r>
          </a:p>
        </p:txBody>
      </p:sp>
      <p:sp>
        <p:nvSpPr>
          <p:cNvPr id="24" name="Text Placeholder 23">
            <a:extLst>
              <a:ext uri="{FF2B5EF4-FFF2-40B4-BE49-F238E27FC236}">
                <a16:creationId xmlns:a16="http://schemas.microsoft.com/office/drawing/2014/main" id="{B3010689-4E9B-6D7A-E88B-5F57A40467D2}"/>
              </a:ext>
            </a:extLst>
          </p:cNvPr>
          <p:cNvSpPr>
            <a:spLocks noGrp="1"/>
          </p:cNvSpPr>
          <p:nvPr>
            <p:ph type="body" sz="quarter" idx="13" hasCustomPrompt="1"/>
          </p:nvPr>
        </p:nvSpPr>
        <p:spPr>
          <a:xfrm>
            <a:off x="506432" y="2354217"/>
            <a:ext cx="1688718" cy="378366"/>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1</a:t>
            </a:r>
          </a:p>
        </p:txBody>
      </p:sp>
      <p:sp>
        <p:nvSpPr>
          <p:cNvPr id="26" name="Text Placeholder 25">
            <a:extLst>
              <a:ext uri="{FF2B5EF4-FFF2-40B4-BE49-F238E27FC236}">
                <a16:creationId xmlns:a16="http://schemas.microsoft.com/office/drawing/2014/main" id="{1C8CCA66-0715-3A61-2ABC-9E2AB0D2BEAB}"/>
              </a:ext>
            </a:extLst>
          </p:cNvPr>
          <p:cNvSpPr>
            <a:spLocks noGrp="1"/>
          </p:cNvSpPr>
          <p:nvPr>
            <p:ph type="body" sz="quarter" idx="14" hasCustomPrompt="1"/>
          </p:nvPr>
        </p:nvSpPr>
        <p:spPr>
          <a:xfrm>
            <a:off x="4609616" y="2354217"/>
            <a:ext cx="1612508" cy="378366"/>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3</a:t>
            </a:r>
          </a:p>
        </p:txBody>
      </p:sp>
      <p:sp>
        <p:nvSpPr>
          <p:cNvPr id="28" name="Text Placeholder 27">
            <a:extLst>
              <a:ext uri="{FF2B5EF4-FFF2-40B4-BE49-F238E27FC236}">
                <a16:creationId xmlns:a16="http://schemas.microsoft.com/office/drawing/2014/main" id="{1411E830-961C-CE94-CD07-EEA069465C0B}"/>
              </a:ext>
            </a:extLst>
          </p:cNvPr>
          <p:cNvSpPr>
            <a:spLocks noGrp="1"/>
          </p:cNvSpPr>
          <p:nvPr>
            <p:ph type="body" sz="quarter" idx="15" hasCustomPrompt="1"/>
          </p:nvPr>
        </p:nvSpPr>
        <p:spPr>
          <a:xfrm>
            <a:off x="6849129" y="4536155"/>
            <a:ext cx="1754187" cy="403703"/>
          </a:xfrm>
        </p:spPr>
        <p:txBody>
          <a:bodyPr>
            <a:normAutofit/>
          </a:bodyPr>
          <a:lstStyle>
            <a:lvl1pPr marL="0" indent="0">
              <a:buNone/>
              <a:defRPr sz="2400" i="1">
                <a:latin typeface="Tahoma" panose="020B0604030504040204" pitchFamily="34" charset="0"/>
                <a:ea typeface="Tahoma" panose="020B0604030504040204" pitchFamily="34" charset="0"/>
                <a:cs typeface="Tahoma" panose="020B0604030504040204" pitchFamily="34" charset="0"/>
              </a:defRPr>
            </a:lvl1pPr>
          </a:lstStyle>
          <a:p>
            <a:pPr lvl="0"/>
            <a:r>
              <a:rPr lang="en-US"/>
              <a:t>Date 4</a:t>
            </a:r>
          </a:p>
        </p:txBody>
      </p:sp>
      <p:sp>
        <p:nvSpPr>
          <p:cNvPr id="30" name="Text Placeholder 29">
            <a:extLst>
              <a:ext uri="{FF2B5EF4-FFF2-40B4-BE49-F238E27FC236}">
                <a16:creationId xmlns:a16="http://schemas.microsoft.com/office/drawing/2014/main" id="{1B9BB3E6-D7FC-CCB2-4594-6BDD7523FEDF}"/>
              </a:ext>
            </a:extLst>
          </p:cNvPr>
          <p:cNvSpPr>
            <a:spLocks noGrp="1"/>
          </p:cNvSpPr>
          <p:nvPr>
            <p:ph type="body" sz="quarter" idx="16" hasCustomPrompt="1"/>
          </p:nvPr>
        </p:nvSpPr>
        <p:spPr>
          <a:xfrm>
            <a:off x="9529266" y="2347525"/>
            <a:ext cx="1433022" cy="385058"/>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5</a:t>
            </a:r>
          </a:p>
        </p:txBody>
      </p:sp>
      <p:sp>
        <p:nvSpPr>
          <p:cNvPr id="32" name="Triangle 31">
            <a:extLst>
              <a:ext uri="{FF2B5EF4-FFF2-40B4-BE49-F238E27FC236}">
                <a16:creationId xmlns:a16="http://schemas.microsoft.com/office/drawing/2014/main" id="{AF451B68-8DD8-7141-DE4D-E104C5C8D014}"/>
              </a:ext>
            </a:extLst>
          </p:cNvPr>
          <p:cNvSpPr/>
          <p:nvPr userDrawn="1"/>
        </p:nvSpPr>
        <p:spPr>
          <a:xfrm rot="5400000">
            <a:off x="-499226" y="499224"/>
            <a:ext cx="1690690" cy="692239"/>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34">
            <a:extLst>
              <a:ext uri="{FF2B5EF4-FFF2-40B4-BE49-F238E27FC236}">
                <a16:creationId xmlns:a16="http://schemas.microsoft.com/office/drawing/2014/main" id="{1A8FA6CF-5D4A-1AF9-7ED8-77603B1451B4}"/>
              </a:ext>
            </a:extLst>
          </p:cNvPr>
          <p:cNvSpPr>
            <a:spLocks noGrp="1"/>
          </p:cNvSpPr>
          <p:nvPr>
            <p:ph type="body" sz="quarter" idx="17" hasCustomPrompt="1"/>
          </p:nvPr>
        </p:nvSpPr>
        <p:spPr>
          <a:xfrm>
            <a:off x="501650" y="2798240"/>
            <a:ext cx="2011363" cy="708025"/>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sp>
        <p:nvSpPr>
          <p:cNvPr id="4" name="Text Placeholder 40">
            <a:extLst>
              <a:ext uri="{FF2B5EF4-FFF2-40B4-BE49-F238E27FC236}">
                <a16:creationId xmlns:a16="http://schemas.microsoft.com/office/drawing/2014/main" id="{16F20536-F425-1F5B-8A00-2E5AD0A439A6}"/>
              </a:ext>
            </a:extLst>
          </p:cNvPr>
          <p:cNvSpPr>
            <a:spLocks noGrp="1"/>
          </p:cNvSpPr>
          <p:nvPr>
            <p:ph type="body" sz="quarter" idx="18" hasCustomPrompt="1"/>
          </p:nvPr>
        </p:nvSpPr>
        <p:spPr>
          <a:xfrm>
            <a:off x="4611101" y="2798763"/>
            <a:ext cx="2025650" cy="742950"/>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sp>
        <p:nvSpPr>
          <p:cNvPr id="6" name="Text Placeholder 45">
            <a:extLst>
              <a:ext uri="{FF2B5EF4-FFF2-40B4-BE49-F238E27FC236}">
                <a16:creationId xmlns:a16="http://schemas.microsoft.com/office/drawing/2014/main" id="{8813B5C1-1926-1C55-27E1-F79A8CACCC2D}"/>
              </a:ext>
            </a:extLst>
          </p:cNvPr>
          <p:cNvSpPr>
            <a:spLocks noGrp="1"/>
          </p:cNvSpPr>
          <p:nvPr>
            <p:ph type="body" sz="quarter" idx="19" hasCustomPrompt="1"/>
          </p:nvPr>
        </p:nvSpPr>
        <p:spPr>
          <a:xfrm>
            <a:off x="9542641" y="2798240"/>
            <a:ext cx="2012950" cy="623886"/>
          </a:xfrm>
        </p:spPr>
        <p:txBody>
          <a:bodyPr>
            <a:normAutofit/>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sp>
        <p:nvSpPr>
          <p:cNvPr id="8" name="Text Placeholder 50">
            <a:extLst>
              <a:ext uri="{FF2B5EF4-FFF2-40B4-BE49-F238E27FC236}">
                <a16:creationId xmlns:a16="http://schemas.microsoft.com/office/drawing/2014/main" id="{DD849306-745A-FC62-6D2C-01E48CE538FB}"/>
              </a:ext>
            </a:extLst>
          </p:cNvPr>
          <p:cNvSpPr>
            <a:spLocks noGrp="1"/>
          </p:cNvSpPr>
          <p:nvPr>
            <p:ph type="body" sz="quarter" idx="20" hasCustomPrompt="1"/>
          </p:nvPr>
        </p:nvSpPr>
        <p:spPr>
          <a:xfrm>
            <a:off x="2513013" y="4995608"/>
            <a:ext cx="2247900" cy="764645"/>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sp>
        <p:nvSpPr>
          <p:cNvPr id="19" name="Text Placeholder 55">
            <a:extLst>
              <a:ext uri="{FF2B5EF4-FFF2-40B4-BE49-F238E27FC236}">
                <a16:creationId xmlns:a16="http://schemas.microsoft.com/office/drawing/2014/main" id="{A8188E13-5ABA-1FFC-C27E-60228ABCF66B}"/>
              </a:ext>
            </a:extLst>
          </p:cNvPr>
          <p:cNvSpPr>
            <a:spLocks noGrp="1"/>
          </p:cNvSpPr>
          <p:nvPr>
            <p:ph type="body" sz="quarter" idx="21" hasCustomPrompt="1"/>
          </p:nvPr>
        </p:nvSpPr>
        <p:spPr>
          <a:xfrm>
            <a:off x="6849129" y="5018415"/>
            <a:ext cx="1962150" cy="944562"/>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pic>
        <p:nvPicPr>
          <p:cNvPr id="20" name="Picture 19" descr="A blue and black logo&#10;&#10;Description automatically generated">
            <a:extLst>
              <a:ext uri="{FF2B5EF4-FFF2-40B4-BE49-F238E27FC236}">
                <a16:creationId xmlns:a16="http://schemas.microsoft.com/office/drawing/2014/main" id="{7C7C23FC-F36F-80DE-4D60-1137EBCF30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21" name="Picture 20" descr="A logo with colorful people on it&#10;&#10;Description automatically generated with medium confidence">
            <a:extLst>
              <a:ext uri="{FF2B5EF4-FFF2-40B4-BE49-F238E27FC236}">
                <a16:creationId xmlns:a16="http://schemas.microsoft.com/office/drawing/2014/main" id="{499EA0FE-D2D0-2F93-1DD3-AF30948F42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13493314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A62D83-30D4-88AB-9F1E-721E15BC309A}"/>
              </a:ext>
            </a:extLst>
          </p:cNvPr>
          <p:cNvSpPr/>
          <p:nvPr userDrawn="1"/>
        </p:nvSpPr>
        <p:spPr>
          <a:xfrm>
            <a:off x="0" y="0"/>
            <a:ext cx="12192000" cy="169068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6">
            <a:extLst>
              <a:ext uri="{FF2B5EF4-FFF2-40B4-BE49-F238E27FC236}">
                <a16:creationId xmlns:a16="http://schemas.microsoft.com/office/drawing/2014/main" id="{240F8D5D-D23D-56D3-0AA3-F41365132FD3}"/>
              </a:ext>
            </a:extLst>
          </p:cNvPr>
          <p:cNvSpPr>
            <a:spLocks noGrp="1"/>
          </p:cNvSpPr>
          <p:nvPr>
            <p:ph type="body" sz="quarter" idx="10" hasCustomPrompt="1"/>
          </p:nvPr>
        </p:nvSpPr>
        <p:spPr>
          <a:xfrm>
            <a:off x="215900" y="394772"/>
            <a:ext cx="11760200" cy="857943"/>
          </a:xfrm>
        </p:spPr>
        <p:txBody>
          <a:bodyPr>
            <a:normAutofit/>
          </a:bodyPr>
          <a:lstStyle>
            <a:lvl1pPr marL="0" indent="0" algn="ctr">
              <a:buNone/>
              <a:defRPr sz="5400" b="1" i="0">
                <a:latin typeface="Tahoma" panose="020B0604030504040204" pitchFamily="34" charset="0"/>
                <a:ea typeface="Tahoma" panose="020B0604030504040204" pitchFamily="34" charset="0"/>
                <a:cs typeface="Tahoma" panose="020B0604030504040204" pitchFamily="34" charset="0"/>
              </a:defRPr>
            </a:lvl1pPr>
            <a:lvl2pPr marL="457200" indent="0">
              <a:buNone/>
              <a:defRPr b="1" i="0">
                <a:latin typeface="Source Sans Pro" panose="020B0503030403020204" pitchFamily="34" charset="0"/>
              </a:defRPr>
            </a:lvl2pPr>
            <a:lvl3pPr marL="914400" indent="0">
              <a:buNone/>
              <a:defRPr b="1" i="0">
                <a:latin typeface="Source Sans Pro" panose="020B0503030403020204" pitchFamily="34" charset="0"/>
              </a:defRPr>
            </a:lvl3pPr>
            <a:lvl4pPr marL="1371600" indent="0">
              <a:buNone/>
              <a:defRPr b="1" i="0">
                <a:latin typeface="Source Sans Pro" panose="020B0503030403020204" pitchFamily="34" charset="0"/>
              </a:defRPr>
            </a:lvl4pPr>
            <a:lvl5pPr marL="1828800" indent="0">
              <a:buNone/>
              <a:defRPr b="1" i="0">
                <a:latin typeface="Source Sans Pro" panose="020B0503030403020204" pitchFamily="34" charset="0"/>
              </a:defRPr>
            </a:lvl5pPr>
          </a:lstStyle>
          <a:p>
            <a:pPr lvl="0"/>
            <a:r>
              <a:rPr lang="en-US"/>
              <a:t>Title for timeline slide v2</a:t>
            </a:r>
          </a:p>
        </p:txBody>
      </p:sp>
      <p:sp>
        <p:nvSpPr>
          <p:cNvPr id="5" name="Triangle 4">
            <a:extLst>
              <a:ext uri="{FF2B5EF4-FFF2-40B4-BE49-F238E27FC236}">
                <a16:creationId xmlns:a16="http://schemas.microsoft.com/office/drawing/2014/main" id="{808B7063-5371-305B-8DC4-DC57A93108C0}"/>
              </a:ext>
            </a:extLst>
          </p:cNvPr>
          <p:cNvSpPr/>
          <p:nvPr userDrawn="1"/>
        </p:nvSpPr>
        <p:spPr>
          <a:xfrm rot="5400000">
            <a:off x="-499226" y="499224"/>
            <a:ext cx="1690690" cy="692239"/>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C3AA28C2-F0E2-354F-346A-DB17C5D99D71}"/>
              </a:ext>
            </a:extLst>
          </p:cNvPr>
          <p:cNvCxnSpPr/>
          <p:nvPr userDrawn="1"/>
        </p:nvCxnSpPr>
        <p:spPr>
          <a:xfrm>
            <a:off x="186561" y="4021844"/>
            <a:ext cx="11842595" cy="0"/>
          </a:xfrm>
          <a:prstGeom prst="line">
            <a:avLst/>
          </a:prstGeom>
          <a:ln w="38100"/>
        </p:spPr>
        <p:style>
          <a:lnRef idx="2">
            <a:schemeClr val="dk1"/>
          </a:lnRef>
          <a:fillRef idx="0">
            <a:schemeClr val="dk1"/>
          </a:fillRef>
          <a:effectRef idx="1">
            <a:schemeClr val="dk1"/>
          </a:effectRef>
          <a:fontRef idx="minor">
            <a:schemeClr val="tx1"/>
          </a:fontRef>
        </p:style>
      </p:cxnSp>
      <p:grpSp>
        <p:nvGrpSpPr>
          <p:cNvPr id="18" name="Group 17">
            <a:extLst>
              <a:ext uri="{FF2B5EF4-FFF2-40B4-BE49-F238E27FC236}">
                <a16:creationId xmlns:a16="http://schemas.microsoft.com/office/drawing/2014/main" id="{160ACA0D-D4A7-C8AB-74C0-D67E9E5AE2AA}"/>
              </a:ext>
            </a:extLst>
          </p:cNvPr>
          <p:cNvGrpSpPr/>
          <p:nvPr userDrawn="1"/>
        </p:nvGrpSpPr>
        <p:grpSpPr>
          <a:xfrm>
            <a:off x="324308" y="2542623"/>
            <a:ext cx="176573" cy="1479221"/>
            <a:chOff x="324308" y="2111471"/>
            <a:chExt cx="176573" cy="1479221"/>
          </a:xfrm>
        </p:grpSpPr>
        <p:cxnSp>
          <p:nvCxnSpPr>
            <p:cNvPr id="19" name="Straight Connector 18">
              <a:extLst>
                <a:ext uri="{FF2B5EF4-FFF2-40B4-BE49-F238E27FC236}">
                  <a16:creationId xmlns:a16="http://schemas.microsoft.com/office/drawing/2014/main" id="{28AA7446-EC17-49B9-B68B-E56C6AD6A60C}"/>
                </a:ext>
              </a:extLst>
            </p:cNvPr>
            <p:cNvCxnSpPr/>
            <p:nvPr userDrawn="1"/>
          </p:nvCxnSpPr>
          <p:spPr>
            <a:xfrm flipH="1" flipV="1">
              <a:off x="412594" y="2288044"/>
              <a:ext cx="0" cy="1302648"/>
            </a:xfrm>
            <a:prstGeom prst="line">
              <a:avLst/>
            </a:prstGeom>
            <a:ln w="38100"/>
          </p:spPr>
          <p:style>
            <a:lnRef idx="2">
              <a:schemeClr val="dk1"/>
            </a:lnRef>
            <a:fillRef idx="0">
              <a:schemeClr val="dk1"/>
            </a:fillRef>
            <a:effectRef idx="1">
              <a:schemeClr val="dk1"/>
            </a:effectRef>
            <a:fontRef idx="minor">
              <a:schemeClr val="tx1"/>
            </a:fontRef>
          </p:style>
        </p:cxnSp>
        <p:sp>
          <p:nvSpPr>
            <p:cNvPr id="20" name="Oval 19">
              <a:extLst>
                <a:ext uri="{FF2B5EF4-FFF2-40B4-BE49-F238E27FC236}">
                  <a16:creationId xmlns:a16="http://schemas.microsoft.com/office/drawing/2014/main" id="{9E629978-37B8-C9BE-CD6A-0D23C4E4401E}"/>
                </a:ext>
              </a:extLst>
            </p:cNvPr>
            <p:cNvSpPr/>
            <p:nvPr userDrawn="1"/>
          </p:nvSpPr>
          <p:spPr>
            <a:xfrm>
              <a:off x="324308" y="2111471"/>
              <a:ext cx="176573" cy="17657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 Placeholder 21">
            <a:extLst>
              <a:ext uri="{FF2B5EF4-FFF2-40B4-BE49-F238E27FC236}">
                <a16:creationId xmlns:a16="http://schemas.microsoft.com/office/drawing/2014/main" id="{24613ACE-3EDE-2E32-CAEE-3F6841D81671}"/>
              </a:ext>
            </a:extLst>
          </p:cNvPr>
          <p:cNvSpPr>
            <a:spLocks noGrp="1"/>
          </p:cNvSpPr>
          <p:nvPr>
            <p:ph type="body" sz="quarter" idx="12" hasCustomPrompt="1"/>
          </p:nvPr>
        </p:nvSpPr>
        <p:spPr>
          <a:xfrm>
            <a:off x="2274797" y="4703560"/>
            <a:ext cx="1639833" cy="402515"/>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2</a:t>
            </a:r>
          </a:p>
        </p:txBody>
      </p:sp>
      <p:sp>
        <p:nvSpPr>
          <p:cNvPr id="30" name="Text Placeholder 23">
            <a:extLst>
              <a:ext uri="{FF2B5EF4-FFF2-40B4-BE49-F238E27FC236}">
                <a16:creationId xmlns:a16="http://schemas.microsoft.com/office/drawing/2014/main" id="{E89A3FF7-5E5E-3D4A-4EC0-61E997CFF937}"/>
              </a:ext>
            </a:extLst>
          </p:cNvPr>
          <p:cNvSpPr>
            <a:spLocks noGrp="1"/>
          </p:cNvSpPr>
          <p:nvPr>
            <p:ph type="body" sz="quarter" idx="13" hasCustomPrompt="1"/>
          </p:nvPr>
        </p:nvSpPr>
        <p:spPr>
          <a:xfrm>
            <a:off x="500881" y="2419708"/>
            <a:ext cx="1688718" cy="378366"/>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1</a:t>
            </a:r>
          </a:p>
        </p:txBody>
      </p:sp>
      <p:sp>
        <p:nvSpPr>
          <p:cNvPr id="31" name="Text Placeholder 25">
            <a:extLst>
              <a:ext uri="{FF2B5EF4-FFF2-40B4-BE49-F238E27FC236}">
                <a16:creationId xmlns:a16="http://schemas.microsoft.com/office/drawing/2014/main" id="{50F77122-0CF7-EBCC-9B1A-DCEC080303DF}"/>
              </a:ext>
            </a:extLst>
          </p:cNvPr>
          <p:cNvSpPr>
            <a:spLocks noGrp="1"/>
          </p:cNvSpPr>
          <p:nvPr>
            <p:ph type="body" sz="quarter" idx="14" hasCustomPrompt="1"/>
          </p:nvPr>
        </p:nvSpPr>
        <p:spPr>
          <a:xfrm>
            <a:off x="4611541" y="2419708"/>
            <a:ext cx="1612508" cy="378366"/>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3</a:t>
            </a:r>
          </a:p>
        </p:txBody>
      </p:sp>
      <p:sp>
        <p:nvSpPr>
          <p:cNvPr id="32" name="Text Placeholder 27">
            <a:extLst>
              <a:ext uri="{FF2B5EF4-FFF2-40B4-BE49-F238E27FC236}">
                <a16:creationId xmlns:a16="http://schemas.microsoft.com/office/drawing/2014/main" id="{D4DFAD8D-F275-CC64-F314-BAEB15929D08}"/>
              </a:ext>
            </a:extLst>
          </p:cNvPr>
          <p:cNvSpPr>
            <a:spLocks noGrp="1"/>
          </p:cNvSpPr>
          <p:nvPr>
            <p:ph type="body" sz="quarter" idx="15" hasCustomPrompt="1"/>
          </p:nvPr>
        </p:nvSpPr>
        <p:spPr>
          <a:xfrm>
            <a:off x="6798416" y="4703560"/>
            <a:ext cx="1754187" cy="403703"/>
          </a:xfrm>
        </p:spPr>
        <p:txBody>
          <a:bodyPr>
            <a:normAutofit/>
          </a:bodyPr>
          <a:lstStyle>
            <a:lvl1pPr marL="0" indent="0">
              <a:buNone/>
              <a:defRPr sz="2400" i="1">
                <a:latin typeface="Tahoma" panose="020B0604030504040204" pitchFamily="34" charset="0"/>
                <a:ea typeface="Tahoma" panose="020B0604030504040204" pitchFamily="34" charset="0"/>
                <a:cs typeface="Tahoma" panose="020B0604030504040204" pitchFamily="34" charset="0"/>
              </a:defRPr>
            </a:lvl1pPr>
          </a:lstStyle>
          <a:p>
            <a:pPr lvl="0"/>
            <a:r>
              <a:rPr lang="en-US"/>
              <a:t>Date 4</a:t>
            </a:r>
          </a:p>
        </p:txBody>
      </p:sp>
      <p:sp>
        <p:nvSpPr>
          <p:cNvPr id="33" name="Text Placeholder 29">
            <a:extLst>
              <a:ext uri="{FF2B5EF4-FFF2-40B4-BE49-F238E27FC236}">
                <a16:creationId xmlns:a16="http://schemas.microsoft.com/office/drawing/2014/main" id="{9E0D5535-0972-3A46-95CE-307E354D6261}"/>
              </a:ext>
            </a:extLst>
          </p:cNvPr>
          <p:cNvSpPr>
            <a:spLocks noGrp="1"/>
          </p:cNvSpPr>
          <p:nvPr>
            <p:ph type="body" sz="quarter" idx="16" hasCustomPrompt="1"/>
          </p:nvPr>
        </p:nvSpPr>
        <p:spPr>
          <a:xfrm>
            <a:off x="9493959" y="2419708"/>
            <a:ext cx="1433022" cy="385058"/>
          </a:xfrm>
        </p:spPr>
        <p:txBody>
          <a:bodyPr>
            <a:normAutofit/>
          </a:bodyPr>
          <a:lstStyle>
            <a:lvl1pPr marL="0" indent="0">
              <a:buNone/>
              <a:defRPr sz="2400" b="0" i="1">
                <a:latin typeface="Tahoma" panose="020B0604030504040204" pitchFamily="34" charset="0"/>
                <a:ea typeface="Tahoma" panose="020B0604030504040204" pitchFamily="34" charset="0"/>
                <a:cs typeface="Tahoma" panose="020B0604030504040204" pitchFamily="34" charset="0"/>
              </a:defRPr>
            </a:lvl1pPr>
          </a:lstStyle>
          <a:p>
            <a:pPr lvl="0"/>
            <a:r>
              <a:rPr lang="en-US"/>
              <a:t>Date 5</a:t>
            </a:r>
          </a:p>
        </p:txBody>
      </p:sp>
      <p:sp>
        <p:nvSpPr>
          <p:cNvPr id="35" name="Text Placeholder 34">
            <a:extLst>
              <a:ext uri="{FF2B5EF4-FFF2-40B4-BE49-F238E27FC236}">
                <a16:creationId xmlns:a16="http://schemas.microsoft.com/office/drawing/2014/main" id="{163D9AEA-B1FF-06B3-2EB6-0170DADB2557}"/>
              </a:ext>
            </a:extLst>
          </p:cNvPr>
          <p:cNvSpPr>
            <a:spLocks noGrp="1"/>
          </p:cNvSpPr>
          <p:nvPr>
            <p:ph type="body" sz="quarter" idx="17" hasCustomPrompt="1"/>
          </p:nvPr>
        </p:nvSpPr>
        <p:spPr>
          <a:xfrm>
            <a:off x="501650" y="2798240"/>
            <a:ext cx="2011363" cy="708025"/>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grpSp>
        <p:nvGrpSpPr>
          <p:cNvPr id="37" name="Group 36">
            <a:extLst>
              <a:ext uri="{FF2B5EF4-FFF2-40B4-BE49-F238E27FC236}">
                <a16:creationId xmlns:a16="http://schemas.microsoft.com/office/drawing/2014/main" id="{C84CF8F3-3153-3F0A-41BF-6C58BDFF6A49}"/>
              </a:ext>
            </a:extLst>
          </p:cNvPr>
          <p:cNvGrpSpPr/>
          <p:nvPr userDrawn="1"/>
        </p:nvGrpSpPr>
        <p:grpSpPr>
          <a:xfrm>
            <a:off x="4425791" y="2542623"/>
            <a:ext cx="176573" cy="1479221"/>
            <a:chOff x="324308" y="2111471"/>
            <a:chExt cx="176573" cy="1479221"/>
          </a:xfrm>
        </p:grpSpPr>
        <p:cxnSp>
          <p:nvCxnSpPr>
            <p:cNvPr id="38" name="Straight Connector 37">
              <a:extLst>
                <a:ext uri="{FF2B5EF4-FFF2-40B4-BE49-F238E27FC236}">
                  <a16:creationId xmlns:a16="http://schemas.microsoft.com/office/drawing/2014/main" id="{81AED320-11DF-AB1B-23AA-4AD81578D874}"/>
                </a:ext>
              </a:extLst>
            </p:cNvPr>
            <p:cNvCxnSpPr/>
            <p:nvPr userDrawn="1"/>
          </p:nvCxnSpPr>
          <p:spPr>
            <a:xfrm flipH="1" flipV="1">
              <a:off x="412594" y="2288044"/>
              <a:ext cx="0" cy="1302648"/>
            </a:xfrm>
            <a:prstGeom prst="line">
              <a:avLst/>
            </a:prstGeom>
            <a:ln w="38100"/>
          </p:spPr>
          <p:style>
            <a:lnRef idx="2">
              <a:schemeClr val="dk1"/>
            </a:lnRef>
            <a:fillRef idx="0">
              <a:schemeClr val="dk1"/>
            </a:fillRef>
            <a:effectRef idx="1">
              <a:schemeClr val="dk1"/>
            </a:effectRef>
            <a:fontRef idx="minor">
              <a:schemeClr val="tx1"/>
            </a:fontRef>
          </p:style>
        </p:cxnSp>
        <p:sp>
          <p:nvSpPr>
            <p:cNvPr id="39" name="Oval 38">
              <a:extLst>
                <a:ext uri="{FF2B5EF4-FFF2-40B4-BE49-F238E27FC236}">
                  <a16:creationId xmlns:a16="http://schemas.microsoft.com/office/drawing/2014/main" id="{76070CEF-FEAF-A4C7-006C-B6E762A3D79A}"/>
                </a:ext>
              </a:extLst>
            </p:cNvPr>
            <p:cNvSpPr/>
            <p:nvPr userDrawn="1"/>
          </p:nvSpPr>
          <p:spPr>
            <a:xfrm>
              <a:off x="324308" y="2111471"/>
              <a:ext cx="176573" cy="17657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40">
            <a:extLst>
              <a:ext uri="{FF2B5EF4-FFF2-40B4-BE49-F238E27FC236}">
                <a16:creationId xmlns:a16="http://schemas.microsoft.com/office/drawing/2014/main" id="{D8ED259C-033C-D655-3BB9-FCFE623408B2}"/>
              </a:ext>
            </a:extLst>
          </p:cNvPr>
          <p:cNvSpPr>
            <a:spLocks noGrp="1"/>
          </p:cNvSpPr>
          <p:nvPr>
            <p:ph type="body" sz="quarter" idx="18" hasCustomPrompt="1"/>
          </p:nvPr>
        </p:nvSpPr>
        <p:spPr>
          <a:xfrm>
            <a:off x="4611101" y="2798763"/>
            <a:ext cx="2025650" cy="742950"/>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grpSp>
        <p:nvGrpSpPr>
          <p:cNvPr id="42" name="Group 41">
            <a:extLst>
              <a:ext uri="{FF2B5EF4-FFF2-40B4-BE49-F238E27FC236}">
                <a16:creationId xmlns:a16="http://schemas.microsoft.com/office/drawing/2014/main" id="{503A3F65-2C2A-D443-9383-B3E6B78E6742}"/>
              </a:ext>
            </a:extLst>
          </p:cNvPr>
          <p:cNvGrpSpPr/>
          <p:nvPr userDrawn="1"/>
        </p:nvGrpSpPr>
        <p:grpSpPr>
          <a:xfrm>
            <a:off x="9317387" y="2542623"/>
            <a:ext cx="176573" cy="1479221"/>
            <a:chOff x="324308" y="2111471"/>
            <a:chExt cx="176573" cy="1479221"/>
          </a:xfrm>
        </p:grpSpPr>
        <p:cxnSp>
          <p:nvCxnSpPr>
            <p:cNvPr id="43" name="Straight Connector 42">
              <a:extLst>
                <a:ext uri="{FF2B5EF4-FFF2-40B4-BE49-F238E27FC236}">
                  <a16:creationId xmlns:a16="http://schemas.microsoft.com/office/drawing/2014/main" id="{E77A691B-06DC-36B2-AB3B-DD0E67773078}"/>
                </a:ext>
              </a:extLst>
            </p:cNvPr>
            <p:cNvCxnSpPr/>
            <p:nvPr userDrawn="1"/>
          </p:nvCxnSpPr>
          <p:spPr>
            <a:xfrm flipH="1" flipV="1">
              <a:off x="412594" y="2288044"/>
              <a:ext cx="0" cy="1302648"/>
            </a:xfrm>
            <a:prstGeom prst="line">
              <a:avLst/>
            </a:prstGeom>
            <a:ln w="38100"/>
          </p:spPr>
          <p:style>
            <a:lnRef idx="2">
              <a:schemeClr val="dk1"/>
            </a:lnRef>
            <a:fillRef idx="0">
              <a:schemeClr val="dk1"/>
            </a:fillRef>
            <a:effectRef idx="1">
              <a:schemeClr val="dk1"/>
            </a:effectRef>
            <a:fontRef idx="minor">
              <a:schemeClr val="tx1"/>
            </a:fontRef>
          </p:style>
        </p:cxnSp>
        <p:sp>
          <p:nvSpPr>
            <p:cNvPr id="44" name="Oval 43">
              <a:extLst>
                <a:ext uri="{FF2B5EF4-FFF2-40B4-BE49-F238E27FC236}">
                  <a16:creationId xmlns:a16="http://schemas.microsoft.com/office/drawing/2014/main" id="{5449E637-24EF-9D9C-FB69-04A99FAAD935}"/>
                </a:ext>
              </a:extLst>
            </p:cNvPr>
            <p:cNvSpPr/>
            <p:nvPr userDrawn="1"/>
          </p:nvSpPr>
          <p:spPr>
            <a:xfrm>
              <a:off x="324308" y="2111471"/>
              <a:ext cx="176573" cy="17657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 Placeholder 45">
            <a:extLst>
              <a:ext uri="{FF2B5EF4-FFF2-40B4-BE49-F238E27FC236}">
                <a16:creationId xmlns:a16="http://schemas.microsoft.com/office/drawing/2014/main" id="{A6E2AB31-8041-4499-08B0-220BB2C9E64A}"/>
              </a:ext>
            </a:extLst>
          </p:cNvPr>
          <p:cNvSpPr>
            <a:spLocks noGrp="1"/>
          </p:cNvSpPr>
          <p:nvPr>
            <p:ph type="body" sz="quarter" idx="19" hasCustomPrompt="1"/>
          </p:nvPr>
        </p:nvSpPr>
        <p:spPr>
          <a:xfrm>
            <a:off x="9493250" y="2805113"/>
            <a:ext cx="2012950" cy="976312"/>
          </a:xfrm>
        </p:spPr>
        <p:txBody>
          <a:bodyPr>
            <a:normAutofit/>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grpSp>
        <p:nvGrpSpPr>
          <p:cNvPr id="47" name="Group 46">
            <a:extLst>
              <a:ext uri="{FF2B5EF4-FFF2-40B4-BE49-F238E27FC236}">
                <a16:creationId xmlns:a16="http://schemas.microsoft.com/office/drawing/2014/main" id="{D39F2060-7027-8DA1-08F6-238376600AAC}"/>
              </a:ext>
            </a:extLst>
          </p:cNvPr>
          <p:cNvGrpSpPr/>
          <p:nvPr userDrawn="1"/>
        </p:nvGrpSpPr>
        <p:grpSpPr>
          <a:xfrm rot="10800000">
            <a:off x="2101312" y="4008309"/>
            <a:ext cx="176573" cy="1479221"/>
            <a:chOff x="324308" y="2111471"/>
            <a:chExt cx="176573" cy="1479221"/>
          </a:xfrm>
        </p:grpSpPr>
        <p:cxnSp>
          <p:nvCxnSpPr>
            <p:cNvPr id="48" name="Straight Connector 47">
              <a:extLst>
                <a:ext uri="{FF2B5EF4-FFF2-40B4-BE49-F238E27FC236}">
                  <a16:creationId xmlns:a16="http://schemas.microsoft.com/office/drawing/2014/main" id="{93D6403F-D8B5-8FD0-F94A-7F4DC9A09B1F}"/>
                </a:ext>
              </a:extLst>
            </p:cNvPr>
            <p:cNvCxnSpPr/>
            <p:nvPr userDrawn="1"/>
          </p:nvCxnSpPr>
          <p:spPr>
            <a:xfrm flipH="1" flipV="1">
              <a:off x="412594" y="2288044"/>
              <a:ext cx="0" cy="1302648"/>
            </a:xfrm>
            <a:prstGeom prst="line">
              <a:avLst/>
            </a:prstGeom>
            <a:ln w="38100"/>
          </p:spPr>
          <p:style>
            <a:lnRef idx="2">
              <a:schemeClr val="dk1"/>
            </a:lnRef>
            <a:fillRef idx="0">
              <a:schemeClr val="dk1"/>
            </a:fillRef>
            <a:effectRef idx="1">
              <a:schemeClr val="dk1"/>
            </a:effectRef>
            <a:fontRef idx="minor">
              <a:schemeClr val="tx1"/>
            </a:fontRef>
          </p:style>
        </p:cxnSp>
        <p:sp>
          <p:nvSpPr>
            <p:cNvPr id="49" name="Oval 48">
              <a:extLst>
                <a:ext uri="{FF2B5EF4-FFF2-40B4-BE49-F238E27FC236}">
                  <a16:creationId xmlns:a16="http://schemas.microsoft.com/office/drawing/2014/main" id="{E2F5452A-1634-72EF-BC8A-9044C38ABB37}"/>
                </a:ext>
              </a:extLst>
            </p:cNvPr>
            <p:cNvSpPr/>
            <p:nvPr userDrawn="1"/>
          </p:nvSpPr>
          <p:spPr>
            <a:xfrm>
              <a:off x="324308" y="2111471"/>
              <a:ext cx="176573" cy="17657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 Placeholder 50">
            <a:extLst>
              <a:ext uri="{FF2B5EF4-FFF2-40B4-BE49-F238E27FC236}">
                <a16:creationId xmlns:a16="http://schemas.microsoft.com/office/drawing/2014/main" id="{7AE69B4D-3692-80CD-B898-5D08355E7CD8}"/>
              </a:ext>
            </a:extLst>
          </p:cNvPr>
          <p:cNvSpPr>
            <a:spLocks noGrp="1"/>
          </p:cNvSpPr>
          <p:nvPr>
            <p:ph type="body" sz="quarter" idx="20" hasCustomPrompt="1"/>
          </p:nvPr>
        </p:nvSpPr>
        <p:spPr>
          <a:xfrm>
            <a:off x="2274580" y="5139655"/>
            <a:ext cx="2247900" cy="764645"/>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grpSp>
        <p:nvGrpSpPr>
          <p:cNvPr id="52" name="Group 51">
            <a:extLst>
              <a:ext uri="{FF2B5EF4-FFF2-40B4-BE49-F238E27FC236}">
                <a16:creationId xmlns:a16="http://schemas.microsoft.com/office/drawing/2014/main" id="{3487B610-4526-95B8-0084-6B810D250E3E}"/>
              </a:ext>
            </a:extLst>
          </p:cNvPr>
          <p:cNvGrpSpPr/>
          <p:nvPr userDrawn="1"/>
        </p:nvGrpSpPr>
        <p:grpSpPr>
          <a:xfrm rot="10800000">
            <a:off x="6621843" y="4008309"/>
            <a:ext cx="176573" cy="1479221"/>
            <a:chOff x="324308" y="2111471"/>
            <a:chExt cx="176573" cy="1479221"/>
          </a:xfrm>
        </p:grpSpPr>
        <p:cxnSp>
          <p:nvCxnSpPr>
            <p:cNvPr id="53" name="Straight Connector 52">
              <a:extLst>
                <a:ext uri="{FF2B5EF4-FFF2-40B4-BE49-F238E27FC236}">
                  <a16:creationId xmlns:a16="http://schemas.microsoft.com/office/drawing/2014/main" id="{907DBABC-3536-A649-B040-7A43E0EA63EA}"/>
                </a:ext>
              </a:extLst>
            </p:cNvPr>
            <p:cNvCxnSpPr/>
            <p:nvPr userDrawn="1"/>
          </p:nvCxnSpPr>
          <p:spPr>
            <a:xfrm flipH="1" flipV="1">
              <a:off x="412594" y="2288044"/>
              <a:ext cx="0" cy="1302648"/>
            </a:xfrm>
            <a:prstGeom prst="line">
              <a:avLst/>
            </a:prstGeom>
            <a:ln w="38100"/>
          </p:spPr>
          <p:style>
            <a:lnRef idx="2">
              <a:schemeClr val="dk1"/>
            </a:lnRef>
            <a:fillRef idx="0">
              <a:schemeClr val="dk1"/>
            </a:fillRef>
            <a:effectRef idx="1">
              <a:schemeClr val="dk1"/>
            </a:effectRef>
            <a:fontRef idx="minor">
              <a:schemeClr val="tx1"/>
            </a:fontRef>
          </p:style>
        </p:cxnSp>
        <p:sp>
          <p:nvSpPr>
            <p:cNvPr id="54" name="Oval 53">
              <a:extLst>
                <a:ext uri="{FF2B5EF4-FFF2-40B4-BE49-F238E27FC236}">
                  <a16:creationId xmlns:a16="http://schemas.microsoft.com/office/drawing/2014/main" id="{D26D4DC8-A1B0-5558-050D-FFF9776BCEBD}"/>
                </a:ext>
              </a:extLst>
            </p:cNvPr>
            <p:cNvSpPr/>
            <p:nvPr userDrawn="1"/>
          </p:nvSpPr>
          <p:spPr>
            <a:xfrm>
              <a:off x="324308" y="2111471"/>
              <a:ext cx="176573" cy="17657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 Placeholder 55">
            <a:extLst>
              <a:ext uri="{FF2B5EF4-FFF2-40B4-BE49-F238E27FC236}">
                <a16:creationId xmlns:a16="http://schemas.microsoft.com/office/drawing/2014/main" id="{6553580A-77CC-1FC8-8D22-5002D8A6A35E}"/>
              </a:ext>
            </a:extLst>
          </p:cNvPr>
          <p:cNvSpPr>
            <a:spLocks noGrp="1"/>
          </p:cNvSpPr>
          <p:nvPr>
            <p:ph type="body" sz="quarter" idx="21" hasCustomPrompt="1"/>
          </p:nvPr>
        </p:nvSpPr>
        <p:spPr>
          <a:xfrm>
            <a:off x="6797675" y="5160771"/>
            <a:ext cx="1962150" cy="944562"/>
          </a:xfrm>
        </p:spPr>
        <p:txBody>
          <a:bodyPr>
            <a:normAutofit/>
          </a:bodyPr>
          <a:lstStyle>
            <a:lvl1pPr marL="0" indent="0">
              <a:buNone/>
              <a:defRPr sz="1800" b="0" i="0">
                <a:latin typeface="Tahoma" panose="020B0604030504040204" pitchFamily="34" charset="0"/>
                <a:ea typeface="Tahoma" panose="020B0604030504040204" pitchFamily="34" charset="0"/>
                <a:cs typeface="Tahoma" panose="020B0604030504040204" pitchFamily="34" charset="0"/>
              </a:defRPr>
            </a:lvl1pPr>
          </a:lstStyle>
          <a:p>
            <a:pPr lvl="0"/>
            <a:r>
              <a:rPr lang="en-US"/>
              <a:t>details</a:t>
            </a:r>
          </a:p>
        </p:txBody>
      </p:sp>
      <p:pic>
        <p:nvPicPr>
          <p:cNvPr id="2" name="Picture 1" descr="A blue and black logo&#10;&#10;Description automatically generated">
            <a:extLst>
              <a:ext uri="{FF2B5EF4-FFF2-40B4-BE49-F238E27FC236}">
                <a16:creationId xmlns:a16="http://schemas.microsoft.com/office/drawing/2014/main" id="{9738BFE3-A781-CD37-4571-36B2AD0B1C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7" name="Picture 6" descr="A logo with colorful people on it&#10;&#10;Description automatically generated with medium confidence">
            <a:extLst>
              <a:ext uri="{FF2B5EF4-FFF2-40B4-BE49-F238E27FC236}">
                <a16:creationId xmlns:a16="http://schemas.microsoft.com/office/drawing/2014/main" id="{5E06C31D-AE13-9CBF-173E-22314C42F8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14748348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s 1">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ECEC4248-FB6B-4E80-9CC5-38FFA6F049DD}"/>
              </a:ext>
            </a:extLst>
          </p:cNvPr>
          <p:cNvSpPr/>
          <p:nvPr userDrawn="1"/>
        </p:nvSpPr>
        <p:spPr>
          <a:xfrm>
            <a:off x="100950" y="1360449"/>
            <a:ext cx="3855232" cy="4705496"/>
          </a:xfrm>
          <a:prstGeom prst="roundRect">
            <a:avLst>
              <a:gd name="adj" fmla="val 6638"/>
            </a:avLst>
          </a:prstGeom>
          <a:solidFill>
            <a:schemeClr val="accent5">
              <a:lumMod val="20000"/>
              <a:lumOff val="8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10" name="Text Placeholder 9">
            <a:extLst>
              <a:ext uri="{FF2B5EF4-FFF2-40B4-BE49-F238E27FC236}">
                <a16:creationId xmlns:a16="http://schemas.microsoft.com/office/drawing/2014/main" id="{2C087FCD-6A56-39E1-AFD0-E7705B6A387A}"/>
              </a:ext>
            </a:extLst>
          </p:cNvPr>
          <p:cNvSpPr>
            <a:spLocks noGrp="1"/>
          </p:cNvSpPr>
          <p:nvPr>
            <p:ph type="body" sz="quarter" idx="10" hasCustomPrompt="1"/>
          </p:nvPr>
        </p:nvSpPr>
        <p:spPr>
          <a:xfrm>
            <a:off x="440531" y="373786"/>
            <a:ext cx="11310937" cy="851487"/>
          </a:xfrm>
        </p:spPr>
        <p:txBody>
          <a:bodyPr>
            <a:normAutofit/>
          </a:bodyPr>
          <a:lstStyle>
            <a:lvl1pPr marL="0" indent="0" algn="ctr">
              <a:buNone/>
              <a:defRPr sz="5400" b="1" i="0">
                <a:latin typeface="Tahoma" panose="020B0604030504040204" pitchFamily="34" charset="0"/>
                <a:ea typeface="Tahoma" panose="020B0604030504040204" pitchFamily="34" charset="0"/>
                <a:cs typeface="Tahoma" panose="020B0604030504040204" pitchFamily="34" charset="0"/>
              </a:defRPr>
            </a:lvl1pPr>
          </a:lstStyle>
          <a:p>
            <a:pPr lvl="0"/>
            <a:r>
              <a:rPr lang="en-US"/>
              <a:t>Title for Stats Slide</a:t>
            </a:r>
          </a:p>
        </p:txBody>
      </p:sp>
      <p:sp>
        <p:nvSpPr>
          <p:cNvPr id="25" name="Rounded Rectangle 24">
            <a:extLst>
              <a:ext uri="{FF2B5EF4-FFF2-40B4-BE49-F238E27FC236}">
                <a16:creationId xmlns:a16="http://schemas.microsoft.com/office/drawing/2014/main" id="{51A91486-F34F-3E88-22CC-C16455411F52}"/>
              </a:ext>
            </a:extLst>
          </p:cNvPr>
          <p:cNvSpPr/>
          <p:nvPr userDrawn="1"/>
        </p:nvSpPr>
        <p:spPr>
          <a:xfrm>
            <a:off x="4177972" y="1360449"/>
            <a:ext cx="3855232" cy="4705496"/>
          </a:xfrm>
          <a:prstGeom prst="roundRect">
            <a:avLst>
              <a:gd name="adj" fmla="val 6638"/>
            </a:avLst>
          </a:prstGeom>
          <a:solidFill>
            <a:schemeClr val="accent1">
              <a:lumMod val="20000"/>
              <a:lumOff val="8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26" name="Rounded Rectangle 25">
            <a:extLst>
              <a:ext uri="{FF2B5EF4-FFF2-40B4-BE49-F238E27FC236}">
                <a16:creationId xmlns:a16="http://schemas.microsoft.com/office/drawing/2014/main" id="{654D98E5-7E63-B574-6F38-48A83F81665B}"/>
              </a:ext>
            </a:extLst>
          </p:cNvPr>
          <p:cNvSpPr/>
          <p:nvPr userDrawn="1"/>
        </p:nvSpPr>
        <p:spPr>
          <a:xfrm>
            <a:off x="8254993" y="1360449"/>
            <a:ext cx="3855232" cy="4705496"/>
          </a:xfrm>
          <a:prstGeom prst="roundRect">
            <a:avLst>
              <a:gd name="adj" fmla="val 6638"/>
            </a:avLst>
          </a:prstGeom>
          <a:solidFill>
            <a:schemeClr val="accent5">
              <a:lumMod val="20000"/>
              <a:lumOff val="80000"/>
            </a:schemeClr>
          </a:solidFill>
          <a:ln>
            <a:noFill/>
          </a:ln>
          <a:effectLst>
            <a:outerShdw blurRad="50800" dist="57708" dir="3546331" sx="101000" sy="101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Source Sans Pro" panose="020B0503030403020204" pitchFamily="34" charset="0"/>
            </a:endParaRPr>
          </a:p>
        </p:txBody>
      </p:sp>
      <p:sp>
        <p:nvSpPr>
          <p:cNvPr id="33" name="Triangle 32">
            <a:extLst>
              <a:ext uri="{FF2B5EF4-FFF2-40B4-BE49-F238E27FC236}">
                <a16:creationId xmlns:a16="http://schemas.microsoft.com/office/drawing/2014/main" id="{406E9691-BD28-82C5-7331-1B8CB02468F1}"/>
              </a:ext>
            </a:extLst>
          </p:cNvPr>
          <p:cNvSpPr/>
          <p:nvPr userDrawn="1"/>
        </p:nvSpPr>
        <p:spPr>
          <a:xfrm>
            <a:off x="10288962" y="5491332"/>
            <a:ext cx="1631576" cy="140653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E04D963B-F715-C339-652A-B04C0CC50F87}"/>
              </a:ext>
            </a:extLst>
          </p:cNvPr>
          <p:cNvSpPr/>
          <p:nvPr userDrawn="1"/>
        </p:nvSpPr>
        <p:spPr>
          <a:xfrm>
            <a:off x="9934810" y="5491331"/>
            <a:ext cx="1193147" cy="1028575"/>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ue and black logo&#10;&#10;Description automatically generated">
            <a:extLst>
              <a:ext uri="{FF2B5EF4-FFF2-40B4-BE49-F238E27FC236}">
                <a16:creationId xmlns:a16="http://schemas.microsoft.com/office/drawing/2014/main" id="{E20BD8BD-0155-0EF9-CBED-B1AC97ADA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2335"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3C0D800C-4F39-97FB-A6BD-488BE9FBA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5" name="Text Placeholder 4">
            <a:extLst>
              <a:ext uri="{FF2B5EF4-FFF2-40B4-BE49-F238E27FC236}">
                <a16:creationId xmlns:a16="http://schemas.microsoft.com/office/drawing/2014/main" id="{9E7D981F-2A5C-3548-21E8-333D4E9F796D}"/>
              </a:ext>
            </a:extLst>
          </p:cNvPr>
          <p:cNvSpPr>
            <a:spLocks noGrp="1"/>
          </p:cNvSpPr>
          <p:nvPr>
            <p:ph type="body" sz="quarter" idx="11" hasCustomPrompt="1"/>
          </p:nvPr>
        </p:nvSpPr>
        <p:spPr>
          <a:xfrm>
            <a:off x="234176" y="1628774"/>
            <a:ext cx="3568390" cy="2677351"/>
          </a:xfrm>
        </p:spPr>
        <p:txBody>
          <a:bodyPr>
            <a:noAutofit/>
          </a:bodyPr>
          <a:lstStyle>
            <a:lvl1pPr marL="0" indent="0" algn="ctr">
              <a:buNone/>
              <a:defRPr sz="16600" b="1">
                <a:solidFill>
                  <a:schemeClr val="accent2"/>
                </a:solidFill>
              </a:defRPr>
            </a:lvl1pPr>
            <a:lvl2pPr marL="457200" indent="0">
              <a:buNone/>
              <a:defRPr/>
            </a:lvl2pPr>
          </a:lstStyle>
          <a:p>
            <a:pPr lvl="0"/>
            <a:r>
              <a:rPr lang="en-US"/>
              <a:t>#</a:t>
            </a:r>
          </a:p>
        </p:txBody>
      </p:sp>
      <p:sp>
        <p:nvSpPr>
          <p:cNvPr id="7" name="Text Placeholder 6">
            <a:extLst>
              <a:ext uri="{FF2B5EF4-FFF2-40B4-BE49-F238E27FC236}">
                <a16:creationId xmlns:a16="http://schemas.microsoft.com/office/drawing/2014/main" id="{A2A24EE5-B381-DA26-EB15-CA6F78F08E3D}"/>
              </a:ext>
            </a:extLst>
          </p:cNvPr>
          <p:cNvSpPr>
            <a:spLocks noGrp="1"/>
          </p:cNvSpPr>
          <p:nvPr>
            <p:ph type="body" sz="quarter" idx="12" hasCustomPrompt="1"/>
          </p:nvPr>
        </p:nvSpPr>
        <p:spPr>
          <a:xfrm>
            <a:off x="234950" y="4549698"/>
            <a:ext cx="3567113" cy="138279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What this number represents</a:t>
            </a:r>
          </a:p>
        </p:txBody>
      </p:sp>
      <p:sp>
        <p:nvSpPr>
          <p:cNvPr id="8" name="Text Placeholder 4">
            <a:extLst>
              <a:ext uri="{FF2B5EF4-FFF2-40B4-BE49-F238E27FC236}">
                <a16:creationId xmlns:a16="http://schemas.microsoft.com/office/drawing/2014/main" id="{C1DBE22E-5E19-9F36-B024-0C679D02A924}"/>
              </a:ext>
            </a:extLst>
          </p:cNvPr>
          <p:cNvSpPr>
            <a:spLocks noGrp="1"/>
          </p:cNvSpPr>
          <p:nvPr>
            <p:ph type="body" sz="quarter" idx="13" hasCustomPrompt="1"/>
          </p:nvPr>
        </p:nvSpPr>
        <p:spPr>
          <a:xfrm>
            <a:off x="4345128" y="1628774"/>
            <a:ext cx="3568390" cy="2677351"/>
          </a:xfrm>
        </p:spPr>
        <p:txBody>
          <a:bodyPr>
            <a:noAutofit/>
          </a:bodyPr>
          <a:lstStyle>
            <a:lvl1pPr marL="0" indent="0" algn="ctr">
              <a:buNone/>
              <a:defRPr sz="16600" b="1">
                <a:solidFill>
                  <a:schemeClr val="accent2"/>
                </a:solidFill>
              </a:defRPr>
            </a:lvl1pPr>
            <a:lvl2pPr marL="457200" indent="0">
              <a:buNone/>
              <a:defRPr/>
            </a:lvl2pPr>
          </a:lstStyle>
          <a:p>
            <a:pPr lvl="0"/>
            <a:r>
              <a:rPr lang="en-US"/>
              <a:t>#</a:t>
            </a:r>
          </a:p>
        </p:txBody>
      </p:sp>
      <p:sp>
        <p:nvSpPr>
          <p:cNvPr id="9" name="Text Placeholder 6">
            <a:extLst>
              <a:ext uri="{FF2B5EF4-FFF2-40B4-BE49-F238E27FC236}">
                <a16:creationId xmlns:a16="http://schemas.microsoft.com/office/drawing/2014/main" id="{23CB4C4E-CD9F-E7CA-C498-D03EE269422D}"/>
              </a:ext>
            </a:extLst>
          </p:cNvPr>
          <p:cNvSpPr>
            <a:spLocks noGrp="1"/>
          </p:cNvSpPr>
          <p:nvPr>
            <p:ph type="body" sz="quarter" idx="14" hasCustomPrompt="1"/>
          </p:nvPr>
        </p:nvSpPr>
        <p:spPr>
          <a:xfrm>
            <a:off x="4345902" y="4549698"/>
            <a:ext cx="3567113" cy="138279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What this number represents</a:t>
            </a:r>
          </a:p>
        </p:txBody>
      </p:sp>
      <p:sp>
        <p:nvSpPr>
          <p:cNvPr id="11" name="Text Placeholder 4">
            <a:extLst>
              <a:ext uri="{FF2B5EF4-FFF2-40B4-BE49-F238E27FC236}">
                <a16:creationId xmlns:a16="http://schemas.microsoft.com/office/drawing/2014/main" id="{F1064B69-8995-94C0-4817-0A0396F8F987}"/>
              </a:ext>
            </a:extLst>
          </p:cNvPr>
          <p:cNvSpPr>
            <a:spLocks noGrp="1"/>
          </p:cNvSpPr>
          <p:nvPr>
            <p:ph type="body" sz="quarter" idx="15" hasCustomPrompt="1"/>
          </p:nvPr>
        </p:nvSpPr>
        <p:spPr>
          <a:xfrm>
            <a:off x="8415323" y="1628774"/>
            <a:ext cx="3568390" cy="2677351"/>
          </a:xfrm>
        </p:spPr>
        <p:txBody>
          <a:bodyPr>
            <a:noAutofit/>
          </a:bodyPr>
          <a:lstStyle>
            <a:lvl1pPr marL="0" indent="0" algn="ctr">
              <a:buNone/>
              <a:defRPr sz="16600" b="1">
                <a:solidFill>
                  <a:schemeClr val="accent2"/>
                </a:solidFill>
              </a:defRPr>
            </a:lvl1pPr>
            <a:lvl2pPr marL="457200" indent="0">
              <a:buNone/>
              <a:defRPr/>
            </a:lvl2pPr>
          </a:lstStyle>
          <a:p>
            <a:pPr lvl="0"/>
            <a:r>
              <a:rPr lang="en-US"/>
              <a:t>#</a:t>
            </a:r>
          </a:p>
        </p:txBody>
      </p:sp>
      <p:sp>
        <p:nvSpPr>
          <p:cNvPr id="13" name="Text Placeholder 6">
            <a:extLst>
              <a:ext uri="{FF2B5EF4-FFF2-40B4-BE49-F238E27FC236}">
                <a16:creationId xmlns:a16="http://schemas.microsoft.com/office/drawing/2014/main" id="{DD96F2BA-78D1-7718-E379-C0D41F0B68AC}"/>
              </a:ext>
            </a:extLst>
          </p:cNvPr>
          <p:cNvSpPr>
            <a:spLocks noGrp="1"/>
          </p:cNvSpPr>
          <p:nvPr>
            <p:ph type="body" sz="quarter" idx="16" hasCustomPrompt="1"/>
          </p:nvPr>
        </p:nvSpPr>
        <p:spPr>
          <a:xfrm>
            <a:off x="8416097" y="4549698"/>
            <a:ext cx="3567113" cy="138279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What this number represents</a:t>
            </a:r>
          </a:p>
        </p:txBody>
      </p:sp>
    </p:spTree>
    <p:extLst>
      <p:ext uri="{BB962C8B-B14F-4D97-AF65-F5344CB8AC3E}">
        <p14:creationId xmlns:p14="http://schemas.microsoft.com/office/powerpoint/2010/main" val="13302422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s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96FDD3-199D-2912-976E-E058B763AB18}"/>
              </a:ext>
            </a:extLst>
          </p:cNvPr>
          <p:cNvSpPr>
            <a:spLocks noGrp="1"/>
          </p:cNvSpPr>
          <p:nvPr>
            <p:ph type="body" sz="quarter" idx="10" hasCustomPrompt="1"/>
          </p:nvPr>
        </p:nvSpPr>
        <p:spPr>
          <a:xfrm>
            <a:off x="341970" y="116868"/>
            <a:ext cx="11508059" cy="3841815"/>
          </a:xfrm>
        </p:spPr>
        <p:txBody>
          <a:bodyPr anchor="ctr">
            <a:noAutofit/>
          </a:bodyPr>
          <a:lstStyle>
            <a:lvl1pPr marL="0" indent="0" algn="ctr">
              <a:buNone/>
              <a:defRPr sz="37000" b="1" i="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a:t>
            </a:r>
          </a:p>
        </p:txBody>
      </p:sp>
      <p:sp>
        <p:nvSpPr>
          <p:cNvPr id="7" name="Text Placeholder 6">
            <a:extLst>
              <a:ext uri="{FF2B5EF4-FFF2-40B4-BE49-F238E27FC236}">
                <a16:creationId xmlns:a16="http://schemas.microsoft.com/office/drawing/2014/main" id="{65964B25-B532-03A3-1B29-BB7AEAD480B1}"/>
              </a:ext>
            </a:extLst>
          </p:cNvPr>
          <p:cNvSpPr>
            <a:spLocks noGrp="1"/>
          </p:cNvSpPr>
          <p:nvPr>
            <p:ph type="body" sz="quarter" idx="11" hasCustomPrompt="1"/>
          </p:nvPr>
        </p:nvSpPr>
        <p:spPr>
          <a:xfrm>
            <a:off x="1546282" y="4103726"/>
            <a:ext cx="9099433" cy="1115045"/>
          </a:xfrm>
        </p:spPr>
        <p:txBody>
          <a:bodyPr/>
          <a:lstStyle>
            <a:lvl1pPr marL="0" indent="0" algn="ctr">
              <a:buNone/>
              <a:defRPr b="0" i="0">
                <a:latin typeface="Tahoma" panose="020B0604030504040204" pitchFamily="34" charset="0"/>
                <a:ea typeface="Tahoma" panose="020B0604030504040204" pitchFamily="34" charset="0"/>
                <a:cs typeface="Tahoma" panose="020B0604030504040204" pitchFamily="34" charset="0"/>
              </a:defRPr>
            </a:lvl1pPr>
          </a:lstStyle>
          <a:p>
            <a:pPr lvl="0"/>
            <a:r>
              <a:rPr lang="en-US"/>
              <a:t>Large single stat number to stand out. Put minimal descriptive text here</a:t>
            </a:r>
          </a:p>
        </p:txBody>
      </p:sp>
      <p:sp>
        <p:nvSpPr>
          <p:cNvPr id="9" name="Triangle 8">
            <a:extLst>
              <a:ext uri="{FF2B5EF4-FFF2-40B4-BE49-F238E27FC236}">
                <a16:creationId xmlns:a16="http://schemas.microsoft.com/office/drawing/2014/main" id="{D374C7DF-B4EF-C6DA-9B3A-94B7B90B0929}"/>
              </a:ext>
            </a:extLst>
          </p:cNvPr>
          <p:cNvSpPr/>
          <p:nvPr userDrawn="1"/>
        </p:nvSpPr>
        <p:spPr>
          <a:xfrm rot="5400000">
            <a:off x="-155763" y="4370845"/>
            <a:ext cx="1226636" cy="915110"/>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1F42A6B7-8AAC-B94B-DF8E-FCE80A8BAB4D}"/>
              </a:ext>
            </a:extLst>
          </p:cNvPr>
          <p:cNvSpPr/>
          <p:nvPr userDrawn="1"/>
        </p:nvSpPr>
        <p:spPr>
          <a:xfrm rot="5400000">
            <a:off x="-164442" y="4123124"/>
            <a:ext cx="975654" cy="646771"/>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ue and black logo&#10;&#10;Description automatically generated">
            <a:extLst>
              <a:ext uri="{FF2B5EF4-FFF2-40B4-BE49-F238E27FC236}">
                <a16:creationId xmlns:a16="http://schemas.microsoft.com/office/drawing/2014/main" id="{74E2EFFF-A8F2-B7E6-C8E0-ED5088C9A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AD7634E1-F8BD-FDEF-AC82-2C8846FB24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Tree>
    <p:extLst>
      <p:ext uri="{BB962C8B-B14F-4D97-AF65-F5344CB8AC3E}">
        <p14:creationId xmlns:p14="http://schemas.microsoft.com/office/powerpoint/2010/main" val="142071009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8EEA8D-9A5F-854C-2455-3A31296D967A}"/>
              </a:ext>
            </a:extLst>
          </p:cNvPr>
          <p:cNvSpPr/>
          <p:nvPr userDrawn="1"/>
        </p:nvSpPr>
        <p:spPr>
          <a:xfrm>
            <a:off x="-1" y="0"/>
            <a:ext cx="5803727"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and black logo&#10;&#10;Description automatically generated">
            <a:extLst>
              <a:ext uri="{FF2B5EF4-FFF2-40B4-BE49-F238E27FC236}">
                <a16:creationId xmlns:a16="http://schemas.microsoft.com/office/drawing/2014/main" id="{AFE7FB92-6582-25E7-8342-564155FF34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F4A81558-78EE-E7B8-395B-FE8AC60E20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5" name="Text Placeholder 4">
            <a:extLst>
              <a:ext uri="{FF2B5EF4-FFF2-40B4-BE49-F238E27FC236}">
                <a16:creationId xmlns:a16="http://schemas.microsoft.com/office/drawing/2014/main" id="{D72CBB2C-99BE-AB1C-2691-17ED5B9D5688}"/>
              </a:ext>
            </a:extLst>
          </p:cNvPr>
          <p:cNvSpPr>
            <a:spLocks noGrp="1"/>
          </p:cNvSpPr>
          <p:nvPr>
            <p:ph type="body" sz="quarter" idx="10" hasCustomPrompt="1"/>
          </p:nvPr>
        </p:nvSpPr>
        <p:spPr>
          <a:xfrm>
            <a:off x="379548" y="300625"/>
            <a:ext cx="5019170" cy="5937149"/>
          </a:xfrm>
        </p:spPr>
        <p:txBody>
          <a:bodyPr anchor="ctr">
            <a:noAutofit/>
          </a:bodyPr>
          <a:lstStyle>
            <a:lvl1pPr marL="0" indent="0" algn="ctr">
              <a:buNone/>
              <a:defRPr sz="37000" b="1" i="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a:t>
            </a:r>
          </a:p>
        </p:txBody>
      </p:sp>
      <p:sp>
        <p:nvSpPr>
          <p:cNvPr id="6" name="Text Placeholder 6">
            <a:extLst>
              <a:ext uri="{FF2B5EF4-FFF2-40B4-BE49-F238E27FC236}">
                <a16:creationId xmlns:a16="http://schemas.microsoft.com/office/drawing/2014/main" id="{E2D70E70-5654-1938-D0AF-C3B3831BC7C9}"/>
              </a:ext>
            </a:extLst>
          </p:cNvPr>
          <p:cNvSpPr>
            <a:spLocks noGrp="1"/>
          </p:cNvSpPr>
          <p:nvPr>
            <p:ph type="body" sz="quarter" idx="11" hasCustomPrompt="1"/>
          </p:nvPr>
        </p:nvSpPr>
        <p:spPr>
          <a:xfrm>
            <a:off x="6388274" y="300626"/>
            <a:ext cx="5323562" cy="5937148"/>
          </a:xfrm>
        </p:spPr>
        <p:txBody>
          <a:bodyPr anchor="ctr"/>
          <a:lstStyle>
            <a:lvl1pPr marL="0" indent="0" algn="ctr">
              <a:buNone/>
              <a:defRPr b="0" i="0">
                <a:latin typeface="Tahoma" panose="020B0604030504040204" pitchFamily="34" charset="0"/>
                <a:ea typeface="Tahoma" panose="020B0604030504040204" pitchFamily="34" charset="0"/>
                <a:cs typeface="Tahoma" panose="020B0604030504040204" pitchFamily="34" charset="0"/>
              </a:defRPr>
            </a:lvl1pPr>
          </a:lstStyle>
          <a:p>
            <a:pPr lvl="0"/>
            <a:r>
              <a:rPr lang="en-US"/>
              <a:t>Large single stat number to stand out. Put minimal descriptive text here</a:t>
            </a:r>
          </a:p>
        </p:txBody>
      </p:sp>
    </p:spTree>
    <p:extLst>
      <p:ext uri="{BB962C8B-B14F-4D97-AF65-F5344CB8AC3E}">
        <p14:creationId xmlns:p14="http://schemas.microsoft.com/office/powerpoint/2010/main" val="12501692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BC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ACF7-6664-CA13-AA2D-8F5E8B440913}"/>
              </a:ext>
            </a:extLst>
          </p:cNvPr>
          <p:cNvSpPr>
            <a:spLocks noGrp="1"/>
          </p:cNvSpPr>
          <p:nvPr>
            <p:ph type="title" hasCustomPrompt="1"/>
          </p:nvPr>
        </p:nvSpPr>
        <p:spPr>
          <a:xfrm>
            <a:off x="213355" y="228601"/>
            <a:ext cx="7132325" cy="1793239"/>
          </a:xfrm>
        </p:spPr>
        <p:txBody>
          <a:bodyPr/>
          <a:lstStyle>
            <a:lvl1pPr>
              <a:defRPr b="1" i="0">
                <a:latin typeface="Tahoma" panose="020B0604030504040204" pitchFamily="34" charset="0"/>
                <a:ea typeface="Tahoma" panose="020B0604030504040204" pitchFamily="34" charset="0"/>
                <a:cs typeface="Tahoma" panose="020B0604030504040204" pitchFamily="34" charset="0"/>
              </a:defRPr>
            </a:lvl1pPr>
          </a:lstStyle>
          <a:p>
            <a:r>
              <a:rPr lang="en-US"/>
              <a:t>CBC Map – check with Erin about most recent version</a:t>
            </a:r>
          </a:p>
        </p:txBody>
      </p:sp>
      <p:pic>
        <p:nvPicPr>
          <p:cNvPr id="7" name="Picture 6" descr="A blue and black logo&#10;&#10;Description automatically generated">
            <a:extLst>
              <a:ext uri="{FF2B5EF4-FFF2-40B4-BE49-F238E27FC236}">
                <a16:creationId xmlns:a16="http://schemas.microsoft.com/office/drawing/2014/main" id="{F911DF38-261D-78AE-07DC-98E49B785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8" name="Picture 7" descr="A logo with colorful people on it&#10;&#10;Description automatically generated with medium confidence">
            <a:extLst>
              <a:ext uri="{FF2B5EF4-FFF2-40B4-BE49-F238E27FC236}">
                <a16:creationId xmlns:a16="http://schemas.microsoft.com/office/drawing/2014/main" id="{B7180047-B2B4-8BFF-4763-0762F10863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pic>
        <p:nvPicPr>
          <p:cNvPr id="9" name="Picture 8" descr="A map of texas with numbers and a black background&#10;&#10;Description automatically generated">
            <a:extLst>
              <a:ext uri="{FF2B5EF4-FFF2-40B4-BE49-F238E27FC236}">
                <a16:creationId xmlns:a16="http://schemas.microsoft.com/office/drawing/2014/main" id="{A78862DF-2783-1FE0-2320-0B0E36625D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80480" y="587929"/>
            <a:ext cx="5598165" cy="5320111"/>
          </a:xfrm>
          <a:prstGeom prst="rect">
            <a:avLst/>
          </a:prstGeom>
        </p:spPr>
      </p:pic>
      <p:sp>
        <p:nvSpPr>
          <p:cNvPr id="11" name="Text Placeholder 10">
            <a:extLst>
              <a:ext uri="{FF2B5EF4-FFF2-40B4-BE49-F238E27FC236}">
                <a16:creationId xmlns:a16="http://schemas.microsoft.com/office/drawing/2014/main" id="{5983D0D3-2E4B-0730-AB41-CFC6EEAC2A2B}"/>
              </a:ext>
            </a:extLst>
          </p:cNvPr>
          <p:cNvSpPr>
            <a:spLocks noGrp="1"/>
          </p:cNvSpPr>
          <p:nvPr>
            <p:ph type="body" sz="quarter" idx="10"/>
          </p:nvPr>
        </p:nvSpPr>
        <p:spPr>
          <a:xfrm>
            <a:off x="212725" y="2184400"/>
            <a:ext cx="567055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24264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BC Map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D72D0F-3D1B-2B2A-EB26-106D6A1CDA91}"/>
              </a:ext>
            </a:extLst>
          </p:cNvPr>
          <p:cNvSpPr>
            <a:spLocks noGrp="1"/>
          </p:cNvSpPr>
          <p:nvPr>
            <p:ph type="title" hasCustomPrompt="1"/>
          </p:nvPr>
        </p:nvSpPr>
        <p:spPr>
          <a:xfrm>
            <a:off x="213355" y="228601"/>
            <a:ext cx="6888485" cy="1793239"/>
          </a:xfrm>
        </p:spPr>
        <p:txBody>
          <a:bodyPr/>
          <a:lstStyle>
            <a:lvl1pPr>
              <a:defRPr b="1" i="0">
                <a:latin typeface="Tahoma" panose="020B0604030504040204" pitchFamily="34" charset="0"/>
                <a:ea typeface="Tahoma" panose="020B0604030504040204" pitchFamily="34" charset="0"/>
                <a:cs typeface="Tahoma" panose="020B0604030504040204" pitchFamily="34" charset="0"/>
              </a:defRPr>
            </a:lvl1pPr>
          </a:lstStyle>
          <a:p>
            <a:r>
              <a:rPr lang="en-US"/>
              <a:t>CBC Map – check with Erin about most recent version</a:t>
            </a:r>
          </a:p>
        </p:txBody>
      </p:sp>
      <p:pic>
        <p:nvPicPr>
          <p:cNvPr id="4" name="Picture 3" descr="A blue and black logo&#10;&#10;Description automatically generated">
            <a:extLst>
              <a:ext uri="{FF2B5EF4-FFF2-40B4-BE49-F238E27FC236}">
                <a16:creationId xmlns:a16="http://schemas.microsoft.com/office/drawing/2014/main" id="{8B997EC9-CF00-1199-2B52-A09AEF729B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5" name="Picture 4" descr="A logo with colorful people on it&#10;&#10;Description automatically generated with medium confidence">
            <a:extLst>
              <a:ext uri="{FF2B5EF4-FFF2-40B4-BE49-F238E27FC236}">
                <a16:creationId xmlns:a16="http://schemas.microsoft.com/office/drawing/2014/main" id="{494B6E5C-B65B-80A2-D470-5150002B75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pic>
        <p:nvPicPr>
          <p:cNvPr id="6" name="Picture 5" descr="A map of texas with numbers and a black background&#10;&#10;Description automatically generated">
            <a:extLst>
              <a:ext uri="{FF2B5EF4-FFF2-40B4-BE49-F238E27FC236}">
                <a16:creationId xmlns:a16="http://schemas.microsoft.com/office/drawing/2014/main" id="{442DFF38-412F-5326-9DB0-85518405F4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80480" y="587929"/>
            <a:ext cx="5598165" cy="5320111"/>
          </a:xfrm>
          <a:prstGeom prst="rect">
            <a:avLst/>
          </a:prstGeom>
        </p:spPr>
      </p:pic>
      <p:sp>
        <p:nvSpPr>
          <p:cNvPr id="9" name="Rounded Rectangle 8">
            <a:extLst>
              <a:ext uri="{FF2B5EF4-FFF2-40B4-BE49-F238E27FC236}">
                <a16:creationId xmlns:a16="http://schemas.microsoft.com/office/drawing/2014/main" id="{B9563313-CC80-EACC-9682-98F1920992E7}"/>
              </a:ext>
            </a:extLst>
          </p:cNvPr>
          <p:cNvSpPr/>
          <p:nvPr userDrawn="1"/>
        </p:nvSpPr>
        <p:spPr>
          <a:xfrm>
            <a:off x="184875" y="2087880"/>
            <a:ext cx="5911125" cy="3902075"/>
          </a:xfrm>
          <a:prstGeom prst="roundRect">
            <a:avLst>
              <a:gd name="adj" fmla="val 495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0">
            <a:extLst>
              <a:ext uri="{FF2B5EF4-FFF2-40B4-BE49-F238E27FC236}">
                <a16:creationId xmlns:a16="http://schemas.microsoft.com/office/drawing/2014/main" id="{0B668393-632A-DB9E-2CA2-7C2AE6680DDA}"/>
              </a:ext>
            </a:extLst>
          </p:cNvPr>
          <p:cNvSpPr>
            <a:spLocks noGrp="1"/>
          </p:cNvSpPr>
          <p:nvPr>
            <p:ph type="body" sz="quarter" idx="10"/>
          </p:nvPr>
        </p:nvSpPr>
        <p:spPr>
          <a:xfrm>
            <a:off x="345439" y="2184401"/>
            <a:ext cx="5537835" cy="3723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2296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4AABDF-8A61-49E4-25D8-12FFA1CBCD76}"/>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C7BA97C3-2B5F-5F97-0E75-238E48D9A5E7}"/>
              </a:ext>
            </a:extLst>
          </p:cNvPr>
          <p:cNvSpPr>
            <a:spLocks noGrp="1"/>
          </p:cNvSpPr>
          <p:nvPr>
            <p:ph type="title" hasCustomPrompt="1"/>
          </p:nvPr>
        </p:nvSpPr>
        <p:spPr>
          <a:xfrm>
            <a:off x="418011" y="496389"/>
            <a:ext cx="11390812" cy="5355771"/>
          </a:xfrm>
        </p:spPr>
        <p:txBody>
          <a:bodyPr anchor="ctr"/>
          <a:lstStyle>
            <a:lvl1pPr algn="ctr">
              <a:defRPr sz="6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Questions? (ask big question on this slide or keep as open ended Q&amp;A</a:t>
            </a:r>
          </a:p>
        </p:txBody>
      </p:sp>
      <p:pic>
        <p:nvPicPr>
          <p:cNvPr id="2" name="Picture 1" descr="A white text on a black background&#10;&#10;Description automatically generated">
            <a:extLst>
              <a:ext uri="{FF2B5EF4-FFF2-40B4-BE49-F238E27FC236}">
                <a16:creationId xmlns:a16="http://schemas.microsoft.com/office/drawing/2014/main" id="{84789C06-7DC8-1A55-0B61-9C8755DC4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pic>
        <p:nvPicPr>
          <p:cNvPr id="3" name="Picture 2" descr="A black and white logo&#10;&#10;Description automatically generated">
            <a:extLst>
              <a:ext uri="{FF2B5EF4-FFF2-40B4-BE49-F238E27FC236}">
                <a16:creationId xmlns:a16="http://schemas.microsoft.com/office/drawing/2014/main" id="{33F7C709-2544-55C1-0179-264EED87F8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Tree>
    <p:extLst>
      <p:ext uri="{BB962C8B-B14F-4D97-AF65-F5344CB8AC3E}">
        <p14:creationId xmlns:p14="http://schemas.microsoft.com/office/powerpoint/2010/main" val="348640752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4AABDF-8A61-49E4-25D8-12FFA1CBCD76}"/>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C7BA97C3-2B5F-5F97-0E75-238E48D9A5E7}"/>
              </a:ext>
            </a:extLst>
          </p:cNvPr>
          <p:cNvSpPr>
            <a:spLocks noGrp="1"/>
          </p:cNvSpPr>
          <p:nvPr>
            <p:ph type="title" hasCustomPrompt="1"/>
          </p:nvPr>
        </p:nvSpPr>
        <p:spPr>
          <a:xfrm>
            <a:off x="2224090" y="451112"/>
            <a:ext cx="9754555" cy="5513957"/>
          </a:xfrm>
        </p:spPr>
        <p:txBody>
          <a:bodyPr anchor="ctr"/>
          <a:lstStyle>
            <a:lvl1pPr algn="ctr">
              <a:defRPr sz="6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Questions? (ask big question on this slide or keep as open ended Q&amp;A</a:t>
            </a:r>
          </a:p>
        </p:txBody>
      </p:sp>
      <p:pic>
        <p:nvPicPr>
          <p:cNvPr id="2" name="Picture 1" descr="A white text on a black background&#10;&#10;Description automatically generated">
            <a:extLst>
              <a:ext uri="{FF2B5EF4-FFF2-40B4-BE49-F238E27FC236}">
                <a16:creationId xmlns:a16="http://schemas.microsoft.com/office/drawing/2014/main" id="{84789C06-7DC8-1A55-0B61-9C8755DC4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pic>
        <p:nvPicPr>
          <p:cNvPr id="3" name="Picture 2" descr="A black and white logo&#10;&#10;Description automatically generated">
            <a:extLst>
              <a:ext uri="{FF2B5EF4-FFF2-40B4-BE49-F238E27FC236}">
                <a16:creationId xmlns:a16="http://schemas.microsoft.com/office/drawing/2014/main" id="{33F7C709-2544-55C1-0179-264EED87F8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
        <p:nvSpPr>
          <p:cNvPr id="5" name="Triangle 4">
            <a:extLst>
              <a:ext uri="{FF2B5EF4-FFF2-40B4-BE49-F238E27FC236}">
                <a16:creationId xmlns:a16="http://schemas.microsoft.com/office/drawing/2014/main" id="{7CD2E61C-D50A-EF0D-4849-F538895659BE}"/>
              </a:ext>
            </a:extLst>
          </p:cNvPr>
          <p:cNvSpPr/>
          <p:nvPr userDrawn="1"/>
        </p:nvSpPr>
        <p:spPr>
          <a:xfrm rot="5400000">
            <a:off x="-2231534" y="2023719"/>
            <a:ext cx="6459831" cy="2111770"/>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91018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7AA61F61-BD77-E0D7-E2F1-A0972C7B90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3858" y="6357256"/>
            <a:ext cx="1864787" cy="389657"/>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692A7A26-6E63-3A88-8B5A-FEB8FF9209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157272"/>
            <a:ext cx="1312930" cy="628985"/>
          </a:xfrm>
          <a:prstGeom prst="rect">
            <a:avLst/>
          </a:prstGeom>
        </p:spPr>
      </p:pic>
      <p:sp>
        <p:nvSpPr>
          <p:cNvPr id="9" name="Rectangle 8">
            <a:extLst>
              <a:ext uri="{FF2B5EF4-FFF2-40B4-BE49-F238E27FC236}">
                <a16:creationId xmlns:a16="http://schemas.microsoft.com/office/drawing/2014/main" id="{651924A2-4F6F-4F71-033D-15A0C8CA8A40}"/>
              </a:ext>
            </a:extLst>
          </p:cNvPr>
          <p:cNvSpPr/>
          <p:nvPr userDrawn="1"/>
        </p:nvSpPr>
        <p:spPr>
          <a:xfrm>
            <a:off x="0" y="0"/>
            <a:ext cx="3590365" cy="6157272"/>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erson and person sitting on a couch&#10;&#10;Description automatically generated">
            <a:extLst>
              <a:ext uri="{FF2B5EF4-FFF2-40B4-BE49-F238E27FC236}">
                <a16:creationId xmlns:a16="http://schemas.microsoft.com/office/drawing/2014/main" id="{FF871079-BA32-57F3-0E7D-EC35850968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7929" y="1707776"/>
            <a:ext cx="6695166" cy="4449496"/>
          </a:xfrm>
          <a:prstGeom prst="rect">
            <a:avLst/>
          </a:prstGeom>
        </p:spPr>
      </p:pic>
      <p:sp>
        <p:nvSpPr>
          <p:cNvPr id="5" name="Title 1">
            <a:extLst>
              <a:ext uri="{FF2B5EF4-FFF2-40B4-BE49-F238E27FC236}">
                <a16:creationId xmlns:a16="http://schemas.microsoft.com/office/drawing/2014/main" id="{6ABD80A6-459D-AA41-96AC-92E3D87F7DBA}"/>
              </a:ext>
            </a:extLst>
          </p:cNvPr>
          <p:cNvSpPr>
            <a:spLocks noGrp="1"/>
          </p:cNvSpPr>
          <p:nvPr>
            <p:ph type="title" hasCustomPrompt="1"/>
          </p:nvPr>
        </p:nvSpPr>
        <p:spPr>
          <a:xfrm>
            <a:off x="4003889" y="700728"/>
            <a:ext cx="7974756" cy="1669463"/>
          </a:xfrm>
        </p:spPr>
        <p:txBody>
          <a:bodyPr>
            <a:noAutofit/>
          </a:bodyPr>
          <a:lstStyle>
            <a:lvl1pPr algn="ctr">
              <a:defRPr sz="6600" b="1">
                <a:latin typeface="Tahoma" panose="020B0604030504040204" pitchFamily="34" charset="0"/>
                <a:ea typeface="Tahoma" panose="020B0604030504040204" pitchFamily="34" charset="0"/>
                <a:cs typeface="Tahoma" panose="020B0604030504040204" pitchFamily="34" charset="0"/>
              </a:defRPr>
            </a:lvl1pPr>
          </a:lstStyle>
          <a:p>
            <a:r>
              <a:rPr lang="en-US"/>
              <a:t>Title Slide</a:t>
            </a:r>
          </a:p>
        </p:txBody>
      </p:sp>
      <p:sp>
        <p:nvSpPr>
          <p:cNvPr id="6" name="Text Placeholder 3">
            <a:extLst>
              <a:ext uri="{FF2B5EF4-FFF2-40B4-BE49-F238E27FC236}">
                <a16:creationId xmlns:a16="http://schemas.microsoft.com/office/drawing/2014/main" id="{00B5FA39-BF21-0E0E-571A-1FC4BFCEFFC2}"/>
              </a:ext>
            </a:extLst>
          </p:cNvPr>
          <p:cNvSpPr>
            <a:spLocks noGrp="1"/>
          </p:cNvSpPr>
          <p:nvPr>
            <p:ph type="body" sz="quarter" idx="10" hasCustomPrompt="1"/>
          </p:nvPr>
        </p:nvSpPr>
        <p:spPr>
          <a:xfrm>
            <a:off x="4003889" y="2370191"/>
            <a:ext cx="7974756" cy="763318"/>
          </a:xfrm>
        </p:spPr>
        <p:txBody>
          <a:bodyPr/>
          <a:lstStyle>
            <a:lvl1pPr marL="0" indent="0" algn="ctr">
              <a:buNone/>
              <a:defRPr>
                <a:latin typeface="Tahoma" panose="020B0604030504040204" pitchFamily="34" charset="0"/>
                <a:ea typeface="Tahoma" panose="020B0604030504040204" pitchFamily="34" charset="0"/>
                <a:cs typeface="Tahoma" panose="020B0604030504040204" pitchFamily="34" charset="0"/>
              </a:defRPr>
            </a:lvl1pPr>
          </a:lstStyle>
          <a:p>
            <a:pPr lvl="0"/>
            <a:r>
              <a:rPr lang="en-US"/>
              <a:t>Subhead</a:t>
            </a:r>
          </a:p>
        </p:txBody>
      </p:sp>
    </p:spTree>
    <p:extLst>
      <p:ext uri="{BB962C8B-B14F-4D97-AF65-F5344CB8AC3E}">
        <p14:creationId xmlns:p14="http://schemas.microsoft.com/office/powerpoint/2010/main" val="99268798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estion Sl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4395C-EFDF-FA18-B743-90B4DC5E8100}"/>
              </a:ext>
            </a:extLst>
          </p:cNvPr>
          <p:cNvSpPr/>
          <p:nvPr userDrawn="1"/>
        </p:nvSpPr>
        <p:spPr>
          <a:xfrm>
            <a:off x="0" y="0"/>
            <a:ext cx="6835698"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E0BBA3B-2A69-8375-923C-AF1570094D6E}"/>
              </a:ext>
            </a:extLst>
          </p:cNvPr>
          <p:cNvSpPr>
            <a:spLocks noGrp="1"/>
          </p:cNvSpPr>
          <p:nvPr>
            <p:ph type="title" hasCustomPrompt="1"/>
          </p:nvPr>
        </p:nvSpPr>
        <p:spPr>
          <a:xfrm>
            <a:off x="596572" y="248193"/>
            <a:ext cx="5642554" cy="6167987"/>
          </a:xfrm>
        </p:spPr>
        <p:txBody>
          <a:bodyPr anchor="ctr"/>
          <a:lstStyle>
            <a:lvl1pPr algn="ctr">
              <a:defRPr sz="6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Questions? (ask big question on this slide or keep as open ended Q&amp;A</a:t>
            </a:r>
          </a:p>
        </p:txBody>
      </p:sp>
      <p:sp>
        <p:nvSpPr>
          <p:cNvPr id="7" name="Picture Placeholder 6">
            <a:extLst>
              <a:ext uri="{FF2B5EF4-FFF2-40B4-BE49-F238E27FC236}">
                <a16:creationId xmlns:a16="http://schemas.microsoft.com/office/drawing/2014/main" id="{A6F4ACA4-0A06-AA71-DB80-BD76797EAAB8}"/>
              </a:ext>
            </a:extLst>
          </p:cNvPr>
          <p:cNvSpPr>
            <a:spLocks noGrp="1"/>
          </p:cNvSpPr>
          <p:nvPr>
            <p:ph type="pic" sz="quarter" idx="10"/>
          </p:nvPr>
        </p:nvSpPr>
        <p:spPr>
          <a:xfrm>
            <a:off x="6835775" y="0"/>
            <a:ext cx="5356225" cy="6858000"/>
          </a:xfrm>
          <a:pattFill prst="pct10">
            <a:fgClr>
              <a:schemeClr val="accent2"/>
            </a:fgClr>
            <a:bgClr>
              <a:schemeClr val="bg1"/>
            </a:bgClr>
          </a:pattFill>
        </p:spPr>
        <p:txBody>
          <a:bodyPr/>
          <a:lstStyle/>
          <a:p>
            <a:endParaRPr lang="en-US" dirty="0"/>
          </a:p>
        </p:txBody>
      </p:sp>
      <p:pic>
        <p:nvPicPr>
          <p:cNvPr id="2" name="Picture 1" descr="A white text on a black background&#10;&#10;Description automatically generated">
            <a:extLst>
              <a:ext uri="{FF2B5EF4-FFF2-40B4-BE49-F238E27FC236}">
                <a16:creationId xmlns:a16="http://schemas.microsoft.com/office/drawing/2014/main" id="{240396F6-55A0-ABD6-302D-49B900EBD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7817" y="6416181"/>
            <a:ext cx="1592805" cy="330732"/>
          </a:xfrm>
          <a:prstGeom prst="rect">
            <a:avLst/>
          </a:prstGeom>
        </p:spPr>
      </p:pic>
      <p:pic>
        <p:nvPicPr>
          <p:cNvPr id="6" name="Picture 5" descr="A black and white logo&#10;&#10;Description automatically generated">
            <a:extLst>
              <a:ext uri="{FF2B5EF4-FFF2-40B4-BE49-F238E27FC236}">
                <a16:creationId xmlns:a16="http://schemas.microsoft.com/office/drawing/2014/main" id="{D13C1968-A913-13F1-6FE0-C72AB561E3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7" cy="476740"/>
          </a:xfrm>
          <a:prstGeom prst="rect">
            <a:avLst/>
          </a:prstGeom>
        </p:spPr>
      </p:pic>
    </p:spTree>
    <p:extLst>
      <p:ext uri="{BB962C8B-B14F-4D97-AF65-F5344CB8AC3E}">
        <p14:creationId xmlns:p14="http://schemas.microsoft.com/office/powerpoint/2010/main" val="13946619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estion Slide 4">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C16A5F51-6034-A8FF-9446-08D9C8A20F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C18073C5-2CCB-55EB-0574-F652A99ACD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7" name="Title 1">
            <a:extLst>
              <a:ext uri="{FF2B5EF4-FFF2-40B4-BE49-F238E27FC236}">
                <a16:creationId xmlns:a16="http://schemas.microsoft.com/office/drawing/2014/main" id="{3BDF90A7-3D9D-C717-932F-F90503161D7D}"/>
              </a:ext>
            </a:extLst>
          </p:cNvPr>
          <p:cNvSpPr>
            <a:spLocks noGrp="1"/>
          </p:cNvSpPr>
          <p:nvPr>
            <p:ph type="title" hasCustomPrompt="1"/>
          </p:nvPr>
        </p:nvSpPr>
        <p:spPr>
          <a:xfrm>
            <a:off x="188259" y="326660"/>
            <a:ext cx="9251576" cy="5655787"/>
          </a:xfrm>
        </p:spPr>
        <p:txBody>
          <a:bodyPr anchor="ctr"/>
          <a:lstStyle>
            <a:lvl1pPr algn="ctr">
              <a:defRPr sz="60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Questions? (ask big question on this slide or keep as open ended Q&amp;A</a:t>
            </a:r>
          </a:p>
        </p:txBody>
      </p:sp>
      <p:pic>
        <p:nvPicPr>
          <p:cNvPr id="11" name="Picture 10" descr="A young child smiling with his hands in his pockets&#10;&#10;Description automatically generated">
            <a:extLst>
              <a:ext uri="{FF2B5EF4-FFF2-40B4-BE49-F238E27FC236}">
                <a16:creationId xmlns:a16="http://schemas.microsoft.com/office/drawing/2014/main" id="{6AEFD6AF-69D8-1D05-133E-58A989FA8B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83088" y="484094"/>
            <a:ext cx="3883616" cy="5825423"/>
          </a:xfrm>
          <a:prstGeom prst="rect">
            <a:avLst/>
          </a:prstGeom>
        </p:spPr>
      </p:pic>
    </p:spTree>
    <p:extLst>
      <p:ext uri="{BB962C8B-B14F-4D97-AF65-F5344CB8AC3E}">
        <p14:creationId xmlns:p14="http://schemas.microsoft.com/office/powerpoint/2010/main" val="380524878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4C8EB9-9081-96E0-5D69-F4C44EDF043E}"/>
              </a:ext>
            </a:extLst>
          </p:cNvPr>
          <p:cNvSpPr>
            <a:spLocks noGrp="1"/>
          </p:cNvSpPr>
          <p:nvPr>
            <p:ph type="pic" sz="quarter" idx="10"/>
          </p:nvPr>
        </p:nvSpPr>
        <p:spPr>
          <a:xfrm>
            <a:off x="0" y="-856033"/>
            <a:ext cx="5368925" cy="8511346"/>
          </a:xfrm>
          <a:custGeom>
            <a:avLst/>
            <a:gdLst>
              <a:gd name="connsiteX0" fmla="*/ 0 w 5368925"/>
              <a:gd name="connsiteY0" fmla="*/ 0 h 8511346"/>
              <a:gd name="connsiteX1" fmla="*/ 5368925 w 5368925"/>
              <a:gd name="connsiteY1" fmla="*/ 4255084 h 8511346"/>
              <a:gd name="connsiteX2" fmla="*/ 5368925 w 5368925"/>
              <a:gd name="connsiteY2" fmla="*/ 4256262 h 8511346"/>
              <a:gd name="connsiteX3" fmla="*/ 0 w 5368925"/>
              <a:gd name="connsiteY3" fmla="*/ 8511346 h 8511346"/>
            </a:gdLst>
            <a:ahLst/>
            <a:cxnLst>
              <a:cxn ang="0">
                <a:pos x="connsiteX0" y="connsiteY0"/>
              </a:cxn>
              <a:cxn ang="0">
                <a:pos x="connsiteX1" y="connsiteY1"/>
              </a:cxn>
              <a:cxn ang="0">
                <a:pos x="connsiteX2" y="connsiteY2"/>
              </a:cxn>
              <a:cxn ang="0">
                <a:pos x="connsiteX3" y="connsiteY3"/>
              </a:cxn>
            </a:cxnLst>
            <a:rect l="l" t="t" r="r" b="b"/>
            <a:pathLst>
              <a:path w="5368925" h="8511346">
                <a:moveTo>
                  <a:pt x="0" y="0"/>
                </a:moveTo>
                <a:lnTo>
                  <a:pt x="5368925" y="4255084"/>
                </a:lnTo>
                <a:lnTo>
                  <a:pt x="5368925" y="4256262"/>
                </a:lnTo>
                <a:lnTo>
                  <a:pt x="0" y="8511346"/>
                </a:lnTo>
                <a:close/>
              </a:path>
            </a:pathLst>
          </a:custGeom>
          <a:pattFill prst="pct10">
            <a:fgClr>
              <a:schemeClr val="accent2"/>
            </a:fgClr>
            <a:bgClr>
              <a:schemeClr val="bg1"/>
            </a:bgClr>
          </a:pattFill>
        </p:spPr>
        <p:txBody>
          <a:bodyPr wrap="square">
            <a:noAutofit/>
          </a:bodyPr>
          <a:lstStyle/>
          <a:p>
            <a:endParaRPr lang="en-US" dirty="0"/>
          </a:p>
        </p:txBody>
      </p:sp>
      <p:pic>
        <p:nvPicPr>
          <p:cNvPr id="2" name="Picture 1" descr="A blue and black logo&#10;&#10;Description automatically generated">
            <a:extLst>
              <a:ext uri="{FF2B5EF4-FFF2-40B4-BE49-F238E27FC236}">
                <a16:creationId xmlns:a16="http://schemas.microsoft.com/office/drawing/2014/main" id="{7EF8F6C5-5D9F-EACB-D59D-68CA01C2AF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3" name="Picture 2" descr="A logo with colorful people on it&#10;&#10;Description automatically generated with medium confidence">
            <a:extLst>
              <a:ext uri="{FF2B5EF4-FFF2-40B4-BE49-F238E27FC236}">
                <a16:creationId xmlns:a16="http://schemas.microsoft.com/office/drawing/2014/main" id="{9951E385-F76A-CCC1-40FC-5DD13B76E2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22235" y="6309517"/>
            <a:ext cx="995136" cy="476740"/>
          </a:xfrm>
          <a:prstGeom prst="rect">
            <a:avLst/>
          </a:prstGeom>
        </p:spPr>
      </p:pic>
      <p:sp>
        <p:nvSpPr>
          <p:cNvPr id="12" name="Text Placeholder 11">
            <a:extLst>
              <a:ext uri="{FF2B5EF4-FFF2-40B4-BE49-F238E27FC236}">
                <a16:creationId xmlns:a16="http://schemas.microsoft.com/office/drawing/2014/main" id="{E1176056-D12E-8D2E-98FC-17A989950B07}"/>
              </a:ext>
            </a:extLst>
          </p:cNvPr>
          <p:cNvSpPr>
            <a:spLocks noGrp="1"/>
          </p:cNvSpPr>
          <p:nvPr>
            <p:ph type="body" sz="quarter" idx="11" hasCustomPrompt="1"/>
          </p:nvPr>
        </p:nvSpPr>
        <p:spPr>
          <a:xfrm>
            <a:off x="5929451" y="3522680"/>
            <a:ext cx="5257800" cy="627211"/>
          </a:xfrm>
        </p:spPr>
        <p:txBody>
          <a:bodyPr>
            <a:normAutofit/>
          </a:bodyPr>
          <a:lstStyle>
            <a:lvl1pPr marL="0" indent="0" algn="ctr">
              <a:buNone/>
              <a:defRPr sz="4000" i="1">
                <a:solidFill>
                  <a:srgbClr val="2A2C6D"/>
                </a:solidFill>
              </a:defRPr>
            </a:lvl1pPr>
          </a:lstStyle>
          <a:p>
            <a:pPr lvl="0"/>
            <a:r>
              <a:rPr lang="en-US"/>
              <a:t>Contact Info</a:t>
            </a:r>
          </a:p>
        </p:txBody>
      </p:sp>
      <p:sp>
        <p:nvSpPr>
          <p:cNvPr id="16" name="Title 1">
            <a:extLst>
              <a:ext uri="{FF2B5EF4-FFF2-40B4-BE49-F238E27FC236}">
                <a16:creationId xmlns:a16="http://schemas.microsoft.com/office/drawing/2014/main" id="{168A00A4-8967-13FA-3B9F-679DFB7236D0}"/>
              </a:ext>
            </a:extLst>
          </p:cNvPr>
          <p:cNvSpPr>
            <a:spLocks noGrp="1"/>
          </p:cNvSpPr>
          <p:nvPr>
            <p:ph type="title" hasCustomPrompt="1"/>
          </p:nvPr>
        </p:nvSpPr>
        <p:spPr>
          <a:xfrm>
            <a:off x="6281062" y="2407920"/>
            <a:ext cx="4554578" cy="1021080"/>
          </a:xfrm>
        </p:spPr>
        <p:txBody>
          <a:bodyPr anchor="ctr"/>
          <a:lstStyle>
            <a:lvl1pPr algn="ctr">
              <a:defRPr sz="6000" b="1">
                <a:solidFill>
                  <a:srgbClr val="2A2C6D"/>
                </a:solidFill>
                <a:latin typeface="Tahoma" panose="020B0604030504040204" pitchFamily="34" charset="0"/>
                <a:ea typeface="Tahoma" panose="020B0604030504040204" pitchFamily="34" charset="0"/>
                <a:cs typeface="Tahoma" panose="020B0604030504040204" pitchFamily="34" charset="0"/>
              </a:defRPr>
            </a:lvl1pPr>
          </a:lstStyle>
          <a:p>
            <a:r>
              <a:rPr lang="en-US"/>
              <a:t>Thank You</a:t>
            </a:r>
          </a:p>
        </p:txBody>
      </p:sp>
    </p:spTree>
    <p:extLst>
      <p:ext uri="{BB962C8B-B14F-4D97-AF65-F5344CB8AC3E}">
        <p14:creationId xmlns:p14="http://schemas.microsoft.com/office/powerpoint/2010/main" val="422276016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7B1AEEBE-E7A8-7DB7-E5D4-8067AD9210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ED6D1884-8B91-43B3-142A-6EF2D4F956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5983" y="6309517"/>
            <a:ext cx="995136" cy="476740"/>
          </a:xfrm>
          <a:prstGeom prst="rect">
            <a:avLst/>
          </a:prstGeom>
        </p:spPr>
      </p:pic>
      <p:sp>
        <p:nvSpPr>
          <p:cNvPr id="6" name="Picture Placeholder 5">
            <a:extLst>
              <a:ext uri="{FF2B5EF4-FFF2-40B4-BE49-F238E27FC236}">
                <a16:creationId xmlns:a16="http://schemas.microsoft.com/office/drawing/2014/main" id="{28864185-4AC1-0330-1AA9-9344BF0EAF4B}"/>
              </a:ext>
            </a:extLst>
          </p:cNvPr>
          <p:cNvSpPr>
            <a:spLocks noGrp="1"/>
          </p:cNvSpPr>
          <p:nvPr>
            <p:ph type="pic" sz="quarter" idx="10"/>
          </p:nvPr>
        </p:nvSpPr>
        <p:spPr>
          <a:xfrm>
            <a:off x="0" y="0"/>
            <a:ext cx="4037013" cy="6858000"/>
          </a:xfrm>
          <a:pattFill prst="pct10">
            <a:fgClr>
              <a:schemeClr val="accent2"/>
            </a:fgClr>
            <a:bgClr>
              <a:schemeClr val="bg1"/>
            </a:bgClr>
          </a:pattFill>
        </p:spPr>
        <p:txBody>
          <a:bodyPr/>
          <a:lstStyle/>
          <a:p>
            <a:endParaRPr lang="en-US" dirty="0"/>
          </a:p>
        </p:txBody>
      </p:sp>
      <p:sp>
        <p:nvSpPr>
          <p:cNvPr id="5" name="Title 1">
            <a:extLst>
              <a:ext uri="{FF2B5EF4-FFF2-40B4-BE49-F238E27FC236}">
                <a16:creationId xmlns:a16="http://schemas.microsoft.com/office/drawing/2014/main" id="{459A7E95-0718-D5CD-9B0C-733ADB727AC1}"/>
              </a:ext>
            </a:extLst>
          </p:cNvPr>
          <p:cNvSpPr>
            <a:spLocks noGrp="1"/>
          </p:cNvSpPr>
          <p:nvPr>
            <p:ph type="title" hasCustomPrompt="1"/>
          </p:nvPr>
        </p:nvSpPr>
        <p:spPr>
          <a:xfrm>
            <a:off x="4653551" y="2918460"/>
            <a:ext cx="6932023" cy="1021080"/>
          </a:xfrm>
        </p:spPr>
        <p:txBody>
          <a:bodyPr anchor="ctr"/>
          <a:lstStyle>
            <a:lvl1pPr algn="ctr">
              <a:defRPr sz="6000" b="1">
                <a:solidFill>
                  <a:srgbClr val="2A2C6D"/>
                </a:solidFill>
                <a:latin typeface="Tahoma" panose="020B0604030504040204" pitchFamily="34" charset="0"/>
                <a:ea typeface="Tahoma" panose="020B0604030504040204" pitchFamily="34" charset="0"/>
                <a:cs typeface="Tahoma" panose="020B0604030504040204" pitchFamily="34" charset="0"/>
              </a:defRPr>
            </a:lvl1pPr>
          </a:lstStyle>
          <a:p>
            <a:r>
              <a:rPr lang="en-US"/>
              <a:t>Thank You</a:t>
            </a:r>
          </a:p>
        </p:txBody>
      </p:sp>
    </p:spTree>
    <p:extLst>
      <p:ext uri="{BB962C8B-B14F-4D97-AF65-F5344CB8AC3E}">
        <p14:creationId xmlns:p14="http://schemas.microsoft.com/office/powerpoint/2010/main" val="403745543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Slide 3">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05F9023D-DA08-1313-2E53-7C5822CDBD3B}"/>
              </a:ext>
            </a:extLst>
          </p:cNvPr>
          <p:cNvSpPr/>
          <p:nvPr userDrawn="1"/>
        </p:nvSpPr>
        <p:spPr>
          <a:xfrm flipH="1">
            <a:off x="3031066" y="-16934"/>
            <a:ext cx="9191601" cy="6874934"/>
          </a:xfrm>
          <a:custGeom>
            <a:avLst/>
            <a:gdLst>
              <a:gd name="connsiteX0" fmla="*/ 33867 w 11680801"/>
              <a:gd name="connsiteY0" fmla="*/ 6874934 h 6874934"/>
              <a:gd name="connsiteX1" fmla="*/ 0 w 11680801"/>
              <a:gd name="connsiteY1" fmla="*/ 20133 h 6874934"/>
              <a:gd name="connsiteX2" fmla="*/ 8316821 w 11680801"/>
              <a:gd name="connsiteY2" fmla="*/ 0 h 6874934"/>
              <a:gd name="connsiteX3" fmla="*/ 11680801 w 11680801"/>
              <a:gd name="connsiteY3" fmla="*/ 6874934 h 6874934"/>
              <a:gd name="connsiteX4" fmla="*/ 33867 w 11680801"/>
              <a:gd name="connsiteY4" fmla="*/ 6874934 h 687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0801" h="6874934">
                <a:moveTo>
                  <a:pt x="33867" y="6874934"/>
                </a:moveTo>
                <a:lnTo>
                  <a:pt x="0" y="20133"/>
                </a:lnTo>
                <a:cubicBezTo>
                  <a:pt x="13578" y="37066"/>
                  <a:pt x="8360754" y="18533"/>
                  <a:pt x="8316821" y="0"/>
                </a:cubicBezTo>
                <a:lnTo>
                  <a:pt x="11680801" y="6874934"/>
                </a:lnTo>
                <a:lnTo>
                  <a:pt x="33867" y="687493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text on a black background&#10;&#10;Description automatically generated">
            <a:extLst>
              <a:ext uri="{FF2B5EF4-FFF2-40B4-BE49-F238E27FC236}">
                <a16:creationId xmlns:a16="http://schemas.microsoft.com/office/drawing/2014/main" id="{708EF9EC-F8A5-8B03-336E-1E6CD83BA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5840" y="6416181"/>
            <a:ext cx="1592805" cy="330732"/>
          </a:xfrm>
          <a:prstGeom prst="rect">
            <a:avLst/>
          </a:prstGeom>
        </p:spPr>
      </p:pic>
      <p:pic>
        <p:nvPicPr>
          <p:cNvPr id="7" name="Picture 6" descr="A black and white logo&#10;&#10;Description automatically generated">
            <a:extLst>
              <a:ext uri="{FF2B5EF4-FFF2-40B4-BE49-F238E27FC236}">
                <a16:creationId xmlns:a16="http://schemas.microsoft.com/office/drawing/2014/main" id="{501154B5-96EF-4FD6-D7DC-F7A8D031CD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5333" y="6309517"/>
            <a:ext cx="995137" cy="476740"/>
          </a:xfrm>
          <a:prstGeom prst="rect">
            <a:avLst/>
          </a:prstGeom>
        </p:spPr>
      </p:pic>
      <p:sp>
        <p:nvSpPr>
          <p:cNvPr id="3" name="Title 1">
            <a:extLst>
              <a:ext uri="{FF2B5EF4-FFF2-40B4-BE49-F238E27FC236}">
                <a16:creationId xmlns:a16="http://schemas.microsoft.com/office/drawing/2014/main" id="{E77E20B9-5D24-F9E9-47B4-153A930469B4}"/>
              </a:ext>
            </a:extLst>
          </p:cNvPr>
          <p:cNvSpPr>
            <a:spLocks noGrp="1"/>
          </p:cNvSpPr>
          <p:nvPr>
            <p:ph type="title" hasCustomPrompt="1"/>
          </p:nvPr>
        </p:nvSpPr>
        <p:spPr>
          <a:xfrm>
            <a:off x="6883645" y="2918460"/>
            <a:ext cx="4554578" cy="1021080"/>
          </a:xfrm>
        </p:spPr>
        <p:txBody>
          <a:bodyPr anchor="ctr"/>
          <a:lstStyle>
            <a:lvl1pPr algn="l">
              <a:defRPr sz="6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Thank You</a:t>
            </a:r>
          </a:p>
        </p:txBody>
      </p:sp>
      <p:sp>
        <p:nvSpPr>
          <p:cNvPr id="8" name="Text Placeholder 11">
            <a:extLst>
              <a:ext uri="{FF2B5EF4-FFF2-40B4-BE49-F238E27FC236}">
                <a16:creationId xmlns:a16="http://schemas.microsoft.com/office/drawing/2014/main" id="{2ECA6A18-9F0F-7DB0-668E-95B87BF44216}"/>
              </a:ext>
            </a:extLst>
          </p:cNvPr>
          <p:cNvSpPr>
            <a:spLocks noGrp="1"/>
          </p:cNvSpPr>
          <p:nvPr>
            <p:ph type="body" sz="quarter" idx="11" hasCustomPrompt="1"/>
          </p:nvPr>
        </p:nvSpPr>
        <p:spPr>
          <a:xfrm>
            <a:off x="6883644" y="3939540"/>
            <a:ext cx="4906189" cy="627211"/>
          </a:xfrm>
        </p:spPr>
        <p:txBody>
          <a:bodyPr>
            <a:normAutofit/>
          </a:bodyPr>
          <a:lstStyle>
            <a:lvl1pPr marL="0" indent="0" algn="l">
              <a:buNone/>
              <a:defRPr sz="4000" i="1">
                <a:solidFill>
                  <a:schemeClr val="bg1"/>
                </a:solidFill>
              </a:defRPr>
            </a:lvl1pPr>
          </a:lstStyle>
          <a:p>
            <a:pPr lvl="0"/>
            <a:r>
              <a:rPr lang="en-US"/>
              <a:t>Contact Info</a:t>
            </a:r>
          </a:p>
        </p:txBody>
      </p:sp>
      <p:sp>
        <p:nvSpPr>
          <p:cNvPr id="16" name="Picture Placeholder 15">
            <a:extLst>
              <a:ext uri="{FF2B5EF4-FFF2-40B4-BE49-F238E27FC236}">
                <a16:creationId xmlns:a16="http://schemas.microsoft.com/office/drawing/2014/main" id="{727832D7-9436-FF15-B961-518387438015}"/>
              </a:ext>
            </a:extLst>
          </p:cNvPr>
          <p:cNvSpPr>
            <a:spLocks noGrp="1"/>
          </p:cNvSpPr>
          <p:nvPr>
            <p:ph type="pic" sz="quarter" idx="12"/>
          </p:nvPr>
        </p:nvSpPr>
        <p:spPr>
          <a:xfrm>
            <a:off x="0" y="-11152"/>
            <a:ext cx="5698274" cy="6869152"/>
          </a:xfrm>
          <a:custGeom>
            <a:avLst/>
            <a:gdLst>
              <a:gd name="connsiteX0" fmla="*/ 5698274 w 5698274"/>
              <a:gd name="connsiteY0" fmla="*/ 0 h 6869152"/>
              <a:gd name="connsiteX1" fmla="*/ 3044283 w 5698274"/>
              <a:gd name="connsiteY1" fmla="*/ 6858001 h 6869152"/>
              <a:gd name="connsiteX2" fmla="*/ 0 w 5698274"/>
              <a:gd name="connsiteY2" fmla="*/ 6869152 h 6869152"/>
              <a:gd name="connsiteX3" fmla="*/ 0 w 5698274"/>
              <a:gd name="connsiteY3" fmla="*/ 11152 h 6869152"/>
            </a:gdLst>
            <a:ahLst/>
            <a:cxnLst>
              <a:cxn ang="0">
                <a:pos x="connsiteX0" y="connsiteY0"/>
              </a:cxn>
              <a:cxn ang="0">
                <a:pos x="connsiteX1" y="connsiteY1"/>
              </a:cxn>
              <a:cxn ang="0">
                <a:pos x="connsiteX2" y="connsiteY2"/>
              </a:cxn>
              <a:cxn ang="0">
                <a:pos x="connsiteX3" y="connsiteY3"/>
              </a:cxn>
            </a:cxnLst>
            <a:rect l="l" t="t" r="r" b="b"/>
            <a:pathLst>
              <a:path w="5698274" h="6869152">
                <a:moveTo>
                  <a:pt x="5698274" y="0"/>
                </a:moveTo>
                <a:lnTo>
                  <a:pt x="3044283" y="6858001"/>
                </a:lnTo>
                <a:lnTo>
                  <a:pt x="0" y="6869152"/>
                </a:lnTo>
                <a:lnTo>
                  <a:pt x="0" y="11152"/>
                </a:lnTo>
                <a:close/>
              </a:path>
            </a:pathLst>
          </a:custGeom>
          <a:pattFill prst="pct20">
            <a:fgClr>
              <a:schemeClr val="accent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val="293542983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2381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7" name="Rectangle 6">
            <a:extLst>
              <a:ext uri="{FF2B5EF4-FFF2-40B4-BE49-F238E27FC236}">
                <a16:creationId xmlns:a16="http://schemas.microsoft.com/office/drawing/2014/main" id="{0831FCFA-515A-1211-040B-98D3445BE85D}"/>
              </a:ext>
            </a:extLst>
          </p:cNvPr>
          <p:cNvSpPr/>
          <p:nvPr userDrawn="1"/>
        </p:nvSpPr>
        <p:spPr>
          <a:xfrm>
            <a:off x="149088" y="1553125"/>
            <a:ext cx="8875642" cy="3207717"/>
          </a:xfrm>
          <a:prstGeom prst="rect">
            <a:avLst/>
          </a:prstGeom>
          <a:solidFill>
            <a:srgbClr val="468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E8B9B46-00B5-0498-40CC-802149BF13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2089" y="414602"/>
            <a:ext cx="6407425" cy="6281274"/>
          </a:xfrm>
          <a:prstGeom prst="rect">
            <a:avLst/>
          </a:prstGeom>
        </p:spPr>
      </p:pic>
    </p:spTree>
    <p:extLst>
      <p:ext uri="{BB962C8B-B14F-4D97-AF65-F5344CB8AC3E}">
        <p14:creationId xmlns:p14="http://schemas.microsoft.com/office/powerpoint/2010/main" val="29311503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4352991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30417A-5D0F-4BD2-B932-BB606F74AF95}"/>
              </a:ext>
            </a:extLst>
          </p:cNvPr>
          <p:cNvSpPr/>
          <p:nvPr userDrawn="1"/>
        </p:nvSpPr>
        <p:spPr>
          <a:xfrm>
            <a:off x="0" y="0"/>
            <a:ext cx="12192000" cy="15437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283502"/>
            <a:ext cx="10515600" cy="976787"/>
          </a:xfrm>
          <a:noFill/>
        </p:spPr>
        <p:txBody>
          <a:bodyPr>
            <a:normAutofit/>
          </a:bodyPr>
          <a:lstStyle>
            <a:lvl1pPr algn="ctr">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Agenda Slide v1</a:t>
            </a:r>
          </a:p>
        </p:txBody>
      </p:sp>
      <p:pic>
        <p:nvPicPr>
          <p:cNvPr id="4" name="Picture 3" descr="A blue and black logo&#10;&#10;Description automatically generated">
            <a:extLst>
              <a:ext uri="{FF2B5EF4-FFF2-40B4-BE49-F238E27FC236}">
                <a16:creationId xmlns:a16="http://schemas.microsoft.com/office/drawing/2014/main" id="{22820E9A-7953-3C74-967F-998A917245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5" name="Picture 4" descr="A logo with colorful people on it&#10;&#10;Description automatically generated with medium confidence">
            <a:extLst>
              <a:ext uri="{FF2B5EF4-FFF2-40B4-BE49-F238E27FC236}">
                <a16:creationId xmlns:a16="http://schemas.microsoft.com/office/drawing/2014/main" id="{FCD8387F-9D11-6B40-6A4C-816567EDCC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6" name="Text Placeholder 5">
            <a:extLst>
              <a:ext uri="{FF2B5EF4-FFF2-40B4-BE49-F238E27FC236}">
                <a16:creationId xmlns:a16="http://schemas.microsoft.com/office/drawing/2014/main" id="{657E0BDA-F825-E79D-79CB-188DA411066D}"/>
              </a:ext>
            </a:extLst>
          </p:cNvPr>
          <p:cNvSpPr>
            <a:spLocks noGrp="1"/>
          </p:cNvSpPr>
          <p:nvPr>
            <p:ph type="body" sz="quarter" idx="10" hasCustomPrompt="1"/>
          </p:nvPr>
        </p:nvSpPr>
        <p:spPr>
          <a:xfrm>
            <a:off x="338138" y="1789113"/>
            <a:ext cx="11499365" cy="4383087"/>
          </a:xfrm>
        </p:spPr>
        <p:txBody>
          <a:bodyPr numCol="2"/>
          <a:lstStyle>
            <a:lvl1pPr marL="0" indent="0">
              <a:buNone/>
              <a:defRPr b="0" i="0"/>
            </a:lvl1pPr>
            <a:lvl2pPr marL="457200" indent="0">
              <a:buNone/>
              <a:defRPr/>
            </a:lvl2pPr>
          </a:lstStyle>
          <a:p>
            <a:pPr lvl="0"/>
            <a:r>
              <a:rPr lang="en-US"/>
              <a:t>Time		Session #1,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#2,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#3,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#4,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#5,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#6,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#7,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#8, author</a:t>
            </a:r>
          </a:p>
          <a:p>
            <a:pPr lvl="0"/>
            <a:endParaRPr lang="en-US"/>
          </a:p>
        </p:txBody>
      </p:sp>
    </p:spTree>
    <p:extLst>
      <p:ext uri="{BB962C8B-B14F-4D97-AF65-F5344CB8AC3E}">
        <p14:creationId xmlns:p14="http://schemas.microsoft.com/office/powerpoint/2010/main" val="9491384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30417A-5D0F-4BD2-B932-BB606F74AF95}"/>
              </a:ext>
            </a:extLst>
          </p:cNvPr>
          <p:cNvSpPr/>
          <p:nvPr userDrawn="1"/>
        </p:nvSpPr>
        <p:spPr>
          <a:xfrm>
            <a:off x="0" y="0"/>
            <a:ext cx="12192000" cy="15437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49937"/>
            <a:ext cx="10515600" cy="976787"/>
          </a:xfrm>
          <a:noFill/>
        </p:spPr>
        <p:txBody>
          <a:bodyPr>
            <a:normAutofit/>
          </a:bodyPr>
          <a:lstStyle>
            <a:lvl1pPr algn="ctr">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Agenda Slide v2</a:t>
            </a:r>
          </a:p>
        </p:txBody>
      </p:sp>
      <p:cxnSp>
        <p:nvCxnSpPr>
          <p:cNvPr id="6" name="Straight Connector 5">
            <a:extLst>
              <a:ext uri="{FF2B5EF4-FFF2-40B4-BE49-F238E27FC236}">
                <a16:creationId xmlns:a16="http://schemas.microsoft.com/office/drawing/2014/main" id="{B1996393-78D9-CFD2-8521-1A7014A79BAF}"/>
              </a:ext>
            </a:extLst>
          </p:cNvPr>
          <p:cNvCxnSpPr/>
          <p:nvPr userDrawn="1"/>
        </p:nvCxnSpPr>
        <p:spPr>
          <a:xfrm flipH="1">
            <a:off x="5966376" y="1774431"/>
            <a:ext cx="0" cy="485726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descr="A blue and black logo&#10;&#10;Description automatically generated">
            <a:extLst>
              <a:ext uri="{FF2B5EF4-FFF2-40B4-BE49-F238E27FC236}">
                <a16:creationId xmlns:a16="http://schemas.microsoft.com/office/drawing/2014/main" id="{ADDAC139-CD70-09E6-9FE9-721AAE967D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8" name="Picture 7" descr="A logo with colorful people on it&#10;&#10;Description automatically generated with medium confidence">
            <a:extLst>
              <a:ext uri="{FF2B5EF4-FFF2-40B4-BE49-F238E27FC236}">
                <a16:creationId xmlns:a16="http://schemas.microsoft.com/office/drawing/2014/main" id="{F82A8FF2-37A4-DD31-CD38-9D1E9CADF0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4" name="Text Placeholder 3">
            <a:extLst>
              <a:ext uri="{FF2B5EF4-FFF2-40B4-BE49-F238E27FC236}">
                <a16:creationId xmlns:a16="http://schemas.microsoft.com/office/drawing/2014/main" id="{15CF3AEC-4C89-CD89-3307-8A9EBEAF0803}"/>
              </a:ext>
            </a:extLst>
          </p:cNvPr>
          <p:cNvSpPr>
            <a:spLocks noGrp="1"/>
          </p:cNvSpPr>
          <p:nvPr>
            <p:ph type="body" sz="quarter" idx="10" hasCustomPrompt="1"/>
          </p:nvPr>
        </p:nvSpPr>
        <p:spPr>
          <a:xfrm>
            <a:off x="298450" y="1774825"/>
            <a:ext cx="5526088" cy="4534692"/>
          </a:xfrm>
        </p:spPr>
        <p:txBody>
          <a:bodyPr/>
          <a:lstStyle>
            <a:lvl1pPr marL="0" indent="0">
              <a:buNone/>
              <a:defRPr sz="2400"/>
            </a:lvl1pPr>
          </a:lstStyle>
          <a:p>
            <a:pPr lvl="0"/>
            <a:r>
              <a:rPr lang="en-US"/>
              <a:t>Time		Session #1</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#2</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#3</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#4</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#5</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#6</a:t>
            </a:r>
            <a:br>
              <a:rPr lang="en-US"/>
            </a:br>
            <a:r>
              <a:rPr lang="en-US"/>
              <a:t>		author</a:t>
            </a:r>
          </a:p>
          <a:p>
            <a:pPr lvl="0"/>
            <a:endParaRPr lang="en-US"/>
          </a:p>
        </p:txBody>
      </p:sp>
      <p:sp>
        <p:nvSpPr>
          <p:cNvPr id="7" name="Text Placeholder 3">
            <a:extLst>
              <a:ext uri="{FF2B5EF4-FFF2-40B4-BE49-F238E27FC236}">
                <a16:creationId xmlns:a16="http://schemas.microsoft.com/office/drawing/2014/main" id="{9CA72647-0FE2-88FA-FAA3-D30BB62A3231}"/>
              </a:ext>
            </a:extLst>
          </p:cNvPr>
          <p:cNvSpPr>
            <a:spLocks noGrp="1"/>
          </p:cNvSpPr>
          <p:nvPr>
            <p:ph type="body" sz="quarter" idx="11" hasCustomPrompt="1"/>
          </p:nvPr>
        </p:nvSpPr>
        <p:spPr>
          <a:xfrm>
            <a:off x="6162537" y="1774825"/>
            <a:ext cx="5526088" cy="4534692"/>
          </a:xfrm>
        </p:spPr>
        <p:txBody>
          <a:bodyPr/>
          <a:lstStyle>
            <a:lvl1pPr marL="0" indent="0">
              <a:buNone/>
              <a:defRPr sz="2400"/>
            </a:lvl1pPr>
          </a:lstStyle>
          <a:p>
            <a:pPr lvl="0"/>
            <a:r>
              <a:rPr lang="en-US"/>
              <a:t>Time		Session #1</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#2</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#3</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#4</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#5</a:t>
            </a:r>
            <a:br>
              <a:rPr lang="en-US"/>
            </a:br>
            <a:r>
              <a:rPr lang="en-US"/>
              <a:t>		author</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Time		Session #6</a:t>
            </a:r>
            <a:br>
              <a:rPr lang="en-US"/>
            </a:br>
            <a:r>
              <a:rPr lang="en-US"/>
              <a:t>		author</a:t>
            </a:r>
          </a:p>
          <a:p>
            <a:pPr lvl="0"/>
            <a:endParaRPr lang="en-US"/>
          </a:p>
        </p:txBody>
      </p:sp>
    </p:spTree>
    <p:extLst>
      <p:ext uri="{BB962C8B-B14F-4D97-AF65-F5344CB8AC3E}">
        <p14:creationId xmlns:p14="http://schemas.microsoft.com/office/powerpoint/2010/main" val="19933537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lide 3">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1CFCB088-4B54-5B10-4958-1003908C08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D3CAED3A-C8CB-8C8F-A0C2-24A3A7E99B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5" name="Rectangle 4">
            <a:extLst>
              <a:ext uri="{FF2B5EF4-FFF2-40B4-BE49-F238E27FC236}">
                <a16:creationId xmlns:a16="http://schemas.microsoft.com/office/drawing/2014/main" id="{7E58662C-3E90-2E79-5127-083881732966}"/>
              </a:ext>
            </a:extLst>
          </p:cNvPr>
          <p:cNvSpPr/>
          <p:nvPr userDrawn="1"/>
        </p:nvSpPr>
        <p:spPr>
          <a:xfrm>
            <a:off x="0" y="0"/>
            <a:ext cx="12192000" cy="15437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3C5BF5C-7CDB-5EE4-2296-ECE3ACF11489}"/>
              </a:ext>
            </a:extLst>
          </p:cNvPr>
          <p:cNvSpPr>
            <a:spLocks noGrp="1"/>
          </p:cNvSpPr>
          <p:nvPr>
            <p:ph type="title" hasCustomPrompt="1"/>
          </p:nvPr>
        </p:nvSpPr>
        <p:spPr>
          <a:xfrm>
            <a:off x="838200" y="349937"/>
            <a:ext cx="10515600" cy="976787"/>
          </a:xfrm>
          <a:noFill/>
        </p:spPr>
        <p:txBody>
          <a:bodyPr>
            <a:normAutofit/>
          </a:bodyPr>
          <a:lstStyle>
            <a:lvl1pPr algn="ctr">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Agenda Slide v3</a:t>
            </a:r>
          </a:p>
        </p:txBody>
      </p:sp>
      <p:cxnSp>
        <p:nvCxnSpPr>
          <p:cNvPr id="7" name="Straight Connector 6">
            <a:extLst>
              <a:ext uri="{FF2B5EF4-FFF2-40B4-BE49-F238E27FC236}">
                <a16:creationId xmlns:a16="http://schemas.microsoft.com/office/drawing/2014/main" id="{42D22B0C-E67C-2199-6CC8-1B091876DBF4}"/>
              </a:ext>
            </a:extLst>
          </p:cNvPr>
          <p:cNvCxnSpPr/>
          <p:nvPr userDrawn="1"/>
        </p:nvCxnSpPr>
        <p:spPr>
          <a:xfrm flipH="1">
            <a:off x="6096000" y="1774431"/>
            <a:ext cx="0" cy="48572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945B21AB-1F73-A7FA-9473-A62BDA0D25BD}"/>
              </a:ext>
            </a:extLst>
          </p:cNvPr>
          <p:cNvSpPr>
            <a:spLocks noGrp="1"/>
          </p:cNvSpPr>
          <p:nvPr>
            <p:ph type="body" sz="quarter" idx="10" hasCustomPrompt="1"/>
          </p:nvPr>
        </p:nvSpPr>
        <p:spPr>
          <a:xfrm>
            <a:off x="174117" y="1774825"/>
            <a:ext cx="5768879" cy="476741"/>
          </a:xfrm>
        </p:spPr>
        <p:txBody>
          <a:bodyPr/>
          <a:lstStyle>
            <a:lvl1pPr marL="0" indent="0" algn="r">
              <a:buNone/>
              <a:defRPr/>
            </a:lvl1pPr>
          </a:lstStyle>
          <a:p>
            <a:pPr lvl="0"/>
            <a:r>
              <a:rPr lang="en-US"/>
              <a:t>session</a:t>
            </a:r>
          </a:p>
        </p:txBody>
      </p:sp>
      <p:sp>
        <p:nvSpPr>
          <p:cNvPr id="11" name="Text Placeholder 10">
            <a:extLst>
              <a:ext uri="{FF2B5EF4-FFF2-40B4-BE49-F238E27FC236}">
                <a16:creationId xmlns:a16="http://schemas.microsoft.com/office/drawing/2014/main" id="{0914C3B7-583B-3EA9-7D73-9301113BDBF5}"/>
              </a:ext>
            </a:extLst>
          </p:cNvPr>
          <p:cNvSpPr>
            <a:spLocks noGrp="1"/>
          </p:cNvSpPr>
          <p:nvPr>
            <p:ph type="body" sz="quarter" idx="11" hasCustomPrompt="1"/>
          </p:nvPr>
        </p:nvSpPr>
        <p:spPr>
          <a:xfrm>
            <a:off x="174345" y="2251075"/>
            <a:ext cx="5768975" cy="339725"/>
          </a:xfrm>
        </p:spPr>
        <p:txBody>
          <a:bodyPr>
            <a:normAutofit/>
          </a:bodyPr>
          <a:lstStyle>
            <a:lvl1pPr marL="0" indent="0" algn="r">
              <a:buNone/>
              <a:defRPr sz="2000" i="1">
                <a:solidFill>
                  <a:schemeClr val="accent1"/>
                </a:solidFill>
              </a:defRPr>
            </a:lvl1pPr>
          </a:lstStyle>
          <a:p>
            <a:pPr lvl="0"/>
            <a:r>
              <a:rPr lang="en-US"/>
              <a:t>speaker</a:t>
            </a:r>
          </a:p>
        </p:txBody>
      </p:sp>
      <p:sp>
        <p:nvSpPr>
          <p:cNvPr id="12" name="Text Placeholder 8">
            <a:extLst>
              <a:ext uri="{FF2B5EF4-FFF2-40B4-BE49-F238E27FC236}">
                <a16:creationId xmlns:a16="http://schemas.microsoft.com/office/drawing/2014/main" id="{8455E3B5-81EC-EBE6-581E-49D8D9841F60}"/>
              </a:ext>
            </a:extLst>
          </p:cNvPr>
          <p:cNvSpPr>
            <a:spLocks noGrp="1"/>
          </p:cNvSpPr>
          <p:nvPr>
            <p:ph type="body" sz="quarter" idx="12" hasCustomPrompt="1"/>
          </p:nvPr>
        </p:nvSpPr>
        <p:spPr>
          <a:xfrm>
            <a:off x="174117" y="2882265"/>
            <a:ext cx="5768879" cy="476741"/>
          </a:xfrm>
        </p:spPr>
        <p:txBody>
          <a:bodyPr/>
          <a:lstStyle>
            <a:lvl1pPr marL="0" indent="0" algn="r">
              <a:buNone/>
              <a:defRPr/>
            </a:lvl1pPr>
          </a:lstStyle>
          <a:p>
            <a:pPr lvl="0"/>
            <a:r>
              <a:rPr lang="en-US"/>
              <a:t>session</a:t>
            </a:r>
          </a:p>
        </p:txBody>
      </p:sp>
      <p:sp>
        <p:nvSpPr>
          <p:cNvPr id="13" name="Text Placeholder 10">
            <a:extLst>
              <a:ext uri="{FF2B5EF4-FFF2-40B4-BE49-F238E27FC236}">
                <a16:creationId xmlns:a16="http://schemas.microsoft.com/office/drawing/2014/main" id="{59924C77-73BF-CF76-7E1C-BF0B40799466}"/>
              </a:ext>
            </a:extLst>
          </p:cNvPr>
          <p:cNvSpPr>
            <a:spLocks noGrp="1"/>
          </p:cNvSpPr>
          <p:nvPr>
            <p:ph type="body" sz="quarter" idx="13" hasCustomPrompt="1"/>
          </p:nvPr>
        </p:nvSpPr>
        <p:spPr>
          <a:xfrm>
            <a:off x="174345" y="3358515"/>
            <a:ext cx="5768975" cy="339725"/>
          </a:xfrm>
        </p:spPr>
        <p:txBody>
          <a:bodyPr>
            <a:normAutofit/>
          </a:bodyPr>
          <a:lstStyle>
            <a:lvl1pPr marL="0" indent="0" algn="r">
              <a:buNone/>
              <a:defRPr sz="2000" i="1">
                <a:solidFill>
                  <a:schemeClr val="accent1"/>
                </a:solidFill>
              </a:defRPr>
            </a:lvl1pPr>
          </a:lstStyle>
          <a:p>
            <a:pPr lvl="0"/>
            <a:r>
              <a:rPr lang="en-US"/>
              <a:t>speaker</a:t>
            </a:r>
          </a:p>
        </p:txBody>
      </p:sp>
      <p:sp>
        <p:nvSpPr>
          <p:cNvPr id="14" name="Text Placeholder 8">
            <a:extLst>
              <a:ext uri="{FF2B5EF4-FFF2-40B4-BE49-F238E27FC236}">
                <a16:creationId xmlns:a16="http://schemas.microsoft.com/office/drawing/2014/main" id="{C5724085-ACF1-57EA-4382-05E3D15E011D}"/>
              </a:ext>
            </a:extLst>
          </p:cNvPr>
          <p:cNvSpPr>
            <a:spLocks noGrp="1"/>
          </p:cNvSpPr>
          <p:nvPr>
            <p:ph type="body" sz="quarter" idx="14" hasCustomPrompt="1"/>
          </p:nvPr>
        </p:nvSpPr>
        <p:spPr>
          <a:xfrm>
            <a:off x="174117" y="3989705"/>
            <a:ext cx="5768879" cy="476741"/>
          </a:xfrm>
        </p:spPr>
        <p:txBody>
          <a:bodyPr/>
          <a:lstStyle>
            <a:lvl1pPr marL="0" indent="0" algn="r">
              <a:buNone/>
              <a:defRPr/>
            </a:lvl1pPr>
          </a:lstStyle>
          <a:p>
            <a:pPr lvl="0"/>
            <a:r>
              <a:rPr lang="en-US"/>
              <a:t>session</a:t>
            </a:r>
          </a:p>
        </p:txBody>
      </p:sp>
      <p:sp>
        <p:nvSpPr>
          <p:cNvPr id="15" name="Text Placeholder 10">
            <a:extLst>
              <a:ext uri="{FF2B5EF4-FFF2-40B4-BE49-F238E27FC236}">
                <a16:creationId xmlns:a16="http://schemas.microsoft.com/office/drawing/2014/main" id="{D6AED2AB-6477-30F8-EA34-8B9C4D407D68}"/>
              </a:ext>
            </a:extLst>
          </p:cNvPr>
          <p:cNvSpPr>
            <a:spLocks noGrp="1"/>
          </p:cNvSpPr>
          <p:nvPr>
            <p:ph type="body" sz="quarter" idx="15" hasCustomPrompt="1"/>
          </p:nvPr>
        </p:nvSpPr>
        <p:spPr>
          <a:xfrm>
            <a:off x="174345" y="4465955"/>
            <a:ext cx="5768975" cy="339725"/>
          </a:xfrm>
        </p:spPr>
        <p:txBody>
          <a:bodyPr>
            <a:normAutofit/>
          </a:bodyPr>
          <a:lstStyle>
            <a:lvl1pPr marL="0" indent="0" algn="r">
              <a:buNone/>
              <a:defRPr sz="2000" i="1">
                <a:solidFill>
                  <a:schemeClr val="accent1"/>
                </a:solidFill>
              </a:defRPr>
            </a:lvl1pPr>
          </a:lstStyle>
          <a:p>
            <a:pPr lvl="0"/>
            <a:r>
              <a:rPr lang="en-US"/>
              <a:t>speaker</a:t>
            </a:r>
          </a:p>
        </p:txBody>
      </p:sp>
      <p:sp>
        <p:nvSpPr>
          <p:cNvPr id="16" name="Text Placeholder 8">
            <a:extLst>
              <a:ext uri="{FF2B5EF4-FFF2-40B4-BE49-F238E27FC236}">
                <a16:creationId xmlns:a16="http://schemas.microsoft.com/office/drawing/2014/main" id="{7CDC7269-8758-CE7D-7766-8C7A4079EE3A}"/>
              </a:ext>
            </a:extLst>
          </p:cNvPr>
          <p:cNvSpPr>
            <a:spLocks noGrp="1"/>
          </p:cNvSpPr>
          <p:nvPr>
            <p:ph type="body" sz="quarter" idx="16" hasCustomPrompt="1"/>
          </p:nvPr>
        </p:nvSpPr>
        <p:spPr>
          <a:xfrm>
            <a:off x="174117" y="5097145"/>
            <a:ext cx="5768879" cy="476741"/>
          </a:xfrm>
        </p:spPr>
        <p:txBody>
          <a:bodyPr/>
          <a:lstStyle>
            <a:lvl1pPr marL="0" indent="0" algn="r">
              <a:buNone/>
              <a:defRPr/>
            </a:lvl1pPr>
          </a:lstStyle>
          <a:p>
            <a:pPr lvl="0"/>
            <a:r>
              <a:rPr lang="en-US"/>
              <a:t>session</a:t>
            </a:r>
          </a:p>
        </p:txBody>
      </p:sp>
      <p:sp>
        <p:nvSpPr>
          <p:cNvPr id="17" name="Text Placeholder 10">
            <a:extLst>
              <a:ext uri="{FF2B5EF4-FFF2-40B4-BE49-F238E27FC236}">
                <a16:creationId xmlns:a16="http://schemas.microsoft.com/office/drawing/2014/main" id="{65448FB2-9E90-6F5F-84D8-F86AA9DB4219}"/>
              </a:ext>
            </a:extLst>
          </p:cNvPr>
          <p:cNvSpPr>
            <a:spLocks noGrp="1"/>
          </p:cNvSpPr>
          <p:nvPr>
            <p:ph type="body" sz="quarter" idx="17" hasCustomPrompt="1"/>
          </p:nvPr>
        </p:nvSpPr>
        <p:spPr>
          <a:xfrm>
            <a:off x="174345" y="5573395"/>
            <a:ext cx="5768975" cy="339725"/>
          </a:xfrm>
        </p:spPr>
        <p:txBody>
          <a:bodyPr>
            <a:normAutofit/>
          </a:bodyPr>
          <a:lstStyle>
            <a:lvl1pPr marL="0" indent="0" algn="r">
              <a:buNone/>
              <a:defRPr sz="2000" i="1">
                <a:solidFill>
                  <a:schemeClr val="accent1"/>
                </a:solidFill>
              </a:defRPr>
            </a:lvl1pPr>
          </a:lstStyle>
          <a:p>
            <a:pPr lvl="0"/>
            <a:r>
              <a:rPr lang="en-US"/>
              <a:t>speaker</a:t>
            </a:r>
          </a:p>
        </p:txBody>
      </p:sp>
      <p:sp>
        <p:nvSpPr>
          <p:cNvPr id="20" name="Text Placeholder 8">
            <a:extLst>
              <a:ext uri="{FF2B5EF4-FFF2-40B4-BE49-F238E27FC236}">
                <a16:creationId xmlns:a16="http://schemas.microsoft.com/office/drawing/2014/main" id="{C4161A31-8332-C190-46D4-53E4E9D48729}"/>
              </a:ext>
            </a:extLst>
          </p:cNvPr>
          <p:cNvSpPr>
            <a:spLocks noGrp="1"/>
          </p:cNvSpPr>
          <p:nvPr>
            <p:ph type="body" sz="quarter" idx="18" hasCustomPrompt="1"/>
          </p:nvPr>
        </p:nvSpPr>
        <p:spPr>
          <a:xfrm>
            <a:off x="6229647" y="1774825"/>
            <a:ext cx="5768879" cy="476741"/>
          </a:xfrm>
        </p:spPr>
        <p:txBody>
          <a:bodyPr/>
          <a:lstStyle>
            <a:lvl1pPr marL="0" indent="0" algn="l">
              <a:buNone/>
              <a:defRPr/>
            </a:lvl1pPr>
          </a:lstStyle>
          <a:p>
            <a:pPr lvl="0"/>
            <a:r>
              <a:rPr lang="en-US"/>
              <a:t>session</a:t>
            </a:r>
          </a:p>
        </p:txBody>
      </p:sp>
      <p:sp>
        <p:nvSpPr>
          <p:cNvPr id="21" name="Text Placeholder 10">
            <a:extLst>
              <a:ext uri="{FF2B5EF4-FFF2-40B4-BE49-F238E27FC236}">
                <a16:creationId xmlns:a16="http://schemas.microsoft.com/office/drawing/2014/main" id="{8678C428-74C1-7E4E-A5BD-6F66441908C1}"/>
              </a:ext>
            </a:extLst>
          </p:cNvPr>
          <p:cNvSpPr>
            <a:spLocks noGrp="1"/>
          </p:cNvSpPr>
          <p:nvPr>
            <p:ph type="body" sz="quarter" idx="19" hasCustomPrompt="1"/>
          </p:nvPr>
        </p:nvSpPr>
        <p:spPr>
          <a:xfrm>
            <a:off x="6229875" y="2251075"/>
            <a:ext cx="5768975" cy="339725"/>
          </a:xfrm>
        </p:spPr>
        <p:txBody>
          <a:bodyPr>
            <a:normAutofit/>
          </a:bodyPr>
          <a:lstStyle>
            <a:lvl1pPr marL="0" indent="0" algn="l">
              <a:buNone/>
              <a:defRPr sz="2000" i="1">
                <a:solidFill>
                  <a:schemeClr val="accent1"/>
                </a:solidFill>
              </a:defRPr>
            </a:lvl1pPr>
          </a:lstStyle>
          <a:p>
            <a:pPr lvl="0"/>
            <a:r>
              <a:rPr lang="en-US"/>
              <a:t>speaker</a:t>
            </a:r>
          </a:p>
        </p:txBody>
      </p:sp>
      <p:sp>
        <p:nvSpPr>
          <p:cNvPr id="22" name="Text Placeholder 8">
            <a:extLst>
              <a:ext uri="{FF2B5EF4-FFF2-40B4-BE49-F238E27FC236}">
                <a16:creationId xmlns:a16="http://schemas.microsoft.com/office/drawing/2014/main" id="{E0FFBC80-0BCE-199B-BECB-0894A1094A2E}"/>
              </a:ext>
            </a:extLst>
          </p:cNvPr>
          <p:cNvSpPr>
            <a:spLocks noGrp="1"/>
          </p:cNvSpPr>
          <p:nvPr>
            <p:ph type="body" sz="quarter" idx="20" hasCustomPrompt="1"/>
          </p:nvPr>
        </p:nvSpPr>
        <p:spPr>
          <a:xfrm>
            <a:off x="6229647" y="2880813"/>
            <a:ext cx="5768879" cy="476741"/>
          </a:xfrm>
        </p:spPr>
        <p:txBody>
          <a:bodyPr/>
          <a:lstStyle>
            <a:lvl1pPr marL="0" indent="0" algn="l">
              <a:buNone/>
              <a:defRPr/>
            </a:lvl1pPr>
          </a:lstStyle>
          <a:p>
            <a:pPr lvl="0"/>
            <a:r>
              <a:rPr lang="en-US"/>
              <a:t>session</a:t>
            </a:r>
          </a:p>
        </p:txBody>
      </p:sp>
      <p:sp>
        <p:nvSpPr>
          <p:cNvPr id="23" name="Text Placeholder 10">
            <a:extLst>
              <a:ext uri="{FF2B5EF4-FFF2-40B4-BE49-F238E27FC236}">
                <a16:creationId xmlns:a16="http://schemas.microsoft.com/office/drawing/2014/main" id="{EBD42567-8CBB-C0AC-7350-361EC54F726F}"/>
              </a:ext>
            </a:extLst>
          </p:cNvPr>
          <p:cNvSpPr>
            <a:spLocks noGrp="1"/>
          </p:cNvSpPr>
          <p:nvPr>
            <p:ph type="body" sz="quarter" idx="21" hasCustomPrompt="1"/>
          </p:nvPr>
        </p:nvSpPr>
        <p:spPr>
          <a:xfrm>
            <a:off x="6229875" y="3357063"/>
            <a:ext cx="5768975" cy="339725"/>
          </a:xfrm>
        </p:spPr>
        <p:txBody>
          <a:bodyPr>
            <a:normAutofit/>
          </a:bodyPr>
          <a:lstStyle>
            <a:lvl1pPr marL="0" indent="0" algn="l">
              <a:buNone/>
              <a:defRPr sz="2000" i="1">
                <a:solidFill>
                  <a:schemeClr val="accent1"/>
                </a:solidFill>
              </a:defRPr>
            </a:lvl1pPr>
          </a:lstStyle>
          <a:p>
            <a:pPr lvl="0"/>
            <a:r>
              <a:rPr lang="en-US"/>
              <a:t>speaker</a:t>
            </a:r>
          </a:p>
        </p:txBody>
      </p:sp>
      <p:sp>
        <p:nvSpPr>
          <p:cNvPr id="24" name="Text Placeholder 8">
            <a:extLst>
              <a:ext uri="{FF2B5EF4-FFF2-40B4-BE49-F238E27FC236}">
                <a16:creationId xmlns:a16="http://schemas.microsoft.com/office/drawing/2014/main" id="{96EAF4CB-F3DE-00C3-D20D-E2965770AABC}"/>
              </a:ext>
            </a:extLst>
          </p:cNvPr>
          <p:cNvSpPr>
            <a:spLocks noGrp="1"/>
          </p:cNvSpPr>
          <p:nvPr>
            <p:ph type="body" sz="quarter" idx="22" hasCustomPrompt="1"/>
          </p:nvPr>
        </p:nvSpPr>
        <p:spPr>
          <a:xfrm>
            <a:off x="6229647" y="3986802"/>
            <a:ext cx="5768879" cy="476741"/>
          </a:xfrm>
        </p:spPr>
        <p:txBody>
          <a:bodyPr/>
          <a:lstStyle>
            <a:lvl1pPr marL="0" indent="0" algn="l">
              <a:buNone/>
              <a:defRPr/>
            </a:lvl1pPr>
          </a:lstStyle>
          <a:p>
            <a:pPr lvl="0"/>
            <a:r>
              <a:rPr lang="en-US"/>
              <a:t>session</a:t>
            </a:r>
          </a:p>
        </p:txBody>
      </p:sp>
      <p:sp>
        <p:nvSpPr>
          <p:cNvPr id="25" name="Text Placeholder 10">
            <a:extLst>
              <a:ext uri="{FF2B5EF4-FFF2-40B4-BE49-F238E27FC236}">
                <a16:creationId xmlns:a16="http://schemas.microsoft.com/office/drawing/2014/main" id="{DB227EE0-A366-3B79-0790-1E37C617FB4F}"/>
              </a:ext>
            </a:extLst>
          </p:cNvPr>
          <p:cNvSpPr>
            <a:spLocks noGrp="1"/>
          </p:cNvSpPr>
          <p:nvPr>
            <p:ph type="body" sz="quarter" idx="23" hasCustomPrompt="1"/>
          </p:nvPr>
        </p:nvSpPr>
        <p:spPr>
          <a:xfrm>
            <a:off x="6229875" y="4463052"/>
            <a:ext cx="5768975" cy="339725"/>
          </a:xfrm>
        </p:spPr>
        <p:txBody>
          <a:bodyPr>
            <a:normAutofit/>
          </a:bodyPr>
          <a:lstStyle>
            <a:lvl1pPr marL="0" indent="0" algn="l">
              <a:buNone/>
              <a:defRPr sz="2000" i="1">
                <a:solidFill>
                  <a:schemeClr val="accent1"/>
                </a:solidFill>
              </a:defRPr>
            </a:lvl1pPr>
          </a:lstStyle>
          <a:p>
            <a:pPr lvl="0"/>
            <a:r>
              <a:rPr lang="en-US"/>
              <a:t>speaker</a:t>
            </a:r>
          </a:p>
        </p:txBody>
      </p:sp>
      <p:sp>
        <p:nvSpPr>
          <p:cNvPr id="26" name="Text Placeholder 8">
            <a:extLst>
              <a:ext uri="{FF2B5EF4-FFF2-40B4-BE49-F238E27FC236}">
                <a16:creationId xmlns:a16="http://schemas.microsoft.com/office/drawing/2014/main" id="{10606A0F-1F91-9B98-DFB1-02F50F58BB9D}"/>
              </a:ext>
            </a:extLst>
          </p:cNvPr>
          <p:cNvSpPr>
            <a:spLocks noGrp="1"/>
          </p:cNvSpPr>
          <p:nvPr>
            <p:ph type="body" sz="quarter" idx="24" hasCustomPrompt="1"/>
          </p:nvPr>
        </p:nvSpPr>
        <p:spPr>
          <a:xfrm>
            <a:off x="6229647" y="5092790"/>
            <a:ext cx="5768879" cy="476741"/>
          </a:xfrm>
        </p:spPr>
        <p:txBody>
          <a:bodyPr/>
          <a:lstStyle>
            <a:lvl1pPr marL="0" indent="0" algn="l">
              <a:buNone/>
              <a:defRPr/>
            </a:lvl1pPr>
          </a:lstStyle>
          <a:p>
            <a:pPr lvl="0"/>
            <a:r>
              <a:rPr lang="en-US"/>
              <a:t>session</a:t>
            </a:r>
          </a:p>
        </p:txBody>
      </p:sp>
      <p:sp>
        <p:nvSpPr>
          <p:cNvPr id="27" name="Text Placeholder 10">
            <a:extLst>
              <a:ext uri="{FF2B5EF4-FFF2-40B4-BE49-F238E27FC236}">
                <a16:creationId xmlns:a16="http://schemas.microsoft.com/office/drawing/2014/main" id="{ED8BFEC3-51F2-9B33-6FEA-087789D217AC}"/>
              </a:ext>
            </a:extLst>
          </p:cNvPr>
          <p:cNvSpPr>
            <a:spLocks noGrp="1"/>
          </p:cNvSpPr>
          <p:nvPr>
            <p:ph type="body" sz="quarter" idx="25" hasCustomPrompt="1"/>
          </p:nvPr>
        </p:nvSpPr>
        <p:spPr>
          <a:xfrm>
            <a:off x="6229875" y="5569040"/>
            <a:ext cx="5768975" cy="339725"/>
          </a:xfrm>
        </p:spPr>
        <p:txBody>
          <a:bodyPr>
            <a:normAutofit/>
          </a:bodyPr>
          <a:lstStyle>
            <a:lvl1pPr marL="0" indent="0" algn="l">
              <a:buNone/>
              <a:defRPr sz="2000" i="1">
                <a:solidFill>
                  <a:schemeClr val="accent1"/>
                </a:solidFill>
              </a:defRPr>
            </a:lvl1pPr>
          </a:lstStyle>
          <a:p>
            <a:pPr lvl="0"/>
            <a:r>
              <a:rPr lang="en-US"/>
              <a:t>speaker</a:t>
            </a:r>
          </a:p>
        </p:txBody>
      </p:sp>
    </p:spTree>
    <p:extLst>
      <p:ext uri="{BB962C8B-B14F-4D97-AF65-F5344CB8AC3E}">
        <p14:creationId xmlns:p14="http://schemas.microsoft.com/office/powerpoint/2010/main" val="35428246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4">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C52E9F75-B4A6-A4D4-BF16-E079712307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5857" y="6416181"/>
            <a:ext cx="1582788" cy="330732"/>
          </a:xfrm>
          <a:prstGeom prst="rect">
            <a:avLst/>
          </a:prstGeom>
        </p:spPr>
      </p:pic>
      <p:pic>
        <p:nvPicPr>
          <p:cNvPr id="4" name="Picture 3" descr="A logo with colorful people on it&#10;&#10;Description automatically generated with medium confidence">
            <a:extLst>
              <a:ext uri="{FF2B5EF4-FFF2-40B4-BE49-F238E27FC236}">
                <a16:creationId xmlns:a16="http://schemas.microsoft.com/office/drawing/2014/main" id="{1EF613AF-084B-EA87-2D39-77EB0FE0AF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35" y="6309517"/>
            <a:ext cx="995136" cy="476740"/>
          </a:xfrm>
          <a:prstGeom prst="rect">
            <a:avLst/>
          </a:prstGeom>
        </p:spPr>
      </p:pic>
      <p:sp>
        <p:nvSpPr>
          <p:cNvPr id="5" name="Rectangle 4">
            <a:extLst>
              <a:ext uri="{FF2B5EF4-FFF2-40B4-BE49-F238E27FC236}">
                <a16:creationId xmlns:a16="http://schemas.microsoft.com/office/drawing/2014/main" id="{C82455EE-20D4-CCEF-1367-73837C78F2FC}"/>
              </a:ext>
            </a:extLst>
          </p:cNvPr>
          <p:cNvSpPr/>
          <p:nvPr userDrawn="1"/>
        </p:nvSpPr>
        <p:spPr>
          <a:xfrm>
            <a:off x="0" y="0"/>
            <a:ext cx="12192000" cy="15437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6E507D1-CE99-9387-7CD0-1C1EC5A50B18}"/>
              </a:ext>
            </a:extLst>
          </p:cNvPr>
          <p:cNvSpPr>
            <a:spLocks noGrp="1"/>
          </p:cNvSpPr>
          <p:nvPr>
            <p:ph type="title" hasCustomPrompt="1"/>
          </p:nvPr>
        </p:nvSpPr>
        <p:spPr>
          <a:xfrm>
            <a:off x="838200" y="349937"/>
            <a:ext cx="10515600" cy="976787"/>
          </a:xfrm>
          <a:noFill/>
        </p:spPr>
        <p:txBody>
          <a:bodyPr>
            <a:normAutofit/>
          </a:bodyPr>
          <a:lstStyle>
            <a:lvl1pPr algn="ctr">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Agenda Slide v4</a:t>
            </a:r>
          </a:p>
        </p:txBody>
      </p:sp>
      <p:sp>
        <p:nvSpPr>
          <p:cNvPr id="8" name="Text Placeholder 7">
            <a:extLst>
              <a:ext uri="{FF2B5EF4-FFF2-40B4-BE49-F238E27FC236}">
                <a16:creationId xmlns:a16="http://schemas.microsoft.com/office/drawing/2014/main" id="{09267736-2627-BF54-48DB-D5F774CF9DF8}"/>
              </a:ext>
            </a:extLst>
          </p:cNvPr>
          <p:cNvSpPr>
            <a:spLocks noGrp="1"/>
          </p:cNvSpPr>
          <p:nvPr>
            <p:ph type="body" sz="quarter" idx="10"/>
          </p:nvPr>
        </p:nvSpPr>
        <p:spPr>
          <a:xfrm>
            <a:off x="712788" y="1774825"/>
            <a:ext cx="107981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759265"/>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99" r:id="rId3"/>
    <p:sldLayoutId id="2147483712" r:id="rId4"/>
    <p:sldLayoutId id="2147483713" r:id="rId5"/>
    <p:sldLayoutId id="2147483662" r:id="rId6"/>
    <p:sldLayoutId id="2147483672" r:id="rId7"/>
    <p:sldLayoutId id="2147483708" r:id="rId8"/>
    <p:sldLayoutId id="2147483709" r:id="rId9"/>
    <p:sldLayoutId id="2147483663" r:id="rId10"/>
    <p:sldLayoutId id="2147483701" r:id="rId11"/>
    <p:sldLayoutId id="2147483666" r:id="rId12"/>
    <p:sldLayoutId id="2147483702" r:id="rId13"/>
    <p:sldLayoutId id="2147483689" r:id="rId14"/>
    <p:sldLayoutId id="2147483669" r:id="rId15"/>
    <p:sldLayoutId id="2147483665" r:id="rId16"/>
    <p:sldLayoutId id="2147483674" r:id="rId17"/>
    <p:sldLayoutId id="2147483686" r:id="rId18"/>
    <p:sldLayoutId id="2147483714" r:id="rId19"/>
    <p:sldLayoutId id="2147483715" r:id="rId20"/>
    <p:sldLayoutId id="2147483667" r:id="rId21"/>
    <p:sldLayoutId id="2147483705" r:id="rId22"/>
    <p:sldLayoutId id="2147483668" r:id="rId23"/>
    <p:sldLayoutId id="2147483664" r:id="rId24"/>
    <p:sldLayoutId id="2147483673" r:id="rId25"/>
    <p:sldLayoutId id="2147483670" r:id="rId26"/>
    <p:sldLayoutId id="2147483675" r:id="rId27"/>
    <p:sldLayoutId id="2147483687" r:id="rId28"/>
    <p:sldLayoutId id="2147483694" r:id="rId29"/>
    <p:sldLayoutId id="2147483695" r:id="rId30"/>
    <p:sldLayoutId id="2147483696" r:id="rId31"/>
    <p:sldLayoutId id="2147483703" r:id="rId32"/>
    <p:sldLayoutId id="2147483707" r:id="rId33"/>
    <p:sldLayoutId id="2147483710" r:id="rId34"/>
    <p:sldLayoutId id="2147483706" r:id="rId35"/>
    <p:sldLayoutId id="2147483671" r:id="rId36"/>
    <p:sldLayoutId id="2147483676" r:id="rId37"/>
    <p:sldLayoutId id="2147483690" r:id="rId38"/>
    <p:sldLayoutId id="2147483677" r:id="rId39"/>
    <p:sldLayoutId id="2147483691" r:id="rId40"/>
    <p:sldLayoutId id="2147483679" r:id="rId41"/>
    <p:sldLayoutId id="2147483680" r:id="rId42"/>
    <p:sldLayoutId id="2147483678" r:id="rId43"/>
    <p:sldLayoutId id="2147483681" r:id="rId44"/>
    <p:sldLayoutId id="2147483698" r:id="rId45"/>
    <p:sldLayoutId id="2147483682" r:id="rId46"/>
    <p:sldLayoutId id="2147483704" r:id="rId47"/>
    <p:sldLayoutId id="2147483683" r:id="rId48"/>
    <p:sldLayoutId id="2147483697" r:id="rId49"/>
    <p:sldLayoutId id="2147483684" r:id="rId50"/>
    <p:sldLayoutId id="2147483711" r:id="rId51"/>
    <p:sldLayoutId id="2147483685" r:id="rId52"/>
    <p:sldLayoutId id="2147483692" r:id="rId53"/>
    <p:sldLayoutId id="2147483693" r:id="rId54"/>
    <p:sldLayoutId id="2147483700" r:id="rId55"/>
    <p:sldLayoutId id="2147483716" r:id="rId56"/>
    <p:sldLayoutId id="2147483717" r:id="rId57"/>
  </p:sldLayoutIdLst>
  <p:transition/>
  <p:txStyles>
    <p:titleStyle>
      <a:lvl1pPr algn="l" defTabSz="914400"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5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57.xml"/><Relationship Id="rId4" Type="http://schemas.openxmlformats.org/officeDocument/2006/relationships/image" Target="../media/image78.svg"/></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5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5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5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5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5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1CDEC-F2A0-C180-4143-E3E0971E36B4}"/>
              </a:ext>
            </a:extLst>
          </p:cNvPr>
          <p:cNvSpPr>
            <a:spLocks noGrp="1"/>
          </p:cNvSpPr>
          <p:nvPr>
            <p:ph type="ctrTitle"/>
          </p:nvPr>
        </p:nvSpPr>
        <p:spPr>
          <a:xfrm>
            <a:off x="294860" y="1917493"/>
            <a:ext cx="7242313" cy="2094068"/>
          </a:xfrm>
        </p:spPr>
        <p:txBody>
          <a:bodyPr>
            <a:normAutofit/>
          </a:bodyPr>
          <a:lstStyle/>
          <a:p>
            <a:r>
              <a:rPr lang="es-US" sz="3600" b="1" i="0" u="none" strike="noStrike" cap="none" baseline="0" dirty="0">
                <a:solidFill>
                  <a:srgbClr val="3D7CB4"/>
                </a:solidFill>
                <a:effectLst/>
                <a:uFill>
                  <a:solidFill>
                    <a:prstClr val="black">
                      <a:alpha val="0"/>
                    </a:prstClr>
                  </a:solidFill>
                </a:uFill>
                <a:latin typeface="Tahoma"/>
                <a:ea typeface="Tahoma"/>
                <a:cs typeface="Tahoma"/>
              </a:rPr>
              <a:t>Captar la chispa: Entrevista motivacional con propósito y compasión</a:t>
            </a:r>
            <a:endParaRPr lang="en-US" dirty="0"/>
          </a:p>
        </p:txBody>
      </p:sp>
      <p:sp>
        <p:nvSpPr>
          <p:cNvPr id="4" name="Subtitle 3">
            <a:extLst>
              <a:ext uri="{FF2B5EF4-FFF2-40B4-BE49-F238E27FC236}">
                <a16:creationId xmlns:a16="http://schemas.microsoft.com/office/drawing/2014/main" id="{6E1B6D88-9FC6-E454-83F5-19E430ABAB20}"/>
              </a:ext>
            </a:extLst>
          </p:cNvPr>
          <p:cNvSpPr>
            <a:spLocks noGrp="1"/>
          </p:cNvSpPr>
          <p:nvPr>
            <p:ph type="subTitle" idx="1"/>
          </p:nvPr>
        </p:nvSpPr>
        <p:spPr>
          <a:xfrm>
            <a:off x="294860" y="4011561"/>
            <a:ext cx="7242313" cy="1681315"/>
          </a:xfrm>
        </p:spPr>
        <p:txBody>
          <a:bodyPr>
            <a:normAutofit fontScale="85000" lnSpcReduction="20000"/>
          </a:bodyPr>
          <a:lstStyle/>
          <a:p>
            <a:r>
              <a:rPr lang="es-US" sz="2200" b="1" i="0" u="none" strike="noStrike" cap="none" baseline="0" dirty="0">
                <a:solidFill>
                  <a:srgbClr val="000000"/>
                </a:solidFill>
                <a:effectLst/>
                <a:uFill>
                  <a:solidFill>
                    <a:prstClr val="black">
                      <a:alpha val="0"/>
                    </a:prstClr>
                  </a:solidFill>
                </a:uFill>
                <a:latin typeface="Tahoma"/>
                <a:ea typeface="Tahoma"/>
                <a:cs typeface="Tahoma"/>
              </a:rPr>
              <a:t>Un enfoque basado en el trauma para trabajar con jóvenes víctimas de explotación sexual</a:t>
            </a:r>
          </a:p>
          <a:p>
            <a:endParaRPr lang="en-US" b="1" dirty="0"/>
          </a:p>
          <a:p>
            <a:r>
              <a:rPr lang="es-US" sz="2200" b="1" i="0" u="none" strike="noStrike" cap="none" baseline="0" dirty="0">
                <a:solidFill>
                  <a:srgbClr val="000000"/>
                </a:solidFill>
                <a:effectLst/>
                <a:uFill>
                  <a:solidFill>
                    <a:prstClr val="black">
                      <a:alpha val="0"/>
                    </a:prstClr>
                  </a:solidFill>
                </a:uFill>
                <a:latin typeface="Tahoma"/>
                <a:ea typeface="Tahoma"/>
                <a:cs typeface="Tahoma"/>
              </a:rPr>
              <a:t>Sarah Hall, Directora de Iniciativas contra el Tráfico</a:t>
            </a:r>
          </a:p>
          <a:p>
            <a:r>
              <a:rPr lang="es-US" sz="2200" b="0" i="1" u="none" strike="noStrike" cap="none" baseline="0" dirty="0">
                <a:solidFill>
                  <a:srgbClr val="000000"/>
                </a:solidFill>
                <a:effectLst/>
                <a:uFill>
                  <a:solidFill>
                    <a:prstClr val="black">
                      <a:alpha val="0"/>
                    </a:prstClr>
                  </a:solidFill>
                </a:uFill>
                <a:latin typeface="Tahoma"/>
                <a:ea typeface="Tahoma"/>
                <a:cs typeface="Tahoma"/>
              </a:rPr>
              <a:t>7.28.25</a:t>
            </a:r>
          </a:p>
        </p:txBody>
      </p:sp>
      <p:pic>
        <p:nvPicPr>
          <p:cNvPr id="6" name="Picture Placeholder 5" descr="Hand holding sparkler">
            <a:extLst>
              <a:ext uri="{FF2B5EF4-FFF2-40B4-BE49-F238E27FC236}">
                <a16:creationId xmlns:a16="http://schemas.microsoft.com/office/drawing/2014/main" id="{E1A840EE-6262-C428-A200-88BBF37F0FA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attFill prst="pct5">
            <a:fgClr>
              <a:prstClr val="black"/>
            </a:fgClr>
            <a:bgClr>
              <a:prstClr val="black"/>
            </a:bgClr>
          </a:pattFill>
        </p:spPr>
      </p:pic>
    </p:spTree>
    <p:extLst>
      <p:ext uri="{BB962C8B-B14F-4D97-AF65-F5344CB8AC3E}">
        <p14:creationId xmlns:p14="http://schemas.microsoft.com/office/powerpoint/2010/main" val="37411279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3CAB8-C41D-FF2A-CDC9-5980F594021F}"/>
              </a:ext>
            </a:extLst>
          </p:cNvPr>
          <p:cNvSpPr>
            <a:spLocks noGrp="1"/>
          </p:cNvSpPr>
          <p:nvPr>
            <p:ph type="title"/>
          </p:nvPr>
        </p:nvSpPr>
        <p:spPr/>
        <p:txBody>
          <a:bodyPr/>
          <a:lstStyle/>
          <a:p>
            <a:r>
              <a:rPr lang="es-US" sz="6000" b="1" i="0" u="none" strike="noStrike" cap="none" baseline="0" dirty="0">
                <a:solidFill>
                  <a:srgbClr val="FFFFFF"/>
                </a:solidFill>
                <a:effectLst/>
                <a:uFill>
                  <a:solidFill>
                    <a:prstClr val="black">
                      <a:alpha val="0"/>
                    </a:prstClr>
                  </a:solidFill>
                </a:uFill>
                <a:latin typeface="Tahoma"/>
                <a:ea typeface="Tahoma"/>
                <a:cs typeface="Tahoma"/>
              </a:rPr>
              <a:t>EM ≠ terapia, pero la EM es terapéutica.</a:t>
            </a:r>
            <a:br>
              <a:rPr sz="6000" dirty="0"/>
            </a:br>
            <a:endParaRPr lang="en-US" dirty="0"/>
          </a:p>
        </p:txBody>
      </p:sp>
      <p:pic>
        <p:nvPicPr>
          <p:cNvPr id="8" name="Picture Placeholder 7">
            <a:extLst>
              <a:ext uri="{FF2B5EF4-FFF2-40B4-BE49-F238E27FC236}">
                <a16:creationId xmlns:a16="http://schemas.microsoft.com/office/drawing/2014/main" id="{6FF42015-D7E0-5625-9B2A-915D247AFC2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096000" y="0"/>
            <a:ext cx="6096001" cy="6857998"/>
          </a:xfrm>
        </p:spPr>
      </p:pic>
    </p:spTree>
    <p:extLst>
      <p:ext uri="{BB962C8B-B14F-4D97-AF65-F5344CB8AC3E}">
        <p14:creationId xmlns:p14="http://schemas.microsoft.com/office/powerpoint/2010/main" val="35101525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9277" y="1233241"/>
            <a:ext cx="3520347" cy="4064628"/>
          </a:xfrm>
        </p:spPr>
        <p:txBody>
          <a:bodyPr>
            <a:normAutofit fontScale="90000"/>
          </a:bodyPr>
          <a:lstStyle/>
          <a:p>
            <a:r>
              <a:rPr lang="es-US" sz="4400" b="1" i="0" u="none" strike="noStrike" cap="none" baseline="0" dirty="0">
                <a:solidFill>
                  <a:srgbClr val="FFFFFF"/>
                </a:solidFill>
                <a:effectLst/>
                <a:uFill>
                  <a:solidFill>
                    <a:prstClr val="black">
                      <a:alpha val="0"/>
                    </a:prstClr>
                  </a:solidFill>
                </a:uFill>
                <a:latin typeface="Tahoma"/>
                <a:ea typeface="Tahoma"/>
                <a:cs typeface="Tahoma"/>
              </a:rPr>
              <a:t>Por qué la EM funciona para jóvenes afectados por la CSE</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6096000" y="820880"/>
            <a:ext cx="5257799" cy="4889350"/>
          </a:xfrm>
        </p:spPr>
        <p:txBody>
          <a:bodyPr anchor="t">
            <a:normAutofit lnSpcReduction="10000"/>
          </a:bodyPr>
          <a:lstStyle/>
          <a:p>
            <a:pPr marL="0" indent="0">
              <a:buNone/>
            </a:pPr>
            <a:r>
              <a:rPr lang="es-US" sz="2400" b="0" i="0" u="none" strike="noStrike" cap="none" baseline="0" dirty="0">
                <a:solidFill>
                  <a:srgbClr val="000000"/>
                </a:solidFill>
                <a:effectLst/>
                <a:uFill>
                  <a:solidFill>
                    <a:prstClr val="black">
                      <a:alpha val="0"/>
                    </a:prstClr>
                  </a:solidFill>
                </a:uFill>
                <a:latin typeface="Tahoma"/>
                <a:ea typeface="Tahoma"/>
                <a:cs typeface="Tahoma"/>
              </a:rPr>
              <a:t>Los sobrevivientes pueden:</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Ser ambivalentes al dejar situaciones explotativas.</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Tener desconfianza en adultos o sistemas.</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Sentir vergüenza o culpa.</a:t>
            </a:r>
          </a:p>
          <a:p>
            <a:pPr marL="0" indent="0">
              <a:buNone/>
            </a:pPr>
            <a:endParaRPr lang="en-US" sz="2400" dirty="0"/>
          </a:p>
          <a:p>
            <a:pPr marL="0" indent="0">
              <a:buNone/>
            </a:pPr>
            <a:r>
              <a:rPr lang="es-US" sz="2400" b="0" i="0" u="none" strike="noStrike" cap="none" baseline="0" dirty="0">
                <a:solidFill>
                  <a:srgbClr val="000000"/>
                </a:solidFill>
                <a:effectLst/>
                <a:uFill>
                  <a:solidFill>
                    <a:prstClr val="black">
                      <a:alpha val="0"/>
                    </a:prstClr>
                  </a:solidFill>
                </a:uFill>
                <a:latin typeface="Tahoma"/>
                <a:ea typeface="Tahoma"/>
                <a:cs typeface="Tahoma"/>
              </a:rPr>
              <a:t>Entrevista motivacional:</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Honra la autonomía.</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No es crítica ni coercitiva.</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Construye una conexión sin presión.</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472278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5000" y="640823"/>
            <a:ext cx="3418659" cy="5583148"/>
          </a:xfrm>
        </p:spPr>
        <p:txBody>
          <a:bodyPr anchor="ctr">
            <a:normAutofit/>
          </a:bodyPr>
          <a:lstStyle/>
          <a:p>
            <a:r>
              <a:rPr lang="es-US" sz="5000" b="1" i="0" u="none" strike="noStrike" cap="none" baseline="0" dirty="0">
                <a:solidFill>
                  <a:srgbClr val="000000"/>
                </a:solidFill>
                <a:effectLst/>
                <a:uFill>
                  <a:solidFill>
                    <a:prstClr val="black">
                      <a:alpha val="0"/>
                    </a:prstClr>
                  </a:solidFill>
                </a:uFill>
                <a:latin typeface="Tahoma"/>
                <a:ea typeface="Tahoma"/>
                <a:cs typeface="Tahoma"/>
              </a:rPr>
              <a:t>Un enfoque de EM informado por trauma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B757DA73-89F9-CB1A-E9ED-F916593936CB}"/>
              </a:ext>
            </a:extLst>
          </p:cNvPr>
          <p:cNvGraphicFramePr>
            <a:graphicFrameLocks noGrp="1"/>
          </p:cNvGraphicFramePr>
          <p:nvPr>
            <p:ph idx="1"/>
            <p:extLst>
              <p:ext uri="{D42A27DB-BD31-4B8C-83A1-F6EECF244321}">
                <p14:modId xmlns:p14="http://schemas.microsoft.com/office/powerpoint/2010/main" val="116540478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81335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43631" y="809898"/>
            <a:ext cx="10173010" cy="1554480"/>
          </a:xfrm>
        </p:spPr>
        <p:txBody>
          <a:bodyPr anchor="ctr">
            <a:normAutofit/>
          </a:bodyPr>
          <a:lstStyle/>
          <a:p>
            <a:r>
              <a:rPr lang="es-US" sz="4800" b="1" i="0" u="none" strike="noStrike" cap="none" baseline="0" dirty="0">
                <a:solidFill>
                  <a:srgbClr val="000000"/>
                </a:solidFill>
                <a:effectLst/>
                <a:uFill>
                  <a:solidFill>
                    <a:prstClr val="black">
                      <a:alpha val="0"/>
                    </a:prstClr>
                  </a:solidFill>
                </a:uFill>
                <a:latin typeface="Tahoma"/>
                <a:ea typeface="Tahoma"/>
                <a:cs typeface="Tahoma"/>
              </a:rPr>
              <a:t>Las habilidades de las OARS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0273767-0039-B048-A622-AA25226D9FC7}"/>
              </a:ext>
            </a:extLst>
          </p:cNvPr>
          <p:cNvGraphicFramePr>
            <a:graphicFrameLocks noGrp="1"/>
          </p:cNvGraphicFramePr>
          <p:nvPr>
            <p:ph idx="1"/>
            <p:extLst>
              <p:ext uri="{D42A27DB-BD31-4B8C-83A1-F6EECF244321}">
                <p14:modId xmlns:p14="http://schemas.microsoft.com/office/powerpoint/2010/main" val="231923518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6726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960"/>
            <a:ext cx="10515600" cy="1325563"/>
          </a:xfrm>
        </p:spPr>
        <p:txBody>
          <a:bodyPr anchor="ctr">
            <a:normAutofit/>
          </a:bodyPr>
          <a:lstStyle/>
          <a:p>
            <a:r>
              <a:rPr lang="es-US" sz="4600" b="1" i="0" u="none" strike="noStrike" cap="none" baseline="0" dirty="0">
                <a:solidFill>
                  <a:srgbClr val="000000"/>
                </a:solidFill>
                <a:effectLst/>
                <a:uFill>
                  <a:solidFill>
                    <a:prstClr val="black">
                      <a:alpha val="0"/>
                    </a:prstClr>
                  </a:solidFill>
                </a:uFill>
                <a:latin typeface="Tahoma"/>
                <a:ea typeface="Tahoma"/>
                <a:cs typeface="Tahoma"/>
              </a:rPr>
              <a:t>Ejemplo de diálogo</a:t>
            </a:r>
            <a:endParaRPr lang="en-US" sz="4600" dirty="0"/>
          </a:p>
        </p:txBody>
      </p:sp>
      <p:graphicFrame>
        <p:nvGraphicFramePr>
          <p:cNvPr id="6" name="Content Placeholder 2">
            <a:extLst>
              <a:ext uri="{FF2B5EF4-FFF2-40B4-BE49-F238E27FC236}">
                <a16:creationId xmlns:a16="http://schemas.microsoft.com/office/drawing/2014/main" id="{E51D18A5-E378-A84D-07C0-7FDF5E13DBAD}"/>
              </a:ext>
            </a:extLst>
          </p:cNvPr>
          <p:cNvGraphicFramePr/>
          <p:nvPr>
            <p:extLst>
              <p:ext uri="{D42A27DB-BD31-4B8C-83A1-F6EECF244321}">
                <p14:modId xmlns:p14="http://schemas.microsoft.com/office/powerpoint/2010/main" val="2471302915"/>
              </p:ext>
            </p:extLst>
          </p:nvPr>
        </p:nvGraphicFramePr>
        <p:xfrm>
          <a:off x="3505200" y="192021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1334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B2F7-45A3-4D6B-1518-FCC80F1C6F70}"/>
              </a:ext>
            </a:extLst>
          </p:cNvPr>
          <p:cNvSpPr>
            <a:spLocks noGrp="1"/>
          </p:cNvSpPr>
          <p:nvPr>
            <p:ph type="title"/>
          </p:nvPr>
        </p:nvSpPr>
        <p:spPr/>
        <p:txBody>
          <a:bodyPr/>
          <a:lstStyle/>
          <a:p>
            <a:r>
              <a:rPr lang="es-US" sz="6000" b="1" i="0" u="none" strike="noStrike" cap="none" baseline="0" dirty="0">
                <a:solidFill>
                  <a:srgbClr val="FFFFFF"/>
                </a:solidFill>
                <a:effectLst/>
                <a:uFill>
                  <a:solidFill>
                    <a:prstClr val="black">
                      <a:alpha val="0"/>
                    </a:prstClr>
                  </a:solidFill>
                </a:uFill>
                <a:latin typeface="Tahoma"/>
                <a:ea typeface="Tahoma"/>
                <a:cs typeface="Tahoma"/>
              </a:rPr>
              <a:t>¿Qué notas en esa breve interacción?</a:t>
            </a:r>
          </a:p>
        </p:txBody>
      </p:sp>
    </p:spTree>
    <p:extLst>
      <p:ext uri="{BB962C8B-B14F-4D97-AF65-F5344CB8AC3E}">
        <p14:creationId xmlns:p14="http://schemas.microsoft.com/office/powerpoint/2010/main" val="4383103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838200" y="673770"/>
            <a:ext cx="3220329" cy="2027227"/>
          </a:xfrm>
        </p:spPr>
        <p:txBody>
          <a:bodyPr anchor="t">
            <a:normAutofit/>
          </a:bodyPr>
          <a:lstStyle/>
          <a:p>
            <a:r>
              <a:rPr lang="es-US" sz="5000" b="1" i="0" u="none" strike="noStrike" cap="none" baseline="0" dirty="0">
                <a:solidFill>
                  <a:srgbClr val="FFFFFF"/>
                </a:solidFill>
                <a:effectLst/>
                <a:uFill>
                  <a:solidFill>
                    <a:prstClr val="black">
                      <a:alpha val="0"/>
                    </a:prstClr>
                  </a:solidFill>
                </a:uFill>
                <a:latin typeface="Tahoma"/>
                <a:ea typeface="Tahoma"/>
                <a:cs typeface="Tahoma"/>
              </a:rPr>
              <a:t>Errores comunes</a:t>
            </a:r>
          </a:p>
        </p:txBody>
      </p:sp>
      <p:graphicFrame>
        <p:nvGraphicFramePr>
          <p:cNvPr id="22" name="Content Placeholder 2">
            <a:extLst>
              <a:ext uri="{FF2B5EF4-FFF2-40B4-BE49-F238E27FC236}">
                <a16:creationId xmlns:a16="http://schemas.microsoft.com/office/drawing/2014/main" id="{B37828EB-38BA-F7AB-A081-D5A02785C71F}"/>
              </a:ext>
            </a:extLst>
          </p:cNvPr>
          <p:cNvGraphicFramePr>
            <a:graphicFrameLocks noGrp="1"/>
          </p:cNvGraphicFramePr>
          <p:nvPr>
            <p:ph idx="1"/>
            <p:extLst>
              <p:ext uri="{D42A27DB-BD31-4B8C-83A1-F6EECF244321}">
                <p14:modId xmlns:p14="http://schemas.microsoft.com/office/powerpoint/2010/main" val="159182340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14632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838200" y="673770"/>
            <a:ext cx="3220329" cy="2027227"/>
          </a:xfrm>
        </p:spPr>
        <p:txBody>
          <a:bodyPr anchor="t">
            <a:normAutofit fontScale="90000"/>
          </a:bodyPr>
          <a:lstStyle/>
          <a:p>
            <a:r>
              <a:rPr lang="es-US" sz="5000" b="1" i="0" u="none" strike="noStrike" cap="none" baseline="0" dirty="0">
                <a:solidFill>
                  <a:srgbClr val="FFFFFF"/>
                </a:solidFill>
                <a:effectLst/>
                <a:uFill>
                  <a:solidFill>
                    <a:prstClr val="black">
                      <a:alpha val="0"/>
                    </a:prstClr>
                  </a:solidFill>
                </a:uFill>
                <a:latin typeface="Tahoma"/>
                <a:ea typeface="Tahoma"/>
                <a:cs typeface="Tahoma"/>
              </a:rPr>
              <a:t>Etapas de cambio</a:t>
            </a:r>
          </a:p>
        </p:txBody>
      </p:sp>
      <p:graphicFrame>
        <p:nvGraphicFramePr>
          <p:cNvPr id="5" name="Content Placeholder 2">
            <a:extLst>
              <a:ext uri="{FF2B5EF4-FFF2-40B4-BE49-F238E27FC236}">
                <a16:creationId xmlns:a16="http://schemas.microsoft.com/office/drawing/2014/main" id="{C6D9458F-7E59-9A78-2F41-CF69DA1916C5}"/>
              </a:ext>
            </a:extLst>
          </p:cNvPr>
          <p:cNvGraphicFramePr>
            <a:graphicFrameLocks noGrp="1"/>
          </p:cNvGraphicFramePr>
          <p:nvPr>
            <p:ph idx="1"/>
            <p:extLst>
              <p:ext uri="{D42A27DB-BD31-4B8C-83A1-F6EECF244321}">
                <p14:modId xmlns:p14="http://schemas.microsoft.com/office/powerpoint/2010/main" val="323217357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8025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2422-C19E-2D84-FD2C-AB2FD218C7A3}"/>
              </a:ext>
            </a:extLst>
          </p:cNvPr>
          <p:cNvSpPr>
            <a:spLocks noGrp="1"/>
          </p:cNvSpPr>
          <p:nvPr>
            <p:ph type="title"/>
          </p:nvPr>
        </p:nvSpPr>
        <p:spPr/>
        <p:txBody>
          <a:bodyPr/>
          <a:lstStyle/>
          <a:p>
            <a:r>
              <a:rPr lang="es-US" sz="4400" b="1" i="0" u="none" strike="noStrike" cap="none" baseline="0" dirty="0">
                <a:solidFill>
                  <a:srgbClr val="000000"/>
                </a:solidFill>
                <a:effectLst/>
                <a:uFill>
                  <a:solidFill>
                    <a:prstClr val="black">
                      <a:alpha val="0"/>
                    </a:prstClr>
                  </a:solidFill>
                </a:uFill>
                <a:latin typeface="Tahoma"/>
                <a:ea typeface="Tahoma"/>
                <a:cs typeface="Tahoma"/>
              </a:rPr>
              <a:t>Captar la chispa: Cambiar de conversación</a:t>
            </a:r>
          </a:p>
        </p:txBody>
      </p:sp>
      <p:sp>
        <p:nvSpPr>
          <p:cNvPr id="3" name="Text Placeholder 2">
            <a:extLst>
              <a:ext uri="{FF2B5EF4-FFF2-40B4-BE49-F238E27FC236}">
                <a16:creationId xmlns:a16="http://schemas.microsoft.com/office/drawing/2014/main" id="{B3DAF074-59FB-7E28-8573-FBB564E7133E}"/>
              </a:ext>
            </a:extLst>
          </p:cNvPr>
          <p:cNvSpPr>
            <a:spLocks noGrp="1"/>
          </p:cNvSpPr>
          <p:nvPr>
            <p:ph type="body" sz="quarter" idx="10"/>
          </p:nvPr>
        </p:nvSpPr>
        <p:spPr/>
        <p:txBody>
          <a:bodyPr/>
          <a:lstStyle/>
          <a:p>
            <a:r>
              <a:rPr lang="es-US" sz="2800" b="0" i="0" u="none" strike="noStrike" cap="none" baseline="0" dirty="0">
                <a:solidFill>
                  <a:srgbClr val="FFFFFF"/>
                </a:solidFill>
                <a:effectLst/>
                <a:uFill>
                  <a:solidFill>
                    <a:prstClr val="black">
                      <a:alpha val="0"/>
                    </a:prstClr>
                  </a:solidFill>
                </a:uFill>
                <a:latin typeface="Tahoma"/>
                <a:ea typeface="Tahoma"/>
                <a:cs typeface="Tahoma"/>
              </a:rPr>
              <a:t>Signos de motivación, esperanza o interés en el cambio, incluso con los pequeños.</a:t>
            </a:r>
          </a:p>
        </p:txBody>
      </p:sp>
      <p:sp>
        <p:nvSpPr>
          <p:cNvPr id="4" name="Text Placeholder 3">
            <a:extLst>
              <a:ext uri="{FF2B5EF4-FFF2-40B4-BE49-F238E27FC236}">
                <a16:creationId xmlns:a16="http://schemas.microsoft.com/office/drawing/2014/main" id="{E9C6D9EF-A152-CB52-648A-76F8083C251A}"/>
              </a:ext>
            </a:extLst>
          </p:cNvPr>
          <p:cNvSpPr>
            <a:spLocks noGrp="1"/>
          </p:cNvSpPr>
          <p:nvPr>
            <p:ph type="body" sz="quarter" idx="11"/>
          </p:nvPr>
        </p:nvSpPr>
        <p:spPr/>
        <p:txBody>
          <a:bodyPr/>
          <a:lstStyle/>
          <a:p>
            <a:r>
              <a:rPr lang="es-US" sz="2800" b="0" i="0" u="none" strike="noStrike" cap="none" baseline="0" dirty="0">
                <a:solidFill>
                  <a:srgbClr val="FFFFFF"/>
                </a:solidFill>
                <a:effectLst/>
                <a:uFill>
                  <a:solidFill>
                    <a:prstClr val="black">
                      <a:alpha val="0"/>
                    </a:prstClr>
                  </a:solidFill>
                </a:uFill>
                <a:latin typeface="Tahoma"/>
                <a:ea typeface="Tahoma"/>
                <a:cs typeface="Tahoma"/>
              </a:rPr>
              <a:t>Puede ser sutil o enmascarado.</a:t>
            </a:r>
          </a:p>
        </p:txBody>
      </p:sp>
      <p:sp>
        <p:nvSpPr>
          <p:cNvPr id="5" name="Text Placeholder 4">
            <a:extLst>
              <a:ext uri="{FF2B5EF4-FFF2-40B4-BE49-F238E27FC236}">
                <a16:creationId xmlns:a16="http://schemas.microsoft.com/office/drawing/2014/main" id="{4BBA8326-E182-6BAD-F89F-375BA1F03B88}"/>
              </a:ext>
            </a:extLst>
          </p:cNvPr>
          <p:cNvSpPr>
            <a:spLocks noGrp="1"/>
          </p:cNvSpPr>
          <p:nvPr>
            <p:ph type="body" sz="quarter" idx="12"/>
          </p:nvPr>
        </p:nvSpPr>
        <p:spPr/>
        <p:txBody>
          <a:bodyPr/>
          <a:lstStyle/>
          <a:p>
            <a:r>
              <a:rPr lang="es-US" sz="2800" b="0" i="0" u="none" strike="noStrike" cap="none" baseline="0" dirty="0">
                <a:solidFill>
                  <a:srgbClr val="FFFFFF"/>
                </a:solidFill>
                <a:effectLst/>
                <a:uFill>
                  <a:solidFill>
                    <a:prstClr val="black">
                      <a:alpha val="0"/>
                    </a:prstClr>
                  </a:solidFill>
                </a:uFill>
                <a:latin typeface="Tahoma"/>
                <a:ea typeface="Tahoma"/>
                <a:cs typeface="Tahoma"/>
              </a:rPr>
              <a:t>Comience buscando frases clave.</a:t>
            </a:r>
          </a:p>
        </p:txBody>
      </p:sp>
    </p:spTree>
    <p:extLst>
      <p:ext uri="{BB962C8B-B14F-4D97-AF65-F5344CB8AC3E}">
        <p14:creationId xmlns:p14="http://schemas.microsoft.com/office/powerpoint/2010/main" val="29459352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705C-D57D-D680-8152-1ACF87D089D3}"/>
              </a:ext>
            </a:extLst>
          </p:cNvPr>
          <p:cNvSpPr>
            <a:spLocks noGrp="1"/>
          </p:cNvSpPr>
          <p:nvPr>
            <p:ph type="title"/>
          </p:nvPr>
        </p:nvSpPr>
        <p:spPr/>
        <p:txBody>
          <a:bodyPr>
            <a:normAutofit fontScale="90000"/>
          </a:bodyPr>
          <a:lstStyle/>
          <a:p>
            <a:r>
              <a:rPr lang="es-US" sz="5400" b="1" i="0" u="none" strike="noStrike" cap="none" baseline="0" dirty="0">
                <a:solidFill>
                  <a:srgbClr val="000000"/>
                </a:solidFill>
                <a:effectLst/>
                <a:uFill>
                  <a:solidFill>
                    <a:prstClr val="black">
                      <a:alpha val="0"/>
                    </a:prstClr>
                  </a:solidFill>
                </a:uFill>
                <a:latin typeface="Tahoma"/>
                <a:ea typeface="Tahoma"/>
                <a:cs typeface="Tahoma"/>
              </a:rPr>
              <a:t>Reconocer las frases de cambio</a:t>
            </a:r>
            <a:endParaRPr lang="en-US" dirty="0"/>
          </a:p>
        </p:txBody>
      </p:sp>
      <p:sp>
        <p:nvSpPr>
          <p:cNvPr id="3" name="Text Placeholder 2">
            <a:extLst>
              <a:ext uri="{FF2B5EF4-FFF2-40B4-BE49-F238E27FC236}">
                <a16:creationId xmlns:a16="http://schemas.microsoft.com/office/drawing/2014/main" id="{64B30C29-8C04-E349-A9A6-9745A135310F}"/>
              </a:ext>
            </a:extLst>
          </p:cNvPr>
          <p:cNvSpPr>
            <a:spLocks noGrp="1"/>
          </p:cNvSpPr>
          <p:nvPr>
            <p:ph type="body" sz="quarter" idx="10"/>
          </p:nvPr>
        </p:nvSpPr>
        <p:spPr/>
        <p:txBody>
          <a:bodyPr>
            <a:normAutofit/>
          </a:bodyPr>
          <a:lstStyle/>
          <a:p>
            <a:r>
              <a:rPr lang="es-US" sz="2200" b="1" i="0" u="none" strike="noStrike" cap="none" baseline="0" dirty="0">
                <a:solidFill>
                  <a:srgbClr val="000000"/>
                </a:solidFill>
                <a:effectLst/>
                <a:uFill>
                  <a:solidFill>
                    <a:prstClr val="black">
                      <a:alpha val="0"/>
                    </a:prstClr>
                  </a:solidFill>
                </a:uFill>
                <a:latin typeface="Tahoma"/>
                <a:ea typeface="Tahoma"/>
                <a:cs typeface="Tahoma"/>
              </a:rPr>
              <a:t>Deseo</a:t>
            </a:r>
          </a:p>
          <a:p>
            <a:endParaRPr lang="en-US" sz="2400" dirty="0"/>
          </a:p>
          <a:p>
            <a:endParaRPr lang="en-US" sz="2400" dirty="0"/>
          </a:p>
          <a:p>
            <a:r>
              <a:rPr lang="es-US" sz="2400" b="0" i="0" u="none" strike="noStrike" cap="none" baseline="0" dirty="0">
                <a:solidFill>
                  <a:srgbClr val="FFFFFF"/>
                </a:solidFill>
                <a:effectLst/>
                <a:uFill>
                  <a:solidFill>
                    <a:prstClr val="black">
                      <a:alpha val="0"/>
                    </a:prstClr>
                  </a:solidFill>
                </a:uFill>
                <a:latin typeface="Tahoma"/>
                <a:ea typeface="Tahoma"/>
                <a:cs typeface="Tahoma"/>
              </a:rPr>
              <a:t>Desearía poder…</a:t>
            </a:r>
          </a:p>
          <a:p>
            <a:endParaRPr lang="en-US" sz="2400" dirty="0"/>
          </a:p>
          <a:p>
            <a:r>
              <a:rPr lang="es-US" sz="2400" b="0" i="0" u="none" strike="noStrike" cap="none" baseline="0" dirty="0">
                <a:solidFill>
                  <a:srgbClr val="FFFFFF"/>
                </a:solidFill>
                <a:effectLst/>
                <a:uFill>
                  <a:solidFill>
                    <a:prstClr val="black">
                      <a:alpha val="0"/>
                    </a:prstClr>
                  </a:solidFill>
                </a:uFill>
                <a:latin typeface="Tahoma"/>
                <a:ea typeface="Tahoma"/>
                <a:cs typeface="Tahoma"/>
              </a:rPr>
              <a:t>Estaría más feliz si…</a:t>
            </a:r>
          </a:p>
        </p:txBody>
      </p:sp>
      <p:sp>
        <p:nvSpPr>
          <p:cNvPr id="4" name="Text Placeholder 3">
            <a:extLst>
              <a:ext uri="{FF2B5EF4-FFF2-40B4-BE49-F238E27FC236}">
                <a16:creationId xmlns:a16="http://schemas.microsoft.com/office/drawing/2014/main" id="{0E34C143-27F9-E155-38F5-4CAD159145FD}"/>
              </a:ext>
            </a:extLst>
          </p:cNvPr>
          <p:cNvSpPr>
            <a:spLocks noGrp="1"/>
          </p:cNvSpPr>
          <p:nvPr>
            <p:ph type="body" sz="quarter" idx="14"/>
          </p:nvPr>
        </p:nvSpPr>
        <p:spPr/>
        <p:txBody>
          <a:bodyPr>
            <a:normAutofit lnSpcReduction="10000"/>
          </a:bodyPr>
          <a:lstStyle/>
          <a:p>
            <a:r>
              <a:rPr lang="es-US" sz="2200" b="1" i="0" u="none" strike="noStrike" cap="none" baseline="0" dirty="0">
                <a:solidFill>
                  <a:srgbClr val="000000"/>
                </a:solidFill>
                <a:effectLst/>
                <a:uFill>
                  <a:solidFill>
                    <a:prstClr val="black">
                      <a:alpha val="0"/>
                    </a:prstClr>
                  </a:solidFill>
                </a:uFill>
                <a:latin typeface="Tahoma"/>
                <a:ea typeface="Tahoma"/>
                <a:cs typeface="Tahoma"/>
              </a:rPr>
              <a:t>Capacidad</a:t>
            </a:r>
          </a:p>
          <a:p>
            <a:endParaRPr lang="en-US" sz="2400" dirty="0"/>
          </a:p>
          <a:p>
            <a:endParaRPr lang="en-US" sz="2400" dirty="0"/>
          </a:p>
          <a:p>
            <a:r>
              <a:rPr lang="es-US" sz="2400" b="0" i="0" u="none" strike="noStrike" cap="none" baseline="0" dirty="0">
                <a:solidFill>
                  <a:srgbClr val="FFFFFF"/>
                </a:solidFill>
                <a:effectLst/>
                <a:uFill>
                  <a:solidFill>
                    <a:prstClr val="black">
                      <a:alpha val="0"/>
                    </a:prstClr>
                  </a:solidFill>
                </a:uFill>
                <a:latin typeface="Tahoma"/>
                <a:ea typeface="Tahoma"/>
                <a:cs typeface="Tahoma"/>
              </a:rPr>
              <a:t>Probablemente podría…</a:t>
            </a:r>
          </a:p>
          <a:p>
            <a:endParaRPr lang="en-US" sz="2400" dirty="0"/>
          </a:p>
          <a:p>
            <a:r>
              <a:rPr lang="es-US" sz="2400" b="0" i="0" u="none" strike="noStrike" cap="none" baseline="0" dirty="0">
                <a:solidFill>
                  <a:srgbClr val="FFFFFF"/>
                </a:solidFill>
                <a:effectLst/>
                <a:uFill>
                  <a:solidFill>
                    <a:prstClr val="black">
                      <a:alpha val="0"/>
                    </a:prstClr>
                  </a:solidFill>
                </a:uFill>
                <a:latin typeface="Tahoma"/>
                <a:ea typeface="Tahoma"/>
                <a:cs typeface="Tahoma"/>
              </a:rPr>
              <a:t>Creo que podría intentar…</a:t>
            </a:r>
          </a:p>
        </p:txBody>
      </p:sp>
      <p:sp>
        <p:nvSpPr>
          <p:cNvPr id="5" name="Text Placeholder 4">
            <a:extLst>
              <a:ext uri="{FF2B5EF4-FFF2-40B4-BE49-F238E27FC236}">
                <a16:creationId xmlns:a16="http://schemas.microsoft.com/office/drawing/2014/main" id="{402785AA-5361-7A34-1BF7-D52540947062}"/>
              </a:ext>
            </a:extLst>
          </p:cNvPr>
          <p:cNvSpPr>
            <a:spLocks noGrp="1"/>
          </p:cNvSpPr>
          <p:nvPr>
            <p:ph type="body" sz="quarter" idx="15"/>
          </p:nvPr>
        </p:nvSpPr>
        <p:spPr/>
        <p:txBody>
          <a:bodyPr>
            <a:normAutofit/>
          </a:bodyPr>
          <a:lstStyle/>
          <a:p>
            <a:r>
              <a:rPr lang="es-US" sz="2200" b="1" i="0" u="none" strike="noStrike" cap="none" baseline="0" dirty="0">
                <a:solidFill>
                  <a:srgbClr val="000000"/>
                </a:solidFill>
                <a:effectLst/>
                <a:uFill>
                  <a:solidFill>
                    <a:prstClr val="black">
                      <a:alpha val="0"/>
                    </a:prstClr>
                  </a:solidFill>
                </a:uFill>
                <a:latin typeface="Tahoma"/>
                <a:ea typeface="Tahoma"/>
                <a:cs typeface="Tahoma"/>
              </a:rPr>
              <a:t>Motivos</a:t>
            </a:r>
          </a:p>
          <a:p>
            <a:endParaRPr lang="en-US" sz="2400" dirty="0"/>
          </a:p>
          <a:p>
            <a:endParaRPr lang="en-US" sz="2400" dirty="0"/>
          </a:p>
          <a:p>
            <a:r>
              <a:rPr lang="es-US" sz="2400" b="0" i="0" u="none" strike="noStrike" cap="none" baseline="0" dirty="0">
                <a:solidFill>
                  <a:srgbClr val="FFFFFF"/>
                </a:solidFill>
                <a:effectLst/>
                <a:uFill>
                  <a:solidFill>
                    <a:prstClr val="black">
                      <a:alpha val="0"/>
                    </a:prstClr>
                  </a:solidFill>
                </a:uFill>
                <a:latin typeface="Tahoma"/>
                <a:ea typeface="Tahoma"/>
                <a:cs typeface="Tahoma"/>
              </a:rPr>
              <a:t>Si hiciera X, podría hacer Y…</a:t>
            </a:r>
          </a:p>
        </p:txBody>
      </p:sp>
      <p:sp>
        <p:nvSpPr>
          <p:cNvPr id="6" name="Text Placeholder 5">
            <a:extLst>
              <a:ext uri="{FF2B5EF4-FFF2-40B4-BE49-F238E27FC236}">
                <a16:creationId xmlns:a16="http://schemas.microsoft.com/office/drawing/2014/main" id="{ADE587AE-9772-AE51-2806-23D0694A9E57}"/>
              </a:ext>
            </a:extLst>
          </p:cNvPr>
          <p:cNvSpPr>
            <a:spLocks noGrp="1"/>
          </p:cNvSpPr>
          <p:nvPr>
            <p:ph type="body" sz="quarter" idx="16"/>
          </p:nvPr>
        </p:nvSpPr>
        <p:spPr/>
        <p:txBody>
          <a:bodyPr>
            <a:normAutofit/>
          </a:bodyPr>
          <a:lstStyle/>
          <a:p>
            <a:r>
              <a:rPr lang="es-US" sz="2200" b="1" i="0" u="none" strike="noStrike" cap="none" baseline="0" dirty="0">
                <a:solidFill>
                  <a:srgbClr val="000000"/>
                </a:solidFill>
                <a:effectLst/>
                <a:uFill>
                  <a:solidFill>
                    <a:prstClr val="black">
                      <a:alpha val="0"/>
                    </a:prstClr>
                  </a:solidFill>
                </a:uFill>
                <a:latin typeface="Tahoma"/>
                <a:ea typeface="Tahoma"/>
                <a:cs typeface="Tahoma"/>
              </a:rPr>
              <a:t>Necesidad</a:t>
            </a:r>
          </a:p>
          <a:p>
            <a:endParaRPr lang="en-US" sz="2400" dirty="0"/>
          </a:p>
          <a:p>
            <a:endParaRPr lang="en-US" sz="2400" dirty="0"/>
          </a:p>
          <a:p>
            <a:r>
              <a:rPr lang="es-US" sz="2400" b="0" i="0" u="none" strike="noStrike" cap="none" baseline="0" dirty="0">
                <a:solidFill>
                  <a:srgbClr val="FFFFFF"/>
                </a:solidFill>
                <a:effectLst/>
                <a:uFill>
                  <a:solidFill>
                    <a:prstClr val="black">
                      <a:alpha val="0"/>
                    </a:prstClr>
                  </a:solidFill>
                </a:uFill>
                <a:latin typeface="Tahoma"/>
                <a:ea typeface="Tahoma"/>
                <a:cs typeface="Tahoma"/>
              </a:rPr>
              <a:t>No puedo seguir haciendo esto…</a:t>
            </a:r>
          </a:p>
        </p:txBody>
      </p:sp>
      <p:sp>
        <p:nvSpPr>
          <p:cNvPr id="7" name="Text Placeholder 6">
            <a:extLst>
              <a:ext uri="{FF2B5EF4-FFF2-40B4-BE49-F238E27FC236}">
                <a16:creationId xmlns:a16="http://schemas.microsoft.com/office/drawing/2014/main" id="{1EFF2C96-487F-757E-7DBB-3780C6A908B5}"/>
              </a:ext>
            </a:extLst>
          </p:cNvPr>
          <p:cNvSpPr>
            <a:spLocks noGrp="1"/>
          </p:cNvSpPr>
          <p:nvPr>
            <p:ph type="body" sz="quarter" idx="17"/>
          </p:nvPr>
        </p:nvSpPr>
        <p:spPr>
          <a:xfrm>
            <a:off x="9812593" y="2260615"/>
            <a:ext cx="2045109" cy="3407532"/>
          </a:xfrm>
        </p:spPr>
        <p:txBody>
          <a:bodyPr>
            <a:normAutofit/>
          </a:bodyPr>
          <a:lstStyle/>
          <a:p>
            <a:r>
              <a:rPr lang="es-US" sz="2200" b="1" i="0" u="none" strike="noStrike" cap="none" baseline="0" dirty="0">
                <a:solidFill>
                  <a:srgbClr val="000000"/>
                </a:solidFill>
                <a:effectLst/>
                <a:uFill>
                  <a:solidFill>
                    <a:prstClr val="black">
                      <a:alpha val="0"/>
                    </a:prstClr>
                  </a:solidFill>
                </a:uFill>
                <a:latin typeface="Tahoma"/>
                <a:ea typeface="Tahoma"/>
                <a:cs typeface="Tahoma"/>
              </a:rPr>
              <a:t>Compromiso</a:t>
            </a:r>
          </a:p>
          <a:p>
            <a:endParaRPr lang="en-US" sz="2400" dirty="0"/>
          </a:p>
          <a:p>
            <a:endParaRPr lang="en-US" sz="2400" dirty="0"/>
          </a:p>
          <a:p>
            <a:r>
              <a:rPr lang="es-US" sz="2400" b="0" i="0" u="none" strike="noStrike" cap="none" baseline="0" dirty="0">
                <a:solidFill>
                  <a:srgbClr val="FFFFFF"/>
                </a:solidFill>
                <a:effectLst/>
                <a:uFill>
                  <a:solidFill>
                    <a:prstClr val="black">
                      <a:alpha val="0"/>
                    </a:prstClr>
                  </a:solidFill>
                </a:uFill>
                <a:latin typeface="Tahoma"/>
                <a:ea typeface="Tahoma"/>
                <a:cs typeface="Tahoma"/>
              </a:rPr>
              <a:t>Voy a intentar...</a:t>
            </a:r>
          </a:p>
        </p:txBody>
      </p:sp>
    </p:spTree>
    <p:extLst>
      <p:ext uri="{BB962C8B-B14F-4D97-AF65-F5344CB8AC3E}">
        <p14:creationId xmlns:p14="http://schemas.microsoft.com/office/powerpoint/2010/main" val="19979235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F005B9-F14C-18DD-D737-3EEDFD1C526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6867025-063F-AF39-A19A-071CFC37D1A4}"/>
              </a:ext>
            </a:extLst>
          </p:cNvPr>
          <p:cNvSpPr>
            <a:spLocks noGrp="1"/>
          </p:cNvSpPr>
          <p:nvPr>
            <p:ph type="title"/>
          </p:nvPr>
        </p:nvSpPr>
        <p:spPr>
          <a:xfrm>
            <a:off x="838200" y="365125"/>
            <a:ext cx="10515600" cy="1325563"/>
          </a:xfrm>
        </p:spPr>
        <p:txBody>
          <a:bodyPr anchor="ctr">
            <a:normAutofit/>
          </a:bodyPr>
          <a:lstStyle/>
          <a:p>
            <a:r>
              <a:rPr lang="en-US" dirty="0"/>
              <a:t>Sarah Hall, LPC-Associate</a:t>
            </a:r>
          </a:p>
        </p:txBody>
      </p:sp>
      <p:sp>
        <p:nvSpPr>
          <p:cNvPr id="4" name="Text Placeholder 3">
            <a:extLst>
              <a:ext uri="{FF2B5EF4-FFF2-40B4-BE49-F238E27FC236}">
                <a16:creationId xmlns:a16="http://schemas.microsoft.com/office/drawing/2014/main" id="{B7A2702C-B4B3-DCAF-842A-67E29CEAFBED}"/>
              </a:ext>
            </a:extLst>
          </p:cNvPr>
          <p:cNvSpPr>
            <a:spLocks noGrp="1"/>
          </p:cNvSpPr>
          <p:nvPr>
            <p:ph sz="half" idx="1"/>
          </p:nvPr>
        </p:nvSpPr>
        <p:spPr>
          <a:xfrm>
            <a:off x="838200" y="1825625"/>
            <a:ext cx="4943168" cy="4351338"/>
          </a:xfrm>
        </p:spPr>
        <p:txBody>
          <a:bodyPr>
            <a:normAutofit/>
          </a:bodyPr>
          <a:lstStyle/>
          <a:p>
            <a:pPr marL="0" indent="0">
              <a:buNone/>
            </a:pPr>
            <a:r>
              <a:rPr lang="en-US" sz="1600" dirty="0"/>
              <a:t>M.A. Professional Counseling, B.Sc. Mathemathics, B.A. Anthropology, B.A. Government</a:t>
            </a:r>
            <a:endParaRPr lang="en-US" sz="2000" dirty="0"/>
          </a:p>
          <a:p>
            <a:pPr marL="0" indent="0">
              <a:buNone/>
            </a:pPr>
            <a:endParaRPr lang="en-US" sz="2000" dirty="0"/>
          </a:p>
          <a:p>
            <a:pPr marL="0" indent="0">
              <a:buNone/>
            </a:pPr>
            <a:r>
              <a:rPr lang="en-US" sz="2000" dirty="0"/>
              <a:t>Director of Anti-Trafficking Initiatives</a:t>
            </a:r>
          </a:p>
          <a:p>
            <a:pPr marL="0" indent="0">
              <a:buNone/>
            </a:pPr>
            <a:r>
              <a:rPr lang="en-US" sz="2000" dirty="0"/>
              <a:t>Texas Alliance of Child and Family Services</a:t>
            </a:r>
          </a:p>
          <a:p>
            <a:pPr marL="0" indent="0">
              <a:buNone/>
            </a:pPr>
            <a:r>
              <a:rPr lang="en-US" sz="2000" dirty="0"/>
              <a:t>Texas Center for Child and Family Studies </a:t>
            </a:r>
          </a:p>
        </p:txBody>
      </p:sp>
      <p:pic>
        <p:nvPicPr>
          <p:cNvPr id="6" name="Picture Placeholder 5" descr="A person smiling in front of a mountain&#10;&#10;AI-generated content may be incorrect.">
            <a:extLst>
              <a:ext uri="{FF2B5EF4-FFF2-40B4-BE49-F238E27FC236}">
                <a16:creationId xmlns:a16="http://schemas.microsoft.com/office/drawing/2014/main" id="{57147BCD-B230-4520-40EA-54ED0E9A7E5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759649" y="1825626"/>
            <a:ext cx="4628322" cy="4038461"/>
          </a:xfrm>
          <a:noFill/>
        </p:spPr>
      </p:pic>
    </p:spTree>
    <p:extLst>
      <p:ext uri="{BB962C8B-B14F-4D97-AF65-F5344CB8AC3E}">
        <p14:creationId xmlns:p14="http://schemas.microsoft.com/office/powerpoint/2010/main" val="10923753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5A64-A97D-EB3C-E80C-099441E7FCF6}"/>
              </a:ext>
            </a:extLst>
          </p:cNvPr>
          <p:cNvSpPr>
            <a:spLocks noGrp="1"/>
          </p:cNvSpPr>
          <p:nvPr>
            <p:ph type="title"/>
          </p:nvPr>
        </p:nvSpPr>
        <p:spPr/>
        <p:txBody>
          <a:bodyPr>
            <a:normAutofit fontScale="90000"/>
          </a:bodyPr>
          <a:lstStyle/>
          <a:p>
            <a:r>
              <a:rPr lang="es-US" sz="5400" b="1" i="0" u="none" strike="noStrike" cap="none" baseline="0" dirty="0">
                <a:solidFill>
                  <a:srgbClr val="2B2C6D"/>
                </a:solidFill>
                <a:effectLst/>
                <a:uFill>
                  <a:solidFill>
                    <a:prstClr val="black">
                      <a:alpha val="0"/>
                    </a:prstClr>
                  </a:solidFill>
                </a:uFill>
                <a:latin typeface="Tahoma"/>
                <a:ea typeface="Tahoma"/>
                <a:cs typeface="Tahoma"/>
              </a:rPr>
              <a:t>Cómo generar una charla sobre el cambio</a:t>
            </a:r>
          </a:p>
        </p:txBody>
      </p:sp>
      <p:sp>
        <p:nvSpPr>
          <p:cNvPr id="3" name="Text Placeholder 2">
            <a:extLst>
              <a:ext uri="{FF2B5EF4-FFF2-40B4-BE49-F238E27FC236}">
                <a16:creationId xmlns:a16="http://schemas.microsoft.com/office/drawing/2014/main" id="{9FEB9CBA-3C74-C939-7D7C-050FF6E95758}"/>
              </a:ext>
            </a:extLst>
          </p:cNvPr>
          <p:cNvSpPr>
            <a:spLocks noGrp="1"/>
          </p:cNvSpPr>
          <p:nvPr>
            <p:ph type="body" sz="quarter" idx="10"/>
          </p:nvPr>
        </p:nvSpPr>
        <p:spPr>
          <a:xfrm>
            <a:off x="596311" y="1917290"/>
            <a:ext cx="6092724" cy="4198375"/>
          </a:xfrm>
        </p:spPr>
        <p:txBody>
          <a:bodyPr>
            <a:normAutofit fontScale="92500" lnSpcReduction="20000"/>
          </a:bodyPr>
          <a:lstStyle/>
          <a:p>
            <a:pPr marL="0" indent="0">
              <a:buNone/>
            </a:pPr>
            <a:r>
              <a:rPr lang="es-US" sz="2400" b="0" i="0" u="none" strike="noStrike" cap="none" baseline="0" dirty="0">
                <a:solidFill>
                  <a:srgbClr val="000000"/>
                </a:solidFill>
                <a:effectLst/>
                <a:uFill>
                  <a:solidFill>
                    <a:prstClr val="black">
                      <a:alpha val="0"/>
                    </a:prstClr>
                  </a:solidFill>
                </a:uFill>
                <a:latin typeface="Tahoma"/>
                <a:ea typeface="Tahoma"/>
                <a:cs typeface="Tahoma"/>
              </a:rPr>
              <a:t>No tiene que presionar, simplemente haga los tipos correctos de preguntas para generar esa charla.</a:t>
            </a:r>
          </a:p>
          <a:p>
            <a:pPr marL="0" indent="0">
              <a:buNone/>
            </a:pPr>
            <a:endParaRPr lang="en-US" b="1" dirty="0"/>
          </a:p>
          <a:p>
            <a:pPr marL="0" indent="0">
              <a:buNone/>
            </a:pPr>
            <a:r>
              <a:rPr lang="es-US" sz="2400" b="1" i="0" u="none" strike="noStrike" cap="none" baseline="0" dirty="0">
                <a:solidFill>
                  <a:srgbClr val="000000"/>
                </a:solidFill>
                <a:effectLst/>
                <a:uFill>
                  <a:solidFill>
                    <a:prstClr val="black">
                      <a:alpha val="0"/>
                    </a:prstClr>
                  </a:solidFill>
                </a:uFill>
                <a:latin typeface="Tahoma"/>
                <a:ea typeface="Tahoma"/>
                <a:cs typeface="Tahoma"/>
              </a:rPr>
              <a:t>Preguntas útiles para la EM:</a:t>
            </a:r>
            <a:endParaRPr lang="en-US" dirty="0"/>
          </a:p>
          <a:p>
            <a:r>
              <a:rPr lang="es-US" sz="2400" b="0" i="0" u="none" strike="noStrike" cap="none" baseline="0" dirty="0">
                <a:solidFill>
                  <a:srgbClr val="000000"/>
                </a:solidFill>
                <a:effectLst/>
                <a:uFill>
                  <a:solidFill>
                    <a:prstClr val="black">
                      <a:alpha val="0"/>
                    </a:prstClr>
                  </a:solidFill>
                </a:uFill>
                <a:latin typeface="Tahoma"/>
                <a:ea typeface="Tahoma"/>
                <a:cs typeface="Tahoma"/>
              </a:rPr>
              <a:t>“¿Qué desearía que fuera diferente en su situación?”.</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“¿Cuál sería un motivo para [comprometerse con un cambio positivo]…?”.</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“¿Qué es algo que le da esperanza, incluso en los días difíciles?”.</a:t>
            </a:r>
          </a:p>
          <a:p>
            <a:r>
              <a:rPr lang="es-US" sz="2400" b="0" i="0" u="none" strike="noStrike" cap="none" baseline="0" dirty="0">
                <a:solidFill>
                  <a:srgbClr val="000000"/>
                </a:solidFill>
                <a:effectLst/>
                <a:uFill>
                  <a:solidFill>
                    <a:prstClr val="black">
                      <a:alpha val="0"/>
                    </a:prstClr>
                  </a:solidFill>
                </a:uFill>
                <a:latin typeface="Tahoma"/>
                <a:ea typeface="Tahoma"/>
                <a:cs typeface="Tahoma"/>
              </a:rPr>
              <a:t>“Si algo </a:t>
            </a:r>
            <a:r>
              <a:rPr lang="es-US" sz="2400" b="0" i="1" u="none" strike="noStrike" cap="none" baseline="0" dirty="0">
                <a:solidFill>
                  <a:srgbClr val="000000"/>
                </a:solidFill>
                <a:effectLst/>
                <a:uFill>
                  <a:solidFill>
                    <a:prstClr val="black">
                      <a:alpha val="0"/>
                    </a:prstClr>
                  </a:solidFill>
                </a:uFill>
                <a:latin typeface="Tahoma"/>
                <a:ea typeface="Tahoma"/>
                <a:cs typeface="Tahoma"/>
              </a:rPr>
              <a:t>cambiara</a:t>
            </a:r>
            <a:r>
              <a:rPr lang="es-US" sz="2400" b="0" i="0" u="none" strike="noStrike" cap="none" baseline="0" dirty="0">
                <a:solidFill>
                  <a:srgbClr val="000000"/>
                </a:solidFill>
                <a:effectLst/>
                <a:uFill>
                  <a:solidFill>
                    <a:prstClr val="black">
                      <a:alpha val="0"/>
                    </a:prstClr>
                  </a:solidFill>
                </a:uFill>
                <a:latin typeface="Tahoma"/>
                <a:ea typeface="Tahoma"/>
                <a:cs typeface="Tahoma"/>
              </a:rPr>
              <a:t>, ¿cómo se sentiría?”.</a:t>
            </a:r>
          </a:p>
          <a:p>
            <a:pPr marL="0" indent="0">
              <a:buNone/>
            </a:pPr>
            <a:endParaRPr lang="en-US" dirty="0"/>
          </a:p>
        </p:txBody>
      </p:sp>
      <p:sp>
        <p:nvSpPr>
          <p:cNvPr id="4" name="Text Placeholder 3">
            <a:extLst>
              <a:ext uri="{FF2B5EF4-FFF2-40B4-BE49-F238E27FC236}">
                <a16:creationId xmlns:a16="http://schemas.microsoft.com/office/drawing/2014/main" id="{0A0C10F0-36B9-E840-0314-B93C9D993502}"/>
              </a:ext>
            </a:extLst>
          </p:cNvPr>
          <p:cNvSpPr>
            <a:spLocks noGrp="1"/>
          </p:cNvSpPr>
          <p:nvPr>
            <p:ph type="body" sz="quarter" idx="11"/>
          </p:nvPr>
        </p:nvSpPr>
        <p:spPr>
          <a:xfrm>
            <a:off x="8273404" y="2782528"/>
            <a:ext cx="3705241" cy="3522565"/>
          </a:xfrm>
        </p:spPr>
        <p:txBody>
          <a:bodyPr>
            <a:normAutofit fontScale="92500"/>
          </a:bodyPr>
          <a:lstStyle/>
          <a:p>
            <a:r>
              <a:rPr lang="es-US" sz="3600" b="1" i="0" u="none" strike="noStrike" cap="none" baseline="0" dirty="0">
                <a:solidFill>
                  <a:srgbClr val="FFFFFF"/>
                </a:solidFill>
                <a:effectLst/>
                <a:uFill>
                  <a:solidFill>
                    <a:prstClr val="black">
                      <a:alpha val="0"/>
                    </a:prstClr>
                  </a:solidFill>
                </a:uFill>
                <a:latin typeface="Tahoma"/>
                <a:ea typeface="Tahoma"/>
                <a:cs typeface="Tahoma"/>
              </a:rPr>
              <a:t>Seguir con reflexiones y afirmaciones para fortalecer la conversación sobre el cambio.</a:t>
            </a:r>
          </a:p>
        </p:txBody>
      </p:sp>
      <p:sp>
        <p:nvSpPr>
          <p:cNvPr id="5" name="Arrow: Right 4">
            <a:extLst>
              <a:ext uri="{FF2B5EF4-FFF2-40B4-BE49-F238E27FC236}">
                <a16:creationId xmlns:a16="http://schemas.microsoft.com/office/drawing/2014/main" id="{B83411A0-881D-ACEA-3F92-FC70F3E149AB}"/>
              </a:ext>
            </a:extLst>
          </p:cNvPr>
          <p:cNvSpPr/>
          <p:nvPr/>
        </p:nvSpPr>
        <p:spPr>
          <a:xfrm>
            <a:off x="6592970" y="3947652"/>
            <a:ext cx="1651820" cy="835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18144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s-US" sz="4000" b="1" i="0" u="none" strike="noStrike" cap="none" baseline="0" dirty="0">
                <a:solidFill>
                  <a:srgbClr val="000000"/>
                </a:solidFill>
                <a:effectLst/>
                <a:uFill>
                  <a:solidFill>
                    <a:prstClr val="black">
                      <a:alpha val="0"/>
                    </a:prstClr>
                  </a:solidFill>
                </a:uFill>
                <a:latin typeface="Tahoma"/>
                <a:ea typeface="Tahoma"/>
                <a:cs typeface="Tahoma"/>
              </a:rPr>
              <a:t>Indicaciones adicionales centradas en la juventud</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aphicFrame>
        <p:nvGraphicFramePr>
          <p:cNvPr id="5" name="Content Placeholder 2">
            <a:extLst>
              <a:ext uri="{FF2B5EF4-FFF2-40B4-BE49-F238E27FC236}">
                <a16:creationId xmlns:a16="http://schemas.microsoft.com/office/drawing/2014/main" id="{C2B3A583-8265-7E94-AD5A-CB159D143A63}"/>
              </a:ext>
            </a:extLst>
          </p:cNvPr>
          <p:cNvGraphicFramePr>
            <a:graphicFrameLocks noGrp="1"/>
          </p:cNvGraphicFramePr>
          <p:nvPr>
            <p:ph idx="1"/>
            <p:extLst>
              <p:ext uri="{D42A27DB-BD31-4B8C-83A1-F6EECF244321}">
                <p14:modId xmlns:p14="http://schemas.microsoft.com/office/powerpoint/2010/main" val="2753487550"/>
              </p:ext>
            </p:extLst>
          </p:nvPr>
        </p:nvGraphicFramePr>
        <p:xfrm>
          <a:off x="6096000" y="1028700"/>
          <a:ext cx="592783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27837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p:cNvSpPr>
            <a:spLocks noGrp="1"/>
          </p:cNvSpPr>
          <p:nvPr>
            <p:ph type="title"/>
          </p:nvPr>
        </p:nvSpPr>
        <p:spPr>
          <a:xfrm>
            <a:off x="1000941" y="685801"/>
            <a:ext cx="3874841" cy="5491162"/>
          </a:xfrm>
        </p:spPr>
        <p:txBody>
          <a:bodyPr>
            <a:normAutofit/>
          </a:bodyPr>
          <a:lstStyle/>
          <a:p>
            <a:r>
              <a:rPr lang="es-US" sz="4400" b="1" i="0" u="none" strike="noStrike" cap="none" baseline="0" dirty="0">
                <a:solidFill>
                  <a:srgbClr val="000000"/>
                </a:solidFill>
                <a:effectLst/>
                <a:uFill>
                  <a:solidFill>
                    <a:prstClr val="black">
                      <a:alpha val="0"/>
                    </a:prstClr>
                  </a:solidFill>
                </a:uFill>
                <a:latin typeface="Tahoma"/>
                <a:ea typeface="Tahoma"/>
                <a:cs typeface="Tahoma"/>
              </a:rPr>
              <a:t>Indicaciones adicionales centradas en la juventud: orientación futura</a:t>
            </a:r>
            <a:endParaRPr dirty="0"/>
          </a:p>
        </p:txBody>
      </p:sp>
      <p:graphicFrame>
        <p:nvGraphicFramePr>
          <p:cNvPr id="5" name="Content Placeholder 2">
            <a:extLst>
              <a:ext uri="{FF2B5EF4-FFF2-40B4-BE49-F238E27FC236}">
                <a16:creationId xmlns:a16="http://schemas.microsoft.com/office/drawing/2014/main" id="{D099AE1B-4128-8684-61FD-B69B3E9B3D62}"/>
              </a:ext>
            </a:extLst>
          </p:cNvPr>
          <p:cNvGraphicFramePr>
            <a:graphicFrameLocks noGrp="1"/>
          </p:cNvGraphicFramePr>
          <p:nvPr>
            <p:ph idx="1"/>
            <p:extLst>
              <p:ext uri="{D42A27DB-BD31-4B8C-83A1-F6EECF244321}">
                <p14:modId xmlns:p14="http://schemas.microsoft.com/office/powerpoint/2010/main" val="245499806"/>
              </p:ext>
            </p:extLst>
          </p:nvPr>
        </p:nvGraphicFramePr>
        <p:xfrm>
          <a:off x="6094476" y="838199"/>
          <a:ext cx="5839329"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943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FE5949-E4CA-6606-31AF-951C663F636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D9CE2298-0B27-07B9-49D0-031CB91B6376}"/>
              </a:ext>
            </a:extLst>
          </p:cNvPr>
          <p:cNvSpPr>
            <a:spLocks noGrp="1"/>
          </p:cNvSpPr>
          <p:nvPr>
            <p:ph type="title"/>
          </p:nvPr>
        </p:nvSpPr>
        <p:spPr>
          <a:xfrm>
            <a:off x="1000941" y="685801"/>
            <a:ext cx="3494859" cy="5491162"/>
          </a:xfrm>
        </p:spPr>
        <p:txBody>
          <a:bodyPr>
            <a:normAutofit/>
          </a:bodyPr>
          <a:lstStyle/>
          <a:p>
            <a:r>
              <a:rPr lang="es-US" sz="3700" b="1" i="0" u="none" strike="noStrike" cap="none" baseline="0" dirty="0">
                <a:solidFill>
                  <a:srgbClr val="000000"/>
                </a:solidFill>
                <a:effectLst/>
                <a:uFill>
                  <a:solidFill>
                    <a:prstClr val="black">
                      <a:alpha val="0"/>
                    </a:prstClr>
                  </a:solidFill>
                </a:uFill>
                <a:latin typeface="Tahoma"/>
                <a:ea typeface="Tahoma"/>
                <a:cs typeface="Tahoma"/>
              </a:rPr>
              <a:t>Indicaciones adicionales centradas en la juventud: ambivalencia </a:t>
            </a:r>
          </a:p>
        </p:txBody>
      </p:sp>
      <p:graphicFrame>
        <p:nvGraphicFramePr>
          <p:cNvPr id="15" name="Content Placeholder 2">
            <a:extLst>
              <a:ext uri="{FF2B5EF4-FFF2-40B4-BE49-F238E27FC236}">
                <a16:creationId xmlns:a16="http://schemas.microsoft.com/office/drawing/2014/main" id="{F133C304-BF89-661F-547A-47DE964EEF81}"/>
              </a:ext>
            </a:extLst>
          </p:cNvPr>
          <p:cNvGraphicFramePr>
            <a:graphicFrameLocks noGrp="1"/>
          </p:cNvGraphicFramePr>
          <p:nvPr>
            <p:ph idx="1"/>
            <p:extLst>
              <p:ext uri="{D42A27DB-BD31-4B8C-83A1-F6EECF244321}">
                <p14:modId xmlns:p14="http://schemas.microsoft.com/office/powerpoint/2010/main" val="420327741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9653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D449EB-3ADB-FB1B-2B26-E9F9680B9D56}"/>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AA803072-8656-0AA1-2751-DF80CD7606DB}"/>
              </a:ext>
            </a:extLst>
          </p:cNvPr>
          <p:cNvSpPr>
            <a:spLocks noGrp="1"/>
          </p:cNvSpPr>
          <p:nvPr>
            <p:ph type="title"/>
          </p:nvPr>
        </p:nvSpPr>
        <p:spPr>
          <a:xfrm>
            <a:off x="1000941" y="685801"/>
            <a:ext cx="3874841" cy="5491162"/>
          </a:xfrm>
        </p:spPr>
        <p:txBody>
          <a:bodyPr>
            <a:normAutofit/>
          </a:bodyPr>
          <a:lstStyle/>
          <a:p>
            <a:r>
              <a:rPr lang="es-US" sz="4400" b="1" i="0" u="none" strike="noStrike" cap="none" baseline="0" dirty="0">
                <a:solidFill>
                  <a:srgbClr val="000000"/>
                </a:solidFill>
                <a:effectLst/>
                <a:uFill>
                  <a:solidFill>
                    <a:prstClr val="black">
                      <a:alpha val="0"/>
                    </a:prstClr>
                  </a:solidFill>
                </a:uFill>
                <a:latin typeface="Tahoma"/>
                <a:ea typeface="Tahoma"/>
                <a:cs typeface="Tahoma"/>
              </a:rPr>
              <a:t>La EM es una práctica, no un guion perfecto</a:t>
            </a:r>
          </a:p>
        </p:txBody>
      </p:sp>
      <p:graphicFrame>
        <p:nvGraphicFramePr>
          <p:cNvPr id="21" name="Content Placeholder 2">
            <a:extLst>
              <a:ext uri="{FF2B5EF4-FFF2-40B4-BE49-F238E27FC236}">
                <a16:creationId xmlns:a16="http://schemas.microsoft.com/office/drawing/2014/main" id="{13E2E78F-83B3-8F19-5A90-E40C4202BC0F}"/>
              </a:ext>
            </a:extLst>
          </p:cNvPr>
          <p:cNvGraphicFramePr>
            <a:graphicFrameLocks noGrp="1"/>
          </p:cNvGraphicFramePr>
          <p:nvPr>
            <p:ph idx="1"/>
            <p:extLst>
              <p:ext uri="{D42A27DB-BD31-4B8C-83A1-F6EECF244321}">
                <p14:modId xmlns:p14="http://schemas.microsoft.com/office/powerpoint/2010/main" val="374773448"/>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7006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95458" y="2212258"/>
            <a:ext cx="9808067" cy="1113503"/>
          </a:xfrm>
        </p:spPr>
        <p:txBody>
          <a:bodyPr anchor="b">
            <a:normAutofit/>
          </a:bodyPr>
          <a:lstStyle/>
          <a:p>
            <a:pPr algn="ctr"/>
            <a:r>
              <a:rPr lang="es-US" sz="4000" b="1" i="0" u="none" strike="noStrike" cap="none" baseline="0" dirty="0">
                <a:solidFill>
                  <a:srgbClr val="000000"/>
                </a:solidFill>
                <a:effectLst/>
                <a:uFill>
                  <a:solidFill>
                    <a:prstClr val="black">
                      <a:alpha val="0"/>
                    </a:prstClr>
                  </a:solidFill>
                </a:uFill>
                <a:latin typeface="Tahoma"/>
                <a:ea typeface="Tahoma"/>
                <a:cs typeface="Tahoma"/>
              </a:rPr>
              <a:t>Límites y seguridad</a:t>
            </a:r>
          </a:p>
        </p:txBody>
      </p:sp>
      <p:pic>
        <p:nvPicPr>
          <p:cNvPr id="7" name="Graphic 6" descr="Warning">
            <a:extLst>
              <a:ext uri="{FF2B5EF4-FFF2-40B4-BE49-F238E27FC236}">
                <a16:creationId xmlns:a16="http://schemas.microsoft.com/office/drawing/2014/main" id="{4BDA6A89-2F2E-6F15-AEEB-32DB3BF5DE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8389" y="1122553"/>
            <a:ext cx="995221" cy="995221"/>
          </a:xfrm>
          <a:prstGeom prst="rect">
            <a:avLst/>
          </a:prstGeom>
        </p:spPr>
      </p:pic>
      <p:sp>
        <p:nvSpPr>
          <p:cNvPr id="3" name="Content Placeholder 2"/>
          <p:cNvSpPr>
            <a:spLocks noGrp="1"/>
          </p:cNvSpPr>
          <p:nvPr>
            <p:ph idx="1"/>
          </p:nvPr>
        </p:nvSpPr>
        <p:spPr>
          <a:xfrm>
            <a:off x="1195459" y="3532240"/>
            <a:ext cx="9804575" cy="2596847"/>
          </a:xfrm>
        </p:spPr>
        <p:txBody>
          <a:bodyPr anchor="t">
            <a:normAutofit/>
          </a:bodyPr>
          <a:lstStyle/>
          <a:p>
            <a:pPr marL="0" indent="0" algn="ctr">
              <a:buNone/>
            </a:pPr>
            <a:r>
              <a:rPr lang="es-US" sz="2000" b="0" i="0" u="none" strike="noStrike" cap="none" baseline="0" dirty="0">
                <a:solidFill>
                  <a:srgbClr val="000000"/>
                </a:solidFill>
                <a:effectLst/>
                <a:uFill>
                  <a:solidFill>
                    <a:prstClr val="black">
                      <a:alpha val="0"/>
                    </a:prstClr>
                  </a:solidFill>
                </a:uFill>
                <a:latin typeface="Tahoma"/>
                <a:ea typeface="Tahoma"/>
                <a:cs typeface="Tahoma"/>
              </a:rPr>
              <a:t>La EM no reemplaza:</a:t>
            </a:r>
          </a:p>
          <a:p>
            <a:pPr algn="ctr"/>
            <a:r>
              <a:rPr lang="es-US" sz="2000" b="0" i="0" u="none" strike="noStrike" cap="none" baseline="0" dirty="0">
                <a:solidFill>
                  <a:srgbClr val="000000"/>
                </a:solidFill>
                <a:effectLst/>
                <a:uFill>
                  <a:solidFill>
                    <a:prstClr val="black">
                      <a:alpha val="0"/>
                    </a:prstClr>
                  </a:solidFill>
                </a:uFill>
                <a:latin typeface="Tahoma"/>
                <a:ea typeface="Tahoma"/>
                <a:cs typeface="Tahoma"/>
              </a:rPr>
              <a:t> Planificación de seguridad</a:t>
            </a:r>
          </a:p>
          <a:p>
            <a:pPr algn="ctr"/>
            <a:r>
              <a:rPr lang="es-US" sz="2000" b="0" i="0" u="none" strike="noStrike" cap="none" baseline="0" dirty="0">
                <a:solidFill>
                  <a:srgbClr val="000000"/>
                </a:solidFill>
                <a:effectLst/>
                <a:uFill>
                  <a:solidFill>
                    <a:prstClr val="black">
                      <a:alpha val="0"/>
                    </a:prstClr>
                  </a:solidFill>
                </a:uFill>
                <a:latin typeface="Tahoma"/>
                <a:ea typeface="Tahoma"/>
                <a:cs typeface="Tahoma"/>
              </a:rPr>
              <a:t> Informes obligatorios</a:t>
            </a:r>
          </a:p>
          <a:p>
            <a:pPr algn="ctr"/>
            <a:r>
              <a:rPr lang="es-US" sz="2000" b="0" i="0" u="none" strike="noStrike" cap="none" baseline="0" dirty="0">
                <a:solidFill>
                  <a:srgbClr val="000000"/>
                </a:solidFill>
                <a:effectLst/>
                <a:uFill>
                  <a:solidFill>
                    <a:prstClr val="black">
                      <a:alpha val="0"/>
                    </a:prstClr>
                  </a:solidFill>
                </a:uFill>
                <a:latin typeface="Tahoma"/>
                <a:ea typeface="Tahoma"/>
                <a:cs typeface="Tahoma"/>
              </a:rPr>
              <a:t> Respuesta a crisis</a:t>
            </a:r>
          </a:p>
          <a:p>
            <a:pPr algn="ctr"/>
            <a:endParaRPr lang="en-US" sz="2000" dirty="0"/>
          </a:p>
          <a:p>
            <a:pPr marL="0" indent="0" algn="ctr">
              <a:buNone/>
            </a:pPr>
            <a:r>
              <a:rPr lang="es-US" sz="2000" b="0" i="0" u="none" strike="noStrike" cap="none" baseline="0" dirty="0">
                <a:solidFill>
                  <a:srgbClr val="000000"/>
                </a:solidFill>
                <a:effectLst/>
                <a:uFill>
                  <a:solidFill>
                    <a:prstClr val="black">
                      <a:alpha val="0"/>
                    </a:prstClr>
                  </a:solidFill>
                </a:uFill>
                <a:latin typeface="Tahoma"/>
                <a:ea typeface="Tahoma"/>
                <a:cs typeface="Tahoma"/>
              </a:rPr>
              <a:t>Utilice la EM dentro de límites éticos claros y sistemas de apoyo.</a:t>
            </a:r>
          </a:p>
        </p:txBody>
      </p:sp>
    </p:spTree>
    <p:extLst>
      <p:ext uri="{BB962C8B-B14F-4D97-AF65-F5344CB8AC3E}">
        <p14:creationId xmlns:p14="http://schemas.microsoft.com/office/powerpoint/2010/main" val="15284268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013" y="3752849"/>
            <a:ext cx="3290887" cy="2452687"/>
          </a:xfrm>
        </p:spPr>
        <p:txBody>
          <a:bodyPr anchor="ctr">
            <a:normAutofit/>
          </a:bodyPr>
          <a:lstStyle/>
          <a:p>
            <a:r>
              <a:rPr lang="es-US" sz="3600" b="1" i="0" u="none" strike="noStrike" cap="none" baseline="0" dirty="0">
                <a:solidFill>
                  <a:srgbClr val="000000"/>
                </a:solidFill>
                <a:effectLst/>
                <a:uFill>
                  <a:solidFill>
                    <a:prstClr val="black">
                      <a:alpha val="0"/>
                    </a:prstClr>
                  </a:solidFill>
                </a:uFill>
                <a:latin typeface="Tahoma"/>
                <a:ea typeface="Tahoma"/>
                <a:cs typeface="Tahoma"/>
              </a:rPr>
              <a:t>Conclusiones antes del almuerzo</a:t>
            </a:r>
          </a:p>
        </p:txBody>
      </p:sp>
      <p:pic>
        <p:nvPicPr>
          <p:cNvPr id="5" name="Picture 4" descr="People holding sparklers on beach">
            <a:extLst>
              <a:ext uri="{FF2B5EF4-FFF2-40B4-BE49-F238E27FC236}">
                <a16:creationId xmlns:a16="http://schemas.microsoft.com/office/drawing/2014/main" id="{A0007155-5170-C819-3CA0-5B5EC13A224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 y="10"/>
            <a:ext cx="12191980" cy="3710603"/>
          </a:xfrm>
          <a:custGeom>
            <a:avLst/>
            <a:gdLst/>
            <a:ahLst/>
            <a:cxnLst/>
            <a:rect l="l" t="t" r="r" b="b"/>
            <a:pathLst>
              <a:path w="12192000" h="3692091">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4223982" y="3752850"/>
            <a:ext cx="7485413" cy="2452687"/>
          </a:xfrm>
        </p:spPr>
        <p:txBody>
          <a:bodyPr anchor="ctr">
            <a:normAutofit/>
          </a:bodyPr>
          <a:lstStyle/>
          <a:p>
            <a:r>
              <a:rPr lang="es-US" sz="1800" b="0" i="0" u="none" strike="noStrike" cap="none" baseline="0" dirty="0">
                <a:solidFill>
                  <a:srgbClr val="000000"/>
                </a:solidFill>
                <a:effectLst/>
                <a:uFill>
                  <a:solidFill>
                    <a:prstClr val="black">
                      <a:alpha val="0"/>
                    </a:prstClr>
                  </a:solidFill>
                </a:uFill>
                <a:latin typeface="Tahoma"/>
                <a:ea typeface="Tahoma"/>
                <a:cs typeface="Tahoma"/>
              </a:rPr>
              <a:t> La EM nos ayuda a captar la chispa, no a imponer una solución.</a:t>
            </a:r>
          </a:p>
          <a:p>
            <a:r>
              <a:rPr lang="es-US" sz="1800" b="0" i="0" u="none" strike="noStrike" cap="none" baseline="0" dirty="0">
                <a:solidFill>
                  <a:srgbClr val="000000"/>
                </a:solidFill>
                <a:effectLst/>
                <a:uFill>
                  <a:solidFill>
                    <a:prstClr val="black">
                      <a:alpha val="0"/>
                    </a:prstClr>
                  </a:solidFill>
                </a:uFill>
                <a:latin typeface="Tahoma"/>
                <a:ea typeface="Tahoma"/>
                <a:cs typeface="Tahoma"/>
              </a:rPr>
              <a:t> Una conversación compasiva puede plantar semillas de cambio.</a:t>
            </a:r>
          </a:p>
          <a:p>
            <a:r>
              <a:rPr lang="es-US" sz="1800" b="0" i="0" u="none" strike="noStrike" cap="none" baseline="0" dirty="0">
                <a:solidFill>
                  <a:srgbClr val="000000"/>
                </a:solidFill>
                <a:effectLst/>
                <a:uFill>
                  <a:solidFill>
                    <a:prstClr val="black">
                      <a:alpha val="0"/>
                    </a:prstClr>
                  </a:solidFill>
                </a:uFill>
                <a:latin typeface="Tahoma"/>
                <a:ea typeface="Tahoma"/>
                <a:cs typeface="Tahoma"/>
              </a:rPr>
              <a:t> Las interacciones pequeñas y respetuosas importan.</a:t>
            </a:r>
          </a:p>
          <a:p>
            <a:r>
              <a:rPr lang="es-US" sz="1800" b="0" i="0" u="none" strike="noStrike" cap="none" baseline="0" dirty="0">
                <a:solidFill>
                  <a:srgbClr val="000000"/>
                </a:solidFill>
                <a:effectLst/>
                <a:uFill>
                  <a:solidFill>
                    <a:prstClr val="black">
                      <a:alpha val="0"/>
                    </a:prstClr>
                  </a:solidFill>
                </a:uFill>
                <a:latin typeface="Tahoma"/>
                <a:ea typeface="Tahoma"/>
                <a:cs typeface="Tahoma"/>
              </a:rPr>
              <a:t> No necesita ser terapeuta para marcar la diferencia.</a:t>
            </a:r>
          </a:p>
        </p:txBody>
      </p:sp>
    </p:spTree>
    <p:extLst>
      <p:ext uri="{BB962C8B-B14F-4D97-AF65-F5344CB8AC3E}">
        <p14:creationId xmlns:p14="http://schemas.microsoft.com/office/powerpoint/2010/main" val="8269947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9207-F2F8-68FA-6B8E-09875105290C}"/>
              </a:ext>
            </a:extLst>
          </p:cNvPr>
          <p:cNvSpPr>
            <a:spLocks noGrp="1"/>
          </p:cNvSpPr>
          <p:nvPr>
            <p:ph type="title"/>
          </p:nvPr>
        </p:nvSpPr>
        <p:spPr/>
        <p:txBody>
          <a:bodyPr/>
          <a:lstStyle/>
          <a:p>
            <a:r>
              <a:rPr lang="es-US" sz="6000" b="1" i="0" u="none" strike="noStrike" cap="none" baseline="0" dirty="0">
                <a:solidFill>
                  <a:srgbClr val="FFFFFF"/>
                </a:solidFill>
                <a:effectLst/>
                <a:uFill>
                  <a:solidFill>
                    <a:prstClr val="black">
                      <a:alpha val="0"/>
                    </a:prstClr>
                  </a:solidFill>
                </a:uFill>
                <a:latin typeface="Source Sans Pro"/>
                <a:ea typeface="Source Sans Pro"/>
                <a:cs typeface="Source Sans Pro"/>
              </a:rPr>
              <a:t>DESCANSO PARA ALMORZAR</a:t>
            </a:r>
          </a:p>
        </p:txBody>
      </p:sp>
    </p:spTree>
    <p:extLst>
      <p:ext uri="{BB962C8B-B14F-4D97-AF65-F5344CB8AC3E}">
        <p14:creationId xmlns:p14="http://schemas.microsoft.com/office/powerpoint/2010/main" val="5796663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838200" y="673770"/>
            <a:ext cx="3220329" cy="2027227"/>
          </a:xfrm>
        </p:spPr>
        <p:txBody>
          <a:bodyPr anchor="t">
            <a:normAutofit/>
          </a:bodyPr>
          <a:lstStyle/>
          <a:p>
            <a:r>
              <a:rPr lang="es-US" sz="4200" b="1" i="0" u="none" strike="noStrike" cap="none" baseline="0" dirty="0">
                <a:solidFill>
                  <a:srgbClr val="FFFFFF"/>
                </a:solidFill>
                <a:effectLst/>
                <a:uFill>
                  <a:solidFill>
                    <a:prstClr val="black">
                      <a:alpha val="0"/>
                    </a:prstClr>
                  </a:solidFill>
                </a:uFill>
                <a:latin typeface="Tahoma"/>
                <a:ea typeface="Tahoma"/>
                <a:cs typeface="Tahoma"/>
              </a:rPr>
              <a:t>Preguntas y reflexiones</a:t>
            </a:r>
          </a:p>
        </p:txBody>
      </p:sp>
      <p:graphicFrame>
        <p:nvGraphicFramePr>
          <p:cNvPr id="5" name="Content Placeholder 2">
            <a:extLst>
              <a:ext uri="{FF2B5EF4-FFF2-40B4-BE49-F238E27FC236}">
                <a16:creationId xmlns:a16="http://schemas.microsoft.com/office/drawing/2014/main" id="{DB4665AD-EB81-B92C-E98F-A4BA5299E127}"/>
              </a:ext>
            </a:extLst>
          </p:cNvPr>
          <p:cNvGraphicFramePr>
            <a:graphicFrameLocks noGrp="1"/>
          </p:cNvGraphicFramePr>
          <p:nvPr>
            <p:ph idx="1"/>
            <p:extLst>
              <p:ext uri="{D42A27DB-BD31-4B8C-83A1-F6EECF244321}">
                <p14:modId xmlns:p14="http://schemas.microsoft.com/office/powerpoint/2010/main" val="340687551"/>
              </p:ext>
            </p:extLst>
          </p:nvPr>
        </p:nvGraphicFramePr>
        <p:xfrm>
          <a:off x="5542671" y="541606"/>
          <a:ext cx="6274191"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6753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648037" y="1298448"/>
            <a:ext cx="5895178" cy="4099642"/>
          </a:xfrm>
        </p:spPr>
        <p:txBody>
          <a:bodyPr vert="horz" lIns="91440" tIns="45720" rIns="91440" bIns="45720" rtlCol="0" anchor="b">
            <a:normAutofit/>
          </a:bodyPr>
          <a:lstStyle/>
          <a:p>
            <a:r>
              <a:rPr lang="es-US" sz="6600" b="1" i="0" u="none" strike="noStrike" cap="none" baseline="0" dirty="0">
                <a:solidFill>
                  <a:srgbClr val="FFFFFF"/>
                </a:solidFill>
                <a:effectLst/>
                <a:uFill>
                  <a:solidFill>
                    <a:prstClr val="black">
                      <a:alpha val="0"/>
                    </a:prstClr>
                  </a:solidFill>
                </a:uFill>
                <a:latin typeface="Corbel"/>
                <a:ea typeface="Corbel"/>
                <a:cs typeface="Corbel"/>
              </a:rPr>
              <a:t>Escenario de práctica 1:</a:t>
            </a:r>
          </a:p>
        </p:txBody>
      </p:sp>
      <p:sp>
        <p:nvSpPr>
          <p:cNvPr id="7" name="TextBox 6">
            <a:extLst>
              <a:ext uri="{FF2B5EF4-FFF2-40B4-BE49-F238E27FC236}">
                <a16:creationId xmlns:a16="http://schemas.microsoft.com/office/drawing/2014/main" id="{0A19A9A8-3769-AFEE-E244-4A043BBE5C91}"/>
              </a:ext>
            </a:extLst>
          </p:cNvPr>
          <p:cNvSpPr txBox="1"/>
          <p:nvPr/>
        </p:nvSpPr>
        <p:spPr>
          <a:xfrm>
            <a:off x="7848600" y="1122363"/>
            <a:ext cx="3505200" cy="4269549"/>
          </a:xfrm>
          <a:prstGeom prst="rect">
            <a:avLst/>
          </a:prstGeom>
        </p:spPr>
        <p:txBody>
          <a:bodyPr vert="horz" lIns="91440" tIns="45720" rIns="91440" bIns="45720" rtlCol="0" anchor="b">
            <a:normAutofit/>
          </a:bodyPr>
          <a:lstStyle/>
          <a:p>
            <a:pPr lvl="0">
              <a:lnSpc>
                <a:spcPct val="90000"/>
              </a:lnSpc>
              <a:spcBef>
                <a:spcPts val="1000"/>
              </a:spcBef>
              <a:defRPr/>
            </a:pPr>
            <a:r>
              <a:rPr lang="es-US" sz="2400" b="0" i="0" u="none" strike="noStrike" cap="none" baseline="0" dirty="0">
                <a:solidFill>
                  <a:srgbClr val="000000"/>
                </a:solidFill>
                <a:effectLst/>
                <a:uFill>
                  <a:solidFill>
                    <a:prstClr val="black">
                      <a:alpha val="0"/>
                    </a:prstClr>
                  </a:solidFill>
                </a:uFill>
                <a:latin typeface="Corbel"/>
                <a:ea typeface="Corbel"/>
                <a:cs typeface="Corbel"/>
              </a:rPr>
              <a:t>Los jóvenes dicen que están pensando en volver a su explotador “solo para pasar la semana”.</a:t>
            </a:r>
          </a:p>
        </p:txBody>
      </p:sp>
      <p:sp>
        <p:nvSpPr>
          <p:cNvPr id="28"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sX0" fmla="*/ 0 w 3479619"/>
              <a:gd name="csY0" fmla="*/ 0 h 18288"/>
              <a:gd name="csX1" fmla="*/ 661128 w 3479619"/>
              <a:gd name="csY1" fmla="*/ 0 h 18288"/>
              <a:gd name="csX2" fmla="*/ 1357051 w 3479619"/>
              <a:gd name="csY2" fmla="*/ 0 h 18288"/>
              <a:gd name="csX3" fmla="*/ 2087771 w 3479619"/>
              <a:gd name="csY3" fmla="*/ 0 h 18288"/>
              <a:gd name="csX4" fmla="*/ 2818491 w 3479619"/>
              <a:gd name="csY4" fmla="*/ 0 h 18288"/>
              <a:gd name="csX5" fmla="*/ 3479619 w 3479619"/>
              <a:gd name="csY5" fmla="*/ 0 h 18288"/>
              <a:gd name="csX6" fmla="*/ 3479619 w 3479619"/>
              <a:gd name="csY6" fmla="*/ 18288 h 18288"/>
              <a:gd name="csX7" fmla="*/ 2714103 w 3479619"/>
              <a:gd name="csY7" fmla="*/ 18288 h 18288"/>
              <a:gd name="csX8" fmla="*/ 1948587 w 3479619"/>
              <a:gd name="csY8" fmla="*/ 18288 h 18288"/>
              <a:gd name="csX9" fmla="*/ 1252663 w 3479619"/>
              <a:gd name="csY9" fmla="*/ 18288 h 18288"/>
              <a:gd name="csX10" fmla="*/ 0 w 3479619"/>
              <a:gd name="csY10" fmla="*/ 18288 h 18288"/>
              <a:gd name="csX11" fmla="*/ 0 w 3479619"/>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8754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6CD0-A033-B65D-76C4-7A5693016AA0}"/>
              </a:ext>
            </a:extLst>
          </p:cNvPr>
          <p:cNvSpPr>
            <a:spLocks noGrp="1"/>
          </p:cNvSpPr>
          <p:nvPr>
            <p:ph type="title"/>
          </p:nvPr>
        </p:nvSpPr>
        <p:spPr/>
        <p:txBody>
          <a:bodyPr/>
          <a:lstStyle/>
          <a:p>
            <a:r>
              <a:rPr lang="es-US" sz="5400" b="1" i="0" u="none" strike="noStrike" cap="none" baseline="0" dirty="0">
                <a:solidFill>
                  <a:srgbClr val="FFFFFF"/>
                </a:solidFill>
                <a:effectLst/>
                <a:uFill>
                  <a:solidFill>
                    <a:prstClr val="black">
                      <a:alpha val="0"/>
                    </a:prstClr>
                  </a:solidFill>
                </a:uFill>
                <a:latin typeface="Tahoma"/>
                <a:ea typeface="Tahoma"/>
                <a:cs typeface="Tahoma"/>
              </a:rPr>
              <a:t>Objetivos </a:t>
            </a:r>
          </a:p>
        </p:txBody>
      </p:sp>
      <p:sp>
        <p:nvSpPr>
          <p:cNvPr id="3" name="Text Placeholder 2">
            <a:extLst>
              <a:ext uri="{FF2B5EF4-FFF2-40B4-BE49-F238E27FC236}">
                <a16:creationId xmlns:a16="http://schemas.microsoft.com/office/drawing/2014/main" id="{97CC7077-10DD-8BC2-9388-7C35FD0F77FB}"/>
              </a:ext>
            </a:extLst>
          </p:cNvPr>
          <p:cNvSpPr>
            <a:spLocks noGrp="1"/>
          </p:cNvSpPr>
          <p:nvPr>
            <p:ph type="body" sz="quarter" idx="10"/>
          </p:nvPr>
        </p:nvSpPr>
        <p:spPr/>
        <p:txBody>
          <a:bodyPr>
            <a:normAutofit fontScale="92500"/>
          </a:bodyPr>
          <a:lstStyle/>
          <a:p>
            <a:r>
              <a:rPr lang="es-US" sz="2800" b="0" i="0" u="none" strike="noStrike" cap="none" baseline="0" dirty="0">
                <a:solidFill>
                  <a:srgbClr val="000000"/>
                </a:solidFill>
                <a:effectLst/>
                <a:uFill>
                  <a:solidFill>
                    <a:prstClr val="black">
                      <a:alpha val="0"/>
                    </a:prstClr>
                  </a:solidFill>
                </a:uFill>
                <a:latin typeface="Tahoma"/>
                <a:ea typeface="Tahoma"/>
                <a:cs typeface="Tahoma"/>
              </a:rPr>
              <a:t>Definir la entrevista motivacional (EM) y sus principios fundamentales.</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Comprender cómo la EM puede apoyar a los jóvenes afectados por explotación sexual comercial (Commercial Sexual Exploitation, CSE).</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Distinguir la EM de la terapia.</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Conozca cómo los defensores pueden usar la EM.</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Comprender las formas de reconocer y generar conversaciones </a:t>
            </a:r>
            <a:r>
              <a:rPr lang="es-US" sz="2400" b="0" i="0" u="none" strike="noStrike" cap="none" baseline="0" dirty="0">
                <a:solidFill>
                  <a:srgbClr val="000000"/>
                </a:solidFill>
                <a:effectLst/>
                <a:uFill>
                  <a:solidFill>
                    <a:prstClr val="black">
                      <a:alpha val="0"/>
                    </a:prstClr>
                  </a:solidFill>
                </a:uFill>
                <a:latin typeface="Tahoma"/>
                <a:ea typeface="Tahoma"/>
                <a:cs typeface="Tahoma"/>
              </a:rPr>
              <a:t>sobre</a:t>
            </a:r>
            <a:r>
              <a:rPr lang="es-US" sz="2800" b="0" i="0" u="none" strike="noStrike" cap="none" baseline="0" dirty="0">
                <a:solidFill>
                  <a:srgbClr val="000000"/>
                </a:solidFill>
                <a:effectLst/>
                <a:uFill>
                  <a:solidFill>
                    <a:prstClr val="black">
                      <a:alpha val="0"/>
                    </a:prstClr>
                  </a:solidFill>
                </a:uFill>
                <a:latin typeface="Tahoma"/>
                <a:ea typeface="Tahoma"/>
                <a:cs typeface="Tahoma"/>
              </a:rPr>
              <a:t> el cambio. </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Practicar herramientas para un compromiso compasivo y con propósito.</a:t>
            </a:r>
          </a:p>
        </p:txBody>
      </p:sp>
    </p:spTree>
    <p:extLst>
      <p:ext uri="{BB962C8B-B14F-4D97-AF65-F5344CB8AC3E}">
        <p14:creationId xmlns:p14="http://schemas.microsoft.com/office/powerpoint/2010/main" val="42554297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CB5390-DA50-4DBF-0D78-12226E9198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F0D90E-9813-E677-FFB7-6BBF3089E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DAD7C51-5EE0-35D9-FB9B-D45631C24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C5CADB7-D25C-E2D3-4097-DCF971825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5267702-52E4-9E88-0B77-7ED6E5321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A4474352-0AF2-79D2-E0C8-36C5F6CD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6A5B0E6C-0BD7-004F-4B6B-E5EEE5ED8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AB79AC-A502-04BD-4BDE-E8A88B292AFD}"/>
              </a:ext>
            </a:extLst>
          </p:cNvPr>
          <p:cNvSpPr>
            <a:spLocks noGrp="1"/>
          </p:cNvSpPr>
          <p:nvPr>
            <p:ph type="title"/>
          </p:nvPr>
        </p:nvSpPr>
        <p:spPr>
          <a:xfrm>
            <a:off x="196948" y="1683756"/>
            <a:ext cx="3504795" cy="2396359"/>
          </a:xfrm>
        </p:spPr>
        <p:txBody>
          <a:bodyPr anchor="b">
            <a:normAutofit/>
          </a:bodyPr>
          <a:lstStyle/>
          <a:p>
            <a:pPr algn="r"/>
            <a:r>
              <a:rPr lang="es-US" sz="4000" b="1" i="0" u="none" strike="noStrike" cap="none" baseline="0" dirty="0">
                <a:solidFill>
                  <a:srgbClr val="FFFFFF"/>
                </a:solidFill>
                <a:effectLst/>
                <a:uFill>
                  <a:solidFill>
                    <a:prstClr val="black">
                      <a:alpha val="0"/>
                    </a:prstClr>
                  </a:solidFill>
                </a:uFill>
                <a:latin typeface="Tahoma"/>
                <a:ea typeface="Tahoma"/>
                <a:cs typeface="Tahoma"/>
              </a:rPr>
              <a:t>Escenario de práctica 1:</a:t>
            </a:r>
          </a:p>
        </p:txBody>
      </p:sp>
      <p:graphicFrame>
        <p:nvGraphicFramePr>
          <p:cNvPr id="5" name="Content Placeholder 2">
            <a:extLst>
              <a:ext uri="{FF2B5EF4-FFF2-40B4-BE49-F238E27FC236}">
                <a16:creationId xmlns:a16="http://schemas.microsoft.com/office/drawing/2014/main" id="{B394E058-C9A1-928A-C781-0AB2DA9A70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3352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715F36-9B5F-FF5E-9228-D3EC3EC80525}"/>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ABF0E5D-4104-5107-F5B6-EC0874F0B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1F0FBF8-5E0B-3E68-DC37-25CCF2986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39EE7BA-CD14-F743-F22F-1889EA345BE8}"/>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s-US" sz="6600" b="1" i="0" u="none" strike="noStrike" cap="none" baseline="0" dirty="0">
                <a:solidFill>
                  <a:srgbClr val="FFFFFF"/>
                </a:solidFill>
                <a:effectLst/>
                <a:uFill>
                  <a:solidFill>
                    <a:prstClr val="black">
                      <a:alpha val="0"/>
                    </a:prstClr>
                  </a:solidFill>
                </a:uFill>
                <a:latin typeface="Corbel"/>
                <a:ea typeface="Corbel"/>
                <a:cs typeface="Corbel"/>
              </a:rPr>
              <a:t>Escenario de práctica 2:</a:t>
            </a:r>
          </a:p>
        </p:txBody>
      </p:sp>
      <p:sp>
        <p:nvSpPr>
          <p:cNvPr id="7" name="TextBox 6">
            <a:extLst>
              <a:ext uri="{FF2B5EF4-FFF2-40B4-BE49-F238E27FC236}">
                <a16:creationId xmlns:a16="http://schemas.microsoft.com/office/drawing/2014/main" id="{7F521A61-C1A5-046F-5B77-C08B7A1B8DB5}"/>
              </a:ext>
            </a:extLst>
          </p:cNvPr>
          <p:cNvSpPr txBox="1"/>
          <p:nvPr/>
        </p:nvSpPr>
        <p:spPr>
          <a:xfrm>
            <a:off x="7848600" y="1122363"/>
            <a:ext cx="3505200" cy="4269549"/>
          </a:xfrm>
          <a:prstGeom prst="rect">
            <a:avLst/>
          </a:prstGeom>
        </p:spPr>
        <p:txBody>
          <a:bodyPr vert="horz" lIns="91440" tIns="45720" rIns="91440" bIns="45720" rtlCol="0" anchor="b">
            <a:normAutofit/>
          </a:bodyPr>
          <a:lstStyle/>
          <a:p>
            <a:pPr lvl="0">
              <a:lnSpc>
                <a:spcPct val="90000"/>
              </a:lnSpc>
              <a:spcBef>
                <a:spcPts val="1000"/>
              </a:spcBef>
              <a:defRPr/>
            </a:pPr>
            <a:r>
              <a:rPr lang="es-US" sz="2400" b="0" i="0" u="none" strike="noStrike" cap="none" baseline="0" dirty="0">
                <a:solidFill>
                  <a:srgbClr val="000000"/>
                </a:solidFill>
                <a:effectLst/>
                <a:uFill>
                  <a:solidFill>
                    <a:prstClr val="black">
                      <a:alpha val="0"/>
                    </a:prstClr>
                  </a:solidFill>
                </a:uFill>
                <a:latin typeface="Corbel"/>
                <a:ea typeface="Corbel"/>
                <a:cs typeface="Corbel"/>
              </a:rPr>
              <a:t>“Mi ex sigue enviándome mensajes de texto, diciendo que tiene un lugar donde puedo quedarme. Sé que está hecho un lío, pero es mejor que dormir afuera. Todos siguen diciendo que debería dejarlo, pero no lo entienden, no tengo a nadie más.</a:t>
            </a:r>
            <a:endParaRPr lang="en-US" sz="2400" kern="1200" dirty="0">
              <a:solidFill>
                <a:schemeClr val="tx1"/>
              </a:solidFill>
              <a:latin typeface="+mn-lt"/>
              <a:ea typeface="+mn-ea"/>
              <a:cs typeface="+mn-cs"/>
            </a:endParaRPr>
          </a:p>
        </p:txBody>
      </p:sp>
      <p:sp>
        <p:nvSpPr>
          <p:cNvPr id="28" name="sketch line 1">
            <a:extLst>
              <a:ext uri="{FF2B5EF4-FFF2-40B4-BE49-F238E27FC236}">
                <a16:creationId xmlns:a16="http://schemas.microsoft.com/office/drawing/2014/main" id="{7CE8D612-35FD-8802-882B-51A122C0C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ketch line">
            <a:extLst>
              <a:ext uri="{FF2B5EF4-FFF2-40B4-BE49-F238E27FC236}">
                <a16:creationId xmlns:a16="http://schemas.microsoft.com/office/drawing/2014/main" id="{ADF326CD-B379-5BFE-5EC0-4780B5F25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sX0" fmla="*/ 0 w 3479619"/>
              <a:gd name="csY0" fmla="*/ 0 h 18288"/>
              <a:gd name="csX1" fmla="*/ 661128 w 3479619"/>
              <a:gd name="csY1" fmla="*/ 0 h 18288"/>
              <a:gd name="csX2" fmla="*/ 1357051 w 3479619"/>
              <a:gd name="csY2" fmla="*/ 0 h 18288"/>
              <a:gd name="csX3" fmla="*/ 2087771 w 3479619"/>
              <a:gd name="csY3" fmla="*/ 0 h 18288"/>
              <a:gd name="csX4" fmla="*/ 2818491 w 3479619"/>
              <a:gd name="csY4" fmla="*/ 0 h 18288"/>
              <a:gd name="csX5" fmla="*/ 3479619 w 3479619"/>
              <a:gd name="csY5" fmla="*/ 0 h 18288"/>
              <a:gd name="csX6" fmla="*/ 3479619 w 3479619"/>
              <a:gd name="csY6" fmla="*/ 18288 h 18288"/>
              <a:gd name="csX7" fmla="*/ 2714103 w 3479619"/>
              <a:gd name="csY7" fmla="*/ 18288 h 18288"/>
              <a:gd name="csX8" fmla="*/ 1948587 w 3479619"/>
              <a:gd name="csY8" fmla="*/ 18288 h 18288"/>
              <a:gd name="csX9" fmla="*/ 1252663 w 3479619"/>
              <a:gd name="csY9" fmla="*/ 18288 h 18288"/>
              <a:gd name="csX10" fmla="*/ 0 w 3479619"/>
              <a:gd name="csY10" fmla="*/ 18288 h 18288"/>
              <a:gd name="csX11" fmla="*/ 0 w 3479619"/>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62671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EA8BD6-2AC3-4EDA-8A51-0607D49D129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277081-F749-D6D7-B4C3-959447559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7EECFF0-39B8-EE4B-FE09-8CC053CB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24D54E0-C74D-8D51-178F-B7F7FB72F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CBEE97-412B-6802-D62E-F35CC01D8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A4312A0-3D11-FDE9-C34F-1BDD40DC8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C6D4A766-07B1-950C-285C-2391B6D5E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259B45-DC69-391E-E7C6-BD24D465F44F}"/>
              </a:ext>
            </a:extLst>
          </p:cNvPr>
          <p:cNvSpPr>
            <a:spLocks noGrp="1"/>
          </p:cNvSpPr>
          <p:nvPr>
            <p:ph type="title"/>
          </p:nvPr>
        </p:nvSpPr>
        <p:spPr>
          <a:xfrm>
            <a:off x="196948" y="1683756"/>
            <a:ext cx="3504795" cy="2396359"/>
          </a:xfrm>
        </p:spPr>
        <p:txBody>
          <a:bodyPr anchor="b">
            <a:normAutofit/>
          </a:bodyPr>
          <a:lstStyle/>
          <a:p>
            <a:pPr algn="r"/>
            <a:r>
              <a:rPr lang="es-US" sz="4000" b="1" i="0" u="none" strike="noStrike" cap="none" baseline="0" dirty="0">
                <a:solidFill>
                  <a:srgbClr val="FFFFFF"/>
                </a:solidFill>
                <a:effectLst/>
                <a:uFill>
                  <a:solidFill>
                    <a:prstClr val="black">
                      <a:alpha val="0"/>
                    </a:prstClr>
                  </a:solidFill>
                </a:uFill>
                <a:latin typeface="Tahoma"/>
                <a:ea typeface="Tahoma"/>
                <a:cs typeface="Tahoma"/>
              </a:rPr>
              <a:t>Escenario de práctica 2:</a:t>
            </a:r>
          </a:p>
        </p:txBody>
      </p:sp>
      <p:graphicFrame>
        <p:nvGraphicFramePr>
          <p:cNvPr id="5" name="Content Placeholder 2">
            <a:extLst>
              <a:ext uri="{FF2B5EF4-FFF2-40B4-BE49-F238E27FC236}">
                <a16:creationId xmlns:a16="http://schemas.microsoft.com/office/drawing/2014/main" id="{B8968CBC-3AB6-7EFA-BC8C-8ACD359955DA}"/>
              </a:ext>
            </a:extLst>
          </p:cNvPr>
          <p:cNvGraphicFramePr>
            <a:graphicFrameLocks noGrp="1"/>
          </p:cNvGraphicFramePr>
          <p:nvPr>
            <p:ph idx="1"/>
            <p:extLst>
              <p:ext uri="{D42A27DB-BD31-4B8C-83A1-F6EECF244321}">
                <p14:modId xmlns:p14="http://schemas.microsoft.com/office/powerpoint/2010/main" val="273169214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0142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97083A-E665-9794-F490-06ED789E1605}"/>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5829FA0-2901-B60A-167D-E152D850E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2780E4EF-0AD4-E9CE-C052-A55275C50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0AC6DA9-70B4-79E7-B2B4-0E19A89C6C89}"/>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s-US" sz="6600" b="1" i="0" u="none" strike="noStrike" cap="none" baseline="0" dirty="0">
                <a:solidFill>
                  <a:srgbClr val="FFFFFF"/>
                </a:solidFill>
                <a:effectLst/>
                <a:uFill>
                  <a:solidFill>
                    <a:prstClr val="black">
                      <a:alpha val="0"/>
                    </a:prstClr>
                  </a:solidFill>
                </a:uFill>
                <a:latin typeface="Corbel"/>
                <a:ea typeface="Corbel"/>
                <a:cs typeface="Corbel"/>
              </a:rPr>
              <a:t>Escenario de práctica 3:</a:t>
            </a:r>
          </a:p>
        </p:txBody>
      </p:sp>
      <p:sp>
        <p:nvSpPr>
          <p:cNvPr id="7" name="TextBox 6">
            <a:extLst>
              <a:ext uri="{FF2B5EF4-FFF2-40B4-BE49-F238E27FC236}">
                <a16:creationId xmlns:a16="http://schemas.microsoft.com/office/drawing/2014/main" id="{69E9B9FE-3F63-2BE0-53BE-158D923027E3}"/>
              </a:ext>
            </a:extLst>
          </p:cNvPr>
          <p:cNvSpPr txBox="1"/>
          <p:nvPr/>
        </p:nvSpPr>
        <p:spPr>
          <a:xfrm>
            <a:off x="7848600" y="1122363"/>
            <a:ext cx="3505200" cy="4269549"/>
          </a:xfrm>
          <a:prstGeom prst="rect">
            <a:avLst/>
          </a:prstGeom>
        </p:spPr>
        <p:txBody>
          <a:bodyPr vert="horz" lIns="91440" tIns="45720" rIns="91440" bIns="45720" rtlCol="0" anchor="b">
            <a:normAutofit/>
          </a:bodyPr>
          <a:lstStyle/>
          <a:p>
            <a:pPr lvl="0">
              <a:lnSpc>
                <a:spcPct val="90000"/>
              </a:lnSpc>
              <a:spcBef>
                <a:spcPts val="1000"/>
              </a:spcBef>
              <a:defRPr/>
            </a:pPr>
            <a:r>
              <a:rPr lang="es-US" sz="2400" b="0" i="0" u="none" strike="noStrike" cap="none" baseline="0" dirty="0">
                <a:solidFill>
                  <a:srgbClr val="000000"/>
                </a:solidFill>
                <a:effectLst/>
                <a:uFill>
                  <a:solidFill>
                    <a:prstClr val="black">
                      <a:alpha val="0"/>
                    </a:prstClr>
                  </a:solidFill>
                </a:uFill>
                <a:latin typeface="Corbel"/>
                <a:ea typeface="Corbel"/>
                <a:cs typeface="Corbel"/>
              </a:rPr>
              <a:t>“Nunca cambia nada. He probado estos programas antes y aun así terminé de vuelta en la calle. Ni siquiera sé por qué me permito hablar con alguien más; no es como si fuera a marcar una diferencia.”</a:t>
            </a:r>
            <a:endParaRPr lang="en-US" sz="2400" kern="1200" dirty="0">
              <a:solidFill>
                <a:schemeClr val="tx1"/>
              </a:solidFill>
              <a:latin typeface="+mn-lt"/>
              <a:ea typeface="+mn-ea"/>
              <a:cs typeface="+mn-cs"/>
            </a:endParaRPr>
          </a:p>
        </p:txBody>
      </p:sp>
      <p:sp>
        <p:nvSpPr>
          <p:cNvPr id="28" name="sketch line 1">
            <a:extLst>
              <a:ext uri="{FF2B5EF4-FFF2-40B4-BE49-F238E27FC236}">
                <a16:creationId xmlns:a16="http://schemas.microsoft.com/office/drawing/2014/main" id="{486F0C44-FB94-B603-7CFD-DF45216C7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ketch line">
            <a:extLst>
              <a:ext uri="{FF2B5EF4-FFF2-40B4-BE49-F238E27FC236}">
                <a16:creationId xmlns:a16="http://schemas.microsoft.com/office/drawing/2014/main" id="{D7C7B03E-023C-6246-48CE-5D845B116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sX0" fmla="*/ 0 w 3479619"/>
              <a:gd name="csY0" fmla="*/ 0 h 18288"/>
              <a:gd name="csX1" fmla="*/ 661128 w 3479619"/>
              <a:gd name="csY1" fmla="*/ 0 h 18288"/>
              <a:gd name="csX2" fmla="*/ 1357051 w 3479619"/>
              <a:gd name="csY2" fmla="*/ 0 h 18288"/>
              <a:gd name="csX3" fmla="*/ 2087771 w 3479619"/>
              <a:gd name="csY3" fmla="*/ 0 h 18288"/>
              <a:gd name="csX4" fmla="*/ 2818491 w 3479619"/>
              <a:gd name="csY4" fmla="*/ 0 h 18288"/>
              <a:gd name="csX5" fmla="*/ 3479619 w 3479619"/>
              <a:gd name="csY5" fmla="*/ 0 h 18288"/>
              <a:gd name="csX6" fmla="*/ 3479619 w 3479619"/>
              <a:gd name="csY6" fmla="*/ 18288 h 18288"/>
              <a:gd name="csX7" fmla="*/ 2714103 w 3479619"/>
              <a:gd name="csY7" fmla="*/ 18288 h 18288"/>
              <a:gd name="csX8" fmla="*/ 1948587 w 3479619"/>
              <a:gd name="csY8" fmla="*/ 18288 h 18288"/>
              <a:gd name="csX9" fmla="*/ 1252663 w 3479619"/>
              <a:gd name="csY9" fmla="*/ 18288 h 18288"/>
              <a:gd name="csX10" fmla="*/ 0 w 3479619"/>
              <a:gd name="csY10" fmla="*/ 18288 h 18288"/>
              <a:gd name="csX11" fmla="*/ 0 w 3479619"/>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22017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801EF7-6DF6-71B8-E9AB-A7E6EB73A04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F01922-E0BD-C94D-7D8E-0E68C77D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B371C7D-4F08-DFE8-3D92-0D96EF2D8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CDD25E-A0E3-43F4-521D-BBDC02701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47D302-BEA4-3429-E028-1ACE0EE35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83CA1DC-7B87-361D-31E6-663223DD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6D332DB2-EBD6-C963-222D-081B077D6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94C7D4-91C0-3819-C677-05BC2BBC2704}"/>
              </a:ext>
            </a:extLst>
          </p:cNvPr>
          <p:cNvSpPr>
            <a:spLocks noGrp="1"/>
          </p:cNvSpPr>
          <p:nvPr>
            <p:ph type="title"/>
          </p:nvPr>
        </p:nvSpPr>
        <p:spPr>
          <a:xfrm>
            <a:off x="225084" y="1683756"/>
            <a:ext cx="3476660" cy="2396359"/>
          </a:xfrm>
        </p:spPr>
        <p:txBody>
          <a:bodyPr anchor="b">
            <a:normAutofit/>
          </a:bodyPr>
          <a:lstStyle/>
          <a:p>
            <a:pPr algn="r"/>
            <a:r>
              <a:rPr lang="es-US" sz="4000" b="1" i="0" u="none" strike="noStrike" cap="none" baseline="0" dirty="0">
                <a:solidFill>
                  <a:srgbClr val="FFFFFF"/>
                </a:solidFill>
                <a:effectLst/>
                <a:uFill>
                  <a:solidFill>
                    <a:prstClr val="black">
                      <a:alpha val="0"/>
                    </a:prstClr>
                  </a:solidFill>
                </a:uFill>
                <a:latin typeface="Tahoma"/>
                <a:ea typeface="Tahoma"/>
                <a:cs typeface="Tahoma"/>
              </a:rPr>
              <a:t>Escenario de práctica 3:</a:t>
            </a:r>
          </a:p>
        </p:txBody>
      </p:sp>
      <p:graphicFrame>
        <p:nvGraphicFramePr>
          <p:cNvPr id="5" name="Content Placeholder 2">
            <a:extLst>
              <a:ext uri="{FF2B5EF4-FFF2-40B4-BE49-F238E27FC236}">
                <a16:creationId xmlns:a16="http://schemas.microsoft.com/office/drawing/2014/main" id="{3F73D7A1-9A9A-350B-628A-8B829D635948}"/>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6898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49997-402A-F092-2D09-724E5BD5B8B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9B7310D-A5F0-51B3-BE12-B365F1CE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28C6EC9-D5B4-A71A-CE02-5BA485FB8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C31DD043-9B9C-2159-3623-F404580FF11D}"/>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s-US" sz="6600" b="1" i="0" u="none" strike="noStrike" cap="none" baseline="0" dirty="0">
                <a:solidFill>
                  <a:srgbClr val="FFFFFF"/>
                </a:solidFill>
                <a:effectLst/>
                <a:uFill>
                  <a:solidFill>
                    <a:prstClr val="black">
                      <a:alpha val="0"/>
                    </a:prstClr>
                  </a:solidFill>
                </a:uFill>
                <a:latin typeface="Corbel"/>
                <a:ea typeface="Corbel"/>
                <a:cs typeface="Corbel"/>
              </a:rPr>
              <a:t>Escenario de práctica 4:</a:t>
            </a:r>
          </a:p>
        </p:txBody>
      </p:sp>
      <p:sp>
        <p:nvSpPr>
          <p:cNvPr id="7" name="TextBox 6">
            <a:extLst>
              <a:ext uri="{FF2B5EF4-FFF2-40B4-BE49-F238E27FC236}">
                <a16:creationId xmlns:a16="http://schemas.microsoft.com/office/drawing/2014/main" id="{A8A58090-8461-320C-5961-3FB725F19C2A}"/>
              </a:ext>
            </a:extLst>
          </p:cNvPr>
          <p:cNvSpPr txBox="1"/>
          <p:nvPr/>
        </p:nvSpPr>
        <p:spPr>
          <a:xfrm>
            <a:off x="7848600" y="1122363"/>
            <a:ext cx="3505200" cy="4269549"/>
          </a:xfrm>
          <a:prstGeom prst="rect">
            <a:avLst/>
          </a:prstGeom>
        </p:spPr>
        <p:txBody>
          <a:bodyPr vert="horz" lIns="91440" tIns="45720" rIns="91440" bIns="45720" rtlCol="0" anchor="b">
            <a:normAutofit/>
          </a:bodyPr>
          <a:lstStyle/>
          <a:p>
            <a:pPr lvl="0">
              <a:lnSpc>
                <a:spcPct val="90000"/>
              </a:lnSpc>
              <a:spcBef>
                <a:spcPts val="1000"/>
              </a:spcBef>
              <a:defRPr/>
            </a:pPr>
            <a:r>
              <a:rPr lang="es-US" sz="2400" b="0" i="0" u="none" strike="noStrike" cap="none" baseline="0" dirty="0">
                <a:solidFill>
                  <a:srgbClr val="000000"/>
                </a:solidFill>
                <a:effectLst/>
                <a:uFill>
                  <a:solidFill>
                    <a:prstClr val="black">
                      <a:alpha val="0"/>
                    </a:prstClr>
                  </a:solidFill>
                </a:uFill>
                <a:latin typeface="Corbel"/>
                <a:ea typeface="Corbel"/>
                <a:cs typeface="Corbel"/>
              </a:rPr>
              <a:t>“Ya ni siquiera me drogo para ir de fiesta, es solo mi manera de sobrellevar las cosas. Cuando dejo de hacerlo, todo lo que he pasado me golpea demasiado fuerte. La gente dice que estoy consumiendo demasiado, pero no tienen idea de cómo es”.</a:t>
            </a:r>
            <a:endParaRPr lang="en-US" sz="2400" kern="1200" dirty="0">
              <a:solidFill>
                <a:schemeClr val="tx1"/>
              </a:solidFill>
              <a:latin typeface="+mn-lt"/>
              <a:ea typeface="+mn-ea"/>
              <a:cs typeface="+mn-cs"/>
            </a:endParaRPr>
          </a:p>
        </p:txBody>
      </p:sp>
      <p:sp>
        <p:nvSpPr>
          <p:cNvPr id="28" name="sketch line 1">
            <a:extLst>
              <a:ext uri="{FF2B5EF4-FFF2-40B4-BE49-F238E27FC236}">
                <a16:creationId xmlns:a16="http://schemas.microsoft.com/office/drawing/2014/main" id="{8C6F108B-331E-8736-F639-57A71F47B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ketch line">
            <a:extLst>
              <a:ext uri="{FF2B5EF4-FFF2-40B4-BE49-F238E27FC236}">
                <a16:creationId xmlns:a16="http://schemas.microsoft.com/office/drawing/2014/main" id="{37B513DB-6FAD-CCDD-A39F-C84E37060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sX0" fmla="*/ 0 w 3479619"/>
              <a:gd name="csY0" fmla="*/ 0 h 18288"/>
              <a:gd name="csX1" fmla="*/ 661128 w 3479619"/>
              <a:gd name="csY1" fmla="*/ 0 h 18288"/>
              <a:gd name="csX2" fmla="*/ 1357051 w 3479619"/>
              <a:gd name="csY2" fmla="*/ 0 h 18288"/>
              <a:gd name="csX3" fmla="*/ 2087771 w 3479619"/>
              <a:gd name="csY3" fmla="*/ 0 h 18288"/>
              <a:gd name="csX4" fmla="*/ 2818491 w 3479619"/>
              <a:gd name="csY4" fmla="*/ 0 h 18288"/>
              <a:gd name="csX5" fmla="*/ 3479619 w 3479619"/>
              <a:gd name="csY5" fmla="*/ 0 h 18288"/>
              <a:gd name="csX6" fmla="*/ 3479619 w 3479619"/>
              <a:gd name="csY6" fmla="*/ 18288 h 18288"/>
              <a:gd name="csX7" fmla="*/ 2714103 w 3479619"/>
              <a:gd name="csY7" fmla="*/ 18288 h 18288"/>
              <a:gd name="csX8" fmla="*/ 1948587 w 3479619"/>
              <a:gd name="csY8" fmla="*/ 18288 h 18288"/>
              <a:gd name="csX9" fmla="*/ 1252663 w 3479619"/>
              <a:gd name="csY9" fmla="*/ 18288 h 18288"/>
              <a:gd name="csX10" fmla="*/ 0 w 3479619"/>
              <a:gd name="csY10" fmla="*/ 18288 h 18288"/>
              <a:gd name="csX11" fmla="*/ 0 w 3479619"/>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86176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CBE157-3AA1-69C2-08F7-B69735B75C9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B8FDE4-7092-9833-711B-595D8BC1A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24DA580-7AFA-0CD8-7E80-B2AD92BBF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19F904F-17B8-901B-31B6-B20BA9861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90BF492-86D8-C7B3-C33F-74F516500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6F70526-19D2-8D08-B542-59A6076B9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6AB81D5A-725F-2730-26BE-6B92B49FD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971F0B-701D-55C9-DB9C-BE650898140C}"/>
              </a:ext>
            </a:extLst>
          </p:cNvPr>
          <p:cNvSpPr>
            <a:spLocks noGrp="1"/>
          </p:cNvSpPr>
          <p:nvPr>
            <p:ph type="title"/>
          </p:nvPr>
        </p:nvSpPr>
        <p:spPr>
          <a:xfrm>
            <a:off x="239152" y="1683756"/>
            <a:ext cx="3462592" cy="2396359"/>
          </a:xfrm>
        </p:spPr>
        <p:txBody>
          <a:bodyPr anchor="b">
            <a:normAutofit/>
          </a:bodyPr>
          <a:lstStyle/>
          <a:p>
            <a:pPr algn="r"/>
            <a:r>
              <a:rPr lang="es-US" sz="4000" b="1" i="0" u="none" strike="noStrike" cap="none" baseline="0" dirty="0">
                <a:solidFill>
                  <a:srgbClr val="FFFFFF"/>
                </a:solidFill>
                <a:effectLst/>
                <a:uFill>
                  <a:solidFill>
                    <a:prstClr val="black">
                      <a:alpha val="0"/>
                    </a:prstClr>
                  </a:solidFill>
                </a:uFill>
                <a:latin typeface="Tahoma"/>
                <a:ea typeface="Tahoma"/>
                <a:cs typeface="Tahoma"/>
              </a:rPr>
              <a:t>Escenario de práctica 4:</a:t>
            </a:r>
          </a:p>
        </p:txBody>
      </p:sp>
      <p:graphicFrame>
        <p:nvGraphicFramePr>
          <p:cNvPr id="5" name="Content Placeholder 2">
            <a:extLst>
              <a:ext uri="{FF2B5EF4-FFF2-40B4-BE49-F238E27FC236}">
                <a16:creationId xmlns:a16="http://schemas.microsoft.com/office/drawing/2014/main" id="{2E1C82EB-0155-5BF0-1FB5-7E42837F9DA7}"/>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2116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236E03-D47A-AE93-5814-45E252F9097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0CB9208-F48A-2061-2E02-FDC56CB8D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E689D9BE-4CFB-751A-347A-4D4E01D16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80621D4-2FAD-1C59-5A0F-27879512E73A}"/>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s-US" sz="6600" b="1" i="0" u="none" strike="noStrike" cap="none" baseline="0" dirty="0">
                <a:solidFill>
                  <a:srgbClr val="FFFFFF"/>
                </a:solidFill>
                <a:effectLst/>
                <a:uFill>
                  <a:solidFill>
                    <a:prstClr val="black">
                      <a:alpha val="0"/>
                    </a:prstClr>
                  </a:solidFill>
                </a:uFill>
                <a:latin typeface="Corbel"/>
                <a:ea typeface="Corbel"/>
                <a:cs typeface="Corbel"/>
              </a:rPr>
              <a:t>Escenario de práctica 5:</a:t>
            </a:r>
          </a:p>
        </p:txBody>
      </p:sp>
      <p:sp>
        <p:nvSpPr>
          <p:cNvPr id="7" name="TextBox 6">
            <a:extLst>
              <a:ext uri="{FF2B5EF4-FFF2-40B4-BE49-F238E27FC236}">
                <a16:creationId xmlns:a16="http://schemas.microsoft.com/office/drawing/2014/main" id="{3C2E1221-F463-904F-29E0-4BD76FDE6F9C}"/>
              </a:ext>
            </a:extLst>
          </p:cNvPr>
          <p:cNvSpPr txBox="1"/>
          <p:nvPr/>
        </p:nvSpPr>
        <p:spPr>
          <a:xfrm>
            <a:off x="7848600" y="1122363"/>
            <a:ext cx="3505200" cy="4269549"/>
          </a:xfrm>
          <a:prstGeom prst="rect">
            <a:avLst/>
          </a:prstGeom>
        </p:spPr>
        <p:txBody>
          <a:bodyPr vert="horz" lIns="91440" tIns="45720" rIns="91440" bIns="45720" rtlCol="0" anchor="b">
            <a:normAutofit/>
          </a:bodyPr>
          <a:lstStyle/>
          <a:p>
            <a:pPr lvl="0">
              <a:lnSpc>
                <a:spcPct val="90000"/>
              </a:lnSpc>
              <a:spcBef>
                <a:spcPts val="1000"/>
              </a:spcBef>
              <a:defRPr/>
            </a:pPr>
            <a:r>
              <a:rPr lang="es-US" sz="2400" b="0" i="0" u="none" strike="noStrike" cap="none" baseline="0" dirty="0">
                <a:solidFill>
                  <a:srgbClr val="000000"/>
                </a:solidFill>
                <a:effectLst/>
                <a:uFill>
                  <a:solidFill>
                    <a:prstClr val="black">
                      <a:alpha val="0"/>
                    </a:prstClr>
                  </a:solidFill>
                </a:uFill>
                <a:latin typeface="Corbel"/>
                <a:ea typeface="Corbel"/>
                <a:cs typeface="Corbel"/>
              </a:rPr>
              <a:t>“Ya ni siquiera me drogo para ir de fiesta, es solo mi manera de sobrellevar las cosas. Cuando dejo de hacerlo, todo lo que he pasado me golpea demasiado fuerte. La gente dice que estoy consumiendo demasiado, pero no tienen idea de cómo es”.</a:t>
            </a:r>
            <a:endParaRPr lang="en-US" sz="2400" kern="1200" dirty="0">
              <a:solidFill>
                <a:schemeClr val="tx1"/>
              </a:solidFill>
              <a:latin typeface="+mn-lt"/>
              <a:ea typeface="+mn-ea"/>
              <a:cs typeface="+mn-cs"/>
            </a:endParaRPr>
          </a:p>
        </p:txBody>
      </p:sp>
      <p:sp>
        <p:nvSpPr>
          <p:cNvPr id="28" name="sketch line 1">
            <a:extLst>
              <a:ext uri="{FF2B5EF4-FFF2-40B4-BE49-F238E27FC236}">
                <a16:creationId xmlns:a16="http://schemas.microsoft.com/office/drawing/2014/main" id="{04B8881A-821A-D72C-0CE6-0C7BE2A66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ketch line">
            <a:extLst>
              <a:ext uri="{FF2B5EF4-FFF2-40B4-BE49-F238E27FC236}">
                <a16:creationId xmlns:a16="http://schemas.microsoft.com/office/drawing/2014/main" id="{AE46720C-6D9D-C8CF-6E88-93251F9B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sX0" fmla="*/ 0 w 3479619"/>
              <a:gd name="csY0" fmla="*/ 0 h 18288"/>
              <a:gd name="csX1" fmla="*/ 661128 w 3479619"/>
              <a:gd name="csY1" fmla="*/ 0 h 18288"/>
              <a:gd name="csX2" fmla="*/ 1357051 w 3479619"/>
              <a:gd name="csY2" fmla="*/ 0 h 18288"/>
              <a:gd name="csX3" fmla="*/ 2087771 w 3479619"/>
              <a:gd name="csY3" fmla="*/ 0 h 18288"/>
              <a:gd name="csX4" fmla="*/ 2818491 w 3479619"/>
              <a:gd name="csY4" fmla="*/ 0 h 18288"/>
              <a:gd name="csX5" fmla="*/ 3479619 w 3479619"/>
              <a:gd name="csY5" fmla="*/ 0 h 18288"/>
              <a:gd name="csX6" fmla="*/ 3479619 w 3479619"/>
              <a:gd name="csY6" fmla="*/ 18288 h 18288"/>
              <a:gd name="csX7" fmla="*/ 2714103 w 3479619"/>
              <a:gd name="csY7" fmla="*/ 18288 h 18288"/>
              <a:gd name="csX8" fmla="*/ 1948587 w 3479619"/>
              <a:gd name="csY8" fmla="*/ 18288 h 18288"/>
              <a:gd name="csX9" fmla="*/ 1252663 w 3479619"/>
              <a:gd name="csY9" fmla="*/ 18288 h 18288"/>
              <a:gd name="csX10" fmla="*/ 0 w 3479619"/>
              <a:gd name="csY10" fmla="*/ 18288 h 18288"/>
              <a:gd name="csX11" fmla="*/ 0 w 3479619"/>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8797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BC572A-477C-129B-E105-586FE95204A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CEC8A6-44ED-3745-886B-75C2514C2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4B83E10-E119-AE1C-C2BF-6BD620B9F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0A5108-5EE9-77E5-699D-6C535E5B1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5EE9606-9451-BBE5-8DF5-6535355D9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13367CB-86CA-BBA6-EC08-FB5236ADB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D64CBCC7-25B2-9ACA-0A76-5D4D9F83E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43661D-62C2-FF97-CAE4-75B24F420967}"/>
              </a:ext>
            </a:extLst>
          </p:cNvPr>
          <p:cNvSpPr>
            <a:spLocks noGrp="1"/>
          </p:cNvSpPr>
          <p:nvPr>
            <p:ph type="title"/>
          </p:nvPr>
        </p:nvSpPr>
        <p:spPr>
          <a:xfrm>
            <a:off x="112542" y="1683756"/>
            <a:ext cx="3589201" cy="2396359"/>
          </a:xfrm>
        </p:spPr>
        <p:txBody>
          <a:bodyPr anchor="b">
            <a:normAutofit/>
          </a:bodyPr>
          <a:lstStyle/>
          <a:p>
            <a:pPr algn="r"/>
            <a:r>
              <a:rPr lang="es-US" sz="4000" b="1" i="0" u="none" strike="noStrike" cap="none" baseline="0" dirty="0">
                <a:solidFill>
                  <a:srgbClr val="FFFFFF"/>
                </a:solidFill>
                <a:effectLst/>
                <a:uFill>
                  <a:solidFill>
                    <a:prstClr val="black">
                      <a:alpha val="0"/>
                    </a:prstClr>
                  </a:solidFill>
                </a:uFill>
                <a:latin typeface="Tahoma"/>
                <a:ea typeface="Tahoma"/>
                <a:cs typeface="Tahoma"/>
              </a:rPr>
              <a:t>Escenario de práctica 5:</a:t>
            </a:r>
          </a:p>
        </p:txBody>
      </p:sp>
      <p:graphicFrame>
        <p:nvGraphicFramePr>
          <p:cNvPr id="5" name="Content Placeholder 2">
            <a:extLst>
              <a:ext uri="{FF2B5EF4-FFF2-40B4-BE49-F238E27FC236}">
                <a16:creationId xmlns:a16="http://schemas.microsoft.com/office/drawing/2014/main" id="{EB09CFB8-BA73-5C3F-6BB7-E580D0E101B5}"/>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15506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784405-E4B0-0BD8-B1A1-DFC6F560671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70E438F-0FF1-3A0A-30C6-9404D952C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DB3D0EFB-353B-3D54-484F-D422315F8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6ABDA3A5-F8AE-D1A4-07A7-E6FE7AFAC8FC}"/>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s-US" sz="6600" b="1" i="0" u="none" strike="noStrike" cap="none" baseline="0" dirty="0">
                <a:solidFill>
                  <a:srgbClr val="FFFFFF"/>
                </a:solidFill>
                <a:effectLst/>
                <a:uFill>
                  <a:solidFill>
                    <a:prstClr val="black">
                      <a:alpha val="0"/>
                    </a:prstClr>
                  </a:solidFill>
                </a:uFill>
                <a:latin typeface="Corbel"/>
                <a:ea typeface="Corbel"/>
                <a:cs typeface="Corbel"/>
              </a:rPr>
              <a:t>Escenario de práctica 6:</a:t>
            </a:r>
          </a:p>
        </p:txBody>
      </p:sp>
      <p:sp>
        <p:nvSpPr>
          <p:cNvPr id="7" name="TextBox 6">
            <a:extLst>
              <a:ext uri="{FF2B5EF4-FFF2-40B4-BE49-F238E27FC236}">
                <a16:creationId xmlns:a16="http://schemas.microsoft.com/office/drawing/2014/main" id="{078D403B-3735-B225-9674-E5BF2276088E}"/>
              </a:ext>
            </a:extLst>
          </p:cNvPr>
          <p:cNvSpPr txBox="1"/>
          <p:nvPr/>
        </p:nvSpPr>
        <p:spPr>
          <a:xfrm>
            <a:off x="7848600" y="1122363"/>
            <a:ext cx="3505200" cy="4269549"/>
          </a:xfrm>
          <a:prstGeom prst="rect">
            <a:avLst/>
          </a:prstGeom>
        </p:spPr>
        <p:txBody>
          <a:bodyPr vert="horz" lIns="91440" tIns="45720" rIns="91440" bIns="45720" rtlCol="0" anchor="b">
            <a:normAutofit/>
          </a:bodyPr>
          <a:lstStyle/>
          <a:p>
            <a:pPr lvl="0">
              <a:lnSpc>
                <a:spcPct val="90000"/>
              </a:lnSpc>
              <a:spcBef>
                <a:spcPts val="1000"/>
              </a:spcBef>
              <a:defRPr/>
            </a:pPr>
            <a:r>
              <a:rPr lang="es-US" sz="2400" b="0" i="0" u="none" strike="noStrike" cap="none" baseline="0" dirty="0">
                <a:solidFill>
                  <a:srgbClr val="000000"/>
                </a:solidFill>
                <a:effectLst/>
                <a:uFill>
                  <a:solidFill>
                    <a:prstClr val="black">
                      <a:alpha val="0"/>
                    </a:prstClr>
                  </a:solidFill>
                </a:uFill>
                <a:latin typeface="Corbel"/>
                <a:ea typeface="Corbel"/>
                <a:cs typeface="Corbel"/>
              </a:rPr>
              <a:t>“Sé que probablemente debería volver a hacerme la prueba, pero realmente no quiero que nadie se meta en mis asuntos. Tengo cautela la mayor parte del tiempo. Y, honestamente, a veces es más fácil continuar haciéndolo que decir que no”.</a:t>
            </a:r>
            <a:endParaRPr lang="en-US" sz="2400" kern="1200" dirty="0">
              <a:solidFill>
                <a:schemeClr val="tx1"/>
              </a:solidFill>
              <a:latin typeface="+mn-lt"/>
              <a:ea typeface="+mn-ea"/>
              <a:cs typeface="+mn-cs"/>
            </a:endParaRPr>
          </a:p>
        </p:txBody>
      </p:sp>
      <p:sp>
        <p:nvSpPr>
          <p:cNvPr id="28" name="sketch line 1">
            <a:extLst>
              <a:ext uri="{FF2B5EF4-FFF2-40B4-BE49-F238E27FC236}">
                <a16:creationId xmlns:a16="http://schemas.microsoft.com/office/drawing/2014/main" id="{FBB52466-6930-3C22-4BE1-D7A89DC4F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ketch line">
            <a:extLst>
              <a:ext uri="{FF2B5EF4-FFF2-40B4-BE49-F238E27FC236}">
                <a16:creationId xmlns:a16="http://schemas.microsoft.com/office/drawing/2014/main" id="{9D2D8EF4-4DD4-9C6A-E2F1-28847697C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sX0" fmla="*/ 0 w 3479619"/>
              <a:gd name="csY0" fmla="*/ 0 h 18288"/>
              <a:gd name="csX1" fmla="*/ 661128 w 3479619"/>
              <a:gd name="csY1" fmla="*/ 0 h 18288"/>
              <a:gd name="csX2" fmla="*/ 1357051 w 3479619"/>
              <a:gd name="csY2" fmla="*/ 0 h 18288"/>
              <a:gd name="csX3" fmla="*/ 2087771 w 3479619"/>
              <a:gd name="csY3" fmla="*/ 0 h 18288"/>
              <a:gd name="csX4" fmla="*/ 2818491 w 3479619"/>
              <a:gd name="csY4" fmla="*/ 0 h 18288"/>
              <a:gd name="csX5" fmla="*/ 3479619 w 3479619"/>
              <a:gd name="csY5" fmla="*/ 0 h 18288"/>
              <a:gd name="csX6" fmla="*/ 3479619 w 3479619"/>
              <a:gd name="csY6" fmla="*/ 18288 h 18288"/>
              <a:gd name="csX7" fmla="*/ 2714103 w 3479619"/>
              <a:gd name="csY7" fmla="*/ 18288 h 18288"/>
              <a:gd name="csX8" fmla="*/ 1948587 w 3479619"/>
              <a:gd name="csY8" fmla="*/ 18288 h 18288"/>
              <a:gd name="csX9" fmla="*/ 1252663 w 3479619"/>
              <a:gd name="csY9" fmla="*/ 18288 h 18288"/>
              <a:gd name="csX10" fmla="*/ 0 w 3479619"/>
              <a:gd name="csY10" fmla="*/ 18288 h 18288"/>
              <a:gd name="csX11" fmla="*/ 0 w 3479619"/>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46608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s-US" sz="4000" b="1" i="0" u="none" strike="noStrike" cap="none" baseline="0" dirty="0">
                <a:solidFill>
                  <a:srgbClr val="000000"/>
                </a:solidFill>
                <a:effectLst/>
                <a:uFill>
                  <a:solidFill>
                    <a:prstClr val="black">
                      <a:alpha val="0"/>
                    </a:prstClr>
                  </a:solidFill>
                </a:uFill>
                <a:latin typeface="Tahoma"/>
                <a:ea typeface="Tahoma"/>
                <a:cs typeface="Tahoma"/>
              </a:rPr>
              <a:t>¿Qué es la entrevista motivacional (EM)?</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aphicFrame>
        <p:nvGraphicFramePr>
          <p:cNvPr id="5" name="Content Placeholder 2">
            <a:extLst>
              <a:ext uri="{FF2B5EF4-FFF2-40B4-BE49-F238E27FC236}">
                <a16:creationId xmlns:a16="http://schemas.microsoft.com/office/drawing/2014/main" id="{80312F98-2413-DC96-A28E-43620B9C4F62}"/>
              </a:ext>
            </a:extLst>
          </p:cNvPr>
          <p:cNvGraphicFramePr>
            <a:graphicFrameLocks noGrp="1"/>
          </p:cNvGraphicFramePr>
          <p:nvPr>
            <p:ph idx="1"/>
            <p:extLst>
              <p:ext uri="{D42A27DB-BD31-4B8C-83A1-F6EECF244321}">
                <p14:modId xmlns:p14="http://schemas.microsoft.com/office/powerpoint/2010/main" val="101440731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with text on it&#10;&#10;AI-generated content may be incorrect.">
            <a:extLst>
              <a:ext uri="{FF2B5EF4-FFF2-40B4-BE49-F238E27FC236}">
                <a16:creationId xmlns:a16="http://schemas.microsoft.com/office/drawing/2014/main" id="{566D6453-7DB7-AA6A-A565-2084351701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8016" y="5875279"/>
            <a:ext cx="1262380" cy="795010"/>
          </a:xfrm>
          <a:prstGeom prst="rect">
            <a:avLst/>
          </a:prstGeom>
        </p:spPr>
      </p:pic>
    </p:spTree>
    <p:extLst>
      <p:ext uri="{BB962C8B-B14F-4D97-AF65-F5344CB8AC3E}">
        <p14:creationId xmlns:p14="http://schemas.microsoft.com/office/powerpoint/2010/main" val="4299815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26BDE5-3E05-97F6-64D3-332C4E480C1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811F61-B0D5-A5F8-442D-65C967E7B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B98AC8F-36F0-B03D-DF48-14CA24E49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9C9A31C-9A2D-3773-74D4-CE2ECB9DA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CAAC16-A2C8-C815-10A7-F1DC238F7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4947109-FF91-5D5D-401B-5292D655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6E5F1087-01EA-EDB7-A975-78FEDDBF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DA560-74C3-115E-3305-A56402DC6F86}"/>
              </a:ext>
            </a:extLst>
          </p:cNvPr>
          <p:cNvSpPr>
            <a:spLocks noGrp="1"/>
          </p:cNvSpPr>
          <p:nvPr>
            <p:ph type="title"/>
          </p:nvPr>
        </p:nvSpPr>
        <p:spPr>
          <a:xfrm>
            <a:off x="140678" y="1683756"/>
            <a:ext cx="3561066" cy="2396359"/>
          </a:xfrm>
        </p:spPr>
        <p:txBody>
          <a:bodyPr anchor="b">
            <a:normAutofit/>
          </a:bodyPr>
          <a:lstStyle/>
          <a:p>
            <a:pPr algn="r"/>
            <a:r>
              <a:rPr lang="es-US" sz="4000" b="1" i="0" u="none" strike="noStrike" cap="none" baseline="0" dirty="0">
                <a:solidFill>
                  <a:srgbClr val="FFFFFF"/>
                </a:solidFill>
                <a:effectLst/>
                <a:uFill>
                  <a:solidFill>
                    <a:prstClr val="black">
                      <a:alpha val="0"/>
                    </a:prstClr>
                  </a:solidFill>
                </a:uFill>
                <a:latin typeface="Tahoma"/>
                <a:ea typeface="Tahoma"/>
                <a:cs typeface="Tahoma"/>
              </a:rPr>
              <a:t>Escenario de práctica 6:</a:t>
            </a:r>
          </a:p>
        </p:txBody>
      </p:sp>
      <p:graphicFrame>
        <p:nvGraphicFramePr>
          <p:cNvPr id="5" name="Content Placeholder 2">
            <a:extLst>
              <a:ext uri="{FF2B5EF4-FFF2-40B4-BE49-F238E27FC236}">
                <a16:creationId xmlns:a16="http://schemas.microsoft.com/office/drawing/2014/main" id="{9FD1D0C4-1DA8-E40E-CF3E-648EE9C0896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1188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E6040-4602-CB0F-0641-AB0D34B2D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EEA1B-5C92-F389-FC5C-7364A324BABA}"/>
              </a:ext>
            </a:extLst>
          </p:cNvPr>
          <p:cNvSpPr>
            <a:spLocks noGrp="1"/>
          </p:cNvSpPr>
          <p:nvPr>
            <p:ph type="title"/>
          </p:nvPr>
        </p:nvSpPr>
        <p:spPr/>
        <p:txBody>
          <a:bodyPr/>
          <a:lstStyle/>
          <a:p>
            <a:r>
              <a:rPr lang="es-US" sz="6000" b="1" i="0" u="none" strike="noStrike" cap="none" baseline="0" dirty="0">
                <a:solidFill>
                  <a:srgbClr val="FFFFFF"/>
                </a:solidFill>
                <a:effectLst/>
                <a:uFill>
                  <a:solidFill>
                    <a:prstClr val="black">
                      <a:alpha val="0"/>
                    </a:prstClr>
                  </a:solidFill>
                </a:uFill>
                <a:latin typeface="Tahoma"/>
                <a:ea typeface="Tahoma"/>
                <a:cs typeface="Tahoma"/>
              </a:rPr>
              <a:t>¡Tiempo de grupo grande!</a:t>
            </a:r>
          </a:p>
        </p:txBody>
      </p:sp>
    </p:spTree>
    <p:extLst>
      <p:ext uri="{BB962C8B-B14F-4D97-AF65-F5344CB8AC3E}">
        <p14:creationId xmlns:p14="http://schemas.microsoft.com/office/powerpoint/2010/main" val="316771441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F4C7C-2E7A-E056-53C0-412BCC7F3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E16C7-DED2-77B0-1790-9F337344AB8C}"/>
              </a:ext>
            </a:extLst>
          </p:cNvPr>
          <p:cNvSpPr>
            <a:spLocks noGrp="1"/>
          </p:cNvSpPr>
          <p:nvPr>
            <p:ph type="title"/>
          </p:nvPr>
        </p:nvSpPr>
        <p:spPr/>
        <p:txBody>
          <a:bodyPr/>
          <a:lstStyle/>
          <a:p>
            <a:r>
              <a:rPr lang="es-US" sz="6000" b="1" i="0" u="none" strike="noStrike" cap="none" baseline="0" dirty="0">
                <a:solidFill>
                  <a:srgbClr val="FFFFFF"/>
                </a:solidFill>
                <a:effectLst/>
                <a:uFill>
                  <a:solidFill>
                    <a:prstClr val="black">
                      <a:alpha val="0"/>
                    </a:prstClr>
                  </a:solidFill>
                </a:uFill>
                <a:latin typeface="Tahoma"/>
                <a:ea typeface="Tahoma"/>
                <a:cs typeface="Tahoma"/>
              </a:rPr>
              <a:t>¿Qué funcionó bien para usted?</a:t>
            </a:r>
          </a:p>
        </p:txBody>
      </p:sp>
    </p:spTree>
    <p:extLst>
      <p:ext uri="{BB962C8B-B14F-4D97-AF65-F5344CB8AC3E}">
        <p14:creationId xmlns:p14="http://schemas.microsoft.com/office/powerpoint/2010/main" val="220619135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C60D-9A7B-B442-20E4-5A045E27D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65148-865B-B039-12A8-18C31D9AC0F0}"/>
              </a:ext>
            </a:extLst>
          </p:cNvPr>
          <p:cNvSpPr>
            <a:spLocks noGrp="1"/>
          </p:cNvSpPr>
          <p:nvPr>
            <p:ph type="title"/>
          </p:nvPr>
        </p:nvSpPr>
        <p:spPr/>
        <p:txBody>
          <a:bodyPr/>
          <a:lstStyle/>
          <a:p>
            <a:r>
              <a:rPr lang="es-US" sz="6000" b="1" i="0" u="none" strike="noStrike" cap="none" baseline="0" dirty="0">
                <a:solidFill>
                  <a:srgbClr val="FFFFFF"/>
                </a:solidFill>
                <a:effectLst/>
                <a:uFill>
                  <a:solidFill>
                    <a:prstClr val="black">
                      <a:alpha val="0"/>
                    </a:prstClr>
                  </a:solidFill>
                </a:uFill>
                <a:latin typeface="Tahoma"/>
                <a:ea typeface="Tahoma"/>
                <a:cs typeface="Tahoma"/>
              </a:rPr>
              <a:t>¿Cuáles son las partes que se sintieron desafiantes?</a:t>
            </a:r>
          </a:p>
        </p:txBody>
      </p:sp>
    </p:spTree>
    <p:extLst>
      <p:ext uri="{BB962C8B-B14F-4D97-AF65-F5344CB8AC3E}">
        <p14:creationId xmlns:p14="http://schemas.microsoft.com/office/powerpoint/2010/main" val="13096502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EB358-6B64-E06A-3C9B-ED6ADECCA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5774D-9236-6191-A585-EC5D7D3FEF60}"/>
              </a:ext>
            </a:extLst>
          </p:cNvPr>
          <p:cNvSpPr>
            <a:spLocks noGrp="1"/>
          </p:cNvSpPr>
          <p:nvPr>
            <p:ph type="title"/>
          </p:nvPr>
        </p:nvSpPr>
        <p:spPr/>
        <p:txBody>
          <a:bodyPr/>
          <a:lstStyle/>
          <a:p>
            <a:r>
              <a:rPr lang="es-US" sz="6000" b="1" i="0" u="none" strike="noStrike" cap="none" baseline="0" dirty="0">
                <a:solidFill>
                  <a:srgbClr val="FFFFFF"/>
                </a:solidFill>
                <a:effectLst/>
                <a:uFill>
                  <a:solidFill>
                    <a:prstClr val="black">
                      <a:alpha val="0"/>
                    </a:prstClr>
                  </a:solidFill>
                </a:uFill>
                <a:latin typeface="Tahoma"/>
                <a:ea typeface="Tahoma"/>
                <a:cs typeface="Tahoma"/>
              </a:rPr>
              <a:t>¿Qué hará de manera diferente como resultado de lo que ha aprendido hoy? </a:t>
            </a:r>
          </a:p>
        </p:txBody>
      </p:sp>
    </p:spTree>
    <p:extLst>
      <p:ext uri="{BB962C8B-B14F-4D97-AF65-F5344CB8AC3E}">
        <p14:creationId xmlns:p14="http://schemas.microsoft.com/office/powerpoint/2010/main" val="21048710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5A7F0AE-7EC7-054C-3F69-C5358D859A5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C57BD9-9986-CF88-DE4C-8935A6326343}"/>
              </a:ext>
            </a:extLst>
          </p:cNvPr>
          <p:cNvSpPr>
            <a:spLocks noGrp="1"/>
          </p:cNvSpPr>
          <p:nvPr>
            <p:ph type="title"/>
          </p:nvPr>
        </p:nvSpPr>
        <p:spPr>
          <a:xfrm>
            <a:off x="838200" y="365125"/>
            <a:ext cx="10515600" cy="1325563"/>
          </a:xfrm>
        </p:spPr>
        <p:txBody>
          <a:bodyPr anchor="ctr">
            <a:normAutofit/>
          </a:bodyPr>
          <a:lstStyle/>
          <a:p>
            <a:r>
              <a:rPr lang="en-US" dirty="0"/>
              <a:t>Sarah Hall, LPC-Associate</a:t>
            </a:r>
          </a:p>
        </p:txBody>
      </p:sp>
      <p:sp>
        <p:nvSpPr>
          <p:cNvPr id="4" name="Text Placeholder 3">
            <a:extLst>
              <a:ext uri="{FF2B5EF4-FFF2-40B4-BE49-F238E27FC236}">
                <a16:creationId xmlns:a16="http://schemas.microsoft.com/office/drawing/2014/main" id="{031AB717-499F-62FF-5657-AEF76CE2B608}"/>
              </a:ext>
            </a:extLst>
          </p:cNvPr>
          <p:cNvSpPr>
            <a:spLocks noGrp="1"/>
          </p:cNvSpPr>
          <p:nvPr>
            <p:ph sz="half" idx="1"/>
          </p:nvPr>
        </p:nvSpPr>
        <p:spPr>
          <a:xfrm>
            <a:off x="838200" y="1825625"/>
            <a:ext cx="4943168" cy="4351338"/>
          </a:xfrm>
        </p:spPr>
        <p:txBody>
          <a:bodyPr>
            <a:normAutofit/>
          </a:bodyPr>
          <a:lstStyle/>
          <a:p>
            <a:pPr marL="0" indent="0">
              <a:buNone/>
            </a:pPr>
            <a:r>
              <a:rPr lang="en-US" sz="1600" dirty="0"/>
              <a:t>M.A. Professional Counseling, B.Sc. Mathemathics, B.A. Anthropology, B.A. Government</a:t>
            </a:r>
            <a:endParaRPr lang="en-US" sz="2000" dirty="0"/>
          </a:p>
          <a:p>
            <a:pPr marL="0" indent="0">
              <a:buNone/>
            </a:pPr>
            <a:endParaRPr lang="en-US" sz="2000" dirty="0"/>
          </a:p>
          <a:p>
            <a:pPr marL="0" indent="0">
              <a:buNone/>
            </a:pPr>
            <a:r>
              <a:rPr lang="en-US" sz="2000" dirty="0"/>
              <a:t>Director of Anti-Trafficking Initiatives</a:t>
            </a:r>
          </a:p>
          <a:p>
            <a:pPr marL="0" indent="0">
              <a:buNone/>
            </a:pPr>
            <a:r>
              <a:rPr lang="en-US" sz="2000" dirty="0"/>
              <a:t>Texas Alliance of Child and Family Services</a:t>
            </a:r>
          </a:p>
          <a:p>
            <a:pPr marL="0" indent="0">
              <a:buNone/>
            </a:pPr>
            <a:r>
              <a:rPr lang="en-US" sz="2000" dirty="0"/>
              <a:t>Texas Center for Child and Family Studies </a:t>
            </a:r>
          </a:p>
        </p:txBody>
      </p:sp>
      <p:pic>
        <p:nvPicPr>
          <p:cNvPr id="6" name="Picture Placeholder 5" descr="A person smiling in front of a mountain&#10;&#10;AI-generated content may be incorrect.">
            <a:extLst>
              <a:ext uri="{FF2B5EF4-FFF2-40B4-BE49-F238E27FC236}">
                <a16:creationId xmlns:a16="http://schemas.microsoft.com/office/drawing/2014/main" id="{D90BA9B1-85CA-BA96-A893-E4EB98703EA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759649" y="1825626"/>
            <a:ext cx="4628322" cy="4038461"/>
          </a:xfrm>
          <a:noFill/>
        </p:spPr>
      </p:pic>
    </p:spTree>
    <p:extLst>
      <p:ext uri="{BB962C8B-B14F-4D97-AF65-F5344CB8AC3E}">
        <p14:creationId xmlns:p14="http://schemas.microsoft.com/office/powerpoint/2010/main" val="9352069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4400" b="1" i="0" u="none" strike="noStrike" cap="none" baseline="0" dirty="0">
                <a:solidFill>
                  <a:srgbClr val="000000"/>
                </a:solidFill>
                <a:effectLst/>
                <a:uFill>
                  <a:solidFill>
                    <a:prstClr val="black">
                      <a:alpha val="0"/>
                    </a:prstClr>
                  </a:solidFill>
                </a:uFill>
                <a:latin typeface="Tahoma"/>
                <a:ea typeface="Tahoma"/>
                <a:cs typeface="Tahoma"/>
              </a:rPr>
              <a:t>¿Por qué “captar la chispa”?</a:t>
            </a:r>
          </a:p>
        </p:txBody>
      </p:sp>
      <p:graphicFrame>
        <p:nvGraphicFramePr>
          <p:cNvPr id="5" name="Content Placeholder 2">
            <a:extLst>
              <a:ext uri="{FF2B5EF4-FFF2-40B4-BE49-F238E27FC236}">
                <a16:creationId xmlns:a16="http://schemas.microsoft.com/office/drawing/2014/main" id="{E3D5CA2B-27E0-139C-7ACC-8C7EE234DD69}"/>
              </a:ext>
            </a:extLst>
          </p:cNvPr>
          <p:cNvGraphicFramePr>
            <a:graphicFrameLocks noGrp="1"/>
          </p:cNvGraphicFramePr>
          <p:nvPr>
            <p:ph idx="1"/>
            <p:extLst>
              <p:ext uri="{D42A27DB-BD31-4B8C-83A1-F6EECF244321}">
                <p14:modId xmlns:p14="http://schemas.microsoft.com/office/powerpoint/2010/main" val="25326651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9281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838200" y="673770"/>
            <a:ext cx="3220329" cy="2027227"/>
          </a:xfrm>
        </p:spPr>
        <p:txBody>
          <a:bodyPr anchor="t">
            <a:normAutofit/>
          </a:bodyPr>
          <a:lstStyle/>
          <a:p>
            <a:r>
              <a:rPr lang="es-US" sz="4600" b="1" i="0" u="none" strike="noStrike" cap="none" baseline="0" dirty="0">
                <a:solidFill>
                  <a:srgbClr val="FFFFFF"/>
                </a:solidFill>
                <a:effectLst/>
                <a:uFill>
                  <a:solidFill>
                    <a:prstClr val="black">
                      <a:alpha val="0"/>
                    </a:prstClr>
                  </a:solidFill>
                </a:uFill>
                <a:latin typeface="Tahoma"/>
                <a:ea typeface="Tahoma"/>
                <a:cs typeface="Tahoma"/>
              </a:rPr>
              <a:t>Principios básicos de la EM</a:t>
            </a:r>
          </a:p>
        </p:txBody>
      </p:sp>
      <p:graphicFrame>
        <p:nvGraphicFramePr>
          <p:cNvPr id="5" name="Content Placeholder 2">
            <a:extLst>
              <a:ext uri="{FF2B5EF4-FFF2-40B4-BE49-F238E27FC236}">
                <a16:creationId xmlns:a16="http://schemas.microsoft.com/office/drawing/2014/main" id="{94CAD6BB-305F-6CE8-176F-DAA552903547}"/>
              </a:ext>
            </a:extLst>
          </p:cNvPr>
          <p:cNvGraphicFramePr>
            <a:graphicFrameLocks noGrp="1"/>
          </p:cNvGraphicFramePr>
          <p:nvPr>
            <p:ph idx="1"/>
            <p:extLst>
              <p:ext uri="{D42A27DB-BD31-4B8C-83A1-F6EECF244321}">
                <p14:modId xmlns:p14="http://schemas.microsoft.com/office/powerpoint/2010/main" val="337859422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on a black background&#10;&#10;AI-generated content may be incorrect.">
            <a:extLst>
              <a:ext uri="{FF2B5EF4-FFF2-40B4-BE49-F238E27FC236}">
                <a16:creationId xmlns:a16="http://schemas.microsoft.com/office/drawing/2014/main" id="{ABE954BA-09C3-0976-3626-910743F231F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6163" y="5786549"/>
            <a:ext cx="1375477" cy="866551"/>
          </a:xfrm>
          <a:prstGeom prst="rect">
            <a:avLst/>
          </a:prstGeom>
        </p:spPr>
      </p:pic>
    </p:spTree>
    <p:extLst>
      <p:ext uri="{BB962C8B-B14F-4D97-AF65-F5344CB8AC3E}">
        <p14:creationId xmlns:p14="http://schemas.microsoft.com/office/powerpoint/2010/main" val="1938120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6478" y="1683756"/>
            <a:ext cx="3115265" cy="2396359"/>
          </a:xfrm>
        </p:spPr>
        <p:txBody>
          <a:bodyPr anchor="b">
            <a:normAutofit/>
          </a:bodyPr>
          <a:lstStyle/>
          <a:p>
            <a:pPr algn="r"/>
            <a:r>
              <a:rPr lang="es-US" sz="4000" b="1" i="0" u="none" strike="noStrike" cap="none" baseline="0" dirty="0">
                <a:solidFill>
                  <a:srgbClr val="FFFFFF"/>
                </a:solidFill>
                <a:effectLst/>
                <a:uFill>
                  <a:solidFill>
                    <a:prstClr val="black">
                      <a:alpha val="0"/>
                    </a:prstClr>
                  </a:solidFill>
                </a:uFill>
                <a:latin typeface="Tahoma"/>
                <a:ea typeface="Tahoma"/>
                <a:cs typeface="Tahoma"/>
              </a:rPr>
              <a:t>Los 4 procesos de la EM</a:t>
            </a:r>
          </a:p>
        </p:txBody>
      </p:sp>
      <p:graphicFrame>
        <p:nvGraphicFramePr>
          <p:cNvPr id="5" name="Content Placeholder 2">
            <a:extLst>
              <a:ext uri="{FF2B5EF4-FFF2-40B4-BE49-F238E27FC236}">
                <a16:creationId xmlns:a16="http://schemas.microsoft.com/office/drawing/2014/main" id="{EAB4F7BE-6EE5-74B4-9A2D-8421F3204684}"/>
              </a:ext>
            </a:extLst>
          </p:cNvPr>
          <p:cNvGraphicFramePr>
            <a:graphicFrameLocks noGrp="1"/>
          </p:cNvGraphicFramePr>
          <p:nvPr>
            <p:ph idx="1"/>
            <p:extLst>
              <p:ext uri="{D42A27DB-BD31-4B8C-83A1-F6EECF244321}">
                <p14:modId xmlns:p14="http://schemas.microsoft.com/office/powerpoint/2010/main" val="24221389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6016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9278" y="1233241"/>
            <a:ext cx="3240506" cy="4064628"/>
          </a:xfrm>
        </p:spPr>
        <p:txBody>
          <a:bodyPr>
            <a:normAutofit/>
          </a:bodyPr>
          <a:lstStyle/>
          <a:p>
            <a:r>
              <a:rPr lang="es-US" sz="3400" b="1" i="0" u="none" strike="noStrike" cap="none" baseline="0" dirty="0">
                <a:solidFill>
                  <a:srgbClr val="FFFFFF"/>
                </a:solidFill>
                <a:effectLst/>
                <a:uFill>
                  <a:solidFill>
                    <a:prstClr val="black">
                      <a:alpha val="0"/>
                    </a:prstClr>
                  </a:solidFill>
                </a:uFill>
                <a:latin typeface="Tahoma"/>
                <a:ea typeface="Tahoma"/>
                <a:cs typeface="Tahoma"/>
              </a:rPr>
              <a:t>Estilo de conversación, no un tratamiento clínico</a:t>
            </a:r>
            <a:br>
              <a:rPr sz="3400" dirty="0"/>
            </a:br>
            <a:r>
              <a:rPr lang="es-US" sz="3400" b="1" i="0" u="none" strike="noStrike" cap="none" baseline="0" dirty="0">
                <a:solidFill>
                  <a:srgbClr val="FFFFFF"/>
                </a:solidFill>
                <a:effectLst/>
                <a:uFill>
                  <a:solidFill>
                    <a:prstClr val="black">
                      <a:alpha val="0"/>
                    </a:prstClr>
                  </a:solidFill>
                </a:uFill>
                <a:latin typeface="Tahoma"/>
                <a:ea typeface="Tahoma"/>
                <a:cs typeface="Tahoma"/>
              </a:rPr>
              <a:t> </a:t>
            </a:r>
          </a:p>
        </p:txBody>
      </p:sp>
      <p:sp>
        <p:nvSpPr>
          <p:cNvPr id="25" name="Freeform: Shape 2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6226808" y="1233241"/>
            <a:ext cx="5257799" cy="4889350"/>
          </a:xfrm>
        </p:spPr>
        <p:txBody>
          <a:bodyPr anchor="t">
            <a:normAutofit lnSpcReduction="10000"/>
          </a:bodyPr>
          <a:lstStyle/>
          <a:p>
            <a:pPr marL="0" indent="0">
              <a:buNone/>
            </a:pPr>
            <a:r>
              <a:rPr lang="es-US" sz="2800" b="0" i="0" u="none" strike="noStrike" cap="none" baseline="0" dirty="0">
                <a:solidFill>
                  <a:srgbClr val="000000"/>
                </a:solidFill>
                <a:effectLst/>
                <a:uFill>
                  <a:solidFill>
                    <a:prstClr val="black">
                      <a:alpha val="0"/>
                    </a:prstClr>
                  </a:solidFill>
                </a:uFill>
                <a:latin typeface="Tahoma"/>
                <a:ea typeface="Tahoma"/>
                <a:cs typeface="Tahoma"/>
              </a:rPr>
              <a:t>La EM requiere capacitación e intención, no una licencia</a:t>
            </a:r>
          </a:p>
          <a:p>
            <a:pPr marL="0" indent="0">
              <a:buNone/>
            </a:pPr>
            <a:endParaRPr lang="en-US" dirty="0"/>
          </a:p>
          <a:p>
            <a:pPr marL="0" indent="0">
              <a:buNone/>
            </a:pPr>
            <a:r>
              <a:rPr lang="es-US" sz="2800" b="0" i="0" u="none" strike="noStrike" cap="none" baseline="0" dirty="0">
                <a:solidFill>
                  <a:srgbClr val="000000"/>
                </a:solidFill>
                <a:effectLst/>
                <a:uFill>
                  <a:solidFill>
                    <a:prstClr val="black">
                      <a:alpha val="0"/>
                    </a:prstClr>
                  </a:solidFill>
                </a:uFill>
                <a:latin typeface="Tahoma"/>
                <a:ea typeface="Tahoma"/>
                <a:cs typeface="Tahoma"/>
              </a:rPr>
              <a:t>Pueden utilizarla las siguientes personas:</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Administradores de casos</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Defensores juveniles</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Trabajadores de extensión</a:t>
            </a:r>
          </a:p>
          <a:p>
            <a:r>
              <a:rPr lang="es-US" sz="2800" b="0" i="0" u="none" strike="noStrike" cap="none" baseline="0" dirty="0">
                <a:solidFill>
                  <a:srgbClr val="000000"/>
                </a:solidFill>
                <a:effectLst/>
                <a:uFill>
                  <a:solidFill>
                    <a:prstClr val="black">
                      <a:alpha val="0"/>
                    </a:prstClr>
                  </a:solidFill>
                </a:uFill>
                <a:latin typeface="Tahoma"/>
                <a:ea typeface="Tahoma"/>
                <a:cs typeface="Tahoma"/>
              </a:rPr>
              <a:t>Mentores, padres de adopción temporal, colaboradores de pares</a:t>
            </a:r>
          </a:p>
        </p:txBody>
      </p:sp>
      <p:sp>
        <p:nvSpPr>
          <p:cNvPr id="31" name="Freeform: Shape 3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Picture 16" descr="A logo on a black background&#10;&#10;AI-generated content may be incorrect.">
            <a:extLst>
              <a:ext uri="{FF2B5EF4-FFF2-40B4-BE49-F238E27FC236}">
                <a16:creationId xmlns:a16="http://schemas.microsoft.com/office/drawing/2014/main" id="{AF0ABE0D-6040-3F31-12A6-1E070C4E5F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117" y="5985000"/>
            <a:ext cx="1248552" cy="786588"/>
          </a:xfrm>
          <a:prstGeom prst="rect">
            <a:avLst/>
          </a:prstGeom>
        </p:spPr>
      </p:pic>
    </p:spTree>
    <p:extLst>
      <p:ext uri="{BB962C8B-B14F-4D97-AF65-F5344CB8AC3E}">
        <p14:creationId xmlns:p14="http://schemas.microsoft.com/office/powerpoint/2010/main" val="5193082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CAB7-2FBB-C562-FC3B-AF38A226E47F}"/>
              </a:ext>
            </a:extLst>
          </p:cNvPr>
          <p:cNvSpPr>
            <a:spLocks noGrp="1"/>
          </p:cNvSpPr>
          <p:nvPr>
            <p:ph type="title"/>
          </p:nvPr>
        </p:nvSpPr>
        <p:spPr>
          <a:xfrm>
            <a:off x="838199" y="349937"/>
            <a:ext cx="10850425" cy="976787"/>
          </a:xfrm>
        </p:spPr>
        <p:txBody>
          <a:bodyPr>
            <a:normAutofit fontScale="90000"/>
          </a:bodyPr>
          <a:lstStyle/>
          <a:p>
            <a:r>
              <a:rPr lang="es-US" sz="4900" b="1" i="0" u="none" strike="noStrike" cap="none" baseline="0" dirty="0">
                <a:solidFill>
                  <a:srgbClr val="FFFFFF"/>
                </a:solidFill>
                <a:effectLst/>
                <a:uFill>
                  <a:solidFill>
                    <a:prstClr val="black">
                      <a:alpha val="0"/>
                    </a:prstClr>
                  </a:solidFill>
                </a:uFill>
                <a:latin typeface="Tahoma"/>
                <a:ea typeface="Tahoma"/>
                <a:cs typeface="Tahoma"/>
              </a:rPr>
              <a:t>EM vs. terapia: ¿cuál es la diferencia?</a:t>
            </a:r>
          </a:p>
        </p:txBody>
      </p:sp>
      <p:sp>
        <p:nvSpPr>
          <p:cNvPr id="3" name="Text Placeholder 2">
            <a:extLst>
              <a:ext uri="{FF2B5EF4-FFF2-40B4-BE49-F238E27FC236}">
                <a16:creationId xmlns:a16="http://schemas.microsoft.com/office/drawing/2014/main" id="{5E67CD51-1457-E771-0B14-B21A51190A95}"/>
              </a:ext>
            </a:extLst>
          </p:cNvPr>
          <p:cNvSpPr>
            <a:spLocks noGrp="1"/>
          </p:cNvSpPr>
          <p:nvPr>
            <p:ph type="body" sz="quarter" idx="10"/>
          </p:nvPr>
        </p:nvSpPr>
        <p:spPr/>
        <p:txBody>
          <a:bodyPr>
            <a:normAutofit lnSpcReduction="10000"/>
          </a:bodyPr>
          <a:lstStyle/>
          <a:p>
            <a:r>
              <a:rPr lang="es-US" sz="2400" b="0" i="0" u="none" strike="noStrike" cap="none" baseline="0" dirty="0">
                <a:solidFill>
                  <a:srgbClr val="000000"/>
                </a:solidFill>
                <a:effectLst/>
                <a:uFill>
                  <a:solidFill>
                    <a:prstClr val="black">
                      <a:alpha val="0"/>
                    </a:prstClr>
                  </a:solidFill>
                </a:uFill>
                <a:latin typeface="Tahoma"/>
                <a:ea typeface="Tahoma"/>
                <a:cs typeface="Tahoma"/>
              </a:rPr>
              <a:t>Entrevista motivacional:</a:t>
            </a:r>
          </a:p>
          <a:p>
            <a:endParaRPr lang="en-US" dirty="0"/>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Se centra en la conversación sobre el cambio y la motivación.</a:t>
            </a: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Pueden ser conversaciones a corto plazo e informales o pueden usarse como parte de una relación más larga y continua.</a:t>
            </a: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Pueden utilizarla las personas no especializadas.	</a:t>
            </a: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El objetivo es apoyar la autonomía.	</a:t>
            </a:r>
          </a:p>
          <a:p>
            <a:endParaRPr lang="en-US" dirty="0"/>
          </a:p>
        </p:txBody>
      </p:sp>
      <p:sp>
        <p:nvSpPr>
          <p:cNvPr id="4" name="Text Placeholder 3">
            <a:extLst>
              <a:ext uri="{FF2B5EF4-FFF2-40B4-BE49-F238E27FC236}">
                <a16:creationId xmlns:a16="http://schemas.microsoft.com/office/drawing/2014/main" id="{2BB15574-FDD0-2C68-6981-F9D9BE4EE6D2}"/>
              </a:ext>
            </a:extLst>
          </p:cNvPr>
          <p:cNvSpPr>
            <a:spLocks noGrp="1"/>
          </p:cNvSpPr>
          <p:nvPr>
            <p:ph type="body" sz="quarter" idx="11"/>
          </p:nvPr>
        </p:nvSpPr>
        <p:spPr/>
        <p:txBody>
          <a:bodyPr/>
          <a:lstStyle/>
          <a:p>
            <a:r>
              <a:rPr lang="es-US" sz="2400" b="0" i="0" u="none" strike="noStrike" cap="none" baseline="0" dirty="0">
                <a:solidFill>
                  <a:srgbClr val="000000"/>
                </a:solidFill>
                <a:effectLst/>
                <a:uFill>
                  <a:solidFill>
                    <a:prstClr val="black">
                      <a:alpha val="0"/>
                    </a:prstClr>
                  </a:solidFill>
                </a:uFill>
                <a:latin typeface="Tahoma"/>
                <a:ea typeface="Tahoma"/>
                <a:cs typeface="Tahoma"/>
              </a:rPr>
              <a:t>Terapia:</a:t>
            </a:r>
          </a:p>
          <a:p>
            <a:endParaRPr lang="en-US" dirty="0"/>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El enfoque principal es tratar los trastornos de salud mental.</a:t>
            </a: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Tratamiento estructurado y continuo con una modalidad terapéutica y teoría de cambio definidas.</a:t>
            </a: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Debe ser proporcionado por profesionales con licencia.</a:t>
            </a: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Tahoma"/>
                <a:ea typeface="Tahoma"/>
                <a:cs typeface="Tahoma"/>
              </a:rPr>
              <a:t>Puede incluir diagnóstico y evaluaciones.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896660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office theme">
  <a:themeElements>
    <a:clrScheme name="TACFS 1">
      <a:dk1>
        <a:srgbClr val="000000"/>
      </a:dk1>
      <a:lt1>
        <a:srgbClr val="FFFFFF"/>
      </a:lt1>
      <a:dk2>
        <a:srgbClr val="0E2841"/>
      </a:dk2>
      <a:lt2>
        <a:srgbClr val="E8E8E8"/>
      </a:lt2>
      <a:accent1>
        <a:srgbClr val="468DCB"/>
      </a:accent1>
      <a:accent2>
        <a:srgbClr val="2B2C6D"/>
      </a:accent2>
      <a:accent3>
        <a:srgbClr val="D1BD28"/>
      </a:accent3>
      <a:accent4>
        <a:srgbClr val="66833A"/>
      </a:accent4>
      <a:accent5>
        <a:srgbClr val="46AEEA"/>
      </a:accent5>
      <a:accent6>
        <a:srgbClr val="28A53A"/>
      </a:accent6>
      <a:hlink>
        <a:srgbClr val="CA69AC"/>
      </a:hlink>
      <a:folHlink>
        <a:srgbClr val="992727"/>
      </a:folHlink>
    </a:clrScheme>
    <a:fontScheme name="Corbel">
      <a:majorFont>
        <a:latin typeface="Corbel" panose="020B0503020204020204"/>
        <a:ea typeface="Corbel" panose="020B0503020204020204"/>
        <a:cs typeface="Arial"/>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Corbel" panose="020B0503020204020204"/>
        <a:cs typeface="Arial"/>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94466A0D263B49988DEE0F8B70FC0B" ma:contentTypeVersion="18" ma:contentTypeDescription="Create a new document." ma:contentTypeScope="" ma:versionID="81a813c2fb09f25c853235bbc02db572">
  <xsd:schema xmlns:xsd="http://www.w3.org/2001/XMLSchema" xmlns:xs="http://www.w3.org/2001/XMLSchema" xmlns:p="http://schemas.microsoft.com/office/2006/metadata/properties" xmlns:ns2="aa3646a1-1bc5-463a-b391-0889166e2378" xmlns:ns3="d78bbc84-fd11-4dab-befa-e84d74b35113" targetNamespace="http://schemas.microsoft.com/office/2006/metadata/properties" ma:root="true" ma:fieldsID="b2223aee3778b9e9a565a18c5046bbd4" ns2:_="" ns3:_="">
    <xsd:import namespace="aa3646a1-1bc5-463a-b391-0889166e2378"/>
    <xsd:import namespace="d78bbc84-fd11-4dab-befa-e84d74b351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646a1-1bc5-463a-b391-0889166e2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5ad4399-7940-49f3-a15b-e92c8300118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bbc84-fd11-4dab-befa-e84d74b351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288c3b0-b253-4bb5-89cc-8a080d9f64dc}" ma:internalName="TaxCatchAll" ma:showField="CatchAllData" ma:web="d78bbc84-fd11-4dab-befa-e84d74b351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8bbc84-fd11-4dab-befa-e84d74b35113" xsi:nil="true"/>
    <lcf76f155ced4ddcb4097134ff3c332f xmlns="aa3646a1-1bc5-463a-b391-0889166e23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133E08-31EB-4671-B0AD-670318AF877B}">
  <ds:schemaRefs>
    <ds:schemaRef ds:uri="http://schemas.microsoft.com/sharepoint/v3/contenttype/forms"/>
  </ds:schemaRefs>
</ds:datastoreItem>
</file>

<file path=customXml/itemProps2.xml><?xml version="1.0" encoding="utf-8"?>
<ds:datastoreItem xmlns:ds="http://schemas.openxmlformats.org/officeDocument/2006/customXml" ds:itemID="{507C8785-5273-4B70-B886-72ACB0DE8F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646a1-1bc5-463a-b391-0889166e2378"/>
    <ds:schemaRef ds:uri="d78bbc84-fd11-4dab-befa-e84d74b351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8A47E5-25F0-40E4-B02F-68D3DAF522F1}">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f67384de-9abc-4c26-a8f3-24a52ac69942"/>
    <ds:schemaRef ds:uri="http://purl.org/dc/dcmitype/"/>
    <ds:schemaRef ds:uri="http://schemas.openxmlformats.org/package/2006/metadata/core-properties"/>
    <ds:schemaRef ds:uri="http://purl.org/dc/terms/"/>
    <ds:schemaRef ds:uri="d78bbc84-fd11-4dab-befa-e84d74b35113"/>
    <ds:schemaRef ds:uri="http://www.w3.org/XML/1998/namespace"/>
    <ds:schemaRef ds:uri="aa3646a1-1bc5-463a-b391-0889166e2378"/>
  </ds:schemaRefs>
</ds:datastoreItem>
</file>

<file path=docProps/app.xml><?xml version="1.0" encoding="utf-8"?>
<Properties xmlns="http://schemas.openxmlformats.org/officeDocument/2006/extended-properties" xmlns:vt="http://schemas.openxmlformats.org/officeDocument/2006/docPropsVTypes">
  <Template>office theme</Template>
  <TotalTime>1450</TotalTime>
  <Words>1831</Words>
  <Application>Microsoft Macintosh PowerPoint</Application>
  <PresentationFormat>Widescreen</PresentationFormat>
  <Paragraphs>228</Paragraphs>
  <Slides>45</Slides>
  <Notes>35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Corbel</vt:lpstr>
      <vt:lpstr>Arial</vt:lpstr>
      <vt:lpstr>Calibri</vt:lpstr>
      <vt:lpstr>Source Sans Pro</vt:lpstr>
      <vt:lpstr>Tahoma</vt:lpstr>
      <vt:lpstr>office theme</vt:lpstr>
      <vt:lpstr>Captar la chispa: Entrevista motivacional con propósito y compasión</vt:lpstr>
      <vt:lpstr>Sarah Hall, LPC-Associate</vt:lpstr>
      <vt:lpstr>Objetivos </vt:lpstr>
      <vt:lpstr>¿Qué es la entrevista motivacional (EM)?</vt:lpstr>
      <vt:lpstr>¿Por qué “captar la chispa”?</vt:lpstr>
      <vt:lpstr>Principios básicos de la EM</vt:lpstr>
      <vt:lpstr>Los 4 procesos de la EM</vt:lpstr>
      <vt:lpstr>Estilo de conversación, no un tratamiento clínico  </vt:lpstr>
      <vt:lpstr>EM vs. terapia: ¿cuál es la diferencia?</vt:lpstr>
      <vt:lpstr>EM ≠ terapia, pero la EM es terapéutica. </vt:lpstr>
      <vt:lpstr>Por qué la EM funciona para jóvenes afectados por la CSE</vt:lpstr>
      <vt:lpstr>Un enfoque de EM informado por trauma</vt:lpstr>
      <vt:lpstr>Las habilidades de las OARS</vt:lpstr>
      <vt:lpstr>Ejemplo de diálogo</vt:lpstr>
      <vt:lpstr>¿Qué notas en esa breve interacción?</vt:lpstr>
      <vt:lpstr>Errores comunes</vt:lpstr>
      <vt:lpstr>Etapas de cambio</vt:lpstr>
      <vt:lpstr>Captar la chispa: Cambiar de conversación</vt:lpstr>
      <vt:lpstr>Reconocer las frases de cambio</vt:lpstr>
      <vt:lpstr>Cómo generar una charla sobre el cambio</vt:lpstr>
      <vt:lpstr>Indicaciones adicionales centradas en la juventud</vt:lpstr>
      <vt:lpstr>Indicaciones adicionales centradas en la juventud: orientación futura</vt:lpstr>
      <vt:lpstr>Indicaciones adicionales centradas en la juventud: ambivalencia </vt:lpstr>
      <vt:lpstr>La EM es una práctica, no un guion perfecto</vt:lpstr>
      <vt:lpstr>Límites y seguridad</vt:lpstr>
      <vt:lpstr>Conclusiones antes del almuerzo</vt:lpstr>
      <vt:lpstr>DESCANSO PARA ALMORZAR</vt:lpstr>
      <vt:lpstr>Preguntas y reflexiones</vt:lpstr>
      <vt:lpstr>Escenario de práctica 1:</vt:lpstr>
      <vt:lpstr>Escenario de práctica 1:</vt:lpstr>
      <vt:lpstr>Escenario de práctica 2:</vt:lpstr>
      <vt:lpstr>Escenario de práctica 2:</vt:lpstr>
      <vt:lpstr>Escenario de práctica 3:</vt:lpstr>
      <vt:lpstr>Escenario de práctica 3:</vt:lpstr>
      <vt:lpstr>Escenario de práctica 4:</vt:lpstr>
      <vt:lpstr>Escenario de práctica 4:</vt:lpstr>
      <vt:lpstr>Escenario de práctica 5:</vt:lpstr>
      <vt:lpstr>Escenario de práctica 5:</vt:lpstr>
      <vt:lpstr>Escenario de práctica 6:</vt:lpstr>
      <vt:lpstr>Escenario de práctica 6:</vt:lpstr>
      <vt:lpstr>¡Tiempo de grupo grande!</vt:lpstr>
      <vt:lpstr>¿Qué funcionó bien para usted?</vt:lpstr>
      <vt:lpstr>¿Cuáles son las partes que se sintieron desafiantes?</vt:lpstr>
      <vt:lpstr>¿Qué hará de manera diferente como resultado de lo que ha aprendido hoy? </vt:lpstr>
      <vt:lpstr>Sarah Hall, LPC-Associate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Hall</dc:creator>
  <cp:lastModifiedBy>Meg Davis</cp:lastModifiedBy>
  <cp:revision>9</cp:revision>
  <dcterms:created xsi:type="dcterms:W3CDTF">2024-01-25T15:48:25Z</dcterms:created>
  <dcterms:modified xsi:type="dcterms:W3CDTF">2026-01-06T19:47:17Z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0x0101008C94466A0D263B49988DEE0F8B70FC0B</vt:lpwstr>
  </property>
  <property fmtid="{D5CDD505-2E9C-101B-9397-08002B2CF9AE}" pid="3" name="MediaServiceImageTags">
    <vt:lpwstr/>
  </property>
</Properties>
</file>