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4"/>
  </p:sldMasterIdLst>
  <p:notesMasterIdLst>
    <p:notesMasterId r:id="rId30"/>
  </p:notesMasterIdLst>
  <p:sldIdLst>
    <p:sldId id="276" r:id="rId5"/>
    <p:sldId id="324" r:id="rId6"/>
    <p:sldId id="313" r:id="rId7"/>
    <p:sldId id="371" r:id="rId8"/>
    <p:sldId id="360" r:id="rId9"/>
    <p:sldId id="358" r:id="rId10"/>
    <p:sldId id="359" r:id="rId11"/>
    <p:sldId id="337" r:id="rId12"/>
    <p:sldId id="319" r:id="rId13"/>
    <p:sldId id="372" r:id="rId14"/>
    <p:sldId id="373" r:id="rId15"/>
    <p:sldId id="316" r:id="rId16"/>
    <p:sldId id="361" r:id="rId17"/>
    <p:sldId id="314" r:id="rId18"/>
    <p:sldId id="363" r:id="rId19"/>
    <p:sldId id="315" r:id="rId20"/>
    <p:sldId id="345" r:id="rId21"/>
    <p:sldId id="364" r:id="rId22"/>
    <p:sldId id="350" r:id="rId23"/>
    <p:sldId id="367" r:id="rId24"/>
    <p:sldId id="369" r:id="rId25"/>
    <p:sldId id="370" r:id="rId26"/>
    <p:sldId id="365" r:id="rId27"/>
    <p:sldId id="366" r:id="rId28"/>
    <p:sldId id="354" r:id="rId29"/>
  </p:sldIdLst>
  <p:sldSz cx="12192000" cy="6858000"/>
  <p:notesSz cx="6858000" cy="9144000"/>
  <p:embeddedFontLst>
    <p:embeddedFont>
      <p:font typeface="Arial Narrow" panose="020B0604020202020204" pitchFamily="34" charset="0"/>
      <p:regular r:id="rId31"/>
      <p:bold r:id="rId32"/>
      <p:italic r:id="rId33"/>
      <p:boldItalic r:id="rId34"/>
    </p:embeddedFont>
    <p:embeddedFont>
      <p:font typeface="Barlow" panose="00000500000000000000" pitchFamily="2" charset="77"/>
      <p:regular r:id="rId35"/>
      <p:bold r:id="rId36"/>
      <p:italic r:id="rId37"/>
      <p:boldItalic r:id="rId38"/>
    </p:embeddedFont>
    <p:embeddedFont>
      <p:font typeface="Corbel" panose="020B0503020204020204" pitchFamily="34" charset="0"/>
      <p:regular r:id="rId39"/>
      <p:bold r:id="rId40"/>
      <p:italic r:id="rId41"/>
      <p:boldItalic r:id="rId42"/>
    </p:embeddedFont>
    <p:embeddedFont>
      <p:font typeface="Source Sans Pro" panose="020B0503030403020204" pitchFamily="34" charset="0"/>
      <p:regular r:id="rId43"/>
      <p:bold r:id="rId44"/>
      <p:italic r:id="rId45"/>
      <p:boldItalic r:id="rId46"/>
    </p:embeddedFont>
    <p:embeddedFont>
      <p:font typeface="Tahoma" panose="020B0604030504040204" pitchFamily="34" charset="0"/>
      <p:regular r:id="rId47"/>
      <p:bold r:id="rId48"/>
    </p:embeddedFont>
  </p:embeddedFontLst>
  <p:custDataLst>
    <p:tags r:id="rId4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eg Davis" initials="MD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834" autoAdjust="0"/>
    <p:restoredTop sz="94247" autoAdjust="0"/>
  </p:normalViewPr>
  <p:slideViewPr>
    <p:cSldViewPr snapToGrid="0">
      <p:cViewPr varScale="1">
        <p:scale>
          <a:sx n="120" d="100"/>
          <a:sy n="120" d="100"/>
        </p:scale>
        <p:origin x="13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9.fntdata"/><Relationship Id="rId21" Type="http://schemas.openxmlformats.org/officeDocument/2006/relationships/slide" Target="slides/slide17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font" Target="fonts/font17.fntdata"/><Relationship Id="rId50" Type="http://schemas.openxmlformats.org/officeDocument/2006/relationships/commentAuthors" Target="commentAuthor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font" Target="fonts/font15.fntdata"/><Relationship Id="rId53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font" Target="fonts/font18.fntdata"/><Relationship Id="rId8" Type="http://schemas.openxmlformats.org/officeDocument/2006/relationships/slide" Target="slides/slide4.xml"/><Relationship Id="rId51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font" Target="fonts/font16.fntdata"/><Relationship Id="rId20" Type="http://schemas.openxmlformats.org/officeDocument/2006/relationships/slide" Target="slides/slide16.xml"/><Relationship Id="rId41" Type="http://schemas.openxmlformats.org/officeDocument/2006/relationships/font" Target="fonts/font11.fntdata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6.fntdata"/><Relationship Id="rId4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0E935B-C2A9-4FCB-89DE-D3552C8CD529}" type="datetimeFigureOut">
              <a:t>1/6/26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43AC8E-3E0F-47BA-98B2-73404BC59DF7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995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43AC8E-3E0F-47BA-98B2-73404BC59DF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0242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43AC8E-3E0F-47BA-98B2-73404BC59DF7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1121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43AC8E-3E0F-47BA-98B2-73404BC59DF7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1765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26EC89-131E-4994-2847-22E18587CE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AE3272E-B583-ECA4-459F-EDD0D576DD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77A14DB-A307-240C-03BA-126C9132E0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s-US" sz="12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¿Qué requiere la T3C?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60390C-4689-2143-A697-6B63BBF6F1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43AC8E-3E0F-47BA-98B2-73404BC59DF7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6088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DC5F00-E19C-9734-0C49-96FDE31F4C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B31B432-0B80-82E0-1456-89DFF4245B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4898BE-717E-DA13-72BD-FFA17A54A2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AB2AE9-691E-DD4E-6DBA-EDC7437A29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43AC8E-3E0F-47BA-98B2-73404BC59DF7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2434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91E8F2-9202-C031-9FC6-8A36FBA481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D6069D3-95FC-602A-0F0E-5DFF182993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A1CAEFB-6143-DCB7-57DA-3679104F03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C45F42-D3C8-6D7A-4607-31C3868D31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43AC8E-3E0F-47BA-98B2-73404BC59DF7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6620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43AC8E-3E0F-47BA-98B2-73404BC59DF7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1530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F5B9ED-7536-8DF3-810E-77807FCE40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73713A0-BDAF-F2FD-EE5B-4320C27FC4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68A40E5-D24F-7BDF-137D-D1705B7465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9D52A8-7459-927A-2A64-220BB08907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43AC8E-3E0F-47BA-98B2-73404BC59DF7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046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43AC8E-3E0F-47BA-98B2-73404BC59DF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5674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FFFFFF"/>
                </a:solidFill>
                <a:effectLst/>
                <a:latin typeface="Barlow" panose="00000500000000000000" pitchFamily="2" charset="0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43AC8E-3E0F-47BA-98B2-73404BC59DF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5897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43AC8E-3E0F-47BA-98B2-73404BC59DF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3135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A1480E-4120-8376-D7DA-B8D40ACDEA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0530C5C-B149-8035-525B-CAD92C7FBA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5AFC0DA-C56D-A8D4-C4A9-CCBEAB4616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320AD2-D688-7DEC-B133-8B3DCA53F8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43AC8E-3E0F-47BA-98B2-73404BC59DF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3088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CD03E7-1345-028F-8691-98F9ED63EC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D66E40E-42F6-96E4-0436-089E6B522D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E587BDA-3E5E-6AC5-3B2B-390F90772C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228FEC-135D-47ED-D2EE-775E354A41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43AC8E-3E0F-47BA-98B2-73404BC59DF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4208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43AC8E-3E0F-47BA-98B2-73404BC59DF7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407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43AC8E-3E0F-47BA-98B2-73404BC59DF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0265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43AC8E-3E0F-47BA-98B2-73404BC59DF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326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4860" y="1917493"/>
            <a:ext cx="7242313" cy="2387600"/>
          </a:xfrm>
        </p:spPr>
        <p:txBody>
          <a:bodyPr anchor="ctr">
            <a:normAutofit/>
          </a:bodyPr>
          <a:lstStyle>
            <a:lvl1pPr algn="ctr">
              <a:defRPr sz="7200" b="1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Title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4860" y="4397168"/>
            <a:ext cx="7242313" cy="691666"/>
          </a:xfrm>
        </p:spPr>
        <p:txBody>
          <a:bodyPr>
            <a:normAutofit/>
          </a:bodyPr>
          <a:lstStyle>
            <a:lvl1pPr marL="0" indent="0" algn="ctr">
              <a:buNone/>
              <a:defRPr sz="2800"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Parallelogram 12">
            <a:extLst>
              <a:ext uri="{FF2B5EF4-FFF2-40B4-BE49-F238E27FC236}">
                <a16:creationId xmlns:a16="http://schemas.microsoft.com/office/drawing/2014/main" id="{7F2F456C-2F7D-CCC1-8A72-25B88C9A03DE}"/>
              </a:ext>
            </a:extLst>
          </p:cNvPr>
          <p:cNvSpPr/>
          <p:nvPr userDrawn="1"/>
        </p:nvSpPr>
        <p:spPr>
          <a:xfrm rot="19346332">
            <a:off x="9122464" y="-1323795"/>
            <a:ext cx="665923" cy="9292005"/>
          </a:xfrm>
          <a:prstGeom prst="parallelogram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900D124-062D-D5A5-A673-962736B6DD6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26964" y="0"/>
            <a:ext cx="5165035" cy="6858000"/>
          </a:xfrm>
          <a:custGeom>
            <a:avLst/>
            <a:gdLst>
              <a:gd name="connsiteX0" fmla="*/ 0 w 5165035"/>
              <a:gd name="connsiteY0" fmla="*/ 0 h 6858000"/>
              <a:gd name="connsiteX1" fmla="*/ 5165035 w 5165035"/>
              <a:gd name="connsiteY1" fmla="*/ 0 h 6858000"/>
              <a:gd name="connsiteX2" fmla="*/ 5165035 w 5165035"/>
              <a:gd name="connsiteY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65035" h="6858000">
                <a:moveTo>
                  <a:pt x="0" y="0"/>
                </a:moveTo>
                <a:lnTo>
                  <a:pt x="5165035" y="0"/>
                </a:lnTo>
                <a:lnTo>
                  <a:pt x="5165035" y="6858000"/>
                </a:lnTo>
                <a:close/>
              </a:path>
            </a:pathLst>
          </a:custGeom>
          <a:pattFill prst="pct10">
            <a:fgClr>
              <a:schemeClr val="bg1"/>
            </a:fgClr>
            <a:bgClr>
              <a:schemeClr val="accent2"/>
            </a:bgClr>
          </a:patt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7" name="Right Triangle 16">
            <a:extLst>
              <a:ext uri="{FF2B5EF4-FFF2-40B4-BE49-F238E27FC236}">
                <a16:creationId xmlns:a16="http://schemas.microsoft.com/office/drawing/2014/main" id="{02E82690-6A47-3E48-C182-D5FBA3D3768D}"/>
              </a:ext>
            </a:extLst>
          </p:cNvPr>
          <p:cNvSpPr/>
          <p:nvPr userDrawn="1"/>
        </p:nvSpPr>
        <p:spPr>
          <a:xfrm rot="5400000">
            <a:off x="1790408" y="-1790409"/>
            <a:ext cx="1644325" cy="5225143"/>
          </a:xfrm>
          <a:prstGeom prst="rtTriangle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blue and black logo&#10;&#10;Description automatically generated">
            <a:extLst>
              <a:ext uri="{FF2B5EF4-FFF2-40B4-BE49-F238E27FC236}">
                <a16:creationId xmlns:a16="http://schemas.microsoft.com/office/drawing/2014/main" id="{A9EFFDD9-F8A2-B8C7-D9B1-1F150C679A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0087" y="6357256"/>
            <a:ext cx="1864787" cy="389657"/>
          </a:xfrm>
          <a:prstGeom prst="rect">
            <a:avLst/>
          </a:prstGeom>
        </p:spPr>
      </p:pic>
      <p:pic>
        <p:nvPicPr>
          <p:cNvPr id="7" name="Picture 6" descr="A logo with colorful people on it&#10;&#10;Description automatically generated with medium confidence">
            <a:extLst>
              <a:ext uri="{FF2B5EF4-FFF2-40B4-BE49-F238E27FC236}">
                <a16:creationId xmlns:a16="http://schemas.microsoft.com/office/drawing/2014/main" id="{117B7427-062A-433F-3E76-DDEF48FF14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35" y="6157272"/>
            <a:ext cx="1312930" cy="628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dea/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7DE1A83-8331-5D6A-9E03-25C52B40434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5816" y="961292"/>
            <a:ext cx="11160369" cy="4935416"/>
          </a:xfrm>
        </p:spPr>
        <p:txBody>
          <a:bodyPr anchor="ctr"/>
          <a:lstStyle>
            <a:lvl1pPr algn="ctr">
              <a:defRPr sz="6000" b="1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r>
              <a:rPr lang="en-US"/>
              <a:t>Introduction/Big Idea slide 1</a:t>
            </a:r>
          </a:p>
        </p:txBody>
      </p:sp>
      <p:pic>
        <p:nvPicPr>
          <p:cNvPr id="9" name="Picture 8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13EEC97B-BEAD-7F11-03A3-79EDF73C88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5840" y="6416181"/>
            <a:ext cx="1592805" cy="330732"/>
          </a:xfrm>
          <a:prstGeom prst="rect">
            <a:avLst/>
          </a:prstGeom>
        </p:spPr>
      </p:pic>
      <p:pic>
        <p:nvPicPr>
          <p:cNvPr id="6" name="Picture 5" descr="A black and white logo&#10;&#10;Description automatically generated">
            <a:extLst>
              <a:ext uri="{FF2B5EF4-FFF2-40B4-BE49-F238E27FC236}">
                <a16:creationId xmlns:a16="http://schemas.microsoft.com/office/drawing/2014/main" id="{FE04BF71-F53D-9EEB-5DBA-32280489BC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35" y="6309517"/>
            <a:ext cx="995137" cy="47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dea/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7DE1A83-8331-5D6A-9E03-25C52B40434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9292" y="386862"/>
            <a:ext cx="6213231" cy="5850912"/>
          </a:xfrm>
        </p:spPr>
        <p:txBody>
          <a:bodyPr anchor="ctr"/>
          <a:lstStyle>
            <a:lvl1pPr algn="ctr">
              <a:defRPr sz="6000" b="1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r>
              <a:rPr lang="en-US"/>
              <a:t>Introduction/Big Idea slide 2</a:t>
            </a:r>
          </a:p>
        </p:txBody>
      </p:sp>
      <p:pic>
        <p:nvPicPr>
          <p:cNvPr id="4" name="Picture 3" descr="A person kissing a baby&#10;&#10;Description automatically generated">
            <a:extLst>
              <a:ext uri="{FF2B5EF4-FFF2-40B4-BE49-F238E27FC236}">
                <a16:creationId xmlns:a16="http://schemas.microsoft.com/office/drawing/2014/main" id="{688E96D8-925C-BE10-8642-8780CFB881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7557" y="-229732"/>
            <a:ext cx="9570831" cy="7087732"/>
          </a:xfrm>
          <a:prstGeom prst="rect">
            <a:avLst/>
          </a:prstGeom>
        </p:spPr>
      </p:pic>
      <p:pic>
        <p:nvPicPr>
          <p:cNvPr id="9" name="Picture 8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13EEC97B-BEAD-7F11-03A3-79EDF73C88B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5840" y="6416181"/>
            <a:ext cx="1592805" cy="330732"/>
          </a:xfrm>
          <a:prstGeom prst="rect">
            <a:avLst/>
          </a:prstGeom>
        </p:spPr>
      </p:pic>
      <p:pic>
        <p:nvPicPr>
          <p:cNvPr id="6" name="Picture 5" descr="A black and white logo&#10;&#10;Description automatically generated">
            <a:extLst>
              <a:ext uri="{FF2B5EF4-FFF2-40B4-BE49-F238E27FC236}">
                <a16:creationId xmlns:a16="http://schemas.microsoft.com/office/drawing/2014/main" id="{FE04BF71-F53D-9EEB-5DBA-32280489BC7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35" y="6309517"/>
            <a:ext cx="995137" cy="47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138268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dea/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D1FD736-BB8F-EA8B-CC65-32E59E508BA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DF10C57-81B1-A1F3-C5C3-2E09AC594B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081" y="766915"/>
            <a:ext cx="6802524" cy="5147187"/>
          </a:xfrm>
        </p:spPr>
        <p:txBody>
          <a:bodyPr anchor="ctr"/>
          <a:lstStyle>
            <a:lvl1pPr algn="ctr">
              <a:defRPr sz="6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Introduction/Big Idea slide 3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8AEE9A14-DE21-336A-5868-BF6A35C2C13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26686" y="0"/>
            <a:ext cx="5065315" cy="6857998"/>
          </a:xfrm>
          <a:custGeom>
            <a:avLst/>
            <a:gdLst>
              <a:gd name="connsiteX0" fmla="*/ 5065311 w 5065315"/>
              <a:gd name="connsiteY0" fmla="*/ 0 h 6857998"/>
              <a:gd name="connsiteX1" fmla="*/ 5065315 w 5065315"/>
              <a:gd name="connsiteY1" fmla="*/ 0 h 6857998"/>
              <a:gd name="connsiteX2" fmla="*/ 5065315 w 5065315"/>
              <a:gd name="connsiteY2" fmla="*/ 6857998 h 6857998"/>
              <a:gd name="connsiteX3" fmla="*/ 0 w 5065315"/>
              <a:gd name="connsiteY3" fmla="*/ 3428997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65315" h="6857997">
                <a:moveTo>
                  <a:pt x="5065311" y="0"/>
                </a:moveTo>
                <a:lnTo>
                  <a:pt x="5065315" y="0"/>
                </a:lnTo>
                <a:lnTo>
                  <a:pt x="5065315" y="6857998"/>
                </a:lnTo>
                <a:lnTo>
                  <a:pt x="0" y="3428997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accent2"/>
            </a:bgClr>
          </a:pattFill>
        </p:spPr>
        <p:txBody>
          <a:bodyPr wrap="square">
            <a:noAutofit/>
          </a:bodyPr>
          <a:lstStyle/>
          <a:p>
            <a:endParaRPr lang="en-US" dirty="0"/>
          </a:p>
        </p:txBody>
      </p:sp>
      <p:pic>
        <p:nvPicPr>
          <p:cNvPr id="2" name="Picture 1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689C4939-8E19-6991-2E24-2EEE7B85A4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2793" y="6416181"/>
            <a:ext cx="1592805" cy="330732"/>
          </a:xfrm>
          <a:prstGeom prst="rect">
            <a:avLst/>
          </a:prstGeom>
        </p:spPr>
      </p:pic>
      <p:pic>
        <p:nvPicPr>
          <p:cNvPr id="3" name="Picture 2" descr="A black and white logo&#10;&#10;Description automatically generated">
            <a:extLst>
              <a:ext uri="{FF2B5EF4-FFF2-40B4-BE49-F238E27FC236}">
                <a16:creationId xmlns:a16="http://schemas.microsoft.com/office/drawing/2014/main" id="{74331625-0B89-2683-8154-E26334DD59F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35" y="6309517"/>
            <a:ext cx="995137" cy="47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dea/Divid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black logo&#10;&#10;Description automatically generated">
            <a:extLst>
              <a:ext uri="{FF2B5EF4-FFF2-40B4-BE49-F238E27FC236}">
                <a16:creationId xmlns:a16="http://schemas.microsoft.com/office/drawing/2014/main" id="{C46959D4-E966-106E-F24F-D40A4C2243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5857" y="6416181"/>
            <a:ext cx="1582788" cy="330732"/>
          </a:xfrm>
          <a:prstGeom prst="rect">
            <a:avLst/>
          </a:prstGeom>
        </p:spPr>
      </p:pic>
      <p:pic>
        <p:nvPicPr>
          <p:cNvPr id="4" name="Picture 3" descr="A logo with colorful people on it&#10;&#10;Description automatically generated with medium confidence">
            <a:extLst>
              <a:ext uri="{FF2B5EF4-FFF2-40B4-BE49-F238E27FC236}">
                <a16:creationId xmlns:a16="http://schemas.microsoft.com/office/drawing/2014/main" id="{AFA238C0-9492-B12F-C76E-71CB314E4F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35" y="6309517"/>
            <a:ext cx="995136" cy="47674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A475CA1-D168-9CAE-7349-B6414663E29D}"/>
              </a:ext>
            </a:extLst>
          </p:cNvPr>
          <p:cNvSpPr/>
          <p:nvPr userDrawn="1"/>
        </p:nvSpPr>
        <p:spPr>
          <a:xfrm>
            <a:off x="7325360" y="0"/>
            <a:ext cx="4866640" cy="6197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D3F57F-E00C-EBE7-EDA4-7C1584EC18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9122" y="278197"/>
            <a:ext cx="6108572" cy="5450250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en-US"/>
              <a:t>Introduction/Big Idea Slide 5 </a:t>
            </a:r>
          </a:p>
        </p:txBody>
      </p:sp>
      <p:pic>
        <p:nvPicPr>
          <p:cNvPr id="8" name="Picture 7" descr="A group of people smiling&#10;&#10;Description automatically generated">
            <a:extLst>
              <a:ext uri="{FF2B5EF4-FFF2-40B4-BE49-F238E27FC236}">
                <a16:creationId xmlns:a16="http://schemas.microsoft.com/office/drawing/2014/main" id="{E7091623-A722-D4AB-F3EF-85BAEF69708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4862" y="1506070"/>
            <a:ext cx="6977138" cy="4763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095820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dea/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D1FD736-BB8F-EA8B-CC65-32E59E508BA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DF10C57-81B1-A1F3-C5C3-2E09AC594B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6374" y="471948"/>
            <a:ext cx="7141028" cy="5726482"/>
          </a:xfrm>
        </p:spPr>
        <p:txBody>
          <a:bodyPr anchor="ctr"/>
          <a:lstStyle>
            <a:lvl1pPr algn="ctr">
              <a:defRPr sz="6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Introduction/Big Idea slide 4</a:t>
            </a:r>
          </a:p>
        </p:txBody>
      </p:sp>
      <p:pic>
        <p:nvPicPr>
          <p:cNvPr id="2" name="Picture 1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689C4939-8E19-6991-2E24-2EEE7B85A4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5368" y="6416181"/>
            <a:ext cx="1592805" cy="330732"/>
          </a:xfrm>
          <a:prstGeom prst="rect">
            <a:avLst/>
          </a:prstGeom>
        </p:spPr>
      </p:pic>
      <p:pic>
        <p:nvPicPr>
          <p:cNvPr id="3" name="Picture 2" descr="A black and white logo&#10;&#10;Description automatically generated">
            <a:extLst>
              <a:ext uri="{FF2B5EF4-FFF2-40B4-BE49-F238E27FC236}">
                <a16:creationId xmlns:a16="http://schemas.microsoft.com/office/drawing/2014/main" id="{74331625-0B89-2683-8154-E26334DD59F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35" y="6309517"/>
            <a:ext cx="995137" cy="476740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F3F7B77-725E-9DAB-E144-2AE9379D9E1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613775" y="0"/>
            <a:ext cx="3578225" cy="6858000"/>
          </a:xfrm>
          <a:pattFill prst="pct10">
            <a:fgClr>
              <a:schemeClr val="bg1"/>
            </a:fgClr>
            <a:bgClr>
              <a:schemeClr val="accent2"/>
            </a:bgClr>
          </a:patt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685479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dea/Divider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57EEFEB-9959-2EC2-1077-C0A9907CCD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5724" y="353961"/>
            <a:ext cx="6804212" cy="5574890"/>
          </a:xfrm>
        </p:spPr>
        <p:txBody>
          <a:bodyPr anchor="ctr"/>
          <a:lstStyle>
            <a:lvl1pPr algn="ctr">
              <a:defRPr sz="60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Introduction/Big Idea slide 6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B5D817D-F7D8-178B-9487-210A14E9E583}"/>
              </a:ext>
            </a:extLst>
          </p:cNvPr>
          <p:cNvSpPr/>
          <p:nvPr userDrawn="1"/>
        </p:nvSpPr>
        <p:spPr>
          <a:xfrm>
            <a:off x="4491318" y="121024"/>
            <a:ext cx="591670" cy="6633937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8BF9FE7-6EFB-69E8-82CE-D5642259EDC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638675" cy="6858000"/>
          </a:xfrm>
          <a:pattFill prst="pct2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 dirty="0"/>
          </a:p>
        </p:txBody>
      </p:sp>
      <p:pic>
        <p:nvPicPr>
          <p:cNvPr id="2" name="Picture 1" descr="A blue and black logo&#10;&#10;Description automatically generated">
            <a:extLst>
              <a:ext uri="{FF2B5EF4-FFF2-40B4-BE49-F238E27FC236}">
                <a16:creationId xmlns:a16="http://schemas.microsoft.com/office/drawing/2014/main" id="{09AEAD8B-06D3-253D-145B-38825E0756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5857" y="6416181"/>
            <a:ext cx="1582788" cy="330732"/>
          </a:xfrm>
          <a:prstGeom prst="rect">
            <a:avLst/>
          </a:prstGeom>
        </p:spPr>
      </p:pic>
      <p:pic>
        <p:nvPicPr>
          <p:cNvPr id="3" name="Picture 2" descr="A logo with colorful people on it&#10;&#10;Description automatically generated with medium confidence">
            <a:extLst>
              <a:ext uri="{FF2B5EF4-FFF2-40B4-BE49-F238E27FC236}">
                <a16:creationId xmlns:a16="http://schemas.microsoft.com/office/drawing/2014/main" id="{DEE83E1F-7AF4-8036-DA11-A6D2B89E8D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5724" y="6309517"/>
            <a:ext cx="995136" cy="47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ig Idea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 algn="ctr">
              <a:defRPr sz="5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Slide with 4 ideas v1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9BB17C8F-C743-FA57-19EA-506314E35733}"/>
              </a:ext>
            </a:extLst>
          </p:cNvPr>
          <p:cNvSpPr/>
          <p:nvPr userDrawn="1"/>
        </p:nvSpPr>
        <p:spPr>
          <a:xfrm>
            <a:off x="515247" y="2125927"/>
            <a:ext cx="2305878" cy="3627783"/>
          </a:xfrm>
          <a:prstGeom prst="roundRect">
            <a:avLst>
              <a:gd name="adj" fmla="val 5272"/>
            </a:avLst>
          </a:prstGeom>
          <a:solidFill>
            <a:schemeClr val="accent5"/>
          </a:solidFill>
          <a:ln>
            <a:noFill/>
          </a:ln>
          <a:effectLst>
            <a:outerShdw blurRad="50800" dist="57708" dir="3546331" sx="101000" sy="101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Source Sans Pro" panose="020B0503030403020204" pitchFamily="34" charset="0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DAAF4124-4453-BE20-1C32-C6090F824953}"/>
              </a:ext>
            </a:extLst>
          </p:cNvPr>
          <p:cNvSpPr/>
          <p:nvPr userDrawn="1"/>
        </p:nvSpPr>
        <p:spPr>
          <a:xfrm>
            <a:off x="3416102" y="2125927"/>
            <a:ext cx="2305878" cy="3627783"/>
          </a:xfrm>
          <a:prstGeom prst="roundRect">
            <a:avLst>
              <a:gd name="adj" fmla="val 5272"/>
            </a:avLst>
          </a:prstGeom>
          <a:solidFill>
            <a:schemeClr val="accent5"/>
          </a:solidFill>
          <a:ln>
            <a:noFill/>
          </a:ln>
          <a:effectLst>
            <a:outerShdw blurRad="50800" dist="57708" dir="3546331" sx="101000" sy="101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Source Sans Pro" panose="020B0503030403020204" pitchFamily="34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A2699D1-970A-6F67-13C9-949FD0C67EA9}"/>
              </a:ext>
            </a:extLst>
          </p:cNvPr>
          <p:cNvSpPr/>
          <p:nvPr userDrawn="1"/>
        </p:nvSpPr>
        <p:spPr>
          <a:xfrm>
            <a:off x="282985" y="1741008"/>
            <a:ext cx="769836" cy="769836"/>
          </a:xfrm>
          <a:prstGeom prst="ellipse">
            <a:avLst/>
          </a:prstGeom>
          <a:solidFill>
            <a:schemeClr val="accent5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S" sz="3200" b="1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Tahoma"/>
                <a:ea typeface="Tahoma"/>
                <a:cs typeface="Tahoma"/>
              </a:rPr>
              <a:t>1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2C7AB125-F27F-B622-D37C-C1C5D6FAFA46}"/>
              </a:ext>
            </a:extLst>
          </p:cNvPr>
          <p:cNvSpPr/>
          <p:nvPr userDrawn="1"/>
        </p:nvSpPr>
        <p:spPr>
          <a:xfrm>
            <a:off x="6390530" y="2125927"/>
            <a:ext cx="2305878" cy="3627783"/>
          </a:xfrm>
          <a:prstGeom prst="roundRect">
            <a:avLst>
              <a:gd name="adj" fmla="val 5272"/>
            </a:avLst>
          </a:prstGeom>
          <a:solidFill>
            <a:schemeClr val="accent5"/>
          </a:solidFill>
          <a:ln>
            <a:noFill/>
          </a:ln>
          <a:effectLst>
            <a:outerShdw blurRad="50800" dist="57708" dir="3546331" sx="101000" sy="101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Source Sans Pro" panose="020B0503030403020204" pitchFamily="34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C32FF92-32B8-1F6A-A8D4-D3C1052FBEBA}"/>
              </a:ext>
            </a:extLst>
          </p:cNvPr>
          <p:cNvSpPr/>
          <p:nvPr userDrawn="1"/>
        </p:nvSpPr>
        <p:spPr>
          <a:xfrm>
            <a:off x="3202031" y="1741008"/>
            <a:ext cx="769836" cy="769836"/>
          </a:xfrm>
          <a:prstGeom prst="ellipse">
            <a:avLst/>
          </a:prstGeom>
          <a:solidFill>
            <a:schemeClr val="accent5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S" sz="3200" b="1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Tahoma"/>
                <a:ea typeface="Tahoma"/>
                <a:cs typeface="Tahoma"/>
              </a:rPr>
              <a:t>2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CD9FA9EA-EB15-9675-AC28-A9BD7DD3A834}"/>
              </a:ext>
            </a:extLst>
          </p:cNvPr>
          <p:cNvSpPr/>
          <p:nvPr userDrawn="1"/>
        </p:nvSpPr>
        <p:spPr>
          <a:xfrm>
            <a:off x="9333426" y="2125927"/>
            <a:ext cx="2305878" cy="3627783"/>
          </a:xfrm>
          <a:prstGeom prst="roundRect">
            <a:avLst>
              <a:gd name="adj" fmla="val 5272"/>
            </a:avLst>
          </a:prstGeom>
          <a:solidFill>
            <a:schemeClr val="accent5"/>
          </a:solidFill>
          <a:ln>
            <a:noFill/>
          </a:ln>
          <a:effectLst>
            <a:outerShdw blurRad="50800" dist="57708" dir="3546331" sx="101000" sy="101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Source Sans Pro" panose="020B0503030403020204" pitchFamily="34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2961A1A-F56E-2582-9485-26FFA51ADF31}"/>
              </a:ext>
            </a:extLst>
          </p:cNvPr>
          <p:cNvSpPr/>
          <p:nvPr userDrawn="1"/>
        </p:nvSpPr>
        <p:spPr>
          <a:xfrm>
            <a:off x="6173831" y="1741008"/>
            <a:ext cx="769836" cy="769836"/>
          </a:xfrm>
          <a:prstGeom prst="ellipse">
            <a:avLst/>
          </a:prstGeom>
          <a:solidFill>
            <a:schemeClr val="accent5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S" sz="3200" b="1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Tahoma"/>
                <a:ea typeface="Tahoma"/>
                <a:cs typeface="Tahoma"/>
              </a:rPr>
              <a:t>3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FC29E8E3-224A-B3FE-1F14-94153BE90EFF}"/>
              </a:ext>
            </a:extLst>
          </p:cNvPr>
          <p:cNvSpPr/>
          <p:nvPr userDrawn="1"/>
        </p:nvSpPr>
        <p:spPr>
          <a:xfrm>
            <a:off x="9075293" y="1741008"/>
            <a:ext cx="769836" cy="769836"/>
          </a:xfrm>
          <a:prstGeom prst="ellipse">
            <a:avLst/>
          </a:prstGeom>
          <a:solidFill>
            <a:schemeClr val="accent5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S" sz="3200" b="1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Tahoma"/>
                <a:ea typeface="Tahoma"/>
                <a:cs typeface="Tahoma"/>
              </a:rPr>
              <a:t>4</a:t>
            </a:r>
          </a:p>
        </p:txBody>
      </p:sp>
      <p:sp>
        <p:nvSpPr>
          <p:cNvPr id="7" name="Triangle 6">
            <a:extLst>
              <a:ext uri="{FF2B5EF4-FFF2-40B4-BE49-F238E27FC236}">
                <a16:creationId xmlns:a16="http://schemas.microsoft.com/office/drawing/2014/main" id="{08F590F8-5D5E-6A3E-8630-7B7BD47B33CB}"/>
              </a:ext>
            </a:extLst>
          </p:cNvPr>
          <p:cNvSpPr/>
          <p:nvPr userDrawn="1"/>
        </p:nvSpPr>
        <p:spPr>
          <a:xfrm rot="5400000">
            <a:off x="1087226" y="1928178"/>
            <a:ext cx="458778" cy="395498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riangle 7">
            <a:extLst>
              <a:ext uri="{FF2B5EF4-FFF2-40B4-BE49-F238E27FC236}">
                <a16:creationId xmlns:a16="http://schemas.microsoft.com/office/drawing/2014/main" id="{DD97240D-BB8A-2A8C-E4C9-A5335D6ECA2F}"/>
              </a:ext>
            </a:extLst>
          </p:cNvPr>
          <p:cNvSpPr/>
          <p:nvPr userDrawn="1"/>
        </p:nvSpPr>
        <p:spPr>
          <a:xfrm rot="5400000">
            <a:off x="4003146" y="1928178"/>
            <a:ext cx="458778" cy="395498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C5ADD16D-4B6F-E4DB-22B3-46C5FEBE6E74}"/>
              </a:ext>
            </a:extLst>
          </p:cNvPr>
          <p:cNvSpPr/>
          <p:nvPr userDrawn="1"/>
        </p:nvSpPr>
        <p:spPr>
          <a:xfrm rot="5400000">
            <a:off x="6969866" y="1928178"/>
            <a:ext cx="458778" cy="395498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riangle 14">
            <a:extLst>
              <a:ext uri="{FF2B5EF4-FFF2-40B4-BE49-F238E27FC236}">
                <a16:creationId xmlns:a16="http://schemas.microsoft.com/office/drawing/2014/main" id="{492EFDD2-EC8A-8C2C-A022-77533B9FF87A}"/>
              </a:ext>
            </a:extLst>
          </p:cNvPr>
          <p:cNvSpPr/>
          <p:nvPr userDrawn="1"/>
        </p:nvSpPr>
        <p:spPr>
          <a:xfrm rot="5400000">
            <a:off x="9875626" y="1928178"/>
            <a:ext cx="458778" cy="395498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5DC6BA65-BB1F-6183-FBDC-C454D2E1E8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9920" y="2584706"/>
            <a:ext cx="2032318" cy="2982658"/>
          </a:xfrm>
        </p:spPr>
        <p:txBody>
          <a:bodyPr>
            <a:normAutofit/>
          </a:bodyPr>
          <a:lstStyle>
            <a:lvl1pPr marL="0" indent="0">
              <a:buNone/>
              <a:defRPr sz="2800" b="0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/>
              <a:t>Idea 1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E4EF3F9-C0AF-5E6F-CC68-0F45F5E3E55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27438" y="2662238"/>
            <a:ext cx="1909762" cy="2905125"/>
          </a:xfrm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/>
              <a:t>Idea 2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28304FCD-1CA1-8EC9-DB17-2D4A3CDAD45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73838" y="2662238"/>
            <a:ext cx="1981200" cy="2905125"/>
          </a:xfrm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b="0" i="0">
                <a:solidFill>
                  <a:schemeClr val="bg1"/>
                </a:solidFill>
                <a:latin typeface="Source Sans Pro" panose="020B0503030403020204" pitchFamily="34" charset="0"/>
              </a:defRPr>
            </a:lvl2pPr>
            <a:lvl3pPr marL="914400" indent="0">
              <a:buNone/>
              <a:defRPr b="0" i="0">
                <a:solidFill>
                  <a:schemeClr val="bg1"/>
                </a:solidFill>
                <a:latin typeface="Source Sans Pro" panose="020B0503030403020204" pitchFamily="34" charset="0"/>
              </a:defRPr>
            </a:lvl3pPr>
            <a:lvl4pPr marL="1371600" indent="0">
              <a:buNone/>
              <a:defRPr b="0" i="0">
                <a:solidFill>
                  <a:schemeClr val="bg1"/>
                </a:solidFill>
                <a:latin typeface="Source Sans Pro" panose="020B0503030403020204" pitchFamily="34" charset="0"/>
              </a:defRPr>
            </a:lvl4pPr>
            <a:lvl5pPr marL="1828800" indent="0">
              <a:buNone/>
              <a:defRPr b="0" i="0">
                <a:solidFill>
                  <a:schemeClr val="bg1"/>
                </a:solidFill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Idea 3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5B7A5E20-F4DF-CC87-D9AA-9FBC0655AE3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30080" y="2662238"/>
            <a:ext cx="1941195" cy="2905125"/>
          </a:xfrm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/>
              <a:t>Idea 4</a:t>
            </a:r>
          </a:p>
        </p:txBody>
      </p:sp>
      <p:pic>
        <p:nvPicPr>
          <p:cNvPr id="6" name="Picture 5" descr="A blue and black logo&#10;&#10;Description automatically generated">
            <a:extLst>
              <a:ext uri="{FF2B5EF4-FFF2-40B4-BE49-F238E27FC236}">
                <a16:creationId xmlns:a16="http://schemas.microsoft.com/office/drawing/2014/main" id="{271463AB-ABED-8FA9-52A6-5C2E3AE82E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5857" y="6416181"/>
            <a:ext cx="1582788" cy="330732"/>
          </a:xfrm>
          <a:prstGeom prst="rect">
            <a:avLst/>
          </a:prstGeom>
        </p:spPr>
      </p:pic>
      <p:pic>
        <p:nvPicPr>
          <p:cNvPr id="11" name="Picture 10" descr="A logo with colorful people on it&#10;&#10;Description automatically generated with medium confidence">
            <a:extLst>
              <a:ext uri="{FF2B5EF4-FFF2-40B4-BE49-F238E27FC236}">
                <a16:creationId xmlns:a16="http://schemas.microsoft.com/office/drawing/2014/main" id="{3099DFF6-A899-833F-9F78-E1CDBD7848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35" y="6309517"/>
            <a:ext cx="995136" cy="47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ig Idea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579120"/>
            <a:ext cx="10515600" cy="1111568"/>
          </a:xfrm>
        </p:spPr>
        <p:txBody>
          <a:bodyPr>
            <a:normAutofit/>
          </a:bodyPr>
          <a:lstStyle>
            <a:lvl1pPr algn="ctr">
              <a:defRPr sz="5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Slide with 4 ideas v2</a:t>
            </a:r>
          </a:p>
        </p:txBody>
      </p:sp>
      <p:sp>
        <p:nvSpPr>
          <p:cNvPr id="9" name="Off-page Connector 8">
            <a:extLst>
              <a:ext uri="{FF2B5EF4-FFF2-40B4-BE49-F238E27FC236}">
                <a16:creationId xmlns:a16="http://schemas.microsoft.com/office/drawing/2014/main" id="{770DDEF9-4423-BD70-C992-532D8090B923}"/>
              </a:ext>
            </a:extLst>
          </p:cNvPr>
          <p:cNvSpPr/>
          <p:nvPr userDrawn="1"/>
        </p:nvSpPr>
        <p:spPr>
          <a:xfrm rot="16200000">
            <a:off x="8130540" y="2308860"/>
            <a:ext cx="3962399" cy="3327400"/>
          </a:xfrm>
          <a:prstGeom prst="flowChartOffpageConnector">
            <a:avLst/>
          </a:prstGeom>
          <a:solidFill>
            <a:schemeClr val="accent1"/>
          </a:soli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ff-page Connector 7">
            <a:extLst>
              <a:ext uri="{FF2B5EF4-FFF2-40B4-BE49-F238E27FC236}">
                <a16:creationId xmlns:a16="http://schemas.microsoft.com/office/drawing/2014/main" id="{F1824CC7-E72E-FACF-EDE6-5206A9056627}"/>
              </a:ext>
            </a:extLst>
          </p:cNvPr>
          <p:cNvSpPr/>
          <p:nvPr userDrawn="1"/>
        </p:nvSpPr>
        <p:spPr>
          <a:xfrm rot="16200000">
            <a:off x="5499100" y="2308860"/>
            <a:ext cx="3962399" cy="3327400"/>
          </a:xfrm>
          <a:prstGeom prst="flowChartOffpageConnector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ff-page Connector 6">
            <a:extLst>
              <a:ext uri="{FF2B5EF4-FFF2-40B4-BE49-F238E27FC236}">
                <a16:creationId xmlns:a16="http://schemas.microsoft.com/office/drawing/2014/main" id="{1BF53653-B6A2-0C65-F73F-DCA65ECCB981}"/>
              </a:ext>
            </a:extLst>
          </p:cNvPr>
          <p:cNvSpPr/>
          <p:nvPr userDrawn="1"/>
        </p:nvSpPr>
        <p:spPr>
          <a:xfrm rot="16200000">
            <a:off x="2847340" y="2308860"/>
            <a:ext cx="3962399" cy="3327400"/>
          </a:xfrm>
          <a:prstGeom prst="flowChartOffpageConnector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ff-page Connector 5">
            <a:extLst>
              <a:ext uri="{FF2B5EF4-FFF2-40B4-BE49-F238E27FC236}">
                <a16:creationId xmlns:a16="http://schemas.microsoft.com/office/drawing/2014/main" id="{90C802C0-E820-B40B-1298-ABBE9FDCC6EB}"/>
              </a:ext>
            </a:extLst>
          </p:cNvPr>
          <p:cNvSpPr/>
          <p:nvPr userDrawn="1"/>
        </p:nvSpPr>
        <p:spPr>
          <a:xfrm rot="16200000">
            <a:off x="246380" y="2308860"/>
            <a:ext cx="3962399" cy="3327400"/>
          </a:xfrm>
          <a:prstGeom prst="flowChartOffpageConnector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94BEBA9-3608-F106-2BCD-BBDC03D5815A}"/>
              </a:ext>
            </a:extLst>
          </p:cNvPr>
          <p:cNvSpPr/>
          <p:nvPr userDrawn="1"/>
        </p:nvSpPr>
        <p:spPr>
          <a:xfrm>
            <a:off x="0" y="0"/>
            <a:ext cx="12192000" cy="4775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A blue and black logo&#10;&#10;Description automatically generated">
            <a:extLst>
              <a:ext uri="{FF2B5EF4-FFF2-40B4-BE49-F238E27FC236}">
                <a16:creationId xmlns:a16="http://schemas.microsoft.com/office/drawing/2014/main" id="{70DA13D8-E08F-21F0-B503-E81D801AEF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5857" y="6416181"/>
            <a:ext cx="1582788" cy="330732"/>
          </a:xfrm>
          <a:prstGeom prst="rect">
            <a:avLst/>
          </a:prstGeom>
        </p:spPr>
      </p:pic>
      <p:pic>
        <p:nvPicPr>
          <p:cNvPr id="5" name="Picture 4" descr="A logo with colorful people on it&#10;&#10;Description automatically generated with medium confidence">
            <a:extLst>
              <a:ext uri="{FF2B5EF4-FFF2-40B4-BE49-F238E27FC236}">
                <a16:creationId xmlns:a16="http://schemas.microsoft.com/office/drawing/2014/main" id="{B8300F84-52B0-CE7C-9B7F-AAADBF0B7E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35" y="6309517"/>
            <a:ext cx="995136" cy="476740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C6C467B-6C26-5476-E492-40B16EA238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9450" y="2157047"/>
            <a:ext cx="2579688" cy="3623041"/>
          </a:xfrm>
        </p:spPr>
        <p:txBody>
          <a:bodyPr anchor="ctr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Idea here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50BF175F-66C8-067A-422C-54DD9FB980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91573" y="2157047"/>
            <a:ext cx="1968525" cy="3623041"/>
          </a:xfrm>
        </p:spPr>
        <p:txBody>
          <a:bodyPr anchor="ctr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Idea here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4D8A461F-0EF5-73E8-0722-975554326F0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29265" y="2157047"/>
            <a:ext cx="1968525" cy="3623041"/>
          </a:xfrm>
        </p:spPr>
        <p:txBody>
          <a:bodyPr anchor="ctr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Idea here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6810A96C-CAB4-058D-7CE1-DB1566B3B0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78680" y="2157047"/>
            <a:ext cx="1968525" cy="3623041"/>
          </a:xfrm>
        </p:spPr>
        <p:txBody>
          <a:bodyPr anchor="ctr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Idea here</a:t>
            </a:r>
          </a:p>
        </p:txBody>
      </p:sp>
    </p:spTree>
    <p:extLst>
      <p:ext uri="{BB962C8B-B14F-4D97-AF65-F5344CB8AC3E}">
        <p14:creationId xmlns:p14="http://schemas.microsoft.com/office/powerpoint/2010/main" val="1261753054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Big Ide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 algn="ctr">
              <a:defRPr sz="5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Slide with 5 ideas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6B47D049-8CC3-E3CD-70BA-587416AAD632}"/>
              </a:ext>
            </a:extLst>
          </p:cNvPr>
          <p:cNvSpPr/>
          <p:nvPr userDrawn="1"/>
        </p:nvSpPr>
        <p:spPr>
          <a:xfrm>
            <a:off x="301311" y="1801836"/>
            <a:ext cx="2146991" cy="4099775"/>
          </a:xfrm>
          <a:prstGeom prst="roundRect">
            <a:avLst>
              <a:gd name="adj" fmla="val 5272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57708" dir="3546331" sx="101000" sy="101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Source Sans Pro" panose="020B0503030403020204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58272AB-7D1B-E759-BE9B-9253E92EF40B}"/>
              </a:ext>
            </a:extLst>
          </p:cNvPr>
          <p:cNvSpPr/>
          <p:nvPr userDrawn="1"/>
        </p:nvSpPr>
        <p:spPr>
          <a:xfrm>
            <a:off x="301311" y="1416917"/>
            <a:ext cx="769836" cy="76983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S" sz="3200" b="1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Tahoma"/>
                <a:ea typeface="Tahoma"/>
                <a:cs typeface="Tahoma"/>
              </a:rPr>
              <a:t>1</a:t>
            </a:r>
          </a:p>
        </p:txBody>
      </p:sp>
      <p:sp>
        <p:nvSpPr>
          <p:cNvPr id="12" name="Triangle 11">
            <a:extLst>
              <a:ext uri="{FF2B5EF4-FFF2-40B4-BE49-F238E27FC236}">
                <a16:creationId xmlns:a16="http://schemas.microsoft.com/office/drawing/2014/main" id="{43ACB8C4-00F5-3C64-72F0-E837F3B57405}"/>
              </a:ext>
            </a:extLst>
          </p:cNvPr>
          <p:cNvSpPr/>
          <p:nvPr userDrawn="1"/>
        </p:nvSpPr>
        <p:spPr>
          <a:xfrm rot="5400000">
            <a:off x="1105552" y="1604087"/>
            <a:ext cx="458778" cy="395498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64041156-9EC5-AF91-34AD-694B759CC5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5984" y="2260615"/>
            <a:ext cx="1889471" cy="3407532"/>
          </a:xfrm>
        </p:spPr>
        <p:txBody>
          <a:bodyPr>
            <a:normAutofit/>
          </a:bodyPr>
          <a:lstStyle>
            <a:lvl1pPr marL="0" indent="0">
              <a:buNone/>
              <a:defRPr sz="2800" b="0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/>
              <a:t>Idea 1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08CF0330-049E-75D0-66D5-681C22E5795D}"/>
              </a:ext>
            </a:extLst>
          </p:cNvPr>
          <p:cNvSpPr/>
          <p:nvPr userDrawn="1"/>
        </p:nvSpPr>
        <p:spPr>
          <a:xfrm>
            <a:off x="2668186" y="1801836"/>
            <a:ext cx="2146991" cy="4099775"/>
          </a:xfrm>
          <a:prstGeom prst="roundRect">
            <a:avLst>
              <a:gd name="adj" fmla="val 5272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57708" dir="3546331" sx="101000" sy="101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Source Sans Pro" panose="020B0503030403020204" pitchFamily="34" charset="0"/>
            </a:endParaRP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CDDC11E8-2B81-57CF-F475-4360503484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82859" y="2260615"/>
            <a:ext cx="1889471" cy="3407532"/>
          </a:xfrm>
        </p:spPr>
        <p:txBody>
          <a:bodyPr>
            <a:normAutofit/>
          </a:bodyPr>
          <a:lstStyle>
            <a:lvl1pPr marL="0" indent="0">
              <a:buNone/>
              <a:defRPr sz="2800" b="0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/>
              <a:t>Idea 1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254A0F7-8A00-5D5F-41E8-63A38EA23241}"/>
              </a:ext>
            </a:extLst>
          </p:cNvPr>
          <p:cNvSpPr/>
          <p:nvPr userDrawn="1"/>
        </p:nvSpPr>
        <p:spPr>
          <a:xfrm>
            <a:off x="2662603" y="1416917"/>
            <a:ext cx="769836" cy="76983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S" sz="3200" b="1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Tahoma"/>
                <a:ea typeface="Tahoma"/>
                <a:cs typeface="Tahoma"/>
              </a:rPr>
              <a:t>2</a:t>
            </a:r>
          </a:p>
        </p:txBody>
      </p:sp>
      <p:sp>
        <p:nvSpPr>
          <p:cNvPr id="22" name="Triangle 21">
            <a:extLst>
              <a:ext uri="{FF2B5EF4-FFF2-40B4-BE49-F238E27FC236}">
                <a16:creationId xmlns:a16="http://schemas.microsoft.com/office/drawing/2014/main" id="{9F041623-0FD2-0662-E23A-FF3B30F09877}"/>
              </a:ext>
            </a:extLst>
          </p:cNvPr>
          <p:cNvSpPr/>
          <p:nvPr userDrawn="1"/>
        </p:nvSpPr>
        <p:spPr>
          <a:xfrm rot="5400000">
            <a:off x="3466844" y="1604087"/>
            <a:ext cx="458778" cy="395498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4E1742DD-BBE9-1BEA-7858-B255CB644F42}"/>
              </a:ext>
            </a:extLst>
          </p:cNvPr>
          <p:cNvSpPr/>
          <p:nvPr userDrawn="1"/>
        </p:nvSpPr>
        <p:spPr>
          <a:xfrm>
            <a:off x="5035061" y="1801836"/>
            <a:ext cx="2146991" cy="4099775"/>
          </a:xfrm>
          <a:prstGeom prst="roundRect">
            <a:avLst>
              <a:gd name="adj" fmla="val 5272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57708" dir="3546331" sx="101000" sy="101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Source Sans Pro" panose="020B0503030403020204" pitchFamily="34" charset="0"/>
            </a:endParaRPr>
          </a:p>
        </p:txBody>
      </p:sp>
      <p:sp>
        <p:nvSpPr>
          <p:cNvPr id="29" name="Text Placeholder 16">
            <a:extLst>
              <a:ext uri="{FF2B5EF4-FFF2-40B4-BE49-F238E27FC236}">
                <a16:creationId xmlns:a16="http://schemas.microsoft.com/office/drawing/2014/main" id="{A853FC6A-FADF-5016-5FE3-627CB47B467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49734" y="2260615"/>
            <a:ext cx="1889471" cy="3407532"/>
          </a:xfrm>
        </p:spPr>
        <p:txBody>
          <a:bodyPr>
            <a:normAutofit/>
          </a:bodyPr>
          <a:lstStyle>
            <a:lvl1pPr marL="0" indent="0">
              <a:buNone/>
              <a:defRPr sz="2800" b="0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/>
              <a:t>Idea 1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AC5F74D7-3DB0-21DA-D412-A8A14F233A91}"/>
              </a:ext>
            </a:extLst>
          </p:cNvPr>
          <p:cNvSpPr/>
          <p:nvPr userDrawn="1"/>
        </p:nvSpPr>
        <p:spPr>
          <a:xfrm>
            <a:off x="7401936" y="1801836"/>
            <a:ext cx="2146991" cy="4099775"/>
          </a:xfrm>
          <a:prstGeom prst="roundRect">
            <a:avLst>
              <a:gd name="adj" fmla="val 5272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57708" dir="3546331" sx="101000" sy="101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Source Sans Pro" panose="020B0503030403020204" pitchFamily="34" charset="0"/>
            </a:endParaRPr>
          </a:p>
        </p:txBody>
      </p:sp>
      <p:sp>
        <p:nvSpPr>
          <p:cNvPr id="31" name="Text Placeholder 16">
            <a:extLst>
              <a:ext uri="{FF2B5EF4-FFF2-40B4-BE49-F238E27FC236}">
                <a16:creationId xmlns:a16="http://schemas.microsoft.com/office/drawing/2014/main" id="{8780517B-9E70-64FD-DFCC-EE1CC8321C9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516609" y="2260615"/>
            <a:ext cx="1889471" cy="3407532"/>
          </a:xfrm>
        </p:spPr>
        <p:txBody>
          <a:bodyPr>
            <a:normAutofit/>
          </a:bodyPr>
          <a:lstStyle>
            <a:lvl1pPr marL="0" indent="0">
              <a:buNone/>
              <a:defRPr sz="2800" b="0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/>
              <a:t>Idea 1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F26DD862-E8FD-1787-51CC-C47CC8738228}"/>
              </a:ext>
            </a:extLst>
          </p:cNvPr>
          <p:cNvSpPr/>
          <p:nvPr userDrawn="1"/>
        </p:nvSpPr>
        <p:spPr>
          <a:xfrm>
            <a:off x="5049220" y="1416917"/>
            <a:ext cx="769836" cy="76983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S" sz="3200" b="1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Tahoma"/>
                <a:ea typeface="Tahoma"/>
                <a:cs typeface="Tahoma"/>
              </a:rPr>
              <a:t>3</a:t>
            </a:r>
          </a:p>
        </p:txBody>
      </p:sp>
      <p:sp>
        <p:nvSpPr>
          <p:cNvPr id="33" name="Triangle 32">
            <a:extLst>
              <a:ext uri="{FF2B5EF4-FFF2-40B4-BE49-F238E27FC236}">
                <a16:creationId xmlns:a16="http://schemas.microsoft.com/office/drawing/2014/main" id="{487A154C-1BB6-411B-2E8F-637B57D4D557}"/>
              </a:ext>
            </a:extLst>
          </p:cNvPr>
          <p:cNvSpPr/>
          <p:nvPr userDrawn="1"/>
        </p:nvSpPr>
        <p:spPr>
          <a:xfrm rot="5400000">
            <a:off x="5853461" y="1604087"/>
            <a:ext cx="458778" cy="395498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29F5143D-F5F6-4CD4-54F8-93DA8384B507}"/>
              </a:ext>
            </a:extLst>
          </p:cNvPr>
          <p:cNvSpPr/>
          <p:nvPr userDrawn="1"/>
        </p:nvSpPr>
        <p:spPr>
          <a:xfrm>
            <a:off x="7401936" y="1416917"/>
            <a:ext cx="769836" cy="76983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S" sz="3200" b="1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Tahoma"/>
                <a:ea typeface="Tahoma"/>
                <a:cs typeface="Tahoma"/>
              </a:rPr>
              <a:t>4</a:t>
            </a:r>
          </a:p>
        </p:txBody>
      </p:sp>
      <p:sp>
        <p:nvSpPr>
          <p:cNvPr id="35" name="Triangle 34">
            <a:extLst>
              <a:ext uri="{FF2B5EF4-FFF2-40B4-BE49-F238E27FC236}">
                <a16:creationId xmlns:a16="http://schemas.microsoft.com/office/drawing/2014/main" id="{DEA13CBD-BCF0-4B9B-4AC2-C29550C2EB3D}"/>
              </a:ext>
            </a:extLst>
          </p:cNvPr>
          <p:cNvSpPr/>
          <p:nvPr userDrawn="1"/>
        </p:nvSpPr>
        <p:spPr>
          <a:xfrm rot="5400000">
            <a:off x="8206177" y="1604087"/>
            <a:ext cx="458778" cy="395498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6F75FB72-2AE4-883B-C1B5-42F845ABB7BA}"/>
              </a:ext>
            </a:extLst>
          </p:cNvPr>
          <p:cNvSpPr/>
          <p:nvPr userDrawn="1"/>
        </p:nvSpPr>
        <p:spPr>
          <a:xfrm>
            <a:off x="9765758" y="1801836"/>
            <a:ext cx="2146991" cy="4099775"/>
          </a:xfrm>
          <a:prstGeom prst="roundRect">
            <a:avLst>
              <a:gd name="adj" fmla="val 5272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57708" dir="3546331" sx="101000" sy="101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Source Sans Pro" panose="020B0503030403020204" pitchFamily="34" charset="0"/>
            </a:endParaRPr>
          </a:p>
        </p:txBody>
      </p:sp>
      <p:sp>
        <p:nvSpPr>
          <p:cNvPr id="37" name="Text Placeholder 16">
            <a:extLst>
              <a:ext uri="{FF2B5EF4-FFF2-40B4-BE49-F238E27FC236}">
                <a16:creationId xmlns:a16="http://schemas.microsoft.com/office/drawing/2014/main" id="{F3A9F5F7-7860-B9D9-8FEE-3590687EF78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880431" y="2260615"/>
            <a:ext cx="1889471" cy="3407532"/>
          </a:xfrm>
        </p:spPr>
        <p:txBody>
          <a:bodyPr>
            <a:normAutofit/>
          </a:bodyPr>
          <a:lstStyle>
            <a:lvl1pPr marL="0" indent="0">
              <a:buNone/>
              <a:defRPr sz="2800" b="0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/>
              <a:t>Idea 1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4ACE994F-9A9B-2E24-598E-32E1183C78E0}"/>
              </a:ext>
            </a:extLst>
          </p:cNvPr>
          <p:cNvSpPr/>
          <p:nvPr userDrawn="1"/>
        </p:nvSpPr>
        <p:spPr>
          <a:xfrm>
            <a:off x="9765758" y="1416917"/>
            <a:ext cx="769836" cy="76983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S" sz="3200" b="1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Tahoma"/>
                <a:ea typeface="Tahoma"/>
                <a:cs typeface="Tahoma"/>
              </a:rPr>
              <a:t>5</a:t>
            </a:r>
          </a:p>
        </p:txBody>
      </p:sp>
      <p:sp>
        <p:nvSpPr>
          <p:cNvPr id="39" name="Triangle 38">
            <a:extLst>
              <a:ext uri="{FF2B5EF4-FFF2-40B4-BE49-F238E27FC236}">
                <a16:creationId xmlns:a16="http://schemas.microsoft.com/office/drawing/2014/main" id="{32B08EC0-FE75-2326-600A-BCB08C387299}"/>
              </a:ext>
            </a:extLst>
          </p:cNvPr>
          <p:cNvSpPr/>
          <p:nvPr userDrawn="1"/>
        </p:nvSpPr>
        <p:spPr>
          <a:xfrm rot="5400000">
            <a:off x="10569999" y="1604087"/>
            <a:ext cx="458778" cy="395498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0" name="Picture 39" descr="A blue and black logo&#10;&#10;Description automatically generated">
            <a:extLst>
              <a:ext uri="{FF2B5EF4-FFF2-40B4-BE49-F238E27FC236}">
                <a16:creationId xmlns:a16="http://schemas.microsoft.com/office/drawing/2014/main" id="{EF8F4A3A-4CEF-130F-C7DF-80E8467313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5857" y="6416181"/>
            <a:ext cx="1582788" cy="330732"/>
          </a:xfrm>
          <a:prstGeom prst="rect">
            <a:avLst/>
          </a:prstGeom>
        </p:spPr>
      </p:pic>
      <p:pic>
        <p:nvPicPr>
          <p:cNvPr id="41" name="Picture 40" descr="A logo with colorful people on it&#10;&#10;Description automatically generated with medium confidence">
            <a:extLst>
              <a:ext uri="{FF2B5EF4-FFF2-40B4-BE49-F238E27FC236}">
                <a16:creationId xmlns:a16="http://schemas.microsoft.com/office/drawing/2014/main" id="{5E91705E-A7A0-2A65-92DA-6BBB7F182BB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35" y="6309517"/>
            <a:ext cx="995136" cy="47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278803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ig Ide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B4F5B-69B9-E8E1-FAEA-00114A60D2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Slide with 3 big ideas</a:t>
            </a:r>
          </a:p>
        </p:txBody>
      </p:sp>
      <p:pic>
        <p:nvPicPr>
          <p:cNvPr id="3" name="Picture 2" descr="A blue and black logo&#10;&#10;Description automatically generated">
            <a:extLst>
              <a:ext uri="{FF2B5EF4-FFF2-40B4-BE49-F238E27FC236}">
                <a16:creationId xmlns:a16="http://schemas.microsoft.com/office/drawing/2014/main" id="{871D10A8-B370-6418-E000-8DF272D7C7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5857" y="6416181"/>
            <a:ext cx="1582788" cy="330732"/>
          </a:xfrm>
          <a:prstGeom prst="rect">
            <a:avLst/>
          </a:prstGeom>
        </p:spPr>
      </p:pic>
      <p:pic>
        <p:nvPicPr>
          <p:cNvPr id="4" name="Picture 3" descr="A logo with colorful people on it&#10;&#10;Description automatically generated with medium confidence">
            <a:extLst>
              <a:ext uri="{FF2B5EF4-FFF2-40B4-BE49-F238E27FC236}">
                <a16:creationId xmlns:a16="http://schemas.microsoft.com/office/drawing/2014/main" id="{7397682B-46E8-D9E4-7523-A4D84A646F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35" y="6309517"/>
            <a:ext cx="995136" cy="476740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D995C757-9145-0203-2432-B817D858D82B}"/>
              </a:ext>
            </a:extLst>
          </p:cNvPr>
          <p:cNvSpPr/>
          <p:nvPr userDrawn="1"/>
        </p:nvSpPr>
        <p:spPr>
          <a:xfrm>
            <a:off x="796182" y="2193162"/>
            <a:ext cx="3107101" cy="3627783"/>
          </a:xfrm>
          <a:prstGeom prst="roundRect">
            <a:avLst>
              <a:gd name="adj" fmla="val 5272"/>
            </a:avLst>
          </a:prstGeom>
          <a:solidFill>
            <a:schemeClr val="accent3"/>
          </a:solidFill>
          <a:ln>
            <a:noFill/>
          </a:ln>
          <a:effectLst>
            <a:outerShdw blurRad="50800" dist="57708" dir="3546331" sx="101000" sy="101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Source Sans Pro" panose="020B0503030403020204" pitchFamily="34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0D5882A7-445A-4B05-7A05-D24CDDB0FFE4}"/>
              </a:ext>
            </a:extLst>
          </p:cNvPr>
          <p:cNvSpPr/>
          <p:nvPr userDrawn="1"/>
        </p:nvSpPr>
        <p:spPr>
          <a:xfrm>
            <a:off x="4505668" y="2193162"/>
            <a:ext cx="3107102" cy="3627783"/>
          </a:xfrm>
          <a:prstGeom prst="roundRect">
            <a:avLst>
              <a:gd name="adj" fmla="val 5272"/>
            </a:avLst>
          </a:prstGeom>
          <a:solidFill>
            <a:schemeClr val="accent3"/>
          </a:solidFill>
          <a:ln>
            <a:noFill/>
          </a:ln>
          <a:effectLst>
            <a:outerShdw blurRad="50800" dist="57708" dir="3546331" sx="101000" sy="101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Source Sans Pro" panose="020B050303040302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AC3500F-8429-C479-F352-BB187F3A90BA}"/>
              </a:ext>
            </a:extLst>
          </p:cNvPr>
          <p:cNvSpPr/>
          <p:nvPr userDrawn="1"/>
        </p:nvSpPr>
        <p:spPr>
          <a:xfrm>
            <a:off x="563920" y="1808243"/>
            <a:ext cx="769836" cy="76983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S" sz="3200" b="1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Tahoma"/>
                <a:ea typeface="Tahoma"/>
                <a:cs typeface="Tahoma"/>
              </a:rPr>
              <a:t>1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55ED1F-7FC6-1401-32F2-6EE4DA9D0469}"/>
              </a:ext>
            </a:extLst>
          </p:cNvPr>
          <p:cNvSpPr/>
          <p:nvPr userDrawn="1"/>
        </p:nvSpPr>
        <p:spPr>
          <a:xfrm>
            <a:off x="8466512" y="2193162"/>
            <a:ext cx="3107101" cy="3627783"/>
          </a:xfrm>
          <a:prstGeom prst="roundRect">
            <a:avLst>
              <a:gd name="adj" fmla="val 5272"/>
            </a:avLst>
          </a:prstGeom>
          <a:solidFill>
            <a:schemeClr val="accent3"/>
          </a:solidFill>
          <a:ln>
            <a:noFill/>
          </a:ln>
          <a:effectLst>
            <a:outerShdw blurRad="50800" dist="57708" dir="3546331" sx="101000" sy="101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Source Sans Pro" panose="020B050303040302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470C6F8-2441-E0DF-4AD8-26484683E76A}"/>
              </a:ext>
            </a:extLst>
          </p:cNvPr>
          <p:cNvSpPr/>
          <p:nvPr userDrawn="1"/>
        </p:nvSpPr>
        <p:spPr>
          <a:xfrm>
            <a:off x="4362224" y="1808243"/>
            <a:ext cx="769836" cy="76983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S" sz="3200" b="1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Tahoma"/>
                <a:ea typeface="Tahoma"/>
                <a:cs typeface="Tahoma"/>
              </a:rPr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EB947D0-C1A8-2050-0E5D-30786BED963B}"/>
              </a:ext>
            </a:extLst>
          </p:cNvPr>
          <p:cNvSpPr/>
          <p:nvPr userDrawn="1"/>
        </p:nvSpPr>
        <p:spPr>
          <a:xfrm>
            <a:off x="8215155" y="1808243"/>
            <a:ext cx="769836" cy="76983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S" sz="3200" b="1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Tahoma"/>
                <a:ea typeface="Tahoma"/>
                <a:cs typeface="Tahoma"/>
              </a:rPr>
              <a:t>3</a:t>
            </a:r>
          </a:p>
        </p:txBody>
      </p:sp>
      <p:sp>
        <p:nvSpPr>
          <p:cNvPr id="11" name="Triangle 10">
            <a:extLst>
              <a:ext uri="{FF2B5EF4-FFF2-40B4-BE49-F238E27FC236}">
                <a16:creationId xmlns:a16="http://schemas.microsoft.com/office/drawing/2014/main" id="{CBD908A5-F9D1-F28C-83C1-50C1556AE2AD}"/>
              </a:ext>
            </a:extLst>
          </p:cNvPr>
          <p:cNvSpPr/>
          <p:nvPr userDrawn="1"/>
        </p:nvSpPr>
        <p:spPr>
          <a:xfrm rot="5400000">
            <a:off x="1368161" y="1995413"/>
            <a:ext cx="458778" cy="395498"/>
          </a:xfrm>
          <a:prstGeom prst="triangl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riangle 11">
            <a:extLst>
              <a:ext uri="{FF2B5EF4-FFF2-40B4-BE49-F238E27FC236}">
                <a16:creationId xmlns:a16="http://schemas.microsoft.com/office/drawing/2014/main" id="{8B3153A5-5750-D894-EBFE-1CD82F3F573E}"/>
              </a:ext>
            </a:extLst>
          </p:cNvPr>
          <p:cNvSpPr/>
          <p:nvPr userDrawn="1"/>
        </p:nvSpPr>
        <p:spPr>
          <a:xfrm rot="5400000">
            <a:off x="5163339" y="1995413"/>
            <a:ext cx="458778" cy="395498"/>
          </a:xfrm>
          <a:prstGeom prst="triangl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riangle 12">
            <a:extLst>
              <a:ext uri="{FF2B5EF4-FFF2-40B4-BE49-F238E27FC236}">
                <a16:creationId xmlns:a16="http://schemas.microsoft.com/office/drawing/2014/main" id="{440B33C7-2359-4876-0799-65E8AB42E517}"/>
              </a:ext>
            </a:extLst>
          </p:cNvPr>
          <p:cNvSpPr/>
          <p:nvPr userDrawn="1"/>
        </p:nvSpPr>
        <p:spPr>
          <a:xfrm rot="5400000">
            <a:off x="9011190" y="1995413"/>
            <a:ext cx="458778" cy="395498"/>
          </a:xfrm>
          <a:prstGeom prst="triangl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 Placeholder 16">
            <a:extLst>
              <a:ext uri="{FF2B5EF4-FFF2-40B4-BE49-F238E27FC236}">
                <a16:creationId xmlns:a16="http://schemas.microsoft.com/office/drawing/2014/main" id="{0D5EF596-E856-3ABC-A2E5-3601AEC336D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0854" y="2651941"/>
            <a:ext cx="2741071" cy="298265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 b="0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/>
              <a:t>Idea 1</a:t>
            </a:r>
          </a:p>
        </p:txBody>
      </p:sp>
      <p:sp>
        <p:nvSpPr>
          <p:cNvPr id="15" name="Text Placeholder 18">
            <a:extLst>
              <a:ext uri="{FF2B5EF4-FFF2-40B4-BE49-F238E27FC236}">
                <a16:creationId xmlns:a16="http://schemas.microsoft.com/office/drawing/2014/main" id="{6A523245-AA43-57D4-CED3-BB62E95AD57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87630" y="2729473"/>
            <a:ext cx="2589353" cy="2905125"/>
          </a:xfrm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/>
              <a:t>Idea 2</a:t>
            </a:r>
          </a:p>
        </p:txBody>
      </p:sp>
      <p:sp>
        <p:nvSpPr>
          <p:cNvPr id="16" name="Text Placeholder 20">
            <a:extLst>
              <a:ext uri="{FF2B5EF4-FFF2-40B4-BE49-F238E27FC236}">
                <a16:creationId xmlns:a16="http://schemas.microsoft.com/office/drawing/2014/main" id="{706F08B9-D83B-623A-0E05-AB2D0D86F55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615162" y="2729473"/>
            <a:ext cx="2740698" cy="2905125"/>
          </a:xfrm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b="0" i="0">
                <a:solidFill>
                  <a:schemeClr val="bg1"/>
                </a:solidFill>
                <a:latin typeface="Source Sans Pro" panose="020B0503030403020204" pitchFamily="34" charset="0"/>
              </a:defRPr>
            </a:lvl2pPr>
            <a:lvl3pPr marL="914400" indent="0">
              <a:buNone/>
              <a:defRPr b="0" i="0">
                <a:solidFill>
                  <a:schemeClr val="bg1"/>
                </a:solidFill>
                <a:latin typeface="Source Sans Pro" panose="020B0503030403020204" pitchFamily="34" charset="0"/>
              </a:defRPr>
            </a:lvl3pPr>
            <a:lvl4pPr marL="1371600" indent="0">
              <a:buNone/>
              <a:defRPr b="0" i="0">
                <a:solidFill>
                  <a:schemeClr val="bg1"/>
                </a:solidFill>
                <a:latin typeface="Source Sans Pro" panose="020B0503030403020204" pitchFamily="34" charset="0"/>
              </a:defRPr>
            </a:lvl4pPr>
            <a:lvl5pPr marL="1828800" indent="0">
              <a:buNone/>
              <a:defRPr b="0" i="0">
                <a:solidFill>
                  <a:schemeClr val="bg1"/>
                </a:solidFill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Idea 3</a:t>
            </a:r>
          </a:p>
        </p:txBody>
      </p:sp>
    </p:spTree>
    <p:extLst>
      <p:ext uri="{BB962C8B-B14F-4D97-AF65-F5344CB8AC3E}">
        <p14:creationId xmlns:p14="http://schemas.microsoft.com/office/powerpoint/2010/main" val="41911066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2CFE9-615D-0D1D-D432-99C9A21E3B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962" y="2876638"/>
            <a:ext cx="11248076" cy="1669463"/>
          </a:xfrm>
        </p:spPr>
        <p:txBody>
          <a:bodyPr>
            <a:noAutofit/>
          </a:bodyPr>
          <a:lstStyle>
            <a:lvl1pPr algn="ctr">
              <a:defRPr sz="66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Title Slide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550DAD-F8C1-B659-BE9E-206796F9B7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8704" y="4546101"/>
            <a:ext cx="8814592" cy="763318"/>
          </a:xfrm>
        </p:spPr>
        <p:txBody>
          <a:bodyPr/>
          <a:lstStyle>
            <a:lvl1pPr marL="0" indent="0" algn="ctr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pic>
        <p:nvPicPr>
          <p:cNvPr id="5" name="Picture 4" descr="A blue and black logo&#10;&#10;Description automatically generated">
            <a:extLst>
              <a:ext uri="{FF2B5EF4-FFF2-40B4-BE49-F238E27FC236}">
                <a16:creationId xmlns:a16="http://schemas.microsoft.com/office/drawing/2014/main" id="{F1EDB806-87E3-15DC-6460-08E4908864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3858" y="6357256"/>
            <a:ext cx="1864787" cy="389657"/>
          </a:xfrm>
          <a:prstGeom prst="rect">
            <a:avLst/>
          </a:prstGeom>
        </p:spPr>
      </p:pic>
      <p:pic>
        <p:nvPicPr>
          <p:cNvPr id="6" name="Picture 5" descr="A logo with colorful people on it&#10;&#10;Description automatically generated with medium confidence">
            <a:extLst>
              <a:ext uri="{FF2B5EF4-FFF2-40B4-BE49-F238E27FC236}">
                <a16:creationId xmlns:a16="http://schemas.microsoft.com/office/drawing/2014/main" id="{21808F66-D57B-4CA5-3C4D-0D95BADE57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35" y="6157272"/>
            <a:ext cx="1312930" cy="628985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F53DD4D-1D70-9C53-2342-092B05E53A5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2212975"/>
          </a:xfrm>
          <a:pattFill prst="pct20">
            <a:fgClr>
              <a:schemeClr val="accent2"/>
            </a:fgClr>
            <a:bgClr>
              <a:schemeClr val="bg1"/>
            </a:bgClr>
          </a:patt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999199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3 Idea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black logo&#10;&#10;Description automatically generated">
            <a:extLst>
              <a:ext uri="{FF2B5EF4-FFF2-40B4-BE49-F238E27FC236}">
                <a16:creationId xmlns:a16="http://schemas.microsoft.com/office/drawing/2014/main" id="{7E7DDE70-4CAE-EE52-7144-EB33916F1F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5857" y="6416181"/>
            <a:ext cx="1582788" cy="33073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177F24A-9944-B667-358E-173EDFA27172}"/>
              </a:ext>
            </a:extLst>
          </p:cNvPr>
          <p:cNvSpPr/>
          <p:nvPr userDrawn="1"/>
        </p:nvSpPr>
        <p:spPr>
          <a:xfrm>
            <a:off x="2409568" y="0"/>
            <a:ext cx="9782432" cy="620279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A logo with colorful people on it&#10;&#10;Description automatically generated with medium confidence">
            <a:extLst>
              <a:ext uri="{FF2B5EF4-FFF2-40B4-BE49-F238E27FC236}">
                <a16:creationId xmlns:a16="http://schemas.microsoft.com/office/drawing/2014/main" id="{FFE61441-824F-31B3-12E9-5806E7976B9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35" y="6309517"/>
            <a:ext cx="995136" cy="47674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43E0FEAD-013D-9E03-0313-ED0BB3068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19631" y="365126"/>
            <a:ext cx="9359013" cy="89526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Slide with 3 big ideas</a:t>
            </a:r>
          </a:p>
        </p:txBody>
      </p:sp>
      <p:pic>
        <p:nvPicPr>
          <p:cNvPr id="7" name="Picture 6" descr="A person and person reading a book&#10;&#10;Description automatically generated">
            <a:extLst>
              <a:ext uri="{FF2B5EF4-FFF2-40B4-BE49-F238E27FC236}">
                <a16:creationId xmlns:a16="http://schemas.microsoft.com/office/drawing/2014/main" id="{D2D6500F-D93D-3043-5EC6-B6AD88C6D8A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17674" y="1690688"/>
            <a:ext cx="6776938" cy="4512106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D0F95D4A-AE18-1F43-FD65-7DCC41BE167C}"/>
              </a:ext>
            </a:extLst>
          </p:cNvPr>
          <p:cNvSpPr/>
          <p:nvPr userDrawn="1"/>
        </p:nvSpPr>
        <p:spPr>
          <a:xfrm>
            <a:off x="2841584" y="1583965"/>
            <a:ext cx="689468" cy="699248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131E23A-AF42-5700-E0A2-0EB04897EEA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03262" y="1739243"/>
            <a:ext cx="361535" cy="376998"/>
          </a:xfrm>
        </p:spPr>
        <p:txBody>
          <a:bodyPr anchor="ctr">
            <a:no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3B3342B-8A83-450D-6687-3E7BFE281CE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57312" y="1612900"/>
            <a:ext cx="8321332" cy="1072111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/>
            </a:lvl1pPr>
          </a:lstStyle>
          <a:p>
            <a:pPr lvl="0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5EB2DED-1C88-C276-B318-88BFD338D55C}"/>
              </a:ext>
            </a:extLst>
          </p:cNvPr>
          <p:cNvSpPr/>
          <p:nvPr userDrawn="1"/>
        </p:nvSpPr>
        <p:spPr>
          <a:xfrm>
            <a:off x="3406849" y="3155071"/>
            <a:ext cx="689468" cy="699248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BA8A50D1-6D29-88F7-BB6D-FBB797C3611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68527" y="3310349"/>
            <a:ext cx="361535" cy="376998"/>
          </a:xfrm>
        </p:spPr>
        <p:txBody>
          <a:bodyPr anchor="ctr">
            <a:no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B5A89AFB-639D-5724-F75B-C0623160E7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22576" y="3184006"/>
            <a:ext cx="7756067" cy="1072111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/>
            </a:lvl1pPr>
          </a:lstStyle>
          <a:p>
            <a:pPr lvl="0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333DA7C-ACD7-7AD4-70C5-76564F6EE11B}"/>
              </a:ext>
            </a:extLst>
          </p:cNvPr>
          <p:cNvSpPr/>
          <p:nvPr userDrawn="1"/>
        </p:nvSpPr>
        <p:spPr>
          <a:xfrm>
            <a:off x="3938864" y="4751115"/>
            <a:ext cx="689468" cy="699248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373DD363-0F9A-CB4D-D177-A6E0CE4738D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00542" y="4906393"/>
            <a:ext cx="361535" cy="376998"/>
          </a:xfrm>
        </p:spPr>
        <p:txBody>
          <a:bodyPr anchor="ctr">
            <a:no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3</a:t>
            </a:r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97112298-F660-7631-1368-9C521729553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54592" y="4780050"/>
            <a:ext cx="7224052" cy="1072111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766049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ff Bio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and black logo&#10;&#10;Description automatically generated">
            <a:extLst>
              <a:ext uri="{FF2B5EF4-FFF2-40B4-BE49-F238E27FC236}">
                <a16:creationId xmlns:a16="http://schemas.microsoft.com/office/drawing/2014/main" id="{724A85BD-3694-1CD8-209C-63B34BB3D4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5857" y="6416181"/>
            <a:ext cx="1582788" cy="330732"/>
          </a:xfrm>
          <a:prstGeom prst="rect">
            <a:avLst/>
          </a:prstGeom>
        </p:spPr>
      </p:pic>
      <p:pic>
        <p:nvPicPr>
          <p:cNvPr id="3" name="Picture 2" descr="A logo with colorful people on it&#10;&#10;Description automatically generated with medium confidence">
            <a:extLst>
              <a:ext uri="{FF2B5EF4-FFF2-40B4-BE49-F238E27FC236}">
                <a16:creationId xmlns:a16="http://schemas.microsoft.com/office/drawing/2014/main" id="{3708CEE8-0CB7-0ED7-6412-61F2CE5DC97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35" y="6309517"/>
            <a:ext cx="995136" cy="476740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BA6E06C-7BFE-4FBC-F5A2-D6956F9EDEA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338320" cy="6217919"/>
          </a:xfrm>
          <a:pattFill prst="pct10">
            <a:fgClr>
              <a:schemeClr val="accent2"/>
            </a:fgClr>
            <a:bgClr>
              <a:schemeClr val="tx2">
                <a:lumMod val="10000"/>
                <a:lumOff val="90000"/>
              </a:schemeClr>
            </a:bgClr>
          </a:pattFill>
        </p:spPr>
        <p:txBody>
          <a:bodyPr/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F0339C4-E946-4A0D-37F0-FE27B94A29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90721" y="1686560"/>
            <a:ext cx="7376164" cy="1198563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5400" b="1"/>
            </a:lvl1pPr>
          </a:lstStyle>
          <a:p>
            <a:pPr lvl="0"/>
            <a:r>
              <a:rPr lang="en-US"/>
              <a:t>Staff Bio Headshot 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4CF837C-D5E4-CF77-DA9D-16A48CA582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90721" y="2990137"/>
            <a:ext cx="7375525" cy="1381125"/>
          </a:xfrm>
        </p:spPr>
        <p:txBody>
          <a:bodyPr/>
          <a:lstStyle>
            <a:lvl1pPr marL="0" indent="0">
              <a:buNone/>
              <a:defRPr i="1"/>
            </a:lvl1pPr>
          </a:lstStyle>
          <a:p>
            <a:pPr lvl="0"/>
            <a:r>
              <a:rPr lang="en-US"/>
              <a:t>Person’s title, where they work, etc.</a:t>
            </a:r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ff Bio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black logo&#10;&#10;Description automatically generated">
            <a:extLst>
              <a:ext uri="{FF2B5EF4-FFF2-40B4-BE49-F238E27FC236}">
                <a16:creationId xmlns:a16="http://schemas.microsoft.com/office/drawing/2014/main" id="{2A2D386C-A374-91FF-4FA5-9C5D5D82EB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5857" y="6416181"/>
            <a:ext cx="1582788" cy="330732"/>
          </a:xfrm>
          <a:prstGeom prst="rect">
            <a:avLst/>
          </a:prstGeom>
        </p:spPr>
      </p:pic>
      <p:pic>
        <p:nvPicPr>
          <p:cNvPr id="5" name="Picture 4" descr="A logo with colorful people on it&#10;&#10;Description automatically generated with medium confidence">
            <a:extLst>
              <a:ext uri="{FF2B5EF4-FFF2-40B4-BE49-F238E27FC236}">
                <a16:creationId xmlns:a16="http://schemas.microsoft.com/office/drawing/2014/main" id="{C694BABF-B165-981F-D6AC-323E47D1F35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35" y="6309517"/>
            <a:ext cx="995136" cy="476740"/>
          </a:xfrm>
          <a:prstGeom prst="rect">
            <a:avLst/>
          </a:prstGeom>
        </p:spPr>
      </p:pic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0589A925-86C9-B2F3-C201-8D2CF7E625F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39679" y="966219"/>
            <a:ext cx="2972883" cy="3488269"/>
          </a:xfrm>
          <a:pattFill prst="pct2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 dirty="0"/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A4311210-803B-4F46-AF52-2E0739DD5F5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685909" y="966219"/>
            <a:ext cx="2972883" cy="3488269"/>
          </a:xfrm>
          <a:pattFill prst="pct2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EC7C821-0F7C-97BA-7FBF-7F27593EDB53}"/>
              </a:ext>
            </a:extLst>
          </p:cNvPr>
          <p:cNvSpPr/>
          <p:nvPr userDrawn="1"/>
        </p:nvSpPr>
        <p:spPr>
          <a:xfrm>
            <a:off x="0" y="0"/>
            <a:ext cx="12192000" cy="4673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riangle 1">
            <a:extLst>
              <a:ext uri="{FF2B5EF4-FFF2-40B4-BE49-F238E27FC236}">
                <a16:creationId xmlns:a16="http://schemas.microsoft.com/office/drawing/2014/main" id="{BE846367-BB3E-004F-561C-FD46FA1913AB}"/>
              </a:ext>
            </a:extLst>
          </p:cNvPr>
          <p:cNvSpPr/>
          <p:nvPr userDrawn="1"/>
        </p:nvSpPr>
        <p:spPr>
          <a:xfrm rot="5400000">
            <a:off x="-50816" y="239568"/>
            <a:ext cx="736826" cy="635195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riangle 2">
            <a:extLst>
              <a:ext uri="{FF2B5EF4-FFF2-40B4-BE49-F238E27FC236}">
                <a16:creationId xmlns:a16="http://schemas.microsoft.com/office/drawing/2014/main" id="{AB3CEA14-1B40-819B-8873-5C5A7253C8E0}"/>
              </a:ext>
            </a:extLst>
          </p:cNvPr>
          <p:cNvSpPr/>
          <p:nvPr userDrawn="1"/>
        </p:nvSpPr>
        <p:spPr>
          <a:xfrm rot="5400000">
            <a:off x="151816" y="68263"/>
            <a:ext cx="538829" cy="464508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B47497CD-2CC6-04E3-A719-61741099818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85290" y="4592638"/>
            <a:ext cx="2973388" cy="476740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</a:lstStyle>
          <a:p>
            <a:pPr lvl="0"/>
            <a:r>
              <a:rPr lang="en-US"/>
              <a:t>Staff 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8FDE817-5ADE-F5FB-2884-3AD5CCE0BF3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85290" y="5069378"/>
            <a:ext cx="2973388" cy="1107585"/>
          </a:xfrm>
        </p:spPr>
        <p:txBody>
          <a:bodyPr>
            <a:noAutofit/>
          </a:bodyPr>
          <a:lstStyle>
            <a:lvl1pPr marL="0" indent="0">
              <a:buNone/>
              <a:defRPr sz="1600" i="0">
                <a:solidFill>
                  <a:schemeClr val="accent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Staff title, org where they work, etc.</a:t>
            </a:r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14F15B47-34E1-F44A-7856-891FF372354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05930" y="4592638"/>
            <a:ext cx="2973388" cy="476740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</a:lstStyle>
          <a:p>
            <a:pPr lvl="0"/>
            <a:r>
              <a:rPr lang="en-US"/>
              <a:t>Staff Name</a:t>
            </a:r>
          </a:p>
        </p:txBody>
      </p:sp>
      <p:sp>
        <p:nvSpPr>
          <p:cNvPr id="23" name="Text Placeholder 20">
            <a:extLst>
              <a:ext uri="{FF2B5EF4-FFF2-40B4-BE49-F238E27FC236}">
                <a16:creationId xmlns:a16="http://schemas.microsoft.com/office/drawing/2014/main" id="{8E11C0F0-3B77-3F8E-C921-6245FDA6409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05930" y="5069378"/>
            <a:ext cx="2973388" cy="1107585"/>
          </a:xfrm>
        </p:spPr>
        <p:txBody>
          <a:bodyPr>
            <a:noAutofit/>
          </a:bodyPr>
          <a:lstStyle>
            <a:lvl1pPr marL="0" indent="0">
              <a:buNone/>
              <a:defRPr sz="1600" i="0">
                <a:solidFill>
                  <a:schemeClr val="accent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Staff title, org where they work, etc.</a:t>
            </a:r>
          </a:p>
        </p:txBody>
      </p:sp>
    </p:spTree>
    <p:extLst>
      <p:ext uri="{BB962C8B-B14F-4D97-AF65-F5344CB8AC3E}">
        <p14:creationId xmlns:p14="http://schemas.microsoft.com/office/powerpoint/2010/main" val="2165756598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ff Bio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black logo&#10;&#10;Description automatically generated">
            <a:extLst>
              <a:ext uri="{FF2B5EF4-FFF2-40B4-BE49-F238E27FC236}">
                <a16:creationId xmlns:a16="http://schemas.microsoft.com/office/drawing/2014/main" id="{2A2D386C-A374-91FF-4FA5-9C5D5D82EB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5857" y="6416181"/>
            <a:ext cx="1582788" cy="330732"/>
          </a:xfrm>
          <a:prstGeom prst="rect">
            <a:avLst/>
          </a:prstGeom>
        </p:spPr>
      </p:pic>
      <p:pic>
        <p:nvPicPr>
          <p:cNvPr id="5" name="Picture 4" descr="A logo with colorful people on it&#10;&#10;Description automatically generated with medium confidence">
            <a:extLst>
              <a:ext uri="{FF2B5EF4-FFF2-40B4-BE49-F238E27FC236}">
                <a16:creationId xmlns:a16="http://schemas.microsoft.com/office/drawing/2014/main" id="{C694BABF-B165-981F-D6AC-323E47D1F35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35" y="6309517"/>
            <a:ext cx="995136" cy="476740"/>
          </a:xfrm>
          <a:prstGeom prst="rect">
            <a:avLst/>
          </a:prstGeom>
        </p:spPr>
      </p:pic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59F29A7C-06F8-7730-1EDF-9C0C5548F16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772728" y="966219"/>
            <a:ext cx="2972883" cy="3488269"/>
          </a:xfrm>
          <a:pattFill prst="pct2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 dirty="0"/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0589A925-86C9-B2F3-C201-8D2CF7E625F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23199" y="966219"/>
            <a:ext cx="2972883" cy="3488269"/>
          </a:xfrm>
          <a:pattFill prst="pct2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 dirty="0"/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A4311210-803B-4F46-AF52-2E0739DD5F5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73669" y="966219"/>
            <a:ext cx="2972883" cy="3488269"/>
          </a:xfrm>
          <a:pattFill prst="pct2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EC7C821-0F7C-97BA-7FBF-7F27593EDB53}"/>
              </a:ext>
            </a:extLst>
          </p:cNvPr>
          <p:cNvSpPr/>
          <p:nvPr userDrawn="1"/>
        </p:nvSpPr>
        <p:spPr>
          <a:xfrm>
            <a:off x="0" y="0"/>
            <a:ext cx="12192000" cy="4673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riangle 1">
            <a:extLst>
              <a:ext uri="{FF2B5EF4-FFF2-40B4-BE49-F238E27FC236}">
                <a16:creationId xmlns:a16="http://schemas.microsoft.com/office/drawing/2014/main" id="{BE846367-BB3E-004F-561C-FD46FA1913AB}"/>
              </a:ext>
            </a:extLst>
          </p:cNvPr>
          <p:cNvSpPr/>
          <p:nvPr userDrawn="1"/>
        </p:nvSpPr>
        <p:spPr>
          <a:xfrm rot="5400000">
            <a:off x="-50816" y="239568"/>
            <a:ext cx="736826" cy="635195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riangle 2">
            <a:extLst>
              <a:ext uri="{FF2B5EF4-FFF2-40B4-BE49-F238E27FC236}">
                <a16:creationId xmlns:a16="http://schemas.microsoft.com/office/drawing/2014/main" id="{AB3CEA14-1B40-819B-8873-5C5A7253C8E0}"/>
              </a:ext>
            </a:extLst>
          </p:cNvPr>
          <p:cNvSpPr/>
          <p:nvPr userDrawn="1"/>
        </p:nvSpPr>
        <p:spPr>
          <a:xfrm rot="5400000">
            <a:off x="151816" y="68263"/>
            <a:ext cx="538829" cy="464508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B47497CD-2CC6-04E3-A719-61741099818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3050" y="4592638"/>
            <a:ext cx="2973388" cy="476740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</a:lstStyle>
          <a:p>
            <a:pPr lvl="0"/>
            <a:r>
              <a:rPr lang="en-US"/>
              <a:t>Staff 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8FDE817-5ADE-F5FB-2884-3AD5CCE0BF3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3050" y="5069378"/>
            <a:ext cx="2973388" cy="1107585"/>
          </a:xfrm>
        </p:spPr>
        <p:txBody>
          <a:bodyPr>
            <a:noAutofit/>
          </a:bodyPr>
          <a:lstStyle>
            <a:lvl1pPr marL="0" indent="0">
              <a:buNone/>
              <a:defRPr sz="1600" i="0">
                <a:solidFill>
                  <a:schemeClr val="accent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Staff title, org where they work, etc.</a:t>
            </a:r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14F15B47-34E1-F44A-7856-891FF372354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89450" y="4592638"/>
            <a:ext cx="2973388" cy="476740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</a:lstStyle>
          <a:p>
            <a:pPr lvl="0"/>
            <a:r>
              <a:rPr lang="en-US"/>
              <a:t>Staff Name</a:t>
            </a:r>
          </a:p>
        </p:txBody>
      </p:sp>
      <p:sp>
        <p:nvSpPr>
          <p:cNvPr id="23" name="Text Placeholder 20">
            <a:extLst>
              <a:ext uri="{FF2B5EF4-FFF2-40B4-BE49-F238E27FC236}">
                <a16:creationId xmlns:a16="http://schemas.microsoft.com/office/drawing/2014/main" id="{8E11C0F0-3B77-3F8E-C921-6245FDA6409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89450" y="5069378"/>
            <a:ext cx="2973388" cy="1107585"/>
          </a:xfrm>
        </p:spPr>
        <p:txBody>
          <a:bodyPr>
            <a:noAutofit/>
          </a:bodyPr>
          <a:lstStyle>
            <a:lvl1pPr marL="0" indent="0">
              <a:buNone/>
              <a:defRPr sz="1600" i="0">
                <a:solidFill>
                  <a:schemeClr val="accent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Staff title, org where they work, etc.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F5840E92-2ACF-A247-BED2-CEB55F26C08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756650" y="4592638"/>
            <a:ext cx="2973388" cy="476740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</a:lstStyle>
          <a:p>
            <a:pPr lvl="0"/>
            <a:r>
              <a:rPr lang="en-US"/>
              <a:t>Staff Name</a:t>
            </a:r>
          </a:p>
        </p:txBody>
      </p:sp>
      <p:sp>
        <p:nvSpPr>
          <p:cNvPr id="25" name="Text Placeholder 20">
            <a:extLst>
              <a:ext uri="{FF2B5EF4-FFF2-40B4-BE49-F238E27FC236}">
                <a16:creationId xmlns:a16="http://schemas.microsoft.com/office/drawing/2014/main" id="{7672B9F5-273C-F6CF-F735-42EC91BE224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756650" y="5069378"/>
            <a:ext cx="2973388" cy="1107585"/>
          </a:xfrm>
        </p:spPr>
        <p:txBody>
          <a:bodyPr>
            <a:noAutofit/>
          </a:bodyPr>
          <a:lstStyle>
            <a:lvl1pPr marL="0" indent="0">
              <a:buNone/>
              <a:defRPr sz="1600" i="0">
                <a:solidFill>
                  <a:schemeClr val="accent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Staff title, org where they work, etc.</a:t>
            </a:r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Bulleted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F073B59-D629-ACEC-AC9B-043286EF7F2A}"/>
              </a:ext>
            </a:extLst>
          </p:cNvPr>
          <p:cNvSpPr/>
          <p:nvPr userDrawn="1"/>
        </p:nvSpPr>
        <p:spPr>
          <a:xfrm>
            <a:off x="0" y="1"/>
            <a:ext cx="12192000" cy="16906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5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Slide with Bullets v1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4840661A-A4B8-6A10-63B1-588A582AFD94}"/>
              </a:ext>
            </a:extLst>
          </p:cNvPr>
          <p:cNvSpPr/>
          <p:nvPr userDrawn="1"/>
        </p:nvSpPr>
        <p:spPr>
          <a:xfrm rot="5400000">
            <a:off x="-499226" y="499224"/>
            <a:ext cx="1690690" cy="692239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blue and black logo&#10;&#10;Description automatically generated">
            <a:extLst>
              <a:ext uri="{FF2B5EF4-FFF2-40B4-BE49-F238E27FC236}">
                <a16:creationId xmlns:a16="http://schemas.microsoft.com/office/drawing/2014/main" id="{ABEE39E5-7FCF-8942-CAC0-F01D554CD5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5857" y="6416181"/>
            <a:ext cx="1582788" cy="330732"/>
          </a:xfrm>
          <a:prstGeom prst="rect">
            <a:avLst/>
          </a:prstGeom>
        </p:spPr>
      </p:pic>
      <p:pic>
        <p:nvPicPr>
          <p:cNvPr id="7" name="Picture 6" descr="A logo with colorful people on it&#10;&#10;Description automatically generated with medium confidence">
            <a:extLst>
              <a:ext uri="{FF2B5EF4-FFF2-40B4-BE49-F238E27FC236}">
                <a16:creationId xmlns:a16="http://schemas.microsoft.com/office/drawing/2014/main" id="{047978C8-2D14-65E0-3726-F927828D500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35" y="6309517"/>
            <a:ext cx="995136" cy="47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3B115F1-DBEA-9DC5-AA84-AEC94C89407C}"/>
              </a:ext>
            </a:extLst>
          </p:cNvPr>
          <p:cNvSpPr/>
          <p:nvPr userDrawn="1"/>
        </p:nvSpPr>
        <p:spPr>
          <a:xfrm>
            <a:off x="-1" y="-1"/>
            <a:ext cx="12192001" cy="16906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5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Slide with Bullets v2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943168" cy="4351338"/>
          </a:xfr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4840661A-A4B8-6A10-63B1-588A582AFD94}"/>
              </a:ext>
            </a:extLst>
          </p:cNvPr>
          <p:cNvSpPr/>
          <p:nvPr userDrawn="1"/>
        </p:nvSpPr>
        <p:spPr>
          <a:xfrm rot="5400000">
            <a:off x="-499227" y="499225"/>
            <a:ext cx="1690691" cy="692239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9CD8A0-06A3-ACAE-698A-EED5CAA93FB0}"/>
              </a:ext>
            </a:extLst>
          </p:cNvPr>
          <p:cNvSpPr/>
          <p:nvPr userDrawn="1"/>
        </p:nvSpPr>
        <p:spPr>
          <a:xfrm>
            <a:off x="7118355" y="1958009"/>
            <a:ext cx="5073645" cy="4218954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A10B471-1C14-3C6C-0E59-8093D709BB3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59649" y="1825626"/>
            <a:ext cx="4628322" cy="4038461"/>
          </a:xfr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 dirty="0"/>
          </a:p>
        </p:txBody>
      </p:sp>
      <p:pic>
        <p:nvPicPr>
          <p:cNvPr id="5" name="Picture 4" descr="A blue and black logo&#10;&#10;Description automatically generated">
            <a:extLst>
              <a:ext uri="{FF2B5EF4-FFF2-40B4-BE49-F238E27FC236}">
                <a16:creationId xmlns:a16="http://schemas.microsoft.com/office/drawing/2014/main" id="{11B79DBA-657D-E761-0FF2-FDA90AE355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5857" y="6416181"/>
            <a:ext cx="1582788" cy="330732"/>
          </a:xfrm>
          <a:prstGeom prst="rect">
            <a:avLst/>
          </a:prstGeom>
        </p:spPr>
      </p:pic>
      <p:pic>
        <p:nvPicPr>
          <p:cNvPr id="10" name="Picture 9" descr="A logo with colorful people on it&#10;&#10;Description automatically generated with medium confidence">
            <a:extLst>
              <a:ext uri="{FF2B5EF4-FFF2-40B4-BE49-F238E27FC236}">
                <a16:creationId xmlns:a16="http://schemas.microsoft.com/office/drawing/2014/main" id="{89B537A7-0E62-943D-49FB-E2B6333E65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35" y="6309517"/>
            <a:ext cx="995136" cy="47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497249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36AA39C8-2044-C6B2-1F50-312761CEAFE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" y="-1137539"/>
            <a:ext cx="4016242" cy="9146411"/>
          </a:xfrm>
          <a:custGeom>
            <a:avLst/>
            <a:gdLst>
              <a:gd name="connsiteX0" fmla="*/ 4009709 w 4016242"/>
              <a:gd name="connsiteY0" fmla="*/ 3429000 h 9146411"/>
              <a:gd name="connsiteX1" fmla="*/ 4009709 w 4016242"/>
              <a:gd name="connsiteY1" fmla="*/ 5708469 h 9146411"/>
              <a:gd name="connsiteX2" fmla="*/ 4009710 w 4016242"/>
              <a:gd name="connsiteY2" fmla="*/ 5708468 h 9146411"/>
              <a:gd name="connsiteX3" fmla="*/ 4009710 w 4016242"/>
              <a:gd name="connsiteY3" fmla="*/ 7996880 h 9146411"/>
              <a:gd name="connsiteX4" fmla="*/ 2036940 w 4016242"/>
              <a:gd name="connsiteY4" fmla="*/ 6852674 h 9146411"/>
              <a:gd name="connsiteX5" fmla="*/ 4002000 w 4016242"/>
              <a:gd name="connsiteY5" fmla="*/ 5712940 h 9146411"/>
              <a:gd name="connsiteX6" fmla="*/ 2036939 w 4016242"/>
              <a:gd name="connsiteY6" fmla="*/ 4573206 h 9146411"/>
              <a:gd name="connsiteX7" fmla="*/ 4016242 w 4016242"/>
              <a:gd name="connsiteY7" fmla="*/ 1143000 h 9146411"/>
              <a:gd name="connsiteX8" fmla="*/ 4016242 w 4016242"/>
              <a:gd name="connsiteY8" fmla="*/ 3431412 h 9146411"/>
              <a:gd name="connsiteX9" fmla="*/ 2043472 w 4016242"/>
              <a:gd name="connsiteY9" fmla="*/ 2287206 h 9146411"/>
              <a:gd name="connsiteX10" fmla="*/ 1 w 4016242"/>
              <a:gd name="connsiteY10" fmla="*/ 1143000 h 9146411"/>
              <a:gd name="connsiteX11" fmla="*/ 1972771 w 4016242"/>
              <a:gd name="connsiteY11" fmla="*/ 2287206 h 9146411"/>
              <a:gd name="connsiteX12" fmla="*/ 2080 w 4016242"/>
              <a:gd name="connsiteY12" fmla="*/ 3430206 h 9146411"/>
              <a:gd name="connsiteX13" fmla="*/ 1972770 w 4016242"/>
              <a:gd name="connsiteY13" fmla="*/ 4573206 h 9146411"/>
              <a:gd name="connsiteX14" fmla="*/ 7711 w 4016242"/>
              <a:gd name="connsiteY14" fmla="*/ 5712939 h 9146411"/>
              <a:gd name="connsiteX15" fmla="*/ 1972770 w 4016242"/>
              <a:gd name="connsiteY15" fmla="*/ 6852673 h 9146411"/>
              <a:gd name="connsiteX16" fmla="*/ 0 w 4016242"/>
              <a:gd name="connsiteY16" fmla="*/ 7996879 h 9146411"/>
              <a:gd name="connsiteX17" fmla="*/ 0 w 4016242"/>
              <a:gd name="connsiteY17" fmla="*/ 5708467 h 9146411"/>
              <a:gd name="connsiteX18" fmla="*/ 0 w 4016242"/>
              <a:gd name="connsiteY18" fmla="*/ 3429000 h 9146411"/>
              <a:gd name="connsiteX19" fmla="*/ 1 w 4016242"/>
              <a:gd name="connsiteY19" fmla="*/ 3429000 h 9146411"/>
              <a:gd name="connsiteX20" fmla="*/ 2011679 w 4016242"/>
              <a:gd name="connsiteY20" fmla="*/ 0 h 9146411"/>
              <a:gd name="connsiteX21" fmla="*/ 3984449 w 4016242"/>
              <a:gd name="connsiteY21" fmla="*/ 1144206 h 9146411"/>
              <a:gd name="connsiteX22" fmla="*/ 2013758 w 4016242"/>
              <a:gd name="connsiteY22" fmla="*/ 2287206 h 9146411"/>
              <a:gd name="connsiteX23" fmla="*/ 3984449 w 4016242"/>
              <a:gd name="connsiteY23" fmla="*/ 3430206 h 9146411"/>
              <a:gd name="connsiteX24" fmla="*/ 2013758 w 4016242"/>
              <a:gd name="connsiteY24" fmla="*/ 4573206 h 9146411"/>
              <a:gd name="connsiteX25" fmla="*/ 3984449 w 4016242"/>
              <a:gd name="connsiteY25" fmla="*/ 5716205 h 9146411"/>
              <a:gd name="connsiteX26" fmla="*/ 2013758 w 4016242"/>
              <a:gd name="connsiteY26" fmla="*/ 6859205 h 9146411"/>
              <a:gd name="connsiteX27" fmla="*/ 3984449 w 4016242"/>
              <a:gd name="connsiteY27" fmla="*/ 8002205 h 9146411"/>
              <a:gd name="connsiteX28" fmla="*/ 2011679 w 4016242"/>
              <a:gd name="connsiteY28" fmla="*/ 9146411 h 9146411"/>
              <a:gd name="connsiteX29" fmla="*/ 2011679 w 4016242"/>
              <a:gd name="connsiteY29" fmla="*/ 6860411 h 9146411"/>
              <a:gd name="connsiteX30" fmla="*/ 2011679 w 4016242"/>
              <a:gd name="connsiteY30" fmla="*/ 6857999 h 9146411"/>
              <a:gd name="connsiteX31" fmla="*/ 2011679 w 4016242"/>
              <a:gd name="connsiteY31" fmla="*/ 4574411 h 9146411"/>
              <a:gd name="connsiteX32" fmla="*/ 2011679 w 4016242"/>
              <a:gd name="connsiteY32" fmla="*/ 4571999 h 9146411"/>
              <a:gd name="connsiteX33" fmla="*/ 2011679 w 4016242"/>
              <a:gd name="connsiteY33" fmla="*/ 2288412 h 9146411"/>
              <a:gd name="connsiteX34" fmla="*/ 2011679 w 4016242"/>
              <a:gd name="connsiteY34" fmla="*/ 2286000 h 9146411"/>
              <a:gd name="connsiteX35" fmla="*/ 1998117 w 4016242"/>
              <a:gd name="connsiteY35" fmla="*/ 0 h 9146411"/>
              <a:gd name="connsiteX36" fmla="*/ 1998117 w 4016242"/>
              <a:gd name="connsiteY36" fmla="*/ 2286001 h 9146411"/>
              <a:gd name="connsiteX37" fmla="*/ 1998119 w 4016242"/>
              <a:gd name="connsiteY37" fmla="*/ 2286000 h 9146411"/>
              <a:gd name="connsiteX38" fmla="*/ 1998119 w 4016242"/>
              <a:gd name="connsiteY38" fmla="*/ 4574411 h 9146411"/>
              <a:gd name="connsiteX39" fmla="*/ 1998118 w 4016242"/>
              <a:gd name="connsiteY39" fmla="*/ 4574411 h 9146411"/>
              <a:gd name="connsiteX40" fmla="*/ 1998118 w 4016242"/>
              <a:gd name="connsiteY40" fmla="*/ 6860411 h 9146411"/>
              <a:gd name="connsiteX41" fmla="*/ 1998118 w 4016242"/>
              <a:gd name="connsiteY41" fmla="*/ 9146411 h 9146411"/>
              <a:gd name="connsiteX42" fmla="*/ 25348 w 4016242"/>
              <a:gd name="connsiteY42" fmla="*/ 8002205 h 9146411"/>
              <a:gd name="connsiteX43" fmla="*/ 1996039 w 4016242"/>
              <a:gd name="connsiteY43" fmla="*/ 6859205 h 9146411"/>
              <a:gd name="connsiteX44" fmla="*/ 25348 w 4016242"/>
              <a:gd name="connsiteY44" fmla="*/ 5716205 h 9146411"/>
              <a:gd name="connsiteX45" fmla="*/ 1996039 w 4016242"/>
              <a:gd name="connsiteY45" fmla="*/ 4573206 h 9146411"/>
              <a:gd name="connsiteX46" fmla="*/ 25349 w 4016242"/>
              <a:gd name="connsiteY46" fmla="*/ 3430206 h 9146411"/>
              <a:gd name="connsiteX47" fmla="*/ 1996038 w 4016242"/>
              <a:gd name="connsiteY47" fmla="*/ 2287206 h 9146411"/>
              <a:gd name="connsiteX48" fmla="*/ 25348 w 4016242"/>
              <a:gd name="connsiteY48" fmla="*/ 1144206 h 9146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4016241" h="9146411">
                <a:moveTo>
                  <a:pt x="4009709" y="3429000"/>
                </a:moveTo>
                <a:lnTo>
                  <a:pt x="4009709" y="5708469"/>
                </a:lnTo>
                <a:lnTo>
                  <a:pt x="4009710" y="5708468"/>
                </a:lnTo>
                <a:lnTo>
                  <a:pt x="4009710" y="7996880"/>
                </a:lnTo>
                <a:lnTo>
                  <a:pt x="2036940" y="6852674"/>
                </a:lnTo>
                <a:lnTo>
                  <a:pt x="4002000" y="5712940"/>
                </a:lnTo>
                <a:lnTo>
                  <a:pt x="2036939" y="4573206"/>
                </a:lnTo>
                <a:close/>
                <a:moveTo>
                  <a:pt x="4016242" y="1143000"/>
                </a:moveTo>
                <a:lnTo>
                  <a:pt x="4016242" y="3431412"/>
                </a:lnTo>
                <a:lnTo>
                  <a:pt x="2043472" y="2287206"/>
                </a:lnTo>
                <a:close/>
                <a:moveTo>
                  <a:pt x="1" y="1143000"/>
                </a:moveTo>
                <a:lnTo>
                  <a:pt x="1972771" y="2287206"/>
                </a:lnTo>
                <a:lnTo>
                  <a:pt x="2080" y="3430206"/>
                </a:lnTo>
                <a:lnTo>
                  <a:pt x="1972770" y="4573206"/>
                </a:lnTo>
                <a:lnTo>
                  <a:pt x="7711" y="5712939"/>
                </a:lnTo>
                <a:lnTo>
                  <a:pt x="1972770" y="6852673"/>
                </a:lnTo>
                <a:lnTo>
                  <a:pt x="0" y="7996879"/>
                </a:lnTo>
                <a:lnTo>
                  <a:pt x="0" y="5708467"/>
                </a:lnTo>
                <a:lnTo>
                  <a:pt x="0" y="3429000"/>
                </a:lnTo>
                <a:lnTo>
                  <a:pt x="1" y="3429000"/>
                </a:lnTo>
                <a:close/>
                <a:moveTo>
                  <a:pt x="2011679" y="0"/>
                </a:moveTo>
                <a:lnTo>
                  <a:pt x="3984449" y="1144206"/>
                </a:lnTo>
                <a:lnTo>
                  <a:pt x="2013758" y="2287206"/>
                </a:lnTo>
                <a:lnTo>
                  <a:pt x="3984449" y="3430206"/>
                </a:lnTo>
                <a:lnTo>
                  <a:pt x="2013758" y="4573206"/>
                </a:lnTo>
                <a:lnTo>
                  <a:pt x="3984449" y="5716205"/>
                </a:lnTo>
                <a:lnTo>
                  <a:pt x="2013758" y="6859205"/>
                </a:lnTo>
                <a:lnTo>
                  <a:pt x="3984449" y="8002205"/>
                </a:lnTo>
                <a:lnTo>
                  <a:pt x="2011679" y="9146411"/>
                </a:lnTo>
                <a:lnTo>
                  <a:pt x="2011679" y="6860411"/>
                </a:lnTo>
                <a:lnTo>
                  <a:pt x="2011679" y="6857999"/>
                </a:lnTo>
                <a:lnTo>
                  <a:pt x="2011679" y="4574411"/>
                </a:lnTo>
                <a:lnTo>
                  <a:pt x="2011679" y="4571999"/>
                </a:lnTo>
                <a:lnTo>
                  <a:pt x="2011679" y="2288412"/>
                </a:lnTo>
                <a:lnTo>
                  <a:pt x="2011679" y="2286000"/>
                </a:lnTo>
                <a:close/>
                <a:moveTo>
                  <a:pt x="1998117" y="0"/>
                </a:moveTo>
                <a:lnTo>
                  <a:pt x="1998117" y="2286001"/>
                </a:lnTo>
                <a:lnTo>
                  <a:pt x="1998119" y="2286000"/>
                </a:lnTo>
                <a:lnTo>
                  <a:pt x="1998119" y="4574411"/>
                </a:lnTo>
                <a:lnTo>
                  <a:pt x="1998118" y="4574411"/>
                </a:lnTo>
                <a:lnTo>
                  <a:pt x="1998118" y="6860411"/>
                </a:lnTo>
                <a:lnTo>
                  <a:pt x="1998118" y="9146411"/>
                </a:lnTo>
                <a:lnTo>
                  <a:pt x="25348" y="8002205"/>
                </a:lnTo>
                <a:lnTo>
                  <a:pt x="1996039" y="6859205"/>
                </a:lnTo>
                <a:lnTo>
                  <a:pt x="25348" y="5716205"/>
                </a:lnTo>
                <a:lnTo>
                  <a:pt x="1996039" y="4573206"/>
                </a:lnTo>
                <a:lnTo>
                  <a:pt x="25349" y="3430206"/>
                </a:lnTo>
                <a:lnTo>
                  <a:pt x="1996038" y="2287206"/>
                </a:lnTo>
                <a:lnTo>
                  <a:pt x="25348" y="1144206"/>
                </a:lnTo>
                <a:close/>
              </a:path>
            </a:pathLst>
          </a:custGeom>
          <a:pattFill prst="pct10">
            <a:fgClr>
              <a:schemeClr val="accent3"/>
            </a:fgClr>
            <a:bgClr>
              <a:schemeClr val="accent2"/>
            </a:bgClr>
          </a:patt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CE5FB59-AE48-E903-2902-BA37E55EB6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0560" y="201164"/>
            <a:ext cx="7407437" cy="1353231"/>
          </a:xfrm>
        </p:spPr>
        <p:txBody>
          <a:bodyPr>
            <a:normAutofit/>
          </a:bodyPr>
          <a:lstStyle>
            <a:lvl1pPr algn="l">
              <a:defRPr sz="5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Slide with w/ numbered list v1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7898F3F6-86DA-AF42-D128-E71489D66DF1}"/>
              </a:ext>
            </a:extLst>
          </p:cNvPr>
          <p:cNvSpPr/>
          <p:nvPr userDrawn="1"/>
        </p:nvSpPr>
        <p:spPr>
          <a:xfrm>
            <a:off x="4189846" y="1692507"/>
            <a:ext cx="7698152" cy="416858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6C6458E-2E39-A565-9DB2-FABD7C8B24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80560" y="2137926"/>
            <a:ext cx="7200163" cy="3415134"/>
          </a:xfrm>
        </p:spPr>
        <p:txBody>
          <a:bodyPr/>
          <a:lstStyle>
            <a:lvl1pPr marL="514350" indent="-514350">
              <a:buFont typeface="+mj-lt"/>
              <a:buAutoNum type="arabicPeriod"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914400" indent="-457200">
              <a:buFont typeface="+mj-lt"/>
              <a:buAutoNum type="arabicPeriod"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371600" indent="-457200">
              <a:buFont typeface="+mj-lt"/>
              <a:buAutoNum type="arabicPeriod"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714500" indent="-342900">
              <a:buFont typeface="+mj-lt"/>
              <a:buAutoNum type="arabicPeriod"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171700" indent="-342900">
              <a:buFont typeface="+mj-lt"/>
              <a:buAutoNum type="arabicPeriod"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riangle 17">
            <a:extLst>
              <a:ext uri="{FF2B5EF4-FFF2-40B4-BE49-F238E27FC236}">
                <a16:creationId xmlns:a16="http://schemas.microsoft.com/office/drawing/2014/main" id="{32BA1E81-B86D-0ACD-6262-CCF42A739E0C}"/>
              </a:ext>
            </a:extLst>
          </p:cNvPr>
          <p:cNvSpPr/>
          <p:nvPr userDrawn="1"/>
        </p:nvSpPr>
        <p:spPr>
          <a:xfrm>
            <a:off x="10816216" y="5132779"/>
            <a:ext cx="1188579" cy="1024637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riangle 18">
            <a:extLst>
              <a:ext uri="{FF2B5EF4-FFF2-40B4-BE49-F238E27FC236}">
                <a16:creationId xmlns:a16="http://schemas.microsoft.com/office/drawing/2014/main" id="{6A42DE55-DD38-2582-7FE1-939FE23275FD}"/>
              </a:ext>
            </a:extLst>
          </p:cNvPr>
          <p:cNvSpPr/>
          <p:nvPr userDrawn="1"/>
        </p:nvSpPr>
        <p:spPr>
          <a:xfrm>
            <a:off x="10642612" y="5298252"/>
            <a:ext cx="869190" cy="749302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 descr="A blue and black logo&#10;&#10;Description automatically generated">
            <a:extLst>
              <a:ext uri="{FF2B5EF4-FFF2-40B4-BE49-F238E27FC236}">
                <a16:creationId xmlns:a16="http://schemas.microsoft.com/office/drawing/2014/main" id="{A458C8A0-E365-A8DA-B85F-3B96EB67B2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5857" y="6416181"/>
            <a:ext cx="1582788" cy="330732"/>
          </a:xfrm>
          <a:prstGeom prst="rect">
            <a:avLst/>
          </a:prstGeom>
        </p:spPr>
      </p:pic>
      <p:pic>
        <p:nvPicPr>
          <p:cNvPr id="3" name="Picture 2" descr="A logo with colorful people on it&#10;&#10;Description automatically generated with medium confidence">
            <a:extLst>
              <a:ext uri="{FF2B5EF4-FFF2-40B4-BE49-F238E27FC236}">
                <a16:creationId xmlns:a16="http://schemas.microsoft.com/office/drawing/2014/main" id="{BF6037BB-7AF0-FEBC-0E72-2CD6F662A9D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0886" y="6309517"/>
            <a:ext cx="995136" cy="47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DCE5FB59-AE48-E903-2902-BA37E55EB6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3355" y="111088"/>
            <a:ext cx="7419368" cy="1876067"/>
          </a:xfrm>
        </p:spPr>
        <p:txBody>
          <a:bodyPr>
            <a:normAutofit/>
          </a:bodyPr>
          <a:lstStyle>
            <a:lvl1pPr algn="l">
              <a:defRPr sz="5400" b="1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Slide with w/ numbered list v2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6C6458E-2E39-A565-9DB2-FABD7C8B24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6311" y="2385348"/>
            <a:ext cx="6092724" cy="3294529"/>
          </a:xfrm>
        </p:spPr>
        <p:txBody>
          <a:bodyPr/>
          <a:lstStyle>
            <a:lvl1pPr marL="514350" indent="-514350">
              <a:buFont typeface="+mj-lt"/>
              <a:buAutoNum type="arabicPeriod"/>
              <a:defRPr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914400" indent="-457200">
              <a:buFont typeface="+mj-lt"/>
              <a:buAutoNum type="arabicPeriod"/>
              <a:defRPr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371600" indent="-457200">
              <a:buFont typeface="+mj-lt"/>
              <a:buAutoNum type="arabicPeriod"/>
              <a:defRPr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714500" indent="-342900">
              <a:buFont typeface="+mj-lt"/>
              <a:buAutoNum type="arabicPeriod"/>
              <a:defRPr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171700" indent="-342900">
              <a:buFont typeface="+mj-lt"/>
              <a:buAutoNum type="arabicPeriod"/>
              <a:defRPr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A098D50-D194-7BEA-F2DE-73F305292B45}"/>
              </a:ext>
            </a:extLst>
          </p:cNvPr>
          <p:cNvSpPr/>
          <p:nvPr userDrawn="1"/>
        </p:nvSpPr>
        <p:spPr>
          <a:xfrm>
            <a:off x="8014446" y="0"/>
            <a:ext cx="417755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FA886899-F8DE-D2D0-891C-64C7F6645E7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73404" y="111088"/>
            <a:ext cx="3705241" cy="6194006"/>
          </a:xfrm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Font typeface="+mj-lt"/>
              <a:buNone/>
              <a:defRPr sz="36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914400" indent="-457200">
              <a:buFont typeface="+mj-lt"/>
              <a:buAutoNum type="arabicPeriod"/>
              <a:defRPr>
                <a:solidFill>
                  <a:schemeClr val="bg1"/>
                </a:solidFill>
                <a:latin typeface="Source Sans Pro" panose="020B0503030403020204" pitchFamily="34" charset="0"/>
              </a:defRPr>
            </a:lvl2pPr>
            <a:lvl3pPr marL="1371600" indent="-457200">
              <a:buFont typeface="+mj-lt"/>
              <a:buAutoNum type="arabicPeriod"/>
              <a:defRPr>
                <a:solidFill>
                  <a:schemeClr val="bg1"/>
                </a:solidFill>
                <a:latin typeface="Source Sans Pro" panose="020B0503030403020204" pitchFamily="34" charset="0"/>
              </a:defRPr>
            </a:lvl3pPr>
            <a:lvl4pPr marL="1714500" indent="-342900">
              <a:buFont typeface="+mj-lt"/>
              <a:buAutoNum type="arabicPeriod"/>
              <a:defRPr>
                <a:solidFill>
                  <a:schemeClr val="bg1"/>
                </a:solidFill>
                <a:latin typeface="Source Sans Pro" panose="020B0503030403020204" pitchFamily="34" charset="0"/>
              </a:defRPr>
            </a:lvl4pPr>
            <a:lvl5pPr marL="2171700" indent="-342900">
              <a:buFont typeface="+mj-lt"/>
              <a:buAutoNum type="arabicPeriod"/>
              <a:defRPr>
                <a:solidFill>
                  <a:schemeClr val="bg1"/>
                </a:solidFill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“Big Quote/Callout”</a:t>
            </a:r>
          </a:p>
        </p:txBody>
      </p:sp>
      <p:pic>
        <p:nvPicPr>
          <p:cNvPr id="6" name="Picture 5" descr="A logo with colorful people on it&#10;&#10;Description automatically generated with medium confidence">
            <a:extLst>
              <a:ext uri="{FF2B5EF4-FFF2-40B4-BE49-F238E27FC236}">
                <a16:creationId xmlns:a16="http://schemas.microsoft.com/office/drawing/2014/main" id="{F61C7192-C9AA-950C-D00D-29797A322E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35" y="6309517"/>
            <a:ext cx="995136" cy="476740"/>
          </a:xfrm>
          <a:prstGeom prst="rect">
            <a:avLst/>
          </a:prstGeom>
        </p:spPr>
      </p:pic>
      <p:pic>
        <p:nvPicPr>
          <p:cNvPr id="8" name="Picture 7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60F67973-93F4-947C-CD80-E9DB675A640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5840" y="6416181"/>
            <a:ext cx="1592805" cy="33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076259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6C6458E-2E39-A565-9DB2-FABD7C8B24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1723" y="601084"/>
            <a:ext cx="7250999" cy="5551521"/>
          </a:xfrm>
        </p:spPr>
        <p:txBody>
          <a:bodyPr/>
          <a:lstStyle>
            <a:lvl1pPr marL="514350" indent="-514350">
              <a:buFont typeface="+mj-lt"/>
              <a:buAutoNum type="arabicPeriod"/>
              <a:defRPr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914400" indent="-457200">
              <a:buFont typeface="+mj-lt"/>
              <a:buAutoNum type="arabicPeriod"/>
              <a:defRPr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371600" indent="-457200">
              <a:buFont typeface="+mj-lt"/>
              <a:buAutoNum type="arabicPeriod"/>
              <a:defRPr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714500" indent="-342900">
              <a:buFont typeface="+mj-lt"/>
              <a:buAutoNum type="arabicPeriod"/>
              <a:defRPr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171700" indent="-342900">
              <a:buFont typeface="+mj-lt"/>
              <a:buAutoNum type="arabicPeriod"/>
              <a:defRPr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A098D50-D194-7BEA-F2DE-73F305292B45}"/>
              </a:ext>
            </a:extLst>
          </p:cNvPr>
          <p:cNvSpPr/>
          <p:nvPr userDrawn="1"/>
        </p:nvSpPr>
        <p:spPr>
          <a:xfrm>
            <a:off x="8014446" y="0"/>
            <a:ext cx="417755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FA886899-F8DE-D2D0-891C-64C7F6645E7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01743" y="601085"/>
            <a:ext cx="3308533" cy="5704009"/>
          </a:xfrm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Font typeface="+mj-lt"/>
              <a:buNone/>
              <a:defRPr sz="54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914400" indent="-457200">
              <a:buFont typeface="+mj-lt"/>
              <a:buAutoNum type="arabicPeriod"/>
              <a:defRPr>
                <a:solidFill>
                  <a:schemeClr val="bg1"/>
                </a:solidFill>
                <a:latin typeface="Source Sans Pro" panose="020B0503030403020204" pitchFamily="34" charset="0"/>
              </a:defRPr>
            </a:lvl2pPr>
            <a:lvl3pPr marL="1371600" indent="-457200">
              <a:buFont typeface="+mj-lt"/>
              <a:buAutoNum type="arabicPeriod"/>
              <a:defRPr>
                <a:solidFill>
                  <a:schemeClr val="bg1"/>
                </a:solidFill>
                <a:latin typeface="Source Sans Pro" panose="020B0503030403020204" pitchFamily="34" charset="0"/>
              </a:defRPr>
            </a:lvl3pPr>
            <a:lvl4pPr marL="1714500" indent="-342900">
              <a:buFont typeface="+mj-lt"/>
              <a:buAutoNum type="arabicPeriod"/>
              <a:defRPr>
                <a:solidFill>
                  <a:schemeClr val="bg1"/>
                </a:solidFill>
                <a:latin typeface="Source Sans Pro" panose="020B0503030403020204" pitchFamily="34" charset="0"/>
              </a:defRPr>
            </a:lvl4pPr>
            <a:lvl5pPr marL="2171700" indent="-342900">
              <a:buFont typeface="+mj-lt"/>
              <a:buAutoNum type="arabicPeriod"/>
              <a:defRPr>
                <a:solidFill>
                  <a:schemeClr val="bg1"/>
                </a:solidFill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Title for slide</a:t>
            </a:r>
          </a:p>
        </p:txBody>
      </p:sp>
      <p:pic>
        <p:nvPicPr>
          <p:cNvPr id="6" name="Picture 5" descr="A logo with colorful people on it&#10;&#10;Description automatically generated with medium confidence">
            <a:extLst>
              <a:ext uri="{FF2B5EF4-FFF2-40B4-BE49-F238E27FC236}">
                <a16:creationId xmlns:a16="http://schemas.microsoft.com/office/drawing/2014/main" id="{90EFD30B-2E96-7585-E138-F9DDD2E87C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35" y="6309517"/>
            <a:ext cx="995136" cy="476740"/>
          </a:xfrm>
          <a:prstGeom prst="rect">
            <a:avLst/>
          </a:prstGeom>
        </p:spPr>
      </p:pic>
      <p:pic>
        <p:nvPicPr>
          <p:cNvPr id="8" name="Picture 7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70E25EB7-7734-2F31-A511-8A684DE8AB6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5840" y="6416181"/>
            <a:ext cx="1592805" cy="33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688928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B0FBE-65B7-7949-AE6D-4BAA9D00E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33" y="365125"/>
            <a:ext cx="11133667" cy="1495948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4C48A7FC-4AA0-5D79-DDB5-1D837586C726}"/>
              </a:ext>
            </a:extLst>
          </p:cNvPr>
          <p:cNvSpPr/>
          <p:nvPr userDrawn="1"/>
        </p:nvSpPr>
        <p:spPr>
          <a:xfrm flipH="1">
            <a:off x="8939604" y="3676189"/>
            <a:ext cx="3247095" cy="3247095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A white house with a black door&#10;&#10;Description automatically generated">
            <a:extLst>
              <a:ext uri="{FF2B5EF4-FFF2-40B4-BE49-F238E27FC236}">
                <a16:creationId xmlns:a16="http://schemas.microsoft.com/office/drawing/2014/main" id="{483858E6-DC3E-9FF1-5647-B4C8E8FB8C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5322" y="5016618"/>
            <a:ext cx="2296678" cy="1531269"/>
          </a:xfrm>
          <a:prstGeom prst="rect">
            <a:avLst/>
          </a:prstGeom>
        </p:spPr>
      </p:pic>
      <p:pic>
        <p:nvPicPr>
          <p:cNvPr id="6" name="Picture 5" descr="A logo with colorful people on it&#10;&#10;Description automatically generated with medium confidence">
            <a:extLst>
              <a:ext uri="{FF2B5EF4-FFF2-40B4-BE49-F238E27FC236}">
                <a16:creationId xmlns:a16="http://schemas.microsoft.com/office/drawing/2014/main" id="{F46DFEE7-4D9B-B58E-1B88-5D4876B1BC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35" y="6309517"/>
            <a:ext cx="995136" cy="476740"/>
          </a:xfrm>
          <a:prstGeom prst="rect">
            <a:avLst/>
          </a:prstGeom>
        </p:spPr>
      </p:pic>
      <p:pic>
        <p:nvPicPr>
          <p:cNvPr id="8" name="Picture 7" descr="A house with a triangle roof&#10;&#10;Description automatically generated">
            <a:extLst>
              <a:ext uri="{FF2B5EF4-FFF2-40B4-BE49-F238E27FC236}">
                <a16:creationId xmlns:a16="http://schemas.microsoft.com/office/drawing/2014/main" id="{087A6A91-C764-7788-5DC2-36A1FD8465D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6454" y="4582759"/>
            <a:ext cx="1694085" cy="2540280"/>
          </a:xfrm>
          <a:prstGeom prst="rect">
            <a:avLst/>
          </a:prstGeom>
        </p:spPr>
      </p:pic>
      <p:pic>
        <p:nvPicPr>
          <p:cNvPr id="12" name="Picture 11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86B912FE-0771-F784-56F1-21E60C24327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5840" y="6416181"/>
            <a:ext cx="1592805" cy="330732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EAE9D9F-8BCE-0D38-0AFC-B1FDC32B3B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0663" y="2043953"/>
            <a:ext cx="8170862" cy="4088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3392248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Option 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194AC1E-C415-5D96-DC60-74241B7565D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5699342" cy="6157913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 dirty="0"/>
          </a:p>
        </p:txBody>
      </p:sp>
      <p:pic>
        <p:nvPicPr>
          <p:cNvPr id="3" name="Picture 2" descr="A blue and black logo&#10;&#10;Description automatically generated">
            <a:extLst>
              <a:ext uri="{FF2B5EF4-FFF2-40B4-BE49-F238E27FC236}">
                <a16:creationId xmlns:a16="http://schemas.microsoft.com/office/drawing/2014/main" id="{8365333D-89F1-ABB8-B71D-6FA806600E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3858" y="6357256"/>
            <a:ext cx="1864787" cy="389657"/>
          </a:xfrm>
          <a:prstGeom prst="rect">
            <a:avLst/>
          </a:prstGeom>
        </p:spPr>
      </p:pic>
      <p:pic>
        <p:nvPicPr>
          <p:cNvPr id="4" name="Picture 3" descr="A logo with colorful people on it&#10;&#10;Description automatically generated with medium confidence">
            <a:extLst>
              <a:ext uri="{FF2B5EF4-FFF2-40B4-BE49-F238E27FC236}">
                <a16:creationId xmlns:a16="http://schemas.microsoft.com/office/drawing/2014/main" id="{B9D68A86-A0D5-0707-1D44-350AC898B79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35" y="6157272"/>
            <a:ext cx="1312930" cy="62898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CB3B21C-3CB8-2F1B-A863-0185DEE9BBCE}"/>
              </a:ext>
            </a:extLst>
          </p:cNvPr>
          <p:cNvSpPr/>
          <p:nvPr userDrawn="1"/>
        </p:nvSpPr>
        <p:spPr>
          <a:xfrm>
            <a:off x="4033381" y="2780778"/>
            <a:ext cx="8158619" cy="16694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EF7B2DD-173C-83B9-4FEC-F53859646E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17244" y="1999816"/>
            <a:ext cx="7974756" cy="1669463"/>
          </a:xfrm>
        </p:spPr>
        <p:txBody>
          <a:bodyPr>
            <a:noAutofit/>
          </a:bodyPr>
          <a:lstStyle>
            <a:lvl1pPr algn="ctr">
              <a:defRPr sz="66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Title Slide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88C9A4F4-69A8-814C-5CAA-91178D5B6AF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17244" y="3669279"/>
            <a:ext cx="7974756" cy="763318"/>
          </a:xfrm>
        </p:spPr>
        <p:txBody>
          <a:bodyPr/>
          <a:lstStyle>
            <a:lvl1pPr marL="0" indent="0" algn="ctr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738695298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F6F3B-6B06-414F-645F-2F53BD3DF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7220" y="365125"/>
            <a:ext cx="9407472" cy="126219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17753E8-4886-D213-E4DA-807C9A5F1656}"/>
              </a:ext>
            </a:extLst>
          </p:cNvPr>
          <p:cNvSpPr/>
          <p:nvPr userDrawn="1"/>
        </p:nvSpPr>
        <p:spPr>
          <a:xfrm>
            <a:off x="0" y="0"/>
            <a:ext cx="18288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A white house with a black background&#10;&#10;Description automatically generated">
            <a:extLst>
              <a:ext uri="{FF2B5EF4-FFF2-40B4-BE49-F238E27FC236}">
                <a16:creationId xmlns:a16="http://schemas.microsoft.com/office/drawing/2014/main" id="{3C59D94A-A4DB-B735-B873-7D0AC22179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338171" y="762902"/>
            <a:ext cx="9705815" cy="6470543"/>
          </a:xfrm>
          <a:prstGeom prst="rect">
            <a:avLst/>
          </a:prstGeom>
        </p:spPr>
      </p:pic>
      <p:pic>
        <p:nvPicPr>
          <p:cNvPr id="5" name="Picture 4" descr="A blue and black logo&#10;&#10;Description automatically generated">
            <a:extLst>
              <a:ext uri="{FF2B5EF4-FFF2-40B4-BE49-F238E27FC236}">
                <a16:creationId xmlns:a16="http://schemas.microsoft.com/office/drawing/2014/main" id="{37E11DC8-82A5-D491-8F8D-2DF1C2F36B9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5857" y="6416181"/>
            <a:ext cx="1582788" cy="330732"/>
          </a:xfrm>
          <a:prstGeom prst="rect">
            <a:avLst/>
          </a:prstGeom>
        </p:spPr>
      </p:pic>
      <p:pic>
        <p:nvPicPr>
          <p:cNvPr id="6" name="Picture 5" descr="A logo with colorful people on it&#10;&#10;Description automatically generated with medium confidence">
            <a:extLst>
              <a:ext uri="{FF2B5EF4-FFF2-40B4-BE49-F238E27FC236}">
                <a16:creationId xmlns:a16="http://schemas.microsoft.com/office/drawing/2014/main" id="{1038D489-C2CF-D10B-38FC-13713A1E057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35" y="6309517"/>
            <a:ext cx="995136" cy="476740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69634B2-B6B1-2106-D46E-CFC9683E93F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62300" y="1627322"/>
            <a:ext cx="8802688" cy="4467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48473134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FBAEF-52D0-E1A6-537E-221142907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963" y="365125"/>
            <a:ext cx="11360257" cy="1325563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3" name="Picture 2" descr="A blue and black logo&#10;&#10;Description automatically generated">
            <a:extLst>
              <a:ext uri="{FF2B5EF4-FFF2-40B4-BE49-F238E27FC236}">
                <a16:creationId xmlns:a16="http://schemas.microsoft.com/office/drawing/2014/main" id="{ED5AB8F8-B736-6979-B0AD-B461120655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5857" y="6416181"/>
            <a:ext cx="1582788" cy="330732"/>
          </a:xfrm>
          <a:prstGeom prst="rect">
            <a:avLst/>
          </a:prstGeom>
        </p:spPr>
      </p:pic>
      <p:pic>
        <p:nvPicPr>
          <p:cNvPr id="4" name="Picture 3" descr="A logo with colorful people on it&#10;&#10;Description automatically generated with medium confidence">
            <a:extLst>
              <a:ext uri="{FF2B5EF4-FFF2-40B4-BE49-F238E27FC236}">
                <a16:creationId xmlns:a16="http://schemas.microsoft.com/office/drawing/2014/main" id="{8061B62B-8DF6-DF74-43FC-0010A6A8153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35" y="6309517"/>
            <a:ext cx="995136" cy="476740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A0338DDE-D688-06FC-02A1-F133B0A69678}"/>
              </a:ext>
            </a:extLst>
          </p:cNvPr>
          <p:cNvSpPr/>
          <p:nvPr userDrawn="1"/>
        </p:nvSpPr>
        <p:spPr>
          <a:xfrm>
            <a:off x="340964" y="1690688"/>
            <a:ext cx="5610386" cy="4443666"/>
          </a:xfrm>
          <a:prstGeom prst="roundRect">
            <a:avLst>
              <a:gd name="adj" fmla="val 411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671CFE86-B2C7-8603-AD1D-B546C40324FD}"/>
              </a:ext>
            </a:extLst>
          </p:cNvPr>
          <p:cNvSpPr/>
          <p:nvPr userDrawn="1"/>
        </p:nvSpPr>
        <p:spPr>
          <a:xfrm>
            <a:off x="6121832" y="1690688"/>
            <a:ext cx="5610386" cy="4443666"/>
          </a:xfrm>
          <a:prstGeom prst="roundRect">
            <a:avLst>
              <a:gd name="adj" fmla="val 4111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white house with a black door&#10;&#10;Description automatically generated">
            <a:extLst>
              <a:ext uri="{FF2B5EF4-FFF2-40B4-BE49-F238E27FC236}">
                <a16:creationId xmlns:a16="http://schemas.microsoft.com/office/drawing/2014/main" id="{7A43DA7B-5140-4545-F19A-2F9924D848D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6389" y="5257800"/>
            <a:ext cx="2629404" cy="1753108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C2D7D59-E8FD-5082-6740-455F995D73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0400" y="1909763"/>
            <a:ext cx="5029200" cy="3567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1CA95B-13F9-FAE3-CE5A-D09B0AD9F24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19838" y="1909763"/>
            <a:ext cx="5191125" cy="3567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75125846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8F1CAF6-91C3-BD90-4D91-BE0F51C6070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D03A7FF0-8EDB-019C-EF45-49E01CA9E1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2793" y="6416181"/>
            <a:ext cx="1592805" cy="330732"/>
          </a:xfrm>
          <a:prstGeom prst="rect">
            <a:avLst/>
          </a:prstGeom>
        </p:spPr>
      </p:pic>
      <p:pic>
        <p:nvPicPr>
          <p:cNvPr id="6" name="Picture 5" descr="A black and white logo&#10;&#10;Description automatically generated">
            <a:extLst>
              <a:ext uri="{FF2B5EF4-FFF2-40B4-BE49-F238E27FC236}">
                <a16:creationId xmlns:a16="http://schemas.microsoft.com/office/drawing/2014/main" id="{221F6931-B9D9-56AB-9FFA-BD17865995A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35" y="6309517"/>
            <a:ext cx="995137" cy="4767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80B51F0-F955-F46E-907C-68BB59867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1008360" cy="8953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3" name="Picture 2" descr="A large building with a dome&#10;&#10;Description automatically generated">
            <a:extLst>
              <a:ext uri="{FF2B5EF4-FFF2-40B4-BE49-F238E27FC236}">
                <a16:creationId xmlns:a16="http://schemas.microsoft.com/office/drawing/2014/main" id="{7988D943-4181-20FD-7B94-8B8FC22A662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0608" y="2055814"/>
            <a:ext cx="5551392" cy="4360368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9C16B86-EAB9-BA74-0943-EC64254B77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462085"/>
            <a:ext cx="8772525" cy="38195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11051423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8F1CAF6-91C3-BD90-4D91-BE0F51C6070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D03A7FF0-8EDB-019C-EF45-49E01CA9E1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2793" y="6416181"/>
            <a:ext cx="1592805" cy="330732"/>
          </a:xfrm>
          <a:prstGeom prst="rect">
            <a:avLst/>
          </a:prstGeom>
        </p:spPr>
      </p:pic>
      <p:pic>
        <p:nvPicPr>
          <p:cNvPr id="6" name="Picture 5" descr="A black and white logo&#10;&#10;Description automatically generated">
            <a:extLst>
              <a:ext uri="{FF2B5EF4-FFF2-40B4-BE49-F238E27FC236}">
                <a16:creationId xmlns:a16="http://schemas.microsoft.com/office/drawing/2014/main" id="{221F6931-B9D9-56AB-9FFA-BD17865995A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35" y="6309517"/>
            <a:ext cx="995137" cy="4767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80B51F0-F955-F46E-907C-68BB59867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57398" cy="8953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9C16B86-EAB9-BA74-0943-EC64254B77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462085"/>
            <a:ext cx="10557398" cy="38195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1211784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8F1CAF6-91C3-BD90-4D91-BE0F51C6070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D03A7FF0-8EDB-019C-EF45-49E01CA9E1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2793" y="6416181"/>
            <a:ext cx="1592805" cy="330732"/>
          </a:xfrm>
          <a:prstGeom prst="rect">
            <a:avLst/>
          </a:prstGeom>
        </p:spPr>
      </p:pic>
      <p:pic>
        <p:nvPicPr>
          <p:cNvPr id="6" name="Picture 5" descr="A black and white logo&#10;&#10;Description automatically generated">
            <a:extLst>
              <a:ext uri="{FF2B5EF4-FFF2-40B4-BE49-F238E27FC236}">
                <a16:creationId xmlns:a16="http://schemas.microsoft.com/office/drawing/2014/main" id="{221F6931-B9D9-56AB-9FFA-BD17865995A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35" y="6309517"/>
            <a:ext cx="995137" cy="4767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80B51F0-F955-F46E-907C-68BB59867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57398" cy="8953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9C16B86-EAB9-BA74-0943-EC64254B77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462085"/>
            <a:ext cx="10557398" cy="38195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00154288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black logo&#10;&#10;Description automatically generated">
            <a:extLst>
              <a:ext uri="{FF2B5EF4-FFF2-40B4-BE49-F238E27FC236}">
                <a16:creationId xmlns:a16="http://schemas.microsoft.com/office/drawing/2014/main" id="{E5C533B2-C2E6-0D6C-B2A6-FCED859350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5857" y="6416181"/>
            <a:ext cx="1582788" cy="33073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4954A2D-9954-1B98-2229-00FF7D889389}"/>
              </a:ext>
            </a:extLst>
          </p:cNvPr>
          <p:cNvSpPr/>
          <p:nvPr userDrawn="1"/>
        </p:nvSpPr>
        <p:spPr>
          <a:xfrm>
            <a:off x="0" y="0"/>
            <a:ext cx="5740400" cy="62280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child smelling a flower&#10;&#10;Description automatically generated">
            <a:extLst>
              <a:ext uri="{FF2B5EF4-FFF2-40B4-BE49-F238E27FC236}">
                <a16:creationId xmlns:a16="http://schemas.microsoft.com/office/drawing/2014/main" id="{2E0FB976-D1B0-05BA-41B9-7220AE73F4B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76400" y="1544320"/>
            <a:ext cx="6999238" cy="46749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417844-D5B7-F71C-EE5C-A89803540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3219" y="467042"/>
            <a:ext cx="3718560" cy="529399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4" name="Picture 3" descr="A logo with colorful people on it&#10;&#10;Description automatically generated with medium confidence">
            <a:extLst>
              <a:ext uri="{FF2B5EF4-FFF2-40B4-BE49-F238E27FC236}">
                <a16:creationId xmlns:a16="http://schemas.microsoft.com/office/drawing/2014/main" id="{1ED79A35-8D66-9C9E-63CE-D66F0ABA393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35" y="6309517"/>
            <a:ext cx="995136" cy="476740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6B8EB19-41D4-BF17-7779-3727870FA4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64238" y="355600"/>
            <a:ext cx="6015037" cy="5864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88999686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Primar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43F8159C-BBF5-01E6-F3DE-4C8219B711F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8504731 w 12192000"/>
              <a:gd name="connsiteY0" fmla="*/ 5881143 h 6858000"/>
              <a:gd name="connsiteX1" fmla="*/ 9644513 w 12192000"/>
              <a:gd name="connsiteY1" fmla="*/ 5881143 h 6858000"/>
              <a:gd name="connsiteX2" fmla="*/ 9077935 w 12192000"/>
              <a:gd name="connsiteY2" fmla="*/ 6858000 h 6858000"/>
              <a:gd name="connsiteX3" fmla="*/ 9071308 w 12192000"/>
              <a:gd name="connsiteY3" fmla="*/ 6858000 h 6858000"/>
              <a:gd name="connsiteX4" fmla="*/ 8251249 w 12192000"/>
              <a:gd name="connsiteY4" fmla="*/ 5495412 h 6858000"/>
              <a:gd name="connsiteX5" fmla="*/ 9031187 w 12192000"/>
              <a:gd name="connsiteY5" fmla="*/ 6852517 h 6858000"/>
              <a:gd name="connsiteX6" fmla="*/ 7465930 w 12192000"/>
              <a:gd name="connsiteY6" fmla="*/ 6855624 h 6858000"/>
              <a:gd name="connsiteX7" fmla="*/ 6989583 w 12192000"/>
              <a:gd name="connsiteY7" fmla="*/ 5495412 h 6858000"/>
              <a:gd name="connsiteX8" fmla="*/ 7588040 w 12192000"/>
              <a:gd name="connsiteY8" fmla="*/ 6531969 h 6858000"/>
              <a:gd name="connsiteX9" fmla="*/ 6395228 w 12192000"/>
              <a:gd name="connsiteY9" fmla="*/ 6529601 h 6858000"/>
              <a:gd name="connsiteX10" fmla="*/ 7016911 w 12192000"/>
              <a:gd name="connsiteY10" fmla="*/ 5482196 h 6858000"/>
              <a:gd name="connsiteX11" fmla="*/ 8213824 w 12192000"/>
              <a:gd name="connsiteY11" fmla="*/ 5482196 h 6858000"/>
              <a:gd name="connsiteX12" fmla="*/ 7615367 w 12192000"/>
              <a:gd name="connsiteY12" fmla="*/ 6514017 h 6858000"/>
              <a:gd name="connsiteX13" fmla="*/ 12192000 w 12192000"/>
              <a:gd name="connsiteY13" fmla="*/ 5461241 h 6858000"/>
              <a:gd name="connsiteX14" fmla="*/ 12192000 w 12192000"/>
              <a:gd name="connsiteY14" fmla="*/ 6759874 h 6858000"/>
              <a:gd name="connsiteX15" fmla="*/ 12135347 w 12192000"/>
              <a:gd name="connsiteY15" fmla="*/ 6858000 h 6858000"/>
              <a:gd name="connsiteX16" fmla="*/ 12074188 w 12192000"/>
              <a:gd name="connsiteY16" fmla="*/ 6858000 h 6858000"/>
              <a:gd name="connsiteX17" fmla="*/ 11272510 w 12192000"/>
              <a:gd name="connsiteY17" fmla="*/ 5463066 h 6858000"/>
              <a:gd name="connsiteX18" fmla="*/ 11218704 w 12192000"/>
              <a:gd name="connsiteY18" fmla="*/ 5457151 h 6858000"/>
              <a:gd name="connsiteX19" fmla="*/ 12031196 w 12192000"/>
              <a:gd name="connsiteY19" fmla="*/ 6858000 h 6858000"/>
              <a:gd name="connsiteX20" fmla="*/ 10406211 w 12192000"/>
              <a:gd name="connsiteY20" fmla="*/ 6858000 h 6858000"/>
              <a:gd name="connsiteX21" fmla="*/ 10040454 w 12192000"/>
              <a:gd name="connsiteY21" fmla="*/ 5457151 h 6858000"/>
              <a:gd name="connsiteX22" fmla="*/ 11165809 w 12192000"/>
              <a:gd name="connsiteY22" fmla="*/ 5457151 h 6858000"/>
              <a:gd name="connsiteX23" fmla="*/ 10603131 w 12192000"/>
              <a:gd name="connsiteY23" fmla="*/ 6427285 h 6858000"/>
              <a:gd name="connsiteX24" fmla="*/ 4137109 w 12192000"/>
              <a:gd name="connsiteY24" fmla="*/ 4445814 h 6858000"/>
              <a:gd name="connsiteX25" fmla="*/ 4666033 w 12192000"/>
              <a:gd name="connsiteY25" fmla="*/ 5366158 h 6858000"/>
              <a:gd name="connsiteX26" fmla="*/ 3604533 w 12192000"/>
              <a:gd name="connsiteY26" fmla="*/ 5368265 h 6858000"/>
              <a:gd name="connsiteX27" fmla="*/ 9346880 w 12192000"/>
              <a:gd name="connsiteY27" fmla="*/ 4415846 h 6858000"/>
              <a:gd name="connsiteX28" fmla="*/ 10184808 w 12192000"/>
              <a:gd name="connsiteY28" fmla="*/ 5860550 h 6858000"/>
              <a:gd name="connsiteX29" fmla="*/ 8508951 w 12192000"/>
              <a:gd name="connsiteY29" fmla="*/ 5860550 h 6858000"/>
              <a:gd name="connsiteX30" fmla="*/ 7619193 w 12192000"/>
              <a:gd name="connsiteY30" fmla="*/ 4406397 h 6858000"/>
              <a:gd name="connsiteX31" fmla="*/ 8223245 w 12192000"/>
              <a:gd name="connsiteY31" fmla="*/ 5457458 h 6858000"/>
              <a:gd name="connsiteX32" fmla="*/ 7010973 w 12192000"/>
              <a:gd name="connsiteY32" fmla="*/ 5459865 h 6858000"/>
              <a:gd name="connsiteX33" fmla="*/ 7652622 w 12192000"/>
              <a:gd name="connsiteY33" fmla="*/ 4406396 h 6858000"/>
              <a:gd name="connsiteX34" fmla="*/ 9328479 w 12192000"/>
              <a:gd name="connsiteY34" fmla="*/ 4406396 h 6858000"/>
              <a:gd name="connsiteX35" fmla="*/ 8490550 w 12192000"/>
              <a:gd name="connsiteY35" fmla="*/ 5851100 h 6858000"/>
              <a:gd name="connsiteX36" fmla="*/ 5906972 w 12192000"/>
              <a:gd name="connsiteY36" fmla="*/ 4403957 h 6858000"/>
              <a:gd name="connsiteX37" fmla="*/ 7577084 w 12192000"/>
              <a:gd name="connsiteY37" fmla="*/ 4407272 h 6858000"/>
              <a:gd name="connsiteX38" fmla="*/ 6744898 w 12192000"/>
              <a:gd name="connsiteY38" fmla="*/ 5855291 h 6858000"/>
              <a:gd name="connsiteX39" fmla="*/ 4154361 w 12192000"/>
              <a:gd name="connsiteY39" fmla="*/ 4403957 h 6858000"/>
              <a:gd name="connsiteX40" fmla="*/ 5824473 w 12192000"/>
              <a:gd name="connsiteY40" fmla="*/ 4407272 h 6858000"/>
              <a:gd name="connsiteX41" fmla="*/ 4992288 w 12192000"/>
              <a:gd name="connsiteY41" fmla="*/ 5855291 h 6858000"/>
              <a:gd name="connsiteX42" fmla="*/ 5870540 w 12192000"/>
              <a:gd name="connsiteY42" fmla="*/ 4399652 h 6858000"/>
              <a:gd name="connsiteX43" fmla="*/ 6708466 w 12192000"/>
              <a:gd name="connsiteY43" fmla="*/ 5844356 h 6858000"/>
              <a:gd name="connsiteX44" fmla="*/ 5032612 w 12192000"/>
              <a:gd name="connsiteY44" fmla="*/ 5844356 h 6858000"/>
              <a:gd name="connsiteX45" fmla="*/ 10824020 w 12192000"/>
              <a:gd name="connsiteY45" fmla="*/ 3966323 h 6858000"/>
              <a:gd name="connsiteX46" fmla="*/ 9986091 w 12192000"/>
              <a:gd name="connsiteY46" fmla="*/ 5417659 h 6858000"/>
              <a:gd name="connsiteX47" fmla="*/ 9153904 w 12192000"/>
              <a:gd name="connsiteY47" fmla="*/ 3969638 h 6858000"/>
              <a:gd name="connsiteX48" fmla="*/ 10867537 w 12192000"/>
              <a:gd name="connsiteY48" fmla="*/ 3966261 h 6858000"/>
              <a:gd name="connsiteX49" fmla="*/ 11705465 w 12192000"/>
              <a:gd name="connsiteY49" fmla="*/ 5410965 h 6858000"/>
              <a:gd name="connsiteX50" fmla="*/ 10029608 w 12192000"/>
              <a:gd name="connsiteY50" fmla="*/ 5410965 h 6858000"/>
              <a:gd name="connsiteX51" fmla="*/ 3188613 w 12192000"/>
              <a:gd name="connsiteY51" fmla="*/ 3711860 h 6858000"/>
              <a:gd name="connsiteX52" fmla="*/ 4497181 w 12192000"/>
              <a:gd name="connsiteY52" fmla="*/ 3711860 h 6858000"/>
              <a:gd name="connsiteX53" fmla="*/ 3842897 w 12192000"/>
              <a:gd name="connsiteY53" fmla="*/ 4839941 h 6858000"/>
              <a:gd name="connsiteX54" fmla="*/ 3147223 w 12192000"/>
              <a:gd name="connsiteY54" fmla="*/ 3711860 h 6858000"/>
              <a:gd name="connsiteX55" fmla="*/ 3787525 w 12192000"/>
              <a:gd name="connsiteY55" fmla="*/ 4847937 h 6858000"/>
              <a:gd name="connsiteX56" fmla="*/ 2483461 w 12192000"/>
              <a:gd name="connsiteY56" fmla="*/ 4839594 h 6858000"/>
              <a:gd name="connsiteX57" fmla="*/ 1797802 w 12192000"/>
              <a:gd name="connsiteY57" fmla="*/ 3711859 h 6858000"/>
              <a:gd name="connsiteX58" fmla="*/ 3106376 w 12192000"/>
              <a:gd name="connsiteY58" fmla="*/ 3711859 h 6858000"/>
              <a:gd name="connsiteX59" fmla="*/ 2452088 w 12192000"/>
              <a:gd name="connsiteY59" fmla="*/ 4839940 h 6858000"/>
              <a:gd name="connsiteX60" fmla="*/ 2315261 w 12192000"/>
              <a:gd name="connsiteY60" fmla="*/ 3002695 h 6858000"/>
              <a:gd name="connsiteX61" fmla="*/ 2707730 w 12192000"/>
              <a:gd name="connsiteY61" fmla="*/ 3682471 h 6858000"/>
              <a:gd name="connsiteX62" fmla="*/ 1925480 w 12192000"/>
              <a:gd name="connsiteY62" fmla="*/ 3680918 h 6858000"/>
              <a:gd name="connsiteX63" fmla="*/ 1501310 w 12192000"/>
              <a:gd name="connsiteY63" fmla="*/ 3002694 h 6858000"/>
              <a:gd name="connsiteX64" fmla="*/ 2286250 w 12192000"/>
              <a:gd name="connsiteY64" fmla="*/ 3002694 h 6858000"/>
              <a:gd name="connsiteX65" fmla="*/ 1893780 w 12192000"/>
              <a:gd name="connsiteY65" fmla="*/ 3679365 h 6858000"/>
              <a:gd name="connsiteX66" fmla="*/ 11473729 w 12192000"/>
              <a:gd name="connsiteY66" fmla="*/ 2971729 h 6858000"/>
              <a:gd name="connsiteX67" fmla="*/ 12032551 w 12192000"/>
              <a:gd name="connsiteY67" fmla="*/ 3944088 h 6858000"/>
              <a:gd name="connsiteX68" fmla="*/ 10911051 w 12192000"/>
              <a:gd name="connsiteY68" fmla="*/ 3946314 h 6858000"/>
              <a:gd name="connsiteX69" fmla="*/ 6793266 w 12192000"/>
              <a:gd name="connsiteY69" fmla="*/ 2943061 h 6858000"/>
              <a:gd name="connsiteX70" fmla="*/ 8463380 w 12192000"/>
              <a:gd name="connsiteY70" fmla="*/ 2946376 h 6858000"/>
              <a:gd name="connsiteX71" fmla="*/ 7631194 w 12192000"/>
              <a:gd name="connsiteY71" fmla="*/ 4394393 h 6858000"/>
              <a:gd name="connsiteX72" fmla="*/ 6708465 w 12192000"/>
              <a:gd name="connsiteY72" fmla="*/ 2937383 h 6858000"/>
              <a:gd name="connsiteX73" fmla="*/ 5870538 w 12192000"/>
              <a:gd name="connsiteY73" fmla="*/ 4388717 h 6858000"/>
              <a:gd name="connsiteX74" fmla="*/ 5038351 w 12192000"/>
              <a:gd name="connsiteY74" fmla="*/ 2940698 h 6858000"/>
              <a:gd name="connsiteX75" fmla="*/ 6744899 w 12192000"/>
              <a:gd name="connsiteY75" fmla="*/ 2933497 h 6858000"/>
              <a:gd name="connsiteX76" fmla="*/ 7582827 w 12192000"/>
              <a:gd name="connsiteY76" fmla="*/ 4378199 h 6858000"/>
              <a:gd name="connsiteX77" fmla="*/ 5906972 w 12192000"/>
              <a:gd name="connsiteY77" fmla="*/ 4378199 h 6858000"/>
              <a:gd name="connsiteX78" fmla="*/ 4992289 w 12192000"/>
              <a:gd name="connsiteY78" fmla="*/ 2933497 h 6858000"/>
              <a:gd name="connsiteX79" fmla="*/ 5830216 w 12192000"/>
              <a:gd name="connsiteY79" fmla="*/ 4378199 h 6858000"/>
              <a:gd name="connsiteX80" fmla="*/ 4154361 w 12192000"/>
              <a:gd name="connsiteY80" fmla="*/ 4378199 h 6858000"/>
              <a:gd name="connsiteX81" fmla="*/ 8502372 w 12192000"/>
              <a:gd name="connsiteY81" fmla="*/ 2931653 h 6858000"/>
              <a:gd name="connsiteX82" fmla="*/ 9340300 w 12192000"/>
              <a:gd name="connsiteY82" fmla="*/ 4376354 h 6858000"/>
              <a:gd name="connsiteX83" fmla="*/ 7664443 w 12192000"/>
              <a:gd name="connsiteY83" fmla="*/ 4376354 h 6858000"/>
              <a:gd name="connsiteX84" fmla="*/ 10044309 w 12192000"/>
              <a:gd name="connsiteY84" fmla="*/ 2493475 h 6858000"/>
              <a:gd name="connsiteX85" fmla="*/ 11714423 w 12192000"/>
              <a:gd name="connsiteY85" fmla="*/ 2496790 h 6858000"/>
              <a:gd name="connsiteX86" fmla="*/ 10882237 w 12192000"/>
              <a:gd name="connsiteY86" fmla="*/ 3944808 h 6858000"/>
              <a:gd name="connsiteX87" fmla="*/ 8291696 w 12192000"/>
              <a:gd name="connsiteY87" fmla="*/ 2493475 h 6858000"/>
              <a:gd name="connsiteX88" fmla="*/ 9961810 w 12192000"/>
              <a:gd name="connsiteY88" fmla="*/ 2496790 h 6858000"/>
              <a:gd name="connsiteX89" fmla="*/ 9129624 w 12192000"/>
              <a:gd name="connsiteY89" fmla="*/ 3944808 h 6858000"/>
              <a:gd name="connsiteX90" fmla="*/ 10007877 w 12192000"/>
              <a:gd name="connsiteY90" fmla="*/ 2489170 h 6858000"/>
              <a:gd name="connsiteX91" fmla="*/ 10845805 w 12192000"/>
              <a:gd name="connsiteY91" fmla="*/ 3933873 h 6858000"/>
              <a:gd name="connsiteX92" fmla="*/ 9169948 w 12192000"/>
              <a:gd name="connsiteY92" fmla="*/ 3933873 h 6858000"/>
              <a:gd name="connsiteX93" fmla="*/ 3669562 w 12192000"/>
              <a:gd name="connsiteY93" fmla="*/ 2238971 h 6858000"/>
              <a:gd name="connsiteX94" fmla="*/ 5339674 w 12192000"/>
              <a:gd name="connsiteY94" fmla="*/ 2242286 h 6858000"/>
              <a:gd name="connsiteX95" fmla="*/ 4507487 w 12192000"/>
              <a:gd name="connsiteY95" fmla="*/ 3690302 h 6858000"/>
              <a:gd name="connsiteX96" fmla="*/ 1916950 w 12192000"/>
              <a:gd name="connsiteY96" fmla="*/ 2238971 h 6858000"/>
              <a:gd name="connsiteX97" fmla="*/ 3587064 w 12192000"/>
              <a:gd name="connsiteY97" fmla="*/ 2242286 h 6858000"/>
              <a:gd name="connsiteX98" fmla="*/ 2754878 w 12192000"/>
              <a:gd name="connsiteY98" fmla="*/ 3690302 h 6858000"/>
              <a:gd name="connsiteX99" fmla="*/ 3633131 w 12192000"/>
              <a:gd name="connsiteY99" fmla="*/ 2234665 h 6858000"/>
              <a:gd name="connsiteX100" fmla="*/ 4471057 w 12192000"/>
              <a:gd name="connsiteY100" fmla="*/ 3679367 h 6858000"/>
              <a:gd name="connsiteX101" fmla="*/ 2795202 w 12192000"/>
              <a:gd name="connsiteY101" fmla="*/ 3679367 h 6858000"/>
              <a:gd name="connsiteX102" fmla="*/ 5452924 w 12192000"/>
              <a:gd name="connsiteY102" fmla="*/ 2132352 h 6858000"/>
              <a:gd name="connsiteX103" fmla="*/ 5901872 w 12192000"/>
              <a:gd name="connsiteY103" fmla="*/ 2906398 h 6858000"/>
              <a:gd name="connsiteX104" fmla="*/ 5003976 w 12192000"/>
              <a:gd name="connsiteY104" fmla="*/ 2906398 h 6858000"/>
              <a:gd name="connsiteX105" fmla="*/ 1800772 w 12192000"/>
              <a:gd name="connsiteY105" fmla="*/ 2120534 h 6858000"/>
              <a:gd name="connsiteX106" fmla="*/ 2295496 w 12192000"/>
              <a:gd name="connsiteY106" fmla="*/ 2981359 h 6858000"/>
              <a:gd name="connsiteX107" fmla="*/ 1302637 w 12192000"/>
              <a:gd name="connsiteY107" fmla="*/ 2983329 h 6858000"/>
              <a:gd name="connsiteX108" fmla="*/ 5322808 w 12192000"/>
              <a:gd name="connsiteY108" fmla="*/ 1848368 h 6858000"/>
              <a:gd name="connsiteX109" fmla="*/ 6547617 w 12192000"/>
              <a:gd name="connsiteY109" fmla="*/ 1855627 h 6858000"/>
              <a:gd name="connsiteX110" fmla="*/ 5933129 w 12192000"/>
              <a:gd name="connsiteY110" fmla="*/ 2915161 h 6858000"/>
              <a:gd name="connsiteX111" fmla="*/ 8066898 w 12192000"/>
              <a:gd name="connsiteY111" fmla="*/ 1463795 h 6858000"/>
              <a:gd name="connsiteX112" fmla="*/ 7452377 w 12192000"/>
              <a:gd name="connsiteY112" fmla="*/ 2528176 h 6858000"/>
              <a:gd name="connsiteX113" fmla="*/ 6842068 w 12192000"/>
              <a:gd name="connsiteY113" fmla="*/ 1466226 h 6858000"/>
              <a:gd name="connsiteX114" fmla="*/ 6802360 w 12192000"/>
              <a:gd name="connsiteY114" fmla="*/ 1461461 h 6858000"/>
              <a:gd name="connsiteX115" fmla="*/ 7640288 w 12192000"/>
              <a:gd name="connsiteY115" fmla="*/ 2906164 h 6858000"/>
              <a:gd name="connsiteX116" fmla="*/ 5964432 w 12192000"/>
              <a:gd name="connsiteY116" fmla="*/ 2906164 h 6858000"/>
              <a:gd name="connsiteX117" fmla="*/ 10835530 w 12192000"/>
              <a:gd name="connsiteY117" fmla="*/ 1026898 h 6858000"/>
              <a:gd name="connsiteX118" fmla="*/ 9997601 w 12192000"/>
              <a:gd name="connsiteY118" fmla="*/ 2478234 h 6858000"/>
              <a:gd name="connsiteX119" fmla="*/ 9165414 w 12192000"/>
              <a:gd name="connsiteY119" fmla="*/ 1030213 h 6858000"/>
              <a:gd name="connsiteX120" fmla="*/ 10871964 w 12192000"/>
              <a:gd name="connsiteY120" fmla="*/ 1023012 h 6858000"/>
              <a:gd name="connsiteX121" fmla="*/ 11709892 w 12192000"/>
              <a:gd name="connsiteY121" fmla="*/ 2467716 h 6858000"/>
              <a:gd name="connsiteX122" fmla="*/ 10034035 w 12192000"/>
              <a:gd name="connsiteY122" fmla="*/ 2467716 h 6858000"/>
              <a:gd name="connsiteX123" fmla="*/ 9119351 w 12192000"/>
              <a:gd name="connsiteY123" fmla="*/ 1023012 h 6858000"/>
              <a:gd name="connsiteX124" fmla="*/ 9957279 w 12192000"/>
              <a:gd name="connsiteY124" fmla="*/ 2467716 h 6858000"/>
              <a:gd name="connsiteX125" fmla="*/ 8281422 w 12192000"/>
              <a:gd name="connsiteY125" fmla="*/ 2467716 h 6858000"/>
              <a:gd name="connsiteX126" fmla="*/ 1159946 w 12192000"/>
              <a:gd name="connsiteY126" fmla="*/ 973704 h 6858000"/>
              <a:gd name="connsiteX127" fmla="*/ 1800248 w 12192000"/>
              <a:gd name="connsiteY127" fmla="*/ 2109779 h 6858000"/>
              <a:gd name="connsiteX128" fmla="*/ 496183 w 12192000"/>
              <a:gd name="connsiteY128" fmla="*/ 2101436 h 6858000"/>
              <a:gd name="connsiteX129" fmla="*/ 0 w 12192000"/>
              <a:gd name="connsiteY129" fmla="*/ 964296 h 6858000"/>
              <a:gd name="connsiteX130" fmla="*/ 1130685 w 12192000"/>
              <a:gd name="connsiteY130" fmla="*/ 964296 h 6858000"/>
              <a:gd name="connsiteX131" fmla="*/ 304352 w 12192000"/>
              <a:gd name="connsiteY131" fmla="*/ 2389007 h 6858000"/>
              <a:gd name="connsiteX132" fmla="*/ 0 w 12192000"/>
              <a:gd name="connsiteY132" fmla="*/ 1864262 h 6858000"/>
              <a:gd name="connsiteX133" fmla="*/ 5925947 w 12192000"/>
              <a:gd name="connsiteY133" fmla="*/ 796723 h 6858000"/>
              <a:gd name="connsiteX134" fmla="*/ 6522794 w 12192000"/>
              <a:gd name="connsiteY134" fmla="*/ 1835254 h 6858000"/>
              <a:gd name="connsiteX135" fmla="*/ 5324979 w 12192000"/>
              <a:gd name="connsiteY135" fmla="*/ 1837631 h 6858000"/>
              <a:gd name="connsiteX136" fmla="*/ 5943483 w 12192000"/>
              <a:gd name="connsiteY136" fmla="*/ 779862 h 6858000"/>
              <a:gd name="connsiteX137" fmla="*/ 7168291 w 12192000"/>
              <a:gd name="connsiteY137" fmla="*/ 787121 h 6858000"/>
              <a:gd name="connsiteX138" fmla="*/ 6553801 w 12192000"/>
              <a:gd name="connsiteY138" fmla="*/ 1846657 h 6858000"/>
              <a:gd name="connsiteX139" fmla="*/ 4471056 w 12192000"/>
              <a:gd name="connsiteY139" fmla="*/ 772396 h 6858000"/>
              <a:gd name="connsiteX140" fmla="*/ 3633129 w 12192000"/>
              <a:gd name="connsiteY140" fmla="*/ 2223730 h 6858000"/>
              <a:gd name="connsiteX141" fmla="*/ 2800942 w 12192000"/>
              <a:gd name="connsiteY141" fmla="*/ 775711 h 6858000"/>
              <a:gd name="connsiteX142" fmla="*/ 4507487 w 12192000"/>
              <a:gd name="connsiteY142" fmla="*/ 768510 h 6858000"/>
              <a:gd name="connsiteX143" fmla="*/ 5345418 w 12192000"/>
              <a:gd name="connsiteY143" fmla="*/ 2213212 h 6858000"/>
              <a:gd name="connsiteX144" fmla="*/ 3669563 w 12192000"/>
              <a:gd name="connsiteY144" fmla="*/ 2213212 h 6858000"/>
              <a:gd name="connsiteX145" fmla="*/ 2754878 w 12192000"/>
              <a:gd name="connsiteY145" fmla="*/ 768510 h 6858000"/>
              <a:gd name="connsiteX146" fmla="*/ 3592807 w 12192000"/>
              <a:gd name="connsiteY146" fmla="*/ 2213212 h 6858000"/>
              <a:gd name="connsiteX147" fmla="*/ 1916950 w 12192000"/>
              <a:gd name="connsiteY147" fmla="*/ 2213212 h 6858000"/>
              <a:gd name="connsiteX148" fmla="*/ 7428240 w 12192000"/>
              <a:gd name="connsiteY148" fmla="*/ 381700 h 6858000"/>
              <a:gd name="connsiteX149" fmla="*/ 8042760 w 12192000"/>
              <a:gd name="connsiteY149" fmla="*/ 1441219 h 6858000"/>
              <a:gd name="connsiteX150" fmla="*/ 6813719 w 12192000"/>
              <a:gd name="connsiteY150" fmla="*/ 1441219 h 6858000"/>
              <a:gd name="connsiteX151" fmla="*/ 829206 w 12192000"/>
              <a:gd name="connsiteY151" fmla="*/ 335947 h 6858000"/>
              <a:gd name="connsiteX152" fmla="*/ 2955627 w 12192000"/>
              <a:gd name="connsiteY152" fmla="*/ 340168 h 6858000"/>
              <a:gd name="connsiteX153" fmla="*/ 1896072 w 12192000"/>
              <a:gd name="connsiteY153" fmla="*/ 2183812 h 6858000"/>
              <a:gd name="connsiteX154" fmla="*/ 11193 w 12192000"/>
              <a:gd name="connsiteY154" fmla="*/ 0 h 6858000"/>
              <a:gd name="connsiteX155" fmla="*/ 594080 w 12192000"/>
              <a:gd name="connsiteY155" fmla="*/ 0 h 6858000"/>
              <a:gd name="connsiteX156" fmla="*/ 1140564 w 12192000"/>
              <a:gd name="connsiteY156" fmla="*/ 942214 h 6858000"/>
              <a:gd name="connsiteX157" fmla="*/ 0 w 12192000"/>
              <a:gd name="connsiteY157" fmla="*/ 942214 h 6858000"/>
              <a:gd name="connsiteX158" fmla="*/ 0 w 12192000"/>
              <a:gd name="connsiteY158" fmla="*/ 192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</a:cxnLst>
            <a:rect l="l" t="t" r="r" b="b"/>
            <a:pathLst>
              <a:path w="12192000" h="6858000">
                <a:moveTo>
                  <a:pt x="8504731" y="5881143"/>
                </a:moveTo>
                <a:lnTo>
                  <a:pt x="9644513" y="5881143"/>
                </a:lnTo>
                <a:lnTo>
                  <a:pt x="9077935" y="6858000"/>
                </a:lnTo>
                <a:lnTo>
                  <a:pt x="9071308" y="6858000"/>
                </a:lnTo>
                <a:close/>
                <a:moveTo>
                  <a:pt x="8251249" y="5495412"/>
                </a:moveTo>
                <a:lnTo>
                  <a:pt x="9031187" y="6852517"/>
                </a:lnTo>
                <a:lnTo>
                  <a:pt x="7465930" y="6855624"/>
                </a:lnTo>
                <a:close/>
                <a:moveTo>
                  <a:pt x="6989583" y="5495412"/>
                </a:moveTo>
                <a:lnTo>
                  <a:pt x="7588040" y="6531969"/>
                </a:lnTo>
                <a:lnTo>
                  <a:pt x="6395228" y="6529601"/>
                </a:lnTo>
                <a:close/>
                <a:moveTo>
                  <a:pt x="7016911" y="5482196"/>
                </a:moveTo>
                <a:lnTo>
                  <a:pt x="8213824" y="5482196"/>
                </a:lnTo>
                <a:lnTo>
                  <a:pt x="7615367" y="6514017"/>
                </a:lnTo>
                <a:close/>
                <a:moveTo>
                  <a:pt x="12192000" y="5461241"/>
                </a:moveTo>
                <a:lnTo>
                  <a:pt x="12192000" y="6759874"/>
                </a:lnTo>
                <a:lnTo>
                  <a:pt x="12135347" y="6858000"/>
                </a:lnTo>
                <a:lnTo>
                  <a:pt x="12074188" y="6858000"/>
                </a:lnTo>
                <a:lnTo>
                  <a:pt x="11272510" y="5463066"/>
                </a:lnTo>
                <a:close/>
                <a:moveTo>
                  <a:pt x="11218704" y="5457151"/>
                </a:moveTo>
                <a:lnTo>
                  <a:pt x="12031196" y="6858000"/>
                </a:lnTo>
                <a:lnTo>
                  <a:pt x="10406211" y="6858000"/>
                </a:lnTo>
                <a:close/>
                <a:moveTo>
                  <a:pt x="10040454" y="5457151"/>
                </a:moveTo>
                <a:lnTo>
                  <a:pt x="11165809" y="5457151"/>
                </a:lnTo>
                <a:lnTo>
                  <a:pt x="10603131" y="6427285"/>
                </a:lnTo>
                <a:close/>
                <a:moveTo>
                  <a:pt x="4137109" y="4445814"/>
                </a:moveTo>
                <a:lnTo>
                  <a:pt x="4666033" y="5366158"/>
                </a:lnTo>
                <a:lnTo>
                  <a:pt x="3604533" y="5368265"/>
                </a:lnTo>
                <a:close/>
                <a:moveTo>
                  <a:pt x="9346880" y="4415846"/>
                </a:moveTo>
                <a:lnTo>
                  <a:pt x="10184808" y="5860550"/>
                </a:lnTo>
                <a:lnTo>
                  <a:pt x="8508951" y="5860550"/>
                </a:lnTo>
                <a:close/>
                <a:moveTo>
                  <a:pt x="7619193" y="4406397"/>
                </a:moveTo>
                <a:lnTo>
                  <a:pt x="8223245" y="5457458"/>
                </a:lnTo>
                <a:lnTo>
                  <a:pt x="7010973" y="5459865"/>
                </a:lnTo>
                <a:close/>
                <a:moveTo>
                  <a:pt x="7652622" y="4406396"/>
                </a:moveTo>
                <a:lnTo>
                  <a:pt x="9328479" y="4406396"/>
                </a:lnTo>
                <a:lnTo>
                  <a:pt x="8490550" y="5851100"/>
                </a:lnTo>
                <a:close/>
                <a:moveTo>
                  <a:pt x="5906972" y="4403957"/>
                </a:moveTo>
                <a:lnTo>
                  <a:pt x="7577084" y="4407272"/>
                </a:lnTo>
                <a:lnTo>
                  <a:pt x="6744898" y="5855291"/>
                </a:lnTo>
                <a:close/>
                <a:moveTo>
                  <a:pt x="4154361" y="4403957"/>
                </a:moveTo>
                <a:lnTo>
                  <a:pt x="5824473" y="4407272"/>
                </a:lnTo>
                <a:lnTo>
                  <a:pt x="4992288" y="5855291"/>
                </a:lnTo>
                <a:close/>
                <a:moveTo>
                  <a:pt x="5870540" y="4399652"/>
                </a:moveTo>
                <a:lnTo>
                  <a:pt x="6708466" y="5844356"/>
                </a:lnTo>
                <a:lnTo>
                  <a:pt x="5032612" y="5844356"/>
                </a:lnTo>
                <a:close/>
                <a:moveTo>
                  <a:pt x="10824020" y="3966323"/>
                </a:moveTo>
                <a:lnTo>
                  <a:pt x="9986091" y="5417659"/>
                </a:lnTo>
                <a:lnTo>
                  <a:pt x="9153904" y="3969638"/>
                </a:lnTo>
                <a:close/>
                <a:moveTo>
                  <a:pt x="10867537" y="3966261"/>
                </a:moveTo>
                <a:lnTo>
                  <a:pt x="11705465" y="5410965"/>
                </a:lnTo>
                <a:lnTo>
                  <a:pt x="10029608" y="5410965"/>
                </a:lnTo>
                <a:close/>
                <a:moveTo>
                  <a:pt x="3188613" y="3711860"/>
                </a:moveTo>
                <a:lnTo>
                  <a:pt x="4497181" y="3711860"/>
                </a:lnTo>
                <a:lnTo>
                  <a:pt x="3842897" y="4839941"/>
                </a:lnTo>
                <a:close/>
                <a:moveTo>
                  <a:pt x="3147223" y="3711860"/>
                </a:moveTo>
                <a:lnTo>
                  <a:pt x="3787525" y="4847937"/>
                </a:lnTo>
                <a:lnTo>
                  <a:pt x="2483461" y="4839594"/>
                </a:lnTo>
                <a:close/>
                <a:moveTo>
                  <a:pt x="1797802" y="3711859"/>
                </a:moveTo>
                <a:lnTo>
                  <a:pt x="3106376" y="3711859"/>
                </a:lnTo>
                <a:lnTo>
                  <a:pt x="2452088" y="4839940"/>
                </a:lnTo>
                <a:close/>
                <a:moveTo>
                  <a:pt x="2315261" y="3002695"/>
                </a:moveTo>
                <a:lnTo>
                  <a:pt x="2707730" y="3682471"/>
                </a:lnTo>
                <a:lnTo>
                  <a:pt x="1925480" y="3680918"/>
                </a:lnTo>
                <a:close/>
                <a:moveTo>
                  <a:pt x="1501310" y="3002694"/>
                </a:moveTo>
                <a:lnTo>
                  <a:pt x="2286250" y="3002694"/>
                </a:lnTo>
                <a:lnTo>
                  <a:pt x="1893780" y="3679365"/>
                </a:lnTo>
                <a:close/>
                <a:moveTo>
                  <a:pt x="11473729" y="2971729"/>
                </a:moveTo>
                <a:lnTo>
                  <a:pt x="12032551" y="3944088"/>
                </a:lnTo>
                <a:lnTo>
                  <a:pt x="10911051" y="3946314"/>
                </a:lnTo>
                <a:close/>
                <a:moveTo>
                  <a:pt x="6793266" y="2943061"/>
                </a:moveTo>
                <a:lnTo>
                  <a:pt x="8463380" y="2946376"/>
                </a:lnTo>
                <a:lnTo>
                  <a:pt x="7631194" y="4394393"/>
                </a:lnTo>
                <a:close/>
                <a:moveTo>
                  <a:pt x="6708465" y="2937383"/>
                </a:moveTo>
                <a:lnTo>
                  <a:pt x="5870538" y="4388717"/>
                </a:lnTo>
                <a:lnTo>
                  <a:pt x="5038351" y="2940698"/>
                </a:lnTo>
                <a:close/>
                <a:moveTo>
                  <a:pt x="6744899" y="2933497"/>
                </a:moveTo>
                <a:lnTo>
                  <a:pt x="7582827" y="4378199"/>
                </a:lnTo>
                <a:lnTo>
                  <a:pt x="5906972" y="4378199"/>
                </a:lnTo>
                <a:close/>
                <a:moveTo>
                  <a:pt x="4992289" y="2933497"/>
                </a:moveTo>
                <a:lnTo>
                  <a:pt x="5830216" y="4378199"/>
                </a:lnTo>
                <a:lnTo>
                  <a:pt x="4154361" y="4378199"/>
                </a:lnTo>
                <a:close/>
                <a:moveTo>
                  <a:pt x="8502372" y="2931653"/>
                </a:moveTo>
                <a:lnTo>
                  <a:pt x="9340300" y="4376354"/>
                </a:lnTo>
                <a:lnTo>
                  <a:pt x="7664443" y="4376354"/>
                </a:lnTo>
                <a:close/>
                <a:moveTo>
                  <a:pt x="10044309" y="2493475"/>
                </a:moveTo>
                <a:lnTo>
                  <a:pt x="11714423" y="2496790"/>
                </a:lnTo>
                <a:lnTo>
                  <a:pt x="10882237" y="3944808"/>
                </a:lnTo>
                <a:close/>
                <a:moveTo>
                  <a:pt x="8291696" y="2493475"/>
                </a:moveTo>
                <a:lnTo>
                  <a:pt x="9961810" y="2496790"/>
                </a:lnTo>
                <a:lnTo>
                  <a:pt x="9129624" y="3944808"/>
                </a:lnTo>
                <a:close/>
                <a:moveTo>
                  <a:pt x="10007877" y="2489170"/>
                </a:moveTo>
                <a:lnTo>
                  <a:pt x="10845805" y="3933873"/>
                </a:lnTo>
                <a:lnTo>
                  <a:pt x="9169948" y="3933873"/>
                </a:lnTo>
                <a:close/>
                <a:moveTo>
                  <a:pt x="3669562" y="2238971"/>
                </a:moveTo>
                <a:lnTo>
                  <a:pt x="5339674" y="2242286"/>
                </a:lnTo>
                <a:lnTo>
                  <a:pt x="4507487" y="3690302"/>
                </a:lnTo>
                <a:close/>
                <a:moveTo>
                  <a:pt x="1916950" y="2238971"/>
                </a:moveTo>
                <a:lnTo>
                  <a:pt x="3587064" y="2242286"/>
                </a:lnTo>
                <a:lnTo>
                  <a:pt x="2754878" y="3690302"/>
                </a:lnTo>
                <a:close/>
                <a:moveTo>
                  <a:pt x="3633131" y="2234665"/>
                </a:moveTo>
                <a:lnTo>
                  <a:pt x="4471057" y="3679367"/>
                </a:lnTo>
                <a:lnTo>
                  <a:pt x="2795202" y="3679367"/>
                </a:lnTo>
                <a:close/>
                <a:moveTo>
                  <a:pt x="5452924" y="2132352"/>
                </a:moveTo>
                <a:lnTo>
                  <a:pt x="5901872" y="2906398"/>
                </a:lnTo>
                <a:lnTo>
                  <a:pt x="5003976" y="2906398"/>
                </a:lnTo>
                <a:close/>
                <a:moveTo>
                  <a:pt x="1800772" y="2120534"/>
                </a:moveTo>
                <a:lnTo>
                  <a:pt x="2295496" y="2981359"/>
                </a:lnTo>
                <a:lnTo>
                  <a:pt x="1302637" y="2983329"/>
                </a:lnTo>
                <a:close/>
                <a:moveTo>
                  <a:pt x="5322808" y="1848368"/>
                </a:moveTo>
                <a:lnTo>
                  <a:pt x="6547617" y="1855627"/>
                </a:lnTo>
                <a:lnTo>
                  <a:pt x="5933129" y="2915161"/>
                </a:lnTo>
                <a:close/>
                <a:moveTo>
                  <a:pt x="8066898" y="1463795"/>
                </a:moveTo>
                <a:lnTo>
                  <a:pt x="7452377" y="2528176"/>
                </a:lnTo>
                <a:lnTo>
                  <a:pt x="6842068" y="1466226"/>
                </a:lnTo>
                <a:close/>
                <a:moveTo>
                  <a:pt x="6802360" y="1461461"/>
                </a:moveTo>
                <a:lnTo>
                  <a:pt x="7640288" y="2906164"/>
                </a:lnTo>
                <a:lnTo>
                  <a:pt x="5964432" y="2906164"/>
                </a:lnTo>
                <a:close/>
                <a:moveTo>
                  <a:pt x="10835530" y="1026898"/>
                </a:moveTo>
                <a:lnTo>
                  <a:pt x="9997601" y="2478234"/>
                </a:lnTo>
                <a:lnTo>
                  <a:pt x="9165414" y="1030213"/>
                </a:lnTo>
                <a:close/>
                <a:moveTo>
                  <a:pt x="10871964" y="1023012"/>
                </a:moveTo>
                <a:lnTo>
                  <a:pt x="11709892" y="2467716"/>
                </a:lnTo>
                <a:lnTo>
                  <a:pt x="10034035" y="2467716"/>
                </a:lnTo>
                <a:close/>
                <a:moveTo>
                  <a:pt x="9119351" y="1023012"/>
                </a:moveTo>
                <a:lnTo>
                  <a:pt x="9957279" y="2467716"/>
                </a:lnTo>
                <a:lnTo>
                  <a:pt x="8281422" y="2467716"/>
                </a:lnTo>
                <a:close/>
                <a:moveTo>
                  <a:pt x="1159946" y="973704"/>
                </a:moveTo>
                <a:lnTo>
                  <a:pt x="1800248" y="2109779"/>
                </a:lnTo>
                <a:lnTo>
                  <a:pt x="496183" y="2101436"/>
                </a:lnTo>
                <a:close/>
                <a:moveTo>
                  <a:pt x="0" y="964296"/>
                </a:moveTo>
                <a:lnTo>
                  <a:pt x="1130685" y="964296"/>
                </a:lnTo>
                <a:lnTo>
                  <a:pt x="304352" y="2389007"/>
                </a:lnTo>
                <a:lnTo>
                  <a:pt x="0" y="1864262"/>
                </a:lnTo>
                <a:close/>
                <a:moveTo>
                  <a:pt x="5925947" y="796723"/>
                </a:moveTo>
                <a:lnTo>
                  <a:pt x="6522794" y="1835254"/>
                </a:lnTo>
                <a:lnTo>
                  <a:pt x="5324979" y="1837631"/>
                </a:lnTo>
                <a:close/>
                <a:moveTo>
                  <a:pt x="5943483" y="779862"/>
                </a:moveTo>
                <a:lnTo>
                  <a:pt x="7168291" y="787121"/>
                </a:lnTo>
                <a:lnTo>
                  <a:pt x="6553801" y="1846657"/>
                </a:lnTo>
                <a:close/>
                <a:moveTo>
                  <a:pt x="4471056" y="772396"/>
                </a:moveTo>
                <a:lnTo>
                  <a:pt x="3633129" y="2223730"/>
                </a:lnTo>
                <a:lnTo>
                  <a:pt x="2800942" y="775711"/>
                </a:lnTo>
                <a:close/>
                <a:moveTo>
                  <a:pt x="4507487" y="768510"/>
                </a:moveTo>
                <a:lnTo>
                  <a:pt x="5345418" y="2213212"/>
                </a:lnTo>
                <a:lnTo>
                  <a:pt x="3669563" y="2213212"/>
                </a:lnTo>
                <a:close/>
                <a:moveTo>
                  <a:pt x="2754878" y="768510"/>
                </a:moveTo>
                <a:lnTo>
                  <a:pt x="3592807" y="2213212"/>
                </a:lnTo>
                <a:lnTo>
                  <a:pt x="1916950" y="2213212"/>
                </a:lnTo>
                <a:close/>
                <a:moveTo>
                  <a:pt x="7428240" y="381700"/>
                </a:moveTo>
                <a:lnTo>
                  <a:pt x="8042760" y="1441219"/>
                </a:lnTo>
                <a:lnTo>
                  <a:pt x="6813719" y="1441219"/>
                </a:lnTo>
                <a:close/>
                <a:moveTo>
                  <a:pt x="829206" y="335947"/>
                </a:moveTo>
                <a:lnTo>
                  <a:pt x="2955627" y="340168"/>
                </a:lnTo>
                <a:lnTo>
                  <a:pt x="1896072" y="2183812"/>
                </a:lnTo>
                <a:close/>
                <a:moveTo>
                  <a:pt x="11193" y="0"/>
                </a:moveTo>
                <a:lnTo>
                  <a:pt x="594080" y="0"/>
                </a:lnTo>
                <a:lnTo>
                  <a:pt x="1140564" y="942214"/>
                </a:lnTo>
                <a:lnTo>
                  <a:pt x="0" y="942214"/>
                </a:lnTo>
                <a:lnTo>
                  <a:pt x="0" y="19297"/>
                </a:lnTo>
                <a:close/>
              </a:path>
            </a:pathLst>
          </a:custGeom>
          <a:pattFill prst="pct3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 dirty="0"/>
          </a:p>
        </p:txBody>
      </p:sp>
      <p:pic>
        <p:nvPicPr>
          <p:cNvPr id="2" name="Picture 1" descr="A blue and black logo&#10;&#10;Description automatically generated">
            <a:extLst>
              <a:ext uri="{FF2B5EF4-FFF2-40B4-BE49-F238E27FC236}">
                <a16:creationId xmlns:a16="http://schemas.microsoft.com/office/drawing/2014/main" id="{853FF5D2-C307-1C34-0D19-BE2C7E5CD7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3212" y="6416181"/>
            <a:ext cx="1582788" cy="330732"/>
          </a:xfrm>
          <a:prstGeom prst="rect">
            <a:avLst/>
          </a:prstGeom>
        </p:spPr>
      </p:pic>
      <p:pic>
        <p:nvPicPr>
          <p:cNvPr id="3" name="Picture 2" descr="A logo with colorful people on it&#10;&#10;Description automatically generated with medium confidence">
            <a:extLst>
              <a:ext uri="{FF2B5EF4-FFF2-40B4-BE49-F238E27FC236}">
                <a16:creationId xmlns:a16="http://schemas.microsoft.com/office/drawing/2014/main" id="{B4CF428E-6C91-AD9B-435F-82225313B22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394" y="6309517"/>
            <a:ext cx="995136" cy="47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Primar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6E3A498-2C1E-8C82-CF15-7215A968113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170488" cy="2711450"/>
          </a:xfr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3B1583B-A292-36BE-B5B5-A97DBC236E3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265738" y="0"/>
            <a:ext cx="3941762" cy="6258560"/>
          </a:xfr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7C4E2B1-B4D3-0A1C-86B4-5BCE19774CE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302751" y="0"/>
            <a:ext cx="2889250" cy="3429000"/>
          </a:xfr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2CB491E-AAB7-F754-4867-1C35272311A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302750" y="3502025"/>
            <a:ext cx="2889250" cy="2755900"/>
          </a:xfr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6FE6CB9-7DA1-F0BB-586D-EACC0057ACD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2792356"/>
            <a:ext cx="5170488" cy="3465569"/>
          </a:xfr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 dirty="0"/>
          </a:p>
        </p:txBody>
      </p:sp>
      <p:pic>
        <p:nvPicPr>
          <p:cNvPr id="2" name="Picture 1" descr="A blue and black logo&#10;&#10;Description automatically generated">
            <a:extLst>
              <a:ext uri="{FF2B5EF4-FFF2-40B4-BE49-F238E27FC236}">
                <a16:creationId xmlns:a16="http://schemas.microsoft.com/office/drawing/2014/main" id="{8CDEEA4B-A14B-8BCF-F2D4-9F0A4F8A5C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5857" y="6416181"/>
            <a:ext cx="1582788" cy="330732"/>
          </a:xfrm>
          <a:prstGeom prst="rect">
            <a:avLst/>
          </a:prstGeom>
        </p:spPr>
      </p:pic>
      <p:pic>
        <p:nvPicPr>
          <p:cNvPr id="4" name="Picture 3" descr="A logo with colorful people on it&#10;&#10;Description automatically generated with medium confidence">
            <a:extLst>
              <a:ext uri="{FF2B5EF4-FFF2-40B4-BE49-F238E27FC236}">
                <a16:creationId xmlns:a16="http://schemas.microsoft.com/office/drawing/2014/main" id="{6ABA9377-009D-2BE4-4995-69F54D0C543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35" y="6309517"/>
            <a:ext cx="995136" cy="47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277396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Primar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black logo&#10;&#10;Description automatically generated">
            <a:extLst>
              <a:ext uri="{FF2B5EF4-FFF2-40B4-BE49-F238E27FC236}">
                <a16:creationId xmlns:a16="http://schemas.microsoft.com/office/drawing/2014/main" id="{2CBA7517-A1EE-825B-946D-884F10298B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5857" y="6416181"/>
            <a:ext cx="1582788" cy="330732"/>
          </a:xfrm>
          <a:prstGeom prst="rect">
            <a:avLst/>
          </a:prstGeom>
        </p:spPr>
      </p:pic>
      <p:pic>
        <p:nvPicPr>
          <p:cNvPr id="4" name="Picture 3" descr="A logo with colorful people on it&#10;&#10;Description automatically generated with medium confidence">
            <a:extLst>
              <a:ext uri="{FF2B5EF4-FFF2-40B4-BE49-F238E27FC236}">
                <a16:creationId xmlns:a16="http://schemas.microsoft.com/office/drawing/2014/main" id="{8D99E321-B11F-FDEF-9794-F65A1A01756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35" y="6309517"/>
            <a:ext cx="995136" cy="476740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4486C2D-DE50-51AB-EA56-FDC28BA9CFA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153150"/>
          </a:xfr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 dirty="0"/>
          </a:p>
        </p:txBody>
      </p:sp>
      <p:sp>
        <p:nvSpPr>
          <p:cNvPr id="7" name="Triangle 6">
            <a:extLst>
              <a:ext uri="{FF2B5EF4-FFF2-40B4-BE49-F238E27FC236}">
                <a16:creationId xmlns:a16="http://schemas.microsoft.com/office/drawing/2014/main" id="{2ED7605C-2213-810A-6373-D6A5DD80B4FA}"/>
              </a:ext>
            </a:extLst>
          </p:cNvPr>
          <p:cNvSpPr/>
          <p:nvPr userDrawn="1"/>
        </p:nvSpPr>
        <p:spPr>
          <a:xfrm rot="16200000">
            <a:off x="6613616" y="587828"/>
            <a:ext cx="6166212" cy="4990556"/>
          </a:xfrm>
          <a:custGeom>
            <a:avLst/>
            <a:gdLst>
              <a:gd name="connsiteX0" fmla="*/ 13062 w 6648994"/>
              <a:gd name="connsiteY0" fmla="*/ 4990556 h 4990556"/>
              <a:gd name="connsiteX1" fmla="*/ 0 w 6648994"/>
              <a:gd name="connsiteY1" fmla="*/ 0 h 4990556"/>
              <a:gd name="connsiteX2" fmla="*/ 6648994 w 6648994"/>
              <a:gd name="connsiteY2" fmla="*/ 4990556 h 4990556"/>
              <a:gd name="connsiteX3" fmla="*/ 13062 w 6648994"/>
              <a:gd name="connsiteY3" fmla="*/ 4990556 h 4990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48993" h="4990556">
                <a:moveTo>
                  <a:pt x="13062" y="4990556"/>
                </a:moveTo>
                <a:lnTo>
                  <a:pt x="0" y="0"/>
                </a:lnTo>
                <a:lnTo>
                  <a:pt x="6648994" y="4990556"/>
                </a:lnTo>
                <a:lnTo>
                  <a:pt x="13062" y="499055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797921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5703636-1A06-1B5A-CB0F-DE6A68945AB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237288"/>
          </a:xfr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9130E93-657D-F053-870B-7920BB43619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71964" y="2190750"/>
            <a:ext cx="10479213" cy="2476500"/>
          </a:xfrm>
        </p:spPr>
        <p:txBody>
          <a:bodyPr>
            <a:normAutofit/>
          </a:bodyPr>
          <a:lstStyle>
            <a:lvl1pPr marL="0" indent="0">
              <a:buNone/>
              <a:defRPr sz="7200" b="1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/>
              <a:t>“Large stand alone quote”</a:t>
            </a:r>
          </a:p>
        </p:txBody>
      </p:sp>
      <p:pic>
        <p:nvPicPr>
          <p:cNvPr id="2" name="Picture 1" descr="A blue and black logo&#10;&#10;Description automatically generated">
            <a:extLst>
              <a:ext uri="{FF2B5EF4-FFF2-40B4-BE49-F238E27FC236}">
                <a16:creationId xmlns:a16="http://schemas.microsoft.com/office/drawing/2014/main" id="{43B53B90-442C-9256-951C-40C2E5C815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5857" y="6416181"/>
            <a:ext cx="1582788" cy="330732"/>
          </a:xfrm>
          <a:prstGeom prst="rect">
            <a:avLst/>
          </a:prstGeom>
        </p:spPr>
      </p:pic>
      <p:pic>
        <p:nvPicPr>
          <p:cNvPr id="4" name="Picture 3" descr="A logo with colorful people on it&#10;&#10;Description automatically generated with medium confidence">
            <a:extLst>
              <a:ext uri="{FF2B5EF4-FFF2-40B4-BE49-F238E27FC236}">
                <a16:creationId xmlns:a16="http://schemas.microsoft.com/office/drawing/2014/main" id="{C3F5B732-02DF-28D6-2724-E9D0CEFDF61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35" y="6309517"/>
            <a:ext cx="995136" cy="47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69007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7885B78-0357-7B46-5DC7-C47D43A31D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08622" y="2241863"/>
            <a:ext cx="7974756" cy="1669463"/>
          </a:xfrm>
        </p:spPr>
        <p:txBody>
          <a:bodyPr>
            <a:noAutofit/>
          </a:bodyPr>
          <a:lstStyle>
            <a:lvl1pPr algn="ctr">
              <a:defRPr sz="66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Title Slide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5D3103-DD26-237D-5B0C-362779CDFFB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08622" y="3911326"/>
            <a:ext cx="7974756" cy="763318"/>
          </a:xfrm>
        </p:spPr>
        <p:txBody>
          <a:bodyPr/>
          <a:lstStyle>
            <a:lvl1pPr marL="0" indent="0" algn="ctr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3F98913-11B3-A5FB-A158-7AAF50E33867}"/>
              </a:ext>
            </a:extLst>
          </p:cNvPr>
          <p:cNvSpPr/>
          <p:nvPr userDrawn="1"/>
        </p:nvSpPr>
        <p:spPr>
          <a:xfrm>
            <a:off x="0" y="0"/>
            <a:ext cx="12192000" cy="185569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blue and black logo&#10;&#10;Description automatically generated">
            <a:extLst>
              <a:ext uri="{FF2B5EF4-FFF2-40B4-BE49-F238E27FC236}">
                <a16:creationId xmlns:a16="http://schemas.microsoft.com/office/drawing/2014/main" id="{0DBF9228-2D25-2350-538F-A513D67B41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3858" y="6357256"/>
            <a:ext cx="1864787" cy="389657"/>
          </a:xfrm>
          <a:prstGeom prst="rect">
            <a:avLst/>
          </a:prstGeom>
        </p:spPr>
      </p:pic>
      <p:pic>
        <p:nvPicPr>
          <p:cNvPr id="7" name="Picture 6" descr="A logo with colorful people on it&#10;&#10;Description automatically generated with medium confidence">
            <a:extLst>
              <a:ext uri="{FF2B5EF4-FFF2-40B4-BE49-F238E27FC236}">
                <a16:creationId xmlns:a16="http://schemas.microsoft.com/office/drawing/2014/main" id="{0607BBA6-7047-9D2B-8F55-64182269330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35" y="6157272"/>
            <a:ext cx="1312930" cy="628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421778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A2990-7C78-9D70-2F48-A491AD3BE0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269" y="365125"/>
            <a:ext cx="8702040" cy="5798366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/>
              <a:t>Insert large quote or stand out message</a:t>
            </a:r>
          </a:p>
        </p:txBody>
      </p:sp>
      <p:pic>
        <p:nvPicPr>
          <p:cNvPr id="3" name="Picture 2" descr="A blue and black logo&#10;&#10;Description automatically generated">
            <a:extLst>
              <a:ext uri="{FF2B5EF4-FFF2-40B4-BE49-F238E27FC236}">
                <a16:creationId xmlns:a16="http://schemas.microsoft.com/office/drawing/2014/main" id="{C0896473-A4D1-4898-D3F0-025F026BF6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5857" y="6416181"/>
            <a:ext cx="1582788" cy="330732"/>
          </a:xfrm>
          <a:prstGeom prst="rect">
            <a:avLst/>
          </a:prstGeom>
        </p:spPr>
      </p:pic>
      <p:pic>
        <p:nvPicPr>
          <p:cNvPr id="4" name="Picture 3" descr="A logo with colorful people on it&#10;&#10;Description automatically generated with medium confidence">
            <a:extLst>
              <a:ext uri="{FF2B5EF4-FFF2-40B4-BE49-F238E27FC236}">
                <a16:creationId xmlns:a16="http://schemas.microsoft.com/office/drawing/2014/main" id="{72575FB7-58DA-7FAF-AA46-03D56819D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35" y="6309517"/>
            <a:ext cx="995136" cy="476740"/>
          </a:xfrm>
          <a:prstGeom prst="rect">
            <a:avLst/>
          </a:prstGeom>
        </p:spPr>
      </p:pic>
      <p:sp>
        <p:nvSpPr>
          <p:cNvPr id="6" name="Right Triangle 5">
            <a:extLst>
              <a:ext uri="{FF2B5EF4-FFF2-40B4-BE49-F238E27FC236}">
                <a16:creationId xmlns:a16="http://schemas.microsoft.com/office/drawing/2014/main" id="{D9206D74-CBDC-554D-53D2-4811652A6698}"/>
              </a:ext>
            </a:extLst>
          </p:cNvPr>
          <p:cNvSpPr/>
          <p:nvPr userDrawn="1"/>
        </p:nvSpPr>
        <p:spPr>
          <a:xfrm rot="10800000">
            <a:off x="9457509" y="0"/>
            <a:ext cx="2734491" cy="2734491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riangle 4">
            <a:extLst>
              <a:ext uri="{FF2B5EF4-FFF2-40B4-BE49-F238E27FC236}">
                <a16:creationId xmlns:a16="http://schemas.microsoft.com/office/drawing/2014/main" id="{3514DC1D-FCEC-1432-8252-2BC680536C78}"/>
              </a:ext>
            </a:extLst>
          </p:cNvPr>
          <p:cNvSpPr/>
          <p:nvPr userDrawn="1"/>
        </p:nvSpPr>
        <p:spPr>
          <a:xfrm>
            <a:off x="9888583" y="780916"/>
            <a:ext cx="2303417" cy="19535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riangle 6">
            <a:extLst>
              <a:ext uri="{FF2B5EF4-FFF2-40B4-BE49-F238E27FC236}">
                <a16:creationId xmlns:a16="http://schemas.microsoft.com/office/drawing/2014/main" id="{4D718F98-A030-B2D6-B698-41E9632DBB14}"/>
              </a:ext>
            </a:extLst>
          </p:cNvPr>
          <p:cNvSpPr/>
          <p:nvPr userDrawn="1"/>
        </p:nvSpPr>
        <p:spPr>
          <a:xfrm flipH="1">
            <a:off x="10167256" y="1948123"/>
            <a:ext cx="1746069" cy="1480877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ight Triangle 7">
            <a:extLst>
              <a:ext uri="{FF2B5EF4-FFF2-40B4-BE49-F238E27FC236}">
                <a16:creationId xmlns:a16="http://schemas.microsoft.com/office/drawing/2014/main" id="{23A82191-9250-8CD7-35D2-F00DB1B50BFF}"/>
              </a:ext>
            </a:extLst>
          </p:cNvPr>
          <p:cNvSpPr/>
          <p:nvPr userDrawn="1"/>
        </p:nvSpPr>
        <p:spPr>
          <a:xfrm flipH="1">
            <a:off x="10417628" y="4389120"/>
            <a:ext cx="1774371" cy="1774371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86239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0D5F82D2-61AD-B55E-04E5-6BF2AF872C5E}"/>
              </a:ext>
            </a:extLst>
          </p:cNvPr>
          <p:cNvSpPr/>
          <p:nvPr userDrawn="1"/>
        </p:nvSpPr>
        <p:spPr>
          <a:xfrm>
            <a:off x="0" y="0"/>
            <a:ext cx="12192000" cy="16906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DF2BAF2-458F-37F0-C9DF-9D7C0C3F9A5A}"/>
              </a:ext>
            </a:extLst>
          </p:cNvPr>
          <p:cNvCxnSpPr/>
          <p:nvPr userDrawn="1"/>
        </p:nvCxnSpPr>
        <p:spPr>
          <a:xfrm>
            <a:off x="186561" y="3590692"/>
            <a:ext cx="11842595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2AA8D78-7302-FB55-0A7D-E9638A3FD2C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5900" y="394772"/>
            <a:ext cx="11760200" cy="857943"/>
          </a:xfrm>
        </p:spPr>
        <p:txBody>
          <a:bodyPr>
            <a:normAutofit/>
          </a:bodyPr>
          <a:lstStyle>
            <a:lvl1pPr marL="0" indent="0" algn="ctr">
              <a:buNone/>
              <a:defRPr sz="5400" b="1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b="1" i="0">
                <a:latin typeface="Source Sans Pro" panose="020B0503030403020204" pitchFamily="34" charset="0"/>
              </a:defRPr>
            </a:lvl2pPr>
            <a:lvl3pPr marL="914400" indent="0">
              <a:buNone/>
              <a:defRPr b="1" i="0">
                <a:latin typeface="Source Sans Pro" panose="020B0503030403020204" pitchFamily="34" charset="0"/>
              </a:defRPr>
            </a:lvl3pPr>
            <a:lvl4pPr marL="1371600" indent="0">
              <a:buNone/>
              <a:defRPr b="1" i="0">
                <a:latin typeface="Source Sans Pro" panose="020B0503030403020204" pitchFamily="34" charset="0"/>
              </a:defRPr>
            </a:lvl4pPr>
            <a:lvl5pPr marL="1828800" indent="0">
              <a:buNone/>
              <a:defRPr b="1" i="0"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Title for timeline slide v1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F7C00D0-0310-3E2B-0A88-17B0B4833C62}"/>
              </a:ext>
            </a:extLst>
          </p:cNvPr>
          <p:cNvGrpSpPr/>
          <p:nvPr userDrawn="1"/>
        </p:nvGrpSpPr>
        <p:grpSpPr>
          <a:xfrm>
            <a:off x="324308" y="2455114"/>
            <a:ext cx="176573" cy="1135578"/>
            <a:chOff x="324308" y="2455114"/>
            <a:chExt cx="176573" cy="1135578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70BC381-6EA3-50C0-B49C-1A051926EC10}"/>
                </a:ext>
              </a:extLst>
            </p:cNvPr>
            <p:cNvCxnSpPr/>
            <p:nvPr userDrawn="1"/>
          </p:nvCxnSpPr>
          <p:spPr>
            <a:xfrm flipH="1" flipV="1">
              <a:off x="412594" y="2631688"/>
              <a:ext cx="0" cy="959004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44CB5C1-0242-5DAA-CF9E-1251EF3B6CE2}"/>
                </a:ext>
              </a:extLst>
            </p:cNvPr>
            <p:cNvSpPr/>
            <p:nvPr userDrawn="1"/>
          </p:nvSpPr>
          <p:spPr>
            <a:xfrm>
              <a:off x="324308" y="2455114"/>
              <a:ext cx="176573" cy="17657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FA85AEC-2EEC-742C-B7BD-4D0C91DCF1FE}"/>
              </a:ext>
            </a:extLst>
          </p:cNvPr>
          <p:cNvCxnSpPr/>
          <p:nvPr userDrawn="1"/>
        </p:nvCxnSpPr>
        <p:spPr>
          <a:xfrm flipH="1" flipV="1">
            <a:off x="2430581" y="3590049"/>
            <a:ext cx="0" cy="959004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6F95EB7B-777C-FA78-A8DF-01AEB678413E}"/>
              </a:ext>
            </a:extLst>
          </p:cNvPr>
          <p:cNvSpPr/>
          <p:nvPr userDrawn="1"/>
        </p:nvSpPr>
        <p:spPr>
          <a:xfrm>
            <a:off x="2342295" y="4536162"/>
            <a:ext cx="176573" cy="17657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C00DF61-0668-D758-9FE3-1CA166F2A8D5}"/>
              </a:ext>
            </a:extLst>
          </p:cNvPr>
          <p:cNvCxnSpPr/>
          <p:nvPr userDrawn="1"/>
        </p:nvCxnSpPr>
        <p:spPr>
          <a:xfrm flipH="1" flipV="1">
            <a:off x="4522139" y="2631688"/>
            <a:ext cx="0" cy="959004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7697FF93-4391-5369-A401-34E0A635D8AE}"/>
              </a:ext>
            </a:extLst>
          </p:cNvPr>
          <p:cNvSpPr/>
          <p:nvPr userDrawn="1"/>
        </p:nvSpPr>
        <p:spPr>
          <a:xfrm>
            <a:off x="4433853" y="2455114"/>
            <a:ext cx="176573" cy="17657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8C6EE88-14F0-2C93-90D2-957F45FBDFD9}"/>
              </a:ext>
            </a:extLst>
          </p:cNvPr>
          <p:cNvCxnSpPr/>
          <p:nvPr userDrawn="1"/>
        </p:nvCxnSpPr>
        <p:spPr>
          <a:xfrm flipH="1" flipV="1">
            <a:off x="6760843" y="3590049"/>
            <a:ext cx="0" cy="959004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77162E63-CDE6-4638-423E-2A169274545D}"/>
              </a:ext>
            </a:extLst>
          </p:cNvPr>
          <p:cNvSpPr/>
          <p:nvPr userDrawn="1"/>
        </p:nvSpPr>
        <p:spPr>
          <a:xfrm>
            <a:off x="6672557" y="4536162"/>
            <a:ext cx="176573" cy="17657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4B0F065-189A-E4B7-BD63-752AE81F025F}"/>
              </a:ext>
            </a:extLst>
          </p:cNvPr>
          <p:cNvCxnSpPr/>
          <p:nvPr userDrawn="1"/>
        </p:nvCxnSpPr>
        <p:spPr>
          <a:xfrm flipH="1" flipV="1">
            <a:off x="9440980" y="2631688"/>
            <a:ext cx="0" cy="959004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FF38D979-DED3-1827-CEB8-6947354032B0}"/>
              </a:ext>
            </a:extLst>
          </p:cNvPr>
          <p:cNvSpPr/>
          <p:nvPr userDrawn="1"/>
        </p:nvSpPr>
        <p:spPr>
          <a:xfrm>
            <a:off x="9352694" y="2455114"/>
            <a:ext cx="176573" cy="17657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577DD701-6C0D-892F-86A5-B5892959FDD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18868" y="4537338"/>
            <a:ext cx="1639833" cy="402515"/>
          </a:xfrm>
        </p:spPr>
        <p:txBody>
          <a:bodyPr>
            <a:normAutofit/>
          </a:bodyPr>
          <a:lstStyle>
            <a:lvl1pPr marL="0" indent="0">
              <a:buNone/>
              <a:defRPr sz="2400" b="0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/>
              <a:t>Date 2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B3010689-4E9B-6D7A-E88B-5F57A40467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6432" y="2354217"/>
            <a:ext cx="1688718" cy="378366"/>
          </a:xfrm>
        </p:spPr>
        <p:txBody>
          <a:bodyPr>
            <a:normAutofit/>
          </a:bodyPr>
          <a:lstStyle>
            <a:lvl1pPr marL="0" indent="0">
              <a:buNone/>
              <a:defRPr sz="2400" b="0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/>
              <a:t>Date 1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1C8CCA66-0715-3A61-2ABC-9E2AB0D2BEA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09616" y="2354217"/>
            <a:ext cx="1612508" cy="378366"/>
          </a:xfrm>
        </p:spPr>
        <p:txBody>
          <a:bodyPr>
            <a:normAutofit/>
          </a:bodyPr>
          <a:lstStyle>
            <a:lvl1pPr marL="0" indent="0">
              <a:buNone/>
              <a:defRPr sz="2400" b="0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/>
              <a:t>Date 3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1411E830-961C-CE94-CD07-EEA069465C0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49129" y="4536155"/>
            <a:ext cx="1754187" cy="403703"/>
          </a:xfrm>
        </p:spPr>
        <p:txBody>
          <a:bodyPr>
            <a:normAutofit/>
          </a:bodyPr>
          <a:lstStyle>
            <a:lvl1pPr marL="0" indent="0">
              <a:buNone/>
              <a:defRPr sz="2400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/>
              <a:t>Date 4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1B9BB3E6-D7FC-CCB2-4594-6BDD7523FED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529266" y="2347525"/>
            <a:ext cx="1433022" cy="385058"/>
          </a:xfrm>
        </p:spPr>
        <p:txBody>
          <a:bodyPr>
            <a:normAutofit/>
          </a:bodyPr>
          <a:lstStyle>
            <a:lvl1pPr marL="0" indent="0">
              <a:buNone/>
              <a:defRPr sz="2400" b="0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/>
              <a:t>Date 5</a:t>
            </a:r>
          </a:p>
        </p:txBody>
      </p:sp>
      <p:sp>
        <p:nvSpPr>
          <p:cNvPr id="32" name="Triangle 31">
            <a:extLst>
              <a:ext uri="{FF2B5EF4-FFF2-40B4-BE49-F238E27FC236}">
                <a16:creationId xmlns:a16="http://schemas.microsoft.com/office/drawing/2014/main" id="{AF451B68-8DD8-7141-DE4D-E104C5C8D014}"/>
              </a:ext>
            </a:extLst>
          </p:cNvPr>
          <p:cNvSpPr/>
          <p:nvPr userDrawn="1"/>
        </p:nvSpPr>
        <p:spPr>
          <a:xfrm rot="5400000">
            <a:off x="-499226" y="499224"/>
            <a:ext cx="1690690" cy="692239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 Placeholder 34">
            <a:extLst>
              <a:ext uri="{FF2B5EF4-FFF2-40B4-BE49-F238E27FC236}">
                <a16:creationId xmlns:a16="http://schemas.microsoft.com/office/drawing/2014/main" id="{1A8FA6CF-5D4A-1AF9-7ED8-77603B1451B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1650" y="2798240"/>
            <a:ext cx="2011363" cy="708025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/>
              <a:t>details</a:t>
            </a:r>
          </a:p>
        </p:txBody>
      </p:sp>
      <p:sp>
        <p:nvSpPr>
          <p:cNvPr id="4" name="Text Placeholder 40">
            <a:extLst>
              <a:ext uri="{FF2B5EF4-FFF2-40B4-BE49-F238E27FC236}">
                <a16:creationId xmlns:a16="http://schemas.microsoft.com/office/drawing/2014/main" id="{16F20536-F425-1F5B-8A00-2E5AD0A439A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11101" y="2798763"/>
            <a:ext cx="2025650" cy="742950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/>
              <a:t>details</a:t>
            </a:r>
          </a:p>
        </p:txBody>
      </p:sp>
      <p:sp>
        <p:nvSpPr>
          <p:cNvPr id="6" name="Text Placeholder 45">
            <a:extLst>
              <a:ext uri="{FF2B5EF4-FFF2-40B4-BE49-F238E27FC236}">
                <a16:creationId xmlns:a16="http://schemas.microsoft.com/office/drawing/2014/main" id="{8813B5C1-1926-1C55-27E1-F79A8CACCC2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542641" y="2798240"/>
            <a:ext cx="2012950" cy="623886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/>
              <a:t>details</a:t>
            </a:r>
          </a:p>
        </p:txBody>
      </p:sp>
      <p:sp>
        <p:nvSpPr>
          <p:cNvPr id="8" name="Text Placeholder 50">
            <a:extLst>
              <a:ext uri="{FF2B5EF4-FFF2-40B4-BE49-F238E27FC236}">
                <a16:creationId xmlns:a16="http://schemas.microsoft.com/office/drawing/2014/main" id="{DD849306-745A-FC62-6D2C-01E48CE538F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513013" y="4995608"/>
            <a:ext cx="2247900" cy="764645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/>
              <a:t>details</a:t>
            </a:r>
          </a:p>
        </p:txBody>
      </p:sp>
      <p:sp>
        <p:nvSpPr>
          <p:cNvPr id="19" name="Text Placeholder 55">
            <a:extLst>
              <a:ext uri="{FF2B5EF4-FFF2-40B4-BE49-F238E27FC236}">
                <a16:creationId xmlns:a16="http://schemas.microsoft.com/office/drawing/2014/main" id="{A8188E13-5ABA-1FFC-C27E-60228ABCF66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849129" y="5018415"/>
            <a:ext cx="1962150" cy="944562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/>
              <a:t>details</a:t>
            </a:r>
          </a:p>
        </p:txBody>
      </p:sp>
      <p:pic>
        <p:nvPicPr>
          <p:cNvPr id="20" name="Picture 19" descr="A blue and black logo&#10;&#10;Description automatically generated">
            <a:extLst>
              <a:ext uri="{FF2B5EF4-FFF2-40B4-BE49-F238E27FC236}">
                <a16:creationId xmlns:a16="http://schemas.microsoft.com/office/drawing/2014/main" id="{7C7C23FC-F36F-80DE-4D60-1137EBCF30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5857" y="6416181"/>
            <a:ext cx="1582788" cy="330732"/>
          </a:xfrm>
          <a:prstGeom prst="rect">
            <a:avLst/>
          </a:prstGeom>
        </p:spPr>
      </p:pic>
      <p:pic>
        <p:nvPicPr>
          <p:cNvPr id="21" name="Picture 20" descr="A logo with colorful people on it&#10;&#10;Description automatically generated with medium confidence">
            <a:extLst>
              <a:ext uri="{FF2B5EF4-FFF2-40B4-BE49-F238E27FC236}">
                <a16:creationId xmlns:a16="http://schemas.microsoft.com/office/drawing/2014/main" id="{499EA0FE-D2D0-2F93-1DD3-AF30948F42B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35" y="6309517"/>
            <a:ext cx="995136" cy="47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331461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3A62D83-30D4-88AB-9F1E-721E15BC309A}"/>
              </a:ext>
            </a:extLst>
          </p:cNvPr>
          <p:cNvSpPr/>
          <p:nvPr userDrawn="1"/>
        </p:nvSpPr>
        <p:spPr>
          <a:xfrm>
            <a:off x="0" y="0"/>
            <a:ext cx="12192000" cy="16906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240F8D5D-D23D-56D3-0AA3-F41365132FD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5900" y="394772"/>
            <a:ext cx="11760200" cy="857943"/>
          </a:xfrm>
        </p:spPr>
        <p:txBody>
          <a:bodyPr>
            <a:normAutofit/>
          </a:bodyPr>
          <a:lstStyle>
            <a:lvl1pPr marL="0" indent="0" algn="ctr">
              <a:buNone/>
              <a:defRPr sz="5400" b="1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b="1" i="0">
                <a:latin typeface="Source Sans Pro" panose="020B0503030403020204" pitchFamily="34" charset="0"/>
              </a:defRPr>
            </a:lvl2pPr>
            <a:lvl3pPr marL="914400" indent="0">
              <a:buNone/>
              <a:defRPr b="1" i="0">
                <a:latin typeface="Source Sans Pro" panose="020B0503030403020204" pitchFamily="34" charset="0"/>
              </a:defRPr>
            </a:lvl3pPr>
            <a:lvl4pPr marL="1371600" indent="0">
              <a:buNone/>
              <a:defRPr b="1" i="0">
                <a:latin typeface="Source Sans Pro" panose="020B0503030403020204" pitchFamily="34" charset="0"/>
              </a:defRPr>
            </a:lvl4pPr>
            <a:lvl5pPr marL="1828800" indent="0">
              <a:buNone/>
              <a:defRPr b="1" i="0"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Title for timeline slide v2</a:t>
            </a:r>
          </a:p>
        </p:txBody>
      </p:sp>
      <p:sp>
        <p:nvSpPr>
          <p:cNvPr id="5" name="Triangle 4">
            <a:extLst>
              <a:ext uri="{FF2B5EF4-FFF2-40B4-BE49-F238E27FC236}">
                <a16:creationId xmlns:a16="http://schemas.microsoft.com/office/drawing/2014/main" id="{808B7063-5371-305B-8DC4-DC57A93108C0}"/>
              </a:ext>
            </a:extLst>
          </p:cNvPr>
          <p:cNvSpPr/>
          <p:nvPr userDrawn="1"/>
        </p:nvSpPr>
        <p:spPr>
          <a:xfrm rot="5400000">
            <a:off x="-499226" y="499224"/>
            <a:ext cx="1690690" cy="692239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3AA28C2-F0E2-354F-346A-DB17C5D99D71}"/>
              </a:ext>
            </a:extLst>
          </p:cNvPr>
          <p:cNvCxnSpPr/>
          <p:nvPr userDrawn="1"/>
        </p:nvCxnSpPr>
        <p:spPr>
          <a:xfrm>
            <a:off x="186561" y="4021844"/>
            <a:ext cx="11842595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60ACA0D-D4A7-C8AB-74C0-D67E9E5AE2AA}"/>
              </a:ext>
            </a:extLst>
          </p:cNvPr>
          <p:cNvGrpSpPr/>
          <p:nvPr userDrawn="1"/>
        </p:nvGrpSpPr>
        <p:grpSpPr>
          <a:xfrm>
            <a:off x="324308" y="2542623"/>
            <a:ext cx="176573" cy="1479221"/>
            <a:chOff x="324308" y="2111471"/>
            <a:chExt cx="176573" cy="1479221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8AA7446-EC17-49B9-B68B-E56C6AD6A60C}"/>
                </a:ext>
              </a:extLst>
            </p:cNvPr>
            <p:cNvCxnSpPr/>
            <p:nvPr userDrawn="1"/>
          </p:nvCxnSpPr>
          <p:spPr>
            <a:xfrm flipH="1" flipV="1">
              <a:off x="412594" y="2288044"/>
              <a:ext cx="0" cy="1302648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9E629978-37B8-C9BE-CD6A-0D23C4E4401E}"/>
                </a:ext>
              </a:extLst>
            </p:cNvPr>
            <p:cNvSpPr/>
            <p:nvPr userDrawn="1"/>
          </p:nvSpPr>
          <p:spPr>
            <a:xfrm>
              <a:off x="324308" y="2111471"/>
              <a:ext cx="176573" cy="17657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9" name="Text Placeholder 21">
            <a:extLst>
              <a:ext uri="{FF2B5EF4-FFF2-40B4-BE49-F238E27FC236}">
                <a16:creationId xmlns:a16="http://schemas.microsoft.com/office/drawing/2014/main" id="{24613ACE-3EDE-2E32-CAEE-3F6841D8167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74797" y="4703560"/>
            <a:ext cx="1639833" cy="402515"/>
          </a:xfrm>
        </p:spPr>
        <p:txBody>
          <a:bodyPr>
            <a:normAutofit/>
          </a:bodyPr>
          <a:lstStyle>
            <a:lvl1pPr marL="0" indent="0">
              <a:buNone/>
              <a:defRPr sz="2400" b="0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/>
              <a:t>Date 2</a:t>
            </a:r>
          </a:p>
        </p:txBody>
      </p:sp>
      <p:sp>
        <p:nvSpPr>
          <p:cNvPr id="30" name="Text Placeholder 23">
            <a:extLst>
              <a:ext uri="{FF2B5EF4-FFF2-40B4-BE49-F238E27FC236}">
                <a16:creationId xmlns:a16="http://schemas.microsoft.com/office/drawing/2014/main" id="{E89A3FF7-5E5E-3D4A-4EC0-61E997CFF93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0881" y="2419708"/>
            <a:ext cx="1688718" cy="378366"/>
          </a:xfrm>
        </p:spPr>
        <p:txBody>
          <a:bodyPr>
            <a:normAutofit/>
          </a:bodyPr>
          <a:lstStyle>
            <a:lvl1pPr marL="0" indent="0">
              <a:buNone/>
              <a:defRPr sz="2400" b="0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/>
              <a:t>Date 1</a:t>
            </a:r>
          </a:p>
        </p:txBody>
      </p:sp>
      <p:sp>
        <p:nvSpPr>
          <p:cNvPr id="31" name="Text Placeholder 25">
            <a:extLst>
              <a:ext uri="{FF2B5EF4-FFF2-40B4-BE49-F238E27FC236}">
                <a16:creationId xmlns:a16="http://schemas.microsoft.com/office/drawing/2014/main" id="{50F77122-0CF7-EBCC-9B1A-DCEC080303D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11541" y="2419708"/>
            <a:ext cx="1612508" cy="378366"/>
          </a:xfrm>
        </p:spPr>
        <p:txBody>
          <a:bodyPr>
            <a:normAutofit/>
          </a:bodyPr>
          <a:lstStyle>
            <a:lvl1pPr marL="0" indent="0">
              <a:buNone/>
              <a:defRPr sz="2400" b="0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/>
              <a:t>Date 3</a:t>
            </a:r>
          </a:p>
        </p:txBody>
      </p:sp>
      <p:sp>
        <p:nvSpPr>
          <p:cNvPr id="32" name="Text Placeholder 27">
            <a:extLst>
              <a:ext uri="{FF2B5EF4-FFF2-40B4-BE49-F238E27FC236}">
                <a16:creationId xmlns:a16="http://schemas.microsoft.com/office/drawing/2014/main" id="{D4DFAD8D-F275-CC64-F314-BAEB15929D0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98416" y="4703560"/>
            <a:ext cx="1754187" cy="403703"/>
          </a:xfrm>
        </p:spPr>
        <p:txBody>
          <a:bodyPr>
            <a:normAutofit/>
          </a:bodyPr>
          <a:lstStyle>
            <a:lvl1pPr marL="0" indent="0">
              <a:buNone/>
              <a:defRPr sz="2400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/>
              <a:t>Date 4</a:t>
            </a:r>
          </a:p>
        </p:txBody>
      </p:sp>
      <p:sp>
        <p:nvSpPr>
          <p:cNvPr id="33" name="Text Placeholder 29">
            <a:extLst>
              <a:ext uri="{FF2B5EF4-FFF2-40B4-BE49-F238E27FC236}">
                <a16:creationId xmlns:a16="http://schemas.microsoft.com/office/drawing/2014/main" id="{9E0D5535-0972-3A46-95CE-307E354D62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493959" y="2419708"/>
            <a:ext cx="1433022" cy="385058"/>
          </a:xfrm>
        </p:spPr>
        <p:txBody>
          <a:bodyPr>
            <a:normAutofit/>
          </a:bodyPr>
          <a:lstStyle>
            <a:lvl1pPr marL="0" indent="0">
              <a:buNone/>
              <a:defRPr sz="2400" b="0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/>
              <a:t>Date 5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163D9AEA-B1FF-06B3-2EB6-0170DADB255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1650" y="2798240"/>
            <a:ext cx="2011363" cy="708025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/>
              <a:t>details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84CF8F3-3153-3F0A-41BF-6C58BDFF6A49}"/>
              </a:ext>
            </a:extLst>
          </p:cNvPr>
          <p:cNvGrpSpPr/>
          <p:nvPr userDrawn="1"/>
        </p:nvGrpSpPr>
        <p:grpSpPr>
          <a:xfrm>
            <a:off x="4425791" y="2542623"/>
            <a:ext cx="176573" cy="1479221"/>
            <a:chOff x="324308" y="2111471"/>
            <a:chExt cx="176573" cy="1479221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81AED320-11DF-AB1B-23AA-4AD81578D874}"/>
                </a:ext>
              </a:extLst>
            </p:cNvPr>
            <p:cNvCxnSpPr/>
            <p:nvPr userDrawn="1"/>
          </p:nvCxnSpPr>
          <p:spPr>
            <a:xfrm flipH="1" flipV="1">
              <a:off x="412594" y="2288044"/>
              <a:ext cx="0" cy="1302648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76070CEF-FEAF-A4C7-006C-B6E762A3D79A}"/>
                </a:ext>
              </a:extLst>
            </p:cNvPr>
            <p:cNvSpPr/>
            <p:nvPr userDrawn="1"/>
          </p:nvSpPr>
          <p:spPr>
            <a:xfrm>
              <a:off x="324308" y="2111471"/>
              <a:ext cx="176573" cy="17657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D8ED259C-033C-D655-3BB9-FCFE623408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11101" y="2798763"/>
            <a:ext cx="2025650" cy="742950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/>
              <a:t>details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03A3F65-2C2A-D443-9383-B3E6B78E6742}"/>
              </a:ext>
            </a:extLst>
          </p:cNvPr>
          <p:cNvGrpSpPr/>
          <p:nvPr userDrawn="1"/>
        </p:nvGrpSpPr>
        <p:grpSpPr>
          <a:xfrm>
            <a:off x="9317387" y="2542623"/>
            <a:ext cx="176573" cy="1479221"/>
            <a:chOff x="324308" y="2111471"/>
            <a:chExt cx="176573" cy="1479221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E77A691B-06DC-36B2-AB3B-DD0E67773078}"/>
                </a:ext>
              </a:extLst>
            </p:cNvPr>
            <p:cNvCxnSpPr/>
            <p:nvPr userDrawn="1"/>
          </p:nvCxnSpPr>
          <p:spPr>
            <a:xfrm flipH="1" flipV="1">
              <a:off x="412594" y="2288044"/>
              <a:ext cx="0" cy="1302648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5449E637-24EF-9D9C-FB69-04A99FAAD935}"/>
                </a:ext>
              </a:extLst>
            </p:cNvPr>
            <p:cNvSpPr/>
            <p:nvPr userDrawn="1"/>
          </p:nvSpPr>
          <p:spPr>
            <a:xfrm>
              <a:off x="324308" y="2111471"/>
              <a:ext cx="176573" cy="17657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A6E2AB31-8041-4499-08B0-220BB2C9E64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493250" y="2805113"/>
            <a:ext cx="2012950" cy="97631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/>
              <a:t>details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D39F2060-7027-8DA1-08F6-238376600AAC}"/>
              </a:ext>
            </a:extLst>
          </p:cNvPr>
          <p:cNvGrpSpPr/>
          <p:nvPr userDrawn="1"/>
        </p:nvGrpSpPr>
        <p:grpSpPr>
          <a:xfrm rot="10800000">
            <a:off x="2101312" y="4008309"/>
            <a:ext cx="176573" cy="1479221"/>
            <a:chOff x="324308" y="2111471"/>
            <a:chExt cx="176573" cy="1479221"/>
          </a:xfrm>
        </p:grpSpPr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93D6403F-D8B5-8FD0-F94A-7F4DC9A09B1F}"/>
                </a:ext>
              </a:extLst>
            </p:cNvPr>
            <p:cNvCxnSpPr/>
            <p:nvPr userDrawn="1"/>
          </p:nvCxnSpPr>
          <p:spPr>
            <a:xfrm flipH="1" flipV="1">
              <a:off x="412594" y="2288044"/>
              <a:ext cx="0" cy="1302648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E2F5452A-1634-72EF-BC8A-9044C38ABB37}"/>
                </a:ext>
              </a:extLst>
            </p:cNvPr>
            <p:cNvSpPr/>
            <p:nvPr userDrawn="1"/>
          </p:nvSpPr>
          <p:spPr>
            <a:xfrm>
              <a:off x="324308" y="2111471"/>
              <a:ext cx="176573" cy="17657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1" name="Text Placeholder 50">
            <a:extLst>
              <a:ext uri="{FF2B5EF4-FFF2-40B4-BE49-F238E27FC236}">
                <a16:creationId xmlns:a16="http://schemas.microsoft.com/office/drawing/2014/main" id="{7AE69B4D-3692-80CD-B898-5D08355E7CD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274580" y="5139655"/>
            <a:ext cx="2247900" cy="764645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/>
              <a:t>details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3487B610-4526-95B8-0084-6B810D250E3E}"/>
              </a:ext>
            </a:extLst>
          </p:cNvPr>
          <p:cNvGrpSpPr/>
          <p:nvPr userDrawn="1"/>
        </p:nvGrpSpPr>
        <p:grpSpPr>
          <a:xfrm rot="10800000">
            <a:off x="6621843" y="4008309"/>
            <a:ext cx="176573" cy="1479221"/>
            <a:chOff x="324308" y="2111471"/>
            <a:chExt cx="176573" cy="1479221"/>
          </a:xfrm>
        </p:grpSpPr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907DBABC-3536-A649-B040-7A43E0EA63EA}"/>
                </a:ext>
              </a:extLst>
            </p:cNvPr>
            <p:cNvCxnSpPr/>
            <p:nvPr userDrawn="1"/>
          </p:nvCxnSpPr>
          <p:spPr>
            <a:xfrm flipH="1" flipV="1">
              <a:off x="412594" y="2288044"/>
              <a:ext cx="0" cy="1302648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D26D4DC8-A1B0-5558-050D-FFF9776BCEBD}"/>
                </a:ext>
              </a:extLst>
            </p:cNvPr>
            <p:cNvSpPr/>
            <p:nvPr userDrawn="1"/>
          </p:nvSpPr>
          <p:spPr>
            <a:xfrm>
              <a:off x="324308" y="2111471"/>
              <a:ext cx="176573" cy="17657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6" name="Text Placeholder 55">
            <a:extLst>
              <a:ext uri="{FF2B5EF4-FFF2-40B4-BE49-F238E27FC236}">
                <a16:creationId xmlns:a16="http://schemas.microsoft.com/office/drawing/2014/main" id="{6553580A-77CC-1FC8-8D22-5002D8A6A35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797675" y="5160771"/>
            <a:ext cx="1962150" cy="944562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/>
              <a:t>details</a:t>
            </a:r>
          </a:p>
        </p:txBody>
      </p:sp>
      <p:pic>
        <p:nvPicPr>
          <p:cNvPr id="2" name="Picture 1" descr="A blue and black logo&#10;&#10;Description automatically generated">
            <a:extLst>
              <a:ext uri="{FF2B5EF4-FFF2-40B4-BE49-F238E27FC236}">
                <a16:creationId xmlns:a16="http://schemas.microsoft.com/office/drawing/2014/main" id="{9738BFE3-A781-CD37-4571-36B2AD0B1C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5857" y="6416181"/>
            <a:ext cx="1582788" cy="330732"/>
          </a:xfrm>
          <a:prstGeom prst="rect">
            <a:avLst/>
          </a:prstGeom>
        </p:spPr>
      </p:pic>
      <p:pic>
        <p:nvPicPr>
          <p:cNvPr id="7" name="Picture 6" descr="A logo with colorful people on it&#10;&#10;Description automatically generated with medium confidence">
            <a:extLst>
              <a:ext uri="{FF2B5EF4-FFF2-40B4-BE49-F238E27FC236}">
                <a16:creationId xmlns:a16="http://schemas.microsoft.com/office/drawing/2014/main" id="{5E06C31D-AE13-9CBF-173E-22314C42F8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35" y="6309517"/>
            <a:ext cx="995136" cy="47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834807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ECEC4248-FB6B-4E80-9CC5-38FFA6F049DD}"/>
              </a:ext>
            </a:extLst>
          </p:cNvPr>
          <p:cNvSpPr/>
          <p:nvPr userDrawn="1"/>
        </p:nvSpPr>
        <p:spPr>
          <a:xfrm>
            <a:off x="100950" y="1360449"/>
            <a:ext cx="3855232" cy="4705496"/>
          </a:xfrm>
          <a:prstGeom prst="roundRect">
            <a:avLst>
              <a:gd name="adj" fmla="val 6638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57708" dir="3546331" sx="101000" sy="101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Source Sans Pro" panose="020B0503030403020204" pitchFamily="34" charset="0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C087FCD-6A56-39E1-AFD0-E7705B6A387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0531" y="373786"/>
            <a:ext cx="11310937" cy="851487"/>
          </a:xfrm>
        </p:spPr>
        <p:txBody>
          <a:bodyPr>
            <a:normAutofit/>
          </a:bodyPr>
          <a:lstStyle>
            <a:lvl1pPr marL="0" indent="0" algn="ctr">
              <a:buNone/>
              <a:defRPr sz="5400" b="1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/>
              <a:t>Title for Stats Slide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51A91486-F34F-3E88-22CC-C16455411F52}"/>
              </a:ext>
            </a:extLst>
          </p:cNvPr>
          <p:cNvSpPr/>
          <p:nvPr userDrawn="1"/>
        </p:nvSpPr>
        <p:spPr>
          <a:xfrm>
            <a:off x="4177972" y="1360449"/>
            <a:ext cx="3855232" cy="4705496"/>
          </a:xfrm>
          <a:prstGeom prst="roundRect">
            <a:avLst>
              <a:gd name="adj" fmla="val 6638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57708" dir="3546331" sx="101000" sy="101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Source Sans Pro" panose="020B0503030403020204" pitchFamily="34" charset="0"/>
            </a:endParaRP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654D98E5-7E63-B574-6F38-48A83F81665B}"/>
              </a:ext>
            </a:extLst>
          </p:cNvPr>
          <p:cNvSpPr/>
          <p:nvPr userDrawn="1"/>
        </p:nvSpPr>
        <p:spPr>
          <a:xfrm>
            <a:off x="8254993" y="1360449"/>
            <a:ext cx="3855232" cy="4705496"/>
          </a:xfrm>
          <a:prstGeom prst="roundRect">
            <a:avLst>
              <a:gd name="adj" fmla="val 6638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57708" dir="3546331" sx="101000" sy="101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Source Sans Pro" panose="020B0503030403020204" pitchFamily="34" charset="0"/>
            </a:endParaRPr>
          </a:p>
        </p:txBody>
      </p:sp>
      <p:sp>
        <p:nvSpPr>
          <p:cNvPr id="33" name="Triangle 32">
            <a:extLst>
              <a:ext uri="{FF2B5EF4-FFF2-40B4-BE49-F238E27FC236}">
                <a16:creationId xmlns:a16="http://schemas.microsoft.com/office/drawing/2014/main" id="{406E9691-BD28-82C5-7331-1B8CB02468F1}"/>
              </a:ext>
            </a:extLst>
          </p:cNvPr>
          <p:cNvSpPr/>
          <p:nvPr userDrawn="1"/>
        </p:nvSpPr>
        <p:spPr>
          <a:xfrm>
            <a:off x="10288962" y="5491332"/>
            <a:ext cx="1631576" cy="1406531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riangle 33">
            <a:extLst>
              <a:ext uri="{FF2B5EF4-FFF2-40B4-BE49-F238E27FC236}">
                <a16:creationId xmlns:a16="http://schemas.microsoft.com/office/drawing/2014/main" id="{E04D963B-F715-C339-652A-B04C0CC50F87}"/>
              </a:ext>
            </a:extLst>
          </p:cNvPr>
          <p:cNvSpPr/>
          <p:nvPr userDrawn="1"/>
        </p:nvSpPr>
        <p:spPr>
          <a:xfrm>
            <a:off x="9934810" y="5491331"/>
            <a:ext cx="1193147" cy="1028575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 descr="A blue and black logo&#10;&#10;Description automatically generated">
            <a:extLst>
              <a:ext uri="{FF2B5EF4-FFF2-40B4-BE49-F238E27FC236}">
                <a16:creationId xmlns:a16="http://schemas.microsoft.com/office/drawing/2014/main" id="{E20BD8BD-0155-0EF9-CBED-B1AC97ADAA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2335" y="6416181"/>
            <a:ext cx="1582788" cy="330732"/>
          </a:xfrm>
          <a:prstGeom prst="rect">
            <a:avLst/>
          </a:prstGeom>
        </p:spPr>
      </p:pic>
      <p:pic>
        <p:nvPicPr>
          <p:cNvPr id="4" name="Picture 3" descr="A logo with colorful people on it&#10;&#10;Description automatically generated with medium confidence">
            <a:extLst>
              <a:ext uri="{FF2B5EF4-FFF2-40B4-BE49-F238E27FC236}">
                <a16:creationId xmlns:a16="http://schemas.microsoft.com/office/drawing/2014/main" id="{3C0D800C-4F39-97FB-A6BD-488BE9FBA55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35" y="6309517"/>
            <a:ext cx="995136" cy="47674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7D981F-2A5C-3548-21E8-333D4E9F796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4176" y="1628774"/>
            <a:ext cx="3568390" cy="2677351"/>
          </a:xfrm>
        </p:spPr>
        <p:txBody>
          <a:bodyPr>
            <a:noAutofit/>
          </a:bodyPr>
          <a:lstStyle>
            <a:lvl1pPr marL="0" indent="0" algn="ctr">
              <a:buNone/>
              <a:defRPr sz="16600" b="1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2A24EE5-B381-DA26-EB15-CA6F78F08E3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4950" y="4549698"/>
            <a:ext cx="3567113" cy="138279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What this number represents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C1DBE22E-5E19-9F36-B024-0C679D02A92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45128" y="1628774"/>
            <a:ext cx="3568390" cy="2677351"/>
          </a:xfrm>
        </p:spPr>
        <p:txBody>
          <a:bodyPr>
            <a:noAutofit/>
          </a:bodyPr>
          <a:lstStyle>
            <a:lvl1pPr marL="0" indent="0" algn="ctr">
              <a:buNone/>
              <a:defRPr sz="16600" b="1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23CB4C4E-CD9F-E7CA-C498-D03EE26942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45902" y="4549698"/>
            <a:ext cx="3567113" cy="138279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What this number represents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F1064B69-8995-94C0-4817-0A0396F8F98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15323" y="1628774"/>
            <a:ext cx="3568390" cy="2677351"/>
          </a:xfrm>
        </p:spPr>
        <p:txBody>
          <a:bodyPr>
            <a:noAutofit/>
          </a:bodyPr>
          <a:lstStyle>
            <a:lvl1pPr marL="0" indent="0" algn="ctr">
              <a:buNone/>
              <a:defRPr sz="16600" b="1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DD96F2BA-78D1-7718-E379-C0D41F0B68A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16097" y="4549698"/>
            <a:ext cx="3567113" cy="138279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What this number represents</a:t>
            </a:r>
          </a:p>
        </p:txBody>
      </p:sp>
    </p:spTree>
    <p:extLst>
      <p:ext uri="{BB962C8B-B14F-4D97-AF65-F5344CB8AC3E}">
        <p14:creationId xmlns:p14="http://schemas.microsoft.com/office/powerpoint/2010/main" val="1330242270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96FDD3-199D-2912-976E-E058B763AB1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1970" y="116868"/>
            <a:ext cx="11508059" cy="3841815"/>
          </a:xfrm>
        </p:spPr>
        <p:txBody>
          <a:bodyPr anchor="ctr">
            <a:noAutofit/>
          </a:bodyPr>
          <a:lstStyle>
            <a:lvl1pPr marL="0" indent="0" algn="ctr">
              <a:buNone/>
              <a:defRPr sz="37000" b="1" i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5964B25-B532-03A3-1B29-BB7AEAD480B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46282" y="4103726"/>
            <a:ext cx="9099433" cy="1115045"/>
          </a:xfrm>
        </p:spPr>
        <p:txBody>
          <a:bodyPr/>
          <a:lstStyle>
            <a:lvl1pPr marL="0" indent="0" algn="ctr">
              <a:buNone/>
              <a:defRPr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/>
              <a:t>Large single stat number to stand out. Put minimal descriptive text here</a:t>
            </a:r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D374C7DF-B4EF-C6DA-9B3A-94B7B90B0929}"/>
              </a:ext>
            </a:extLst>
          </p:cNvPr>
          <p:cNvSpPr/>
          <p:nvPr userDrawn="1"/>
        </p:nvSpPr>
        <p:spPr>
          <a:xfrm rot="5400000">
            <a:off x="-155763" y="4370845"/>
            <a:ext cx="1226636" cy="915110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riangle 7">
            <a:extLst>
              <a:ext uri="{FF2B5EF4-FFF2-40B4-BE49-F238E27FC236}">
                <a16:creationId xmlns:a16="http://schemas.microsoft.com/office/drawing/2014/main" id="{1F42A6B7-8AAC-B94B-DF8E-FCE80A8BAB4D}"/>
              </a:ext>
            </a:extLst>
          </p:cNvPr>
          <p:cNvSpPr/>
          <p:nvPr userDrawn="1"/>
        </p:nvSpPr>
        <p:spPr>
          <a:xfrm rot="5400000">
            <a:off x="-164442" y="4123124"/>
            <a:ext cx="975654" cy="646771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 descr="A blue and black logo&#10;&#10;Description automatically generated">
            <a:extLst>
              <a:ext uri="{FF2B5EF4-FFF2-40B4-BE49-F238E27FC236}">
                <a16:creationId xmlns:a16="http://schemas.microsoft.com/office/drawing/2014/main" id="{74E2EFFF-A8F2-B7E6-C8E0-ED5088C9A9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5857" y="6416181"/>
            <a:ext cx="1582788" cy="330732"/>
          </a:xfrm>
          <a:prstGeom prst="rect">
            <a:avLst/>
          </a:prstGeom>
        </p:spPr>
      </p:pic>
      <p:pic>
        <p:nvPicPr>
          <p:cNvPr id="4" name="Picture 3" descr="A logo with colorful people on it&#10;&#10;Description automatically generated with medium confidence">
            <a:extLst>
              <a:ext uri="{FF2B5EF4-FFF2-40B4-BE49-F238E27FC236}">
                <a16:creationId xmlns:a16="http://schemas.microsoft.com/office/drawing/2014/main" id="{AD7634E1-F8BD-FDEF-AC82-2C8846FB242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35" y="6309517"/>
            <a:ext cx="995136" cy="47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710092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E8EEA8D-9A5F-854C-2455-3A31296D967A}"/>
              </a:ext>
            </a:extLst>
          </p:cNvPr>
          <p:cNvSpPr/>
          <p:nvPr userDrawn="1"/>
        </p:nvSpPr>
        <p:spPr>
          <a:xfrm>
            <a:off x="-1" y="0"/>
            <a:ext cx="5803727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A blue and black logo&#10;&#10;Description automatically generated">
            <a:extLst>
              <a:ext uri="{FF2B5EF4-FFF2-40B4-BE49-F238E27FC236}">
                <a16:creationId xmlns:a16="http://schemas.microsoft.com/office/drawing/2014/main" id="{AFE7FB92-6582-25E7-8342-564155FF34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5857" y="6416181"/>
            <a:ext cx="1582788" cy="330732"/>
          </a:xfrm>
          <a:prstGeom prst="rect">
            <a:avLst/>
          </a:prstGeom>
        </p:spPr>
      </p:pic>
      <p:pic>
        <p:nvPicPr>
          <p:cNvPr id="4" name="Picture 3" descr="A logo with colorful people on it&#10;&#10;Description automatically generated with medium confidence">
            <a:extLst>
              <a:ext uri="{FF2B5EF4-FFF2-40B4-BE49-F238E27FC236}">
                <a16:creationId xmlns:a16="http://schemas.microsoft.com/office/drawing/2014/main" id="{F4A81558-78EE-E7B8-395B-FE8AC60E20F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35" y="6309517"/>
            <a:ext cx="995136" cy="47674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2CBB2C-99BE-AB1C-2691-17ED5B9D568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9548" y="300625"/>
            <a:ext cx="5019170" cy="5937149"/>
          </a:xfrm>
        </p:spPr>
        <p:txBody>
          <a:bodyPr anchor="ctr">
            <a:noAutofit/>
          </a:bodyPr>
          <a:lstStyle>
            <a:lvl1pPr marL="0" indent="0" algn="ctr">
              <a:buNone/>
              <a:defRPr sz="37000" b="1" i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E2D70E70-5654-1938-D0AF-C3B3831BC7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88274" y="300626"/>
            <a:ext cx="5323562" cy="5937148"/>
          </a:xfrm>
        </p:spPr>
        <p:txBody>
          <a:bodyPr anchor="ctr"/>
          <a:lstStyle>
            <a:lvl1pPr marL="0" indent="0" algn="ctr">
              <a:buNone/>
              <a:defRPr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/>
              <a:t>Large single stat number to stand out. Put minimal descriptive text here</a:t>
            </a:r>
          </a:p>
        </p:txBody>
      </p:sp>
    </p:spTree>
    <p:extLst>
      <p:ext uri="{BB962C8B-B14F-4D97-AF65-F5344CB8AC3E}">
        <p14:creationId xmlns:p14="http://schemas.microsoft.com/office/powerpoint/2010/main" val="1250169261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BC 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0ACF7-6664-CA13-AA2D-8F5E8B4409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3355" y="228601"/>
            <a:ext cx="7132325" cy="1793239"/>
          </a:xfrm>
        </p:spPr>
        <p:txBody>
          <a:bodyPr/>
          <a:lstStyle>
            <a:lvl1pPr>
              <a:defRPr b="1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CBC Map – check with Erin about most recent version</a:t>
            </a:r>
          </a:p>
        </p:txBody>
      </p:sp>
      <p:pic>
        <p:nvPicPr>
          <p:cNvPr id="7" name="Picture 6" descr="A blue and black logo&#10;&#10;Description automatically generated">
            <a:extLst>
              <a:ext uri="{FF2B5EF4-FFF2-40B4-BE49-F238E27FC236}">
                <a16:creationId xmlns:a16="http://schemas.microsoft.com/office/drawing/2014/main" id="{F911DF38-261D-78AE-07DC-98E49B7853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5857" y="6416181"/>
            <a:ext cx="1582788" cy="330732"/>
          </a:xfrm>
          <a:prstGeom prst="rect">
            <a:avLst/>
          </a:prstGeom>
        </p:spPr>
      </p:pic>
      <p:pic>
        <p:nvPicPr>
          <p:cNvPr id="8" name="Picture 7" descr="A logo with colorful people on it&#10;&#10;Description automatically generated with medium confidence">
            <a:extLst>
              <a:ext uri="{FF2B5EF4-FFF2-40B4-BE49-F238E27FC236}">
                <a16:creationId xmlns:a16="http://schemas.microsoft.com/office/drawing/2014/main" id="{B7180047-B2B4-8BFF-4763-0762F10863C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35" y="6309517"/>
            <a:ext cx="995136" cy="476740"/>
          </a:xfrm>
          <a:prstGeom prst="rect">
            <a:avLst/>
          </a:prstGeom>
        </p:spPr>
      </p:pic>
      <p:pic>
        <p:nvPicPr>
          <p:cNvPr id="9" name="Picture 8" descr="A map of texas with numbers and a black background&#10;&#10;Description automatically generated">
            <a:extLst>
              <a:ext uri="{FF2B5EF4-FFF2-40B4-BE49-F238E27FC236}">
                <a16:creationId xmlns:a16="http://schemas.microsoft.com/office/drawing/2014/main" id="{A78862DF-2783-1FE0-2320-0B0E36625D7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0480" y="587929"/>
            <a:ext cx="5598165" cy="5320111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983D0D3-2E4B-0730-AB41-CFC6EEAC2A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2725" y="2184400"/>
            <a:ext cx="5670550" cy="3902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5242643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BC Map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5D72D0F-3D1B-2B2A-EB26-106D6A1CDA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3355" y="228601"/>
            <a:ext cx="6888485" cy="1793239"/>
          </a:xfrm>
        </p:spPr>
        <p:txBody>
          <a:bodyPr/>
          <a:lstStyle>
            <a:lvl1pPr>
              <a:defRPr b="1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CBC Map – check with Erin about most recent version</a:t>
            </a:r>
          </a:p>
        </p:txBody>
      </p:sp>
      <p:pic>
        <p:nvPicPr>
          <p:cNvPr id="4" name="Picture 3" descr="A blue and black logo&#10;&#10;Description automatically generated">
            <a:extLst>
              <a:ext uri="{FF2B5EF4-FFF2-40B4-BE49-F238E27FC236}">
                <a16:creationId xmlns:a16="http://schemas.microsoft.com/office/drawing/2014/main" id="{8B997EC9-CF00-1199-2B52-A09AEF729B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5857" y="6416181"/>
            <a:ext cx="1582788" cy="330732"/>
          </a:xfrm>
          <a:prstGeom prst="rect">
            <a:avLst/>
          </a:prstGeom>
        </p:spPr>
      </p:pic>
      <p:pic>
        <p:nvPicPr>
          <p:cNvPr id="5" name="Picture 4" descr="A logo with colorful people on it&#10;&#10;Description automatically generated with medium confidence">
            <a:extLst>
              <a:ext uri="{FF2B5EF4-FFF2-40B4-BE49-F238E27FC236}">
                <a16:creationId xmlns:a16="http://schemas.microsoft.com/office/drawing/2014/main" id="{494B6E5C-B65B-80A2-D470-5150002B75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35" y="6309517"/>
            <a:ext cx="995136" cy="476740"/>
          </a:xfrm>
          <a:prstGeom prst="rect">
            <a:avLst/>
          </a:prstGeom>
        </p:spPr>
      </p:pic>
      <p:pic>
        <p:nvPicPr>
          <p:cNvPr id="6" name="Picture 5" descr="A map of texas with numbers and a black background&#10;&#10;Description automatically generated">
            <a:extLst>
              <a:ext uri="{FF2B5EF4-FFF2-40B4-BE49-F238E27FC236}">
                <a16:creationId xmlns:a16="http://schemas.microsoft.com/office/drawing/2014/main" id="{442DFF38-412F-5326-9DB0-85518405F4F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0480" y="587929"/>
            <a:ext cx="5598165" cy="5320111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B9563313-CC80-EACC-9682-98F1920992E7}"/>
              </a:ext>
            </a:extLst>
          </p:cNvPr>
          <p:cNvSpPr/>
          <p:nvPr userDrawn="1"/>
        </p:nvSpPr>
        <p:spPr>
          <a:xfrm>
            <a:off x="184875" y="2087880"/>
            <a:ext cx="5911125" cy="3902075"/>
          </a:xfrm>
          <a:prstGeom prst="roundRect">
            <a:avLst>
              <a:gd name="adj" fmla="val 495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0B668393-632A-DB9E-2CA2-7C2AE6680D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5439" y="2184401"/>
            <a:ext cx="5537835" cy="37236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722963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24AABDF-8A61-49E4-25D8-12FFA1CBCD7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7BA97C3-2B5F-5F97-0E75-238E48D9A5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8011" y="496389"/>
            <a:ext cx="11390812" cy="5355771"/>
          </a:xfrm>
        </p:spPr>
        <p:txBody>
          <a:bodyPr anchor="ctr"/>
          <a:lstStyle>
            <a:lvl1pPr algn="ctr">
              <a:defRPr sz="6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Questions? (ask big question on this slide or keep as open ended Q&amp;A</a:t>
            </a:r>
          </a:p>
        </p:txBody>
      </p:sp>
      <p:pic>
        <p:nvPicPr>
          <p:cNvPr id="2" name="Picture 1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84789C06-7DC8-1A55-0B61-9C8755DC4C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5840" y="6416181"/>
            <a:ext cx="1592805" cy="330732"/>
          </a:xfrm>
          <a:prstGeom prst="rect">
            <a:avLst/>
          </a:prstGeom>
        </p:spPr>
      </p:pic>
      <p:pic>
        <p:nvPicPr>
          <p:cNvPr id="3" name="Picture 2" descr="A black and white logo&#10;&#10;Description automatically generated">
            <a:extLst>
              <a:ext uri="{FF2B5EF4-FFF2-40B4-BE49-F238E27FC236}">
                <a16:creationId xmlns:a16="http://schemas.microsoft.com/office/drawing/2014/main" id="{33F7C709-2544-55C1-0179-264EED87F88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35" y="6309517"/>
            <a:ext cx="995137" cy="47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407527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24AABDF-8A61-49E4-25D8-12FFA1CBCD7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7BA97C3-2B5F-5F97-0E75-238E48D9A5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24090" y="451112"/>
            <a:ext cx="9754555" cy="5513957"/>
          </a:xfrm>
        </p:spPr>
        <p:txBody>
          <a:bodyPr anchor="ctr"/>
          <a:lstStyle>
            <a:lvl1pPr algn="ctr">
              <a:defRPr sz="6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Questions? (ask big question on this slide or keep as open ended Q&amp;A</a:t>
            </a:r>
          </a:p>
        </p:txBody>
      </p:sp>
      <p:pic>
        <p:nvPicPr>
          <p:cNvPr id="2" name="Picture 1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84789C06-7DC8-1A55-0B61-9C8755DC4C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5840" y="6416181"/>
            <a:ext cx="1592805" cy="330732"/>
          </a:xfrm>
          <a:prstGeom prst="rect">
            <a:avLst/>
          </a:prstGeom>
        </p:spPr>
      </p:pic>
      <p:pic>
        <p:nvPicPr>
          <p:cNvPr id="3" name="Picture 2" descr="A black and white logo&#10;&#10;Description automatically generated">
            <a:extLst>
              <a:ext uri="{FF2B5EF4-FFF2-40B4-BE49-F238E27FC236}">
                <a16:creationId xmlns:a16="http://schemas.microsoft.com/office/drawing/2014/main" id="{33F7C709-2544-55C1-0179-264EED87F88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35" y="6309517"/>
            <a:ext cx="995137" cy="476740"/>
          </a:xfrm>
          <a:prstGeom prst="rect">
            <a:avLst/>
          </a:prstGeom>
        </p:spPr>
      </p:pic>
      <p:sp>
        <p:nvSpPr>
          <p:cNvPr id="5" name="Triangle 4">
            <a:extLst>
              <a:ext uri="{FF2B5EF4-FFF2-40B4-BE49-F238E27FC236}">
                <a16:creationId xmlns:a16="http://schemas.microsoft.com/office/drawing/2014/main" id="{7CD2E61C-D50A-EF0D-4849-F538895659BE}"/>
              </a:ext>
            </a:extLst>
          </p:cNvPr>
          <p:cNvSpPr/>
          <p:nvPr userDrawn="1"/>
        </p:nvSpPr>
        <p:spPr>
          <a:xfrm rot="5400000">
            <a:off x="-2231534" y="2023719"/>
            <a:ext cx="6459831" cy="2111770"/>
          </a:xfrm>
          <a:prstGeom prst="triangl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10186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black logo&#10;&#10;Description automatically generated">
            <a:extLst>
              <a:ext uri="{FF2B5EF4-FFF2-40B4-BE49-F238E27FC236}">
                <a16:creationId xmlns:a16="http://schemas.microsoft.com/office/drawing/2014/main" id="{7AA61F61-BD77-E0D7-E2F1-A0972C7B90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3858" y="6357256"/>
            <a:ext cx="1864787" cy="389657"/>
          </a:xfrm>
          <a:prstGeom prst="rect">
            <a:avLst/>
          </a:prstGeom>
        </p:spPr>
      </p:pic>
      <p:pic>
        <p:nvPicPr>
          <p:cNvPr id="4" name="Picture 3" descr="A logo with colorful people on it&#10;&#10;Description automatically generated with medium confidence">
            <a:extLst>
              <a:ext uri="{FF2B5EF4-FFF2-40B4-BE49-F238E27FC236}">
                <a16:creationId xmlns:a16="http://schemas.microsoft.com/office/drawing/2014/main" id="{692A7A26-6E63-3A88-8B5A-FEB8FF9209D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35" y="6157272"/>
            <a:ext cx="1312930" cy="62898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51924A2-4F6F-4F71-033D-15A0C8CA8A40}"/>
              </a:ext>
            </a:extLst>
          </p:cNvPr>
          <p:cNvSpPr/>
          <p:nvPr userDrawn="1"/>
        </p:nvSpPr>
        <p:spPr>
          <a:xfrm>
            <a:off x="0" y="0"/>
            <a:ext cx="3590365" cy="615727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person and person sitting on a couch&#10;&#10;Description automatically generated">
            <a:extLst>
              <a:ext uri="{FF2B5EF4-FFF2-40B4-BE49-F238E27FC236}">
                <a16:creationId xmlns:a16="http://schemas.microsoft.com/office/drawing/2014/main" id="{FF871079-BA32-57F3-0E7D-EC35850968E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7929" y="1707776"/>
            <a:ext cx="6695166" cy="444949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ABD80A6-459D-AA41-96AC-92E3D87F7D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03889" y="700728"/>
            <a:ext cx="7974756" cy="1669463"/>
          </a:xfrm>
        </p:spPr>
        <p:txBody>
          <a:bodyPr>
            <a:noAutofit/>
          </a:bodyPr>
          <a:lstStyle>
            <a:lvl1pPr algn="ctr">
              <a:defRPr sz="66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Title Slide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00B5FA39-BF21-0E0E-571A-1FC4BFCEFFC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03889" y="2370191"/>
            <a:ext cx="7974756" cy="763318"/>
          </a:xfrm>
        </p:spPr>
        <p:txBody>
          <a:bodyPr/>
          <a:lstStyle>
            <a:lvl1pPr marL="0" indent="0" algn="ctr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992687988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A04395C-EFDF-FA18-B743-90B4DC5E8100}"/>
              </a:ext>
            </a:extLst>
          </p:cNvPr>
          <p:cNvSpPr/>
          <p:nvPr userDrawn="1"/>
        </p:nvSpPr>
        <p:spPr>
          <a:xfrm>
            <a:off x="0" y="0"/>
            <a:ext cx="68356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E0BBA3B-2A69-8375-923C-AF1570094D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572" y="248193"/>
            <a:ext cx="5642554" cy="6167987"/>
          </a:xfrm>
        </p:spPr>
        <p:txBody>
          <a:bodyPr anchor="ctr"/>
          <a:lstStyle>
            <a:lvl1pPr algn="ctr">
              <a:defRPr sz="6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Questions? (ask big question on this slide or keep as open ended Q&amp;A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6F4ACA4-0A06-AA71-DB80-BD76797EAAB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35775" y="0"/>
            <a:ext cx="5356225" cy="6858000"/>
          </a:xfrm>
          <a:pattFill prst="pct10">
            <a:fgClr>
              <a:schemeClr val="accent2"/>
            </a:fgClr>
            <a:bgClr>
              <a:schemeClr val="bg1"/>
            </a:bgClr>
          </a:pattFill>
        </p:spPr>
        <p:txBody>
          <a:bodyPr/>
          <a:lstStyle/>
          <a:p>
            <a:endParaRPr lang="en-US" dirty="0"/>
          </a:p>
        </p:txBody>
      </p:sp>
      <p:pic>
        <p:nvPicPr>
          <p:cNvPr id="2" name="Picture 1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240396F6-55A0-ABD6-302D-49B900EBD1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7817" y="6416181"/>
            <a:ext cx="1592805" cy="330732"/>
          </a:xfrm>
          <a:prstGeom prst="rect">
            <a:avLst/>
          </a:prstGeom>
        </p:spPr>
      </p:pic>
      <p:pic>
        <p:nvPicPr>
          <p:cNvPr id="6" name="Picture 5" descr="A black and white logo&#10;&#10;Description automatically generated">
            <a:extLst>
              <a:ext uri="{FF2B5EF4-FFF2-40B4-BE49-F238E27FC236}">
                <a16:creationId xmlns:a16="http://schemas.microsoft.com/office/drawing/2014/main" id="{D13C1968-A913-13F1-6FE0-C72AB561E39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35" y="6309517"/>
            <a:ext cx="995137" cy="47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661981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black logo&#10;&#10;Description automatically generated">
            <a:extLst>
              <a:ext uri="{FF2B5EF4-FFF2-40B4-BE49-F238E27FC236}">
                <a16:creationId xmlns:a16="http://schemas.microsoft.com/office/drawing/2014/main" id="{C16A5F51-6034-A8FF-9446-08D9C8A20F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5857" y="6416181"/>
            <a:ext cx="1582788" cy="330732"/>
          </a:xfrm>
          <a:prstGeom prst="rect">
            <a:avLst/>
          </a:prstGeom>
        </p:spPr>
      </p:pic>
      <p:pic>
        <p:nvPicPr>
          <p:cNvPr id="4" name="Picture 3" descr="A logo with colorful people on it&#10;&#10;Description automatically generated with medium confidence">
            <a:extLst>
              <a:ext uri="{FF2B5EF4-FFF2-40B4-BE49-F238E27FC236}">
                <a16:creationId xmlns:a16="http://schemas.microsoft.com/office/drawing/2014/main" id="{C18073C5-2CCB-55EB-0574-F652A99ACD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35" y="6309517"/>
            <a:ext cx="995136" cy="47674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BDF90A7-3D9D-C717-932F-F90503161D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259" y="326660"/>
            <a:ext cx="9251576" cy="5655787"/>
          </a:xfrm>
        </p:spPr>
        <p:txBody>
          <a:bodyPr anchor="ctr"/>
          <a:lstStyle>
            <a:lvl1pPr algn="ctr">
              <a:defRPr sz="60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Questions? (ask big question on this slide or keep as open ended Q&amp;A</a:t>
            </a:r>
          </a:p>
        </p:txBody>
      </p:sp>
      <p:pic>
        <p:nvPicPr>
          <p:cNvPr id="11" name="Picture 10" descr="A young child smiling with his hands in his pockets&#10;&#10;Description automatically generated">
            <a:extLst>
              <a:ext uri="{FF2B5EF4-FFF2-40B4-BE49-F238E27FC236}">
                <a16:creationId xmlns:a16="http://schemas.microsoft.com/office/drawing/2014/main" id="{6AEFD6AF-69D8-1D05-133E-58A989FA8B4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3088" y="484094"/>
            <a:ext cx="3883616" cy="5825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248789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D4C8EB9-9081-96E0-5D69-F4C44EDF043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856033"/>
            <a:ext cx="5368925" cy="8511346"/>
          </a:xfrm>
          <a:custGeom>
            <a:avLst/>
            <a:gdLst>
              <a:gd name="connsiteX0" fmla="*/ 0 w 5368925"/>
              <a:gd name="connsiteY0" fmla="*/ 0 h 8511346"/>
              <a:gd name="connsiteX1" fmla="*/ 5368925 w 5368925"/>
              <a:gd name="connsiteY1" fmla="*/ 4255084 h 8511346"/>
              <a:gd name="connsiteX2" fmla="*/ 5368925 w 5368925"/>
              <a:gd name="connsiteY2" fmla="*/ 4256262 h 8511346"/>
              <a:gd name="connsiteX3" fmla="*/ 0 w 5368925"/>
              <a:gd name="connsiteY3" fmla="*/ 8511346 h 8511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68925" h="8511346">
                <a:moveTo>
                  <a:pt x="0" y="0"/>
                </a:moveTo>
                <a:lnTo>
                  <a:pt x="5368925" y="4255084"/>
                </a:lnTo>
                <a:lnTo>
                  <a:pt x="5368925" y="4256262"/>
                </a:lnTo>
                <a:lnTo>
                  <a:pt x="0" y="8511346"/>
                </a:lnTo>
                <a:close/>
              </a:path>
            </a:pathLst>
          </a:custGeom>
          <a:pattFill prst="pct10">
            <a:fgClr>
              <a:schemeClr val="accent2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 dirty="0"/>
          </a:p>
        </p:txBody>
      </p:sp>
      <p:pic>
        <p:nvPicPr>
          <p:cNvPr id="2" name="Picture 1" descr="A blue and black logo&#10;&#10;Description automatically generated">
            <a:extLst>
              <a:ext uri="{FF2B5EF4-FFF2-40B4-BE49-F238E27FC236}">
                <a16:creationId xmlns:a16="http://schemas.microsoft.com/office/drawing/2014/main" id="{7EF8F6C5-5D9F-EACB-D59D-68CA01C2AF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5857" y="6416181"/>
            <a:ext cx="1582788" cy="330732"/>
          </a:xfrm>
          <a:prstGeom prst="rect">
            <a:avLst/>
          </a:prstGeom>
        </p:spPr>
      </p:pic>
      <p:pic>
        <p:nvPicPr>
          <p:cNvPr id="3" name="Picture 2" descr="A logo with colorful people on it&#10;&#10;Description automatically generated with medium confidence">
            <a:extLst>
              <a:ext uri="{FF2B5EF4-FFF2-40B4-BE49-F238E27FC236}">
                <a16:creationId xmlns:a16="http://schemas.microsoft.com/office/drawing/2014/main" id="{9951E385-F76A-CCC1-40FC-5DD13B76E2C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2235" y="6309517"/>
            <a:ext cx="995136" cy="476740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1176056-D12E-8D2E-98FC-17A989950B0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29451" y="3522680"/>
            <a:ext cx="5257800" cy="627211"/>
          </a:xfrm>
        </p:spPr>
        <p:txBody>
          <a:bodyPr>
            <a:normAutofit/>
          </a:bodyPr>
          <a:lstStyle>
            <a:lvl1pPr marL="0" indent="0" algn="ctr">
              <a:buNone/>
              <a:defRPr sz="4000" i="1">
                <a:solidFill>
                  <a:srgbClr val="2A2C6D"/>
                </a:solidFill>
              </a:defRPr>
            </a:lvl1pPr>
          </a:lstStyle>
          <a:p>
            <a:pPr lvl="0"/>
            <a:r>
              <a:rPr lang="en-US"/>
              <a:t>Contact Info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68A00A4-8967-13FA-3B9F-679DFB7236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1062" y="2407920"/>
            <a:ext cx="4554578" cy="1021080"/>
          </a:xfrm>
        </p:spPr>
        <p:txBody>
          <a:bodyPr anchor="ctr"/>
          <a:lstStyle>
            <a:lvl1pPr algn="ctr">
              <a:defRPr sz="6000" b="1">
                <a:solidFill>
                  <a:srgbClr val="2A2C6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4222760162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black logo&#10;&#10;Description automatically generated">
            <a:extLst>
              <a:ext uri="{FF2B5EF4-FFF2-40B4-BE49-F238E27FC236}">
                <a16:creationId xmlns:a16="http://schemas.microsoft.com/office/drawing/2014/main" id="{7B1AEEBE-E7A8-7DB7-E5D4-8067AD9210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5857" y="6416181"/>
            <a:ext cx="1582788" cy="330732"/>
          </a:xfrm>
          <a:prstGeom prst="rect">
            <a:avLst/>
          </a:prstGeom>
        </p:spPr>
      </p:pic>
      <p:pic>
        <p:nvPicPr>
          <p:cNvPr id="4" name="Picture 3" descr="A logo with colorful people on it&#10;&#10;Description automatically generated with medium confidence">
            <a:extLst>
              <a:ext uri="{FF2B5EF4-FFF2-40B4-BE49-F238E27FC236}">
                <a16:creationId xmlns:a16="http://schemas.microsoft.com/office/drawing/2014/main" id="{ED6D1884-8B91-43B3-142A-6EF2D4F956E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5983" y="6309517"/>
            <a:ext cx="995136" cy="476740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8864185-4AC1-0330-1AA9-9344BF0EAF4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037013" cy="6858000"/>
          </a:xfrm>
          <a:pattFill prst="pct10">
            <a:fgClr>
              <a:schemeClr val="accent2"/>
            </a:fgClr>
            <a:bgClr>
              <a:schemeClr val="bg1"/>
            </a:bgClr>
          </a:pattFill>
        </p:spPr>
        <p:txBody>
          <a:bodyPr/>
          <a:lstStyle/>
          <a:p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59A7E95-0718-D5CD-9B0C-733ADB727A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53551" y="2918460"/>
            <a:ext cx="6932023" cy="1021080"/>
          </a:xfrm>
        </p:spPr>
        <p:txBody>
          <a:bodyPr anchor="ctr"/>
          <a:lstStyle>
            <a:lvl1pPr algn="ctr">
              <a:defRPr sz="6000" b="1">
                <a:solidFill>
                  <a:srgbClr val="2A2C6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4037455432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>
            <a:extLst>
              <a:ext uri="{FF2B5EF4-FFF2-40B4-BE49-F238E27FC236}">
                <a16:creationId xmlns:a16="http://schemas.microsoft.com/office/drawing/2014/main" id="{05F9023D-DA08-1313-2E53-7C5822CDBD3B}"/>
              </a:ext>
            </a:extLst>
          </p:cNvPr>
          <p:cNvSpPr/>
          <p:nvPr userDrawn="1"/>
        </p:nvSpPr>
        <p:spPr>
          <a:xfrm flipH="1">
            <a:off x="3031066" y="-16934"/>
            <a:ext cx="9191601" cy="6874934"/>
          </a:xfrm>
          <a:custGeom>
            <a:avLst/>
            <a:gdLst>
              <a:gd name="connsiteX0" fmla="*/ 33867 w 11680801"/>
              <a:gd name="connsiteY0" fmla="*/ 6874934 h 6874934"/>
              <a:gd name="connsiteX1" fmla="*/ 0 w 11680801"/>
              <a:gd name="connsiteY1" fmla="*/ 20133 h 6874934"/>
              <a:gd name="connsiteX2" fmla="*/ 8316821 w 11680801"/>
              <a:gd name="connsiteY2" fmla="*/ 0 h 6874934"/>
              <a:gd name="connsiteX3" fmla="*/ 11680801 w 11680801"/>
              <a:gd name="connsiteY3" fmla="*/ 6874934 h 6874934"/>
              <a:gd name="connsiteX4" fmla="*/ 33867 w 11680801"/>
              <a:gd name="connsiteY4" fmla="*/ 6874934 h 6874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80801" h="6874934">
                <a:moveTo>
                  <a:pt x="33867" y="6874934"/>
                </a:moveTo>
                <a:lnTo>
                  <a:pt x="0" y="20133"/>
                </a:lnTo>
                <a:cubicBezTo>
                  <a:pt x="13578" y="37066"/>
                  <a:pt x="8360754" y="18533"/>
                  <a:pt x="8316821" y="0"/>
                </a:cubicBezTo>
                <a:lnTo>
                  <a:pt x="11680801" y="6874934"/>
                </a:lnTo>
                <a:lnTo>
                  <a:pt x="33867" y="687493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708EF9EC-F8A5-8B03-336E-1E6CD83BA0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5840" y="6416181"/>
            <a:ext cx="1592805" cy="330732"/>
          </a:xfrm>
          <a:prstGeom prst="rect">
            <a:avLst/>
          </a:prstGeom>
        </p:spPr>
      </p:pic>
      <p:pic>
        <p:nvPicPr>
          <p:cNvPr id="7" name="Picture 6" descr="A black and white logo&#10;&#10;Description automatically generated">
            <a:extLst>
              <a:ext uri="{FF2B5EF4-FFF2-40B4-BE49-F238E27FC236}">
                <a16:creationId xmlns:a16="http://schemas.microsoft.com/office/drawing/2014/main" id="{501154B5-96EF-4FD6-D7DC-F7A8D031CD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5333" y="6309517"/>
            <a:ext cx="995137" cy="47674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E77E20B9-5D24-F9E9-47B4-153A930469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83645" y="2918460"/>
            <a:ext cx="4554578" cy="1021080"/>
          </a:xfrm>
        </p:spPr>
        <p:txBody>
          <a:bodyPr anchor="ctr"/>
          <a:lstStyle>
            <a:lvl1pPr algn="l">
              <a:defRPr sz="6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Thank You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2ECA6A18-9F0F-7DB0-668E-95B87BF4421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83644" y="3939540"/>
            <a:ext cx="4906189" cy="627211"/>
          </a:xfrm>
        </p:spPr>
        <p:txBody>
          <a:bodyPr>
            <a:normAutofit/>
          </a:bodyPr>
          <a:lstStyle>
            <a:lvl1pPr marL="0" indent="0" algn="l">
              <a:buNone/>
              <a:defRPr sz="40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Contact Info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727832D7-9436-FF15-B961-51838743801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-11152"/>
            <a:ext cx="5698274" cy="6869152"/>
          </a:xfrm>
          <a:custGeom>
            <a:avLst/>
            <a:gdLst>
              <a:gd name="connsiteX0" fmla="*/ 5698274 w 5698274"/>
              <a:gd name="connsiteY0" fmla="*/ 0 h 6869152"/>
              <a:gd name="connsiteX1" fmla="*/ 3044283 w 5698274"/>
              <a:gd name="connsiteY1" fmla="*/ 6858001 h 6869152"/>
              <a:gd name="connsiteX2" fmla="*/ 0 w 5698274"/>
              <a:gd name="connsiteY2" fmla="*/ 6869152 h 6869152"/>
              <a:gd name="connsiteX3" fmla="*/ 0 w 5698274"/>
              <a:gd name="connsiteY3" fmla="*/ 11152 h 686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98274" h="6869152">
                <a:moveTo>
                  <a:pt x="5698274" y="0"/>
                </a:moveTo>
                <a:lnTo>
                  <a:pt x="3044283" y="6858001"/>
                </a:lnTo>
                <a:lnTo>
                  <a:pt x="0" y="6869152"/>
                </a:lnTo>
                <a:lnTo>
                  <a:pt x="0" y="11152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429836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923817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430417A-5D0F-4BD2-B932-BB606F74AF95}"/>
              </a:ext>
            </a:extLst>
          </p:cNvPr>
          <p:cNvSpPr/>
          <p:nvPr userDrawn="1"/>
        </p:nvSpPr>
        <p:spPr>
          <a:xfrm>
            <a:off x="0" y="0"/>
            <a:ext cx="12192000" cy="154379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83502"/>
            <a:ext cx="10515600" cy="976787"/>
          </a:xfrm>
          <a:noFill/>
        </p:spPr>
        <p:txBody>
          <a:bodyPr>
            <a:normAutofit/>
          </a:bodyPr>
          <a:lstStyle>
            <a:lvl1pPr algn="ctr">
              <a:defRPr sz="54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Agenda Slide v1</a:t>
            </a:r>
          </a:p>
        </p:txBody>
      </p:sp>
      <p:pic>
        <p:nvPicPr>
          <p:cNvPr id="4" name="Picture 3" descr="A blue and black logo&#10;&#10;Description automatically generated">
            <a:extLst>
              <a:ext uri="{FF2B5EF4-FFF2-40B4-BE49-F238E27FC236}">
                <a16:creationId xmlns:a16="http://schemas.microsoft.com/office/drawing/2014/main" id="{22820E9A-7953-3C74-967F-998A917245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5857" y="6416181"/>
            <a:ext cx="1582788" cy="330732"/>
          </a:xfrm>
          <a:prstGeom prst="rect">
            <a:avLst/>
          </a:prstGeom>
        </p:spPr>
      </p:pic>
      <p:pic>
        <p:nvPicPr>
          <p:cNvPr id="5" name="Picture 4" descr="A logo with colorful people on it&#10;&#10;Description automatically generated with medium confidence">
            <a:extLst>
              <a:ext uri="{FF2B5EF4-FFF2-40B4-BE49-F238E27FC236}">
                <a16:creationId xmlns:a16="http://schemas.microsoft.com/office/drawing/2014/main" id="{FCD8387F-9D11-6B40-6A4C-816567EDCC5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35" y="6309517"/>
            <a:ext cx="995136" cy="476740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57E0BDA-F825-E79D-79CB-188DA411066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8138" y="1789113"/>
            <a:ext cx="11499365" cy="4383087"/>
          </a:xfrm>
        </p:spPr>
        <p:txBody>
          <a:bodyPr numCol="2"/>
          <a:lstStyle>
            <a:lvl1pPr marL="0" indent="0">
              <a:buNone/>
              <a:defRPr b="0" i="0"/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Time		Session #1, author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/>
              <a:t>Time		Session #2, author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/>
              <a:t>Time		Session #3, author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/>
              <a:t>Time		Session #4, author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/>
              <a:t>Time		Session #5, author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/>
              <a:t>Time		Session #6, author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/>
              <a:t>Time		Session #7, author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/>
              <a:t>Time		Session #8, author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430417A-5D0F-4BD2-B932-BB606F74AF95}"/>
              </a:ext>
            </a:extLst>
          </p:cNvPr>
          <p:cNvSpPr/>
          <p:nvPr userDrawn="1"/>
        </p:nvSpPr>
        <p:spPr>
          <a:xfrm>
            <a:off x="0" y="0"/>
            <a:ext cx="12192000" cy="154379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49937"/>
            <a:ext cx="10515600" cy="976787"/>
          </a:xfrm>
          <a:noFill/>
        </p:spPr>
        <p:txBody>
          <a:bodyPr>
            <a:normAutofit/>
          </a:bodyPr>
          <a:lstStyle>
            <a:lvl1pPr algn="ctr">
              <a:defRPr sz="54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Agenda Slide v2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1996393-78D9-CFD2-8521-1A7014A79BAF}"/>
              </a:ext>
            </a:extLst>
          </p:cNvPr>
          <p:cNvCxnSpPr/>
          <p:nvPr userDrawn="1"/>
        </p:nvCxnSpPr>
        <p:spPr>
          <a:xfrm flipH="1">
            <a:off x="5966376" y="1774431"/>
            <a:ext cx="0" cy="485726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blue and black logo&#10;&#10;Description automatically generated">
            <a:extLst>
              <a:ext uri="{FF2B5EF4-FFF2-40B4-BE49-F238E27FC236}">
                <a16:creationId xmlns:a16="http://schemas.microsoft.com/office/drawing/2014/main" id="{ADDAC139-CD70-09E6-9FE9-721AAE967D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5857" y="6416181"/>
            <a:ext cx="1582788" cy="330732"/>
          </a:xfrm>
          <a:prstGeom prst="rect">
            <a:avLst/>
          </a:prstGeom>
        </p:spPr>
      </p:pic>
      <p:pic>
        <p:nvPicPr>
          <p:cNvPr id="8" name="Picture 7" descr="A logo with colorful people on it&#10;&#10;Description automatically generated with medium confidence">
            <a:extLst>
              <a:ext uri="{FF2B5EF4-FFF2-40B4-BE49-F238E27FC236}">
                <a16:creationId xmlns:a16="http://schemas.microsoft.com/office/drawing/2014/main" id="{F82A8FF2-37A4-DD31-CD38-9D1E9CADF02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35" y="6309517"/>
            <a:ext cx="995136" cy="47674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CF3AEC-4C89-CD89-3307-8A9EBEAF080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8450" y="1774825"/>
            <a:ext cx="5526088" cy="4534692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Time		Session #1</a:t>
            </a:r>
            <a:br>
              <a:rPr lang="en-US"/>
            </a:br>
            <a:r>
              <a:rPr lang="en-US"/>
              <a:t>		author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/>
              <a:t>Time		Session #2</a:t>
            </a:r>
            <a:br>
              <a:rPr lang="en-US"/>
            </a:br>
            <a:r>
              <a:rPr lang="en-US"/>
              <a:t>		author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/>
              <a:t>Time		Session #3</a:t>
            </a:r>
            <a:br>
              <a:rPr lang="en-US"/>
            </a:br>
            <a:r>
              <a:rPr lang="en-US"/>
              <a:t>		author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/>
              <a:t>Time		Session #4</a:t>
            </a:r>
            <a:br>
              <a:rPr lang="en-US"/>
            </a:br>
            <a:r>
              <a:rPr lang="en-US"/>
              <a:t>		author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/>
              <a:t>Time		Session #5</a:t>
            </a:r>
            <a:br>
              <a:rPr lang="en-US"/>
            </a:br>
            <a:r>
              <a:rPr lang="en-US"/>
              <a:t>		author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/>
              <a:t>Time		Session #6</a:t>
            </a:r>
            <a:br>
              <a:rPr lang="en-US"/>
            </a:br>
            <a:r>
              <a:rPr lang="en-US"/>
              <a:t>		author</a:t>
            </a:r>
          </a:p>
          <a:p>
            <a:pPr lvl="0"/>
            <a:endParaRPr lang="en-US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9CA72647-0FE2-88FA-FAA3-D30BB62A323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62537" y="1774825"/>
            <a:ext cx="5526088" cy="4534692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Time		Session #1</a:t>
            </a:r>
            <a:br>
              <a:rPr lang="en-US"/>
            </a:br>
            <a:r>
              <a:rPr lang="en-US"/>
              <a:t>		author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/>
              <a:t>Time		Session #2</a:t>
            </a:r>
            <a:br>
              <a:rPr lang="en-US"/>
            </a:br>
            <a:r>
              <a:rPr lang="en-US"/>
              <a:t>		author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/>
              <a:t>Time		Session #3</a:t>
            </a:r>
            <a:br>
              <a:rPr lang="en-US"/>
            </a:br>
            <a:r>
              <a:rPr lang="en-US"/>
              <a:t>		author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/>
              <a:t>Time		Session #4</a:t>
            </a:r>
            <a:br>
              <a:rPr lang="en-US"/>
            </a:br>
            <a:r>
              <a:rPr lang="en-US"/>
              <a:t>		author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/>
              <a:t>Time		Session #5</a:t>
            </a:r>
            <a:br>
              <a:rPr lang="en-US"/>
            </a:br>
            <a:r>
              <a:rPr lang="en-US"/>
              <a:t>		author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/>
              <a:t>Time		Session #6</a:t>
            </a:r>
            <a:br>
              <a:rPr lang="en-US"/>
            </a:br>
            <a:r>
              <a:rPr lang="en-US"/>
              <a:t>		author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35372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black logo&#10;&#10;Description automatically generated">
            <a:extLst>
              <a:ext uri="{FF2B5EF4-FFF2-40B4-BE49-F238E27FC236}">
                <a16:creationId xmlns:a16="http://schemas.microsoft.com/office/drawing/2014/main" id="{1CFCB088-4B54-5B10-4958-1003908C08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5857" y="6416181"/>
            <a:ext cx="1582788" cy="330732"/>
          </a:xfrm>
          <a:prstGeom prst="rect">
            <a:avLst/>
          </a:prstGeom>
        </p:spPr>
      </p:pic>
      <p:pic>
        <p:nvPicPr>
          <p:cNvPr id="4" name="Picture 3" descr="A logo with colorful people on it&#10;&#10;Description automatically generated with medium confidence">
            <a:extLst>
              <a:ext uri="{FF2B5EF4-FFF2-40B4-BE49-F238E27FC236}">
                <a16:creationId xmlns:a16="http://schemas.microsoft.com/office/drawing/2014/main" id="{D3CAED3A-C8CB-8C8F-A0C2-24A3A7E99BB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35" y="6309517"/>
            <a:ext cx="995136" cy="47674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E58662C-3E90-2E79-5127-083881732966}"/>
              </a:ext>
            </a:extLst>
          </p:cNvPr>
          <p:cNvSpPr/>
          <p:nvPr userDrawn="1"/>
        </p:nvSpPr>
        <p:spPr>
          <a:xfrm>
            <a:off x="0" y="0"/>
            <a:ext cx="12192000" cy="154379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3C5BF5C-7CDB-5EE4-2296-ECE3ACF114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49937"/>
            <a:ext cx="10515600" cy="976787"/>
          </a:xfrm>
          <a:noFill/>
        </p:spPr>
        <p:txBody>
          <a:bodyPr>
            <a:normAutofit/>
          </a:bodyPr>
          <a:lstStyle>
            <a:lvl1pPr algn="ctr">
              <a:defRPr sz="54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Agenda Slide v3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2D22B0C-E67C-2199-6CC8-1B091876DBF4}"/>
              </a:ext>
            </a:extLst>
          </p:cNvPr>
          <p:cNvCxnSpPr/>
          <p:nvPr userDrawn="1"/>
        </p:nvCxnSpPr>
        <p:spPr>
          <a:xfrm flipH="1">
            <a:off x="6096000" y="1774431"/>
            <a:ext cx="0" cy="485726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45B21AB-1F73-A7FA-9473-A62BDA0D25B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4117" y="1774825"/>
            <a:ext cx="5768879" cy="476741"/>
          </a:xfrm>
        </p:spPr>
        <p:txBody>
          <a:bodyPr/>
          <a:lstStyle>
            <a:lvl1pPr marL="0" indent="0" algn="r">
              <a:buNone/>
              <a:defRPr/>
            </a:lvl1pPr>
          </a:lstStyle>
          <a:p>
            <a:pPr lvl="0"/>
            <a:r>
              <a:rPr lang="en-US"/>
              <a:t>session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914C3B7-583B-3EA9-7D73-9301113BDBF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4345" y="2251075"/>
            <a:ext cx="5768975" cy="339725"/>
          </a:xfrm>
        </p:spPr>
        <p:txBody>
          <a:bodyPr>
            <a:normAutofit/>
          </a:bodyPr>
          <a:lstStyle>
            <a:lvl1pPr marL="0" indent="0" algn="r">
              <a:buNone/>
              <a:defRPr sz="20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speaker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8455E3B5-81EC-EBE6-581E-49D8D9841F6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4117" y="2882265"/>
            <a:ext cx="5768879" cy="476741"/>
          </a:xfrm>
        </p:spPr>
        <p:txBody>
          <a:bodyPr/>
          <a:lstStyle>
            <a:lvl1pPr marL="0" indent="0" algn="r">
              <a:buNone/>
              <a:defRPr/>
            </a:lvl1pPr>
          </a:lstStyle>
          <a:p>
            <a:pPr lvl="0"/>
            <a:r>
              <a:rPr lang="en-US"/>
              <a:t>session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59924C77-73BF-CF76-7E1C-BF0B4079946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4345" y="3358515"/>
            <a:ext cx="5768975" cy="339725"/>
          </a:xfrm>
        </p:spPr>
        <p:txBody>
          <a:bodyPr>
            <a:normAutofit/>
          </a:bodyPr>
          <a:lstStyle>
            <a:lvl1pPr marL="0" indent="0" algn="r">
              <a:buNone/>
              <a:defRPr sz="20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speaker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C5724085-ACF1-57EA-4382-05E3D15E011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4117" y="3989705"/>
            <a:ext cx="5768879" cy="476741"/>
          </a:xfrm>
        </p:spPr>
        <p:txBody>
          <a:bodyPr/>
          <a:lstStyle>
            <a:lvl1pPr marL="0" indent="0" algn="r">
              <a:buNone/>
              <a:defRPr/>
            </a:lvl1pPr>
          </a:lstStyle>
          <a:p>
            <a:pPr lvl="0"/>
            <a:r>
              <a:rPr lang="en-US"/>
              <a:t>session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D6AED2AB-6477-30F8-EA34-8B9C4D407D6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345" y="4465955"/>
            <a:ext cx="5768975" cy="339725"/>
          </a:xfrm>
        </p:spPr>
        <p:txBody>
          <a:bodyPr>
            <a:normAutofit/>
          </a:bodyPr>
          <a:lstStyle>
            <a:lvl1pPr marL="0" indent="0" algn="r">
              <a:buNone/>
              <a:defRPr sz="20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speaker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7CDC7269-8758-CE7D-7766-8C7A4079EE3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74117" y="5097145"/>
            <a:ext cx="5768879" cy="476741"/>
          </a:xfrm>
        </p:spPr>
        <p:txBody>
          <a:bodyPr/>
          <a:lstStyle>
            <a:lvl1pPr marL="0" indent="0" algn="r">
              <a:buNone/>
              <a:defRPr/>
            </a:lvl1pPr>
          </a:lstStyle>
          <a:p>
            <a:pPr lvl="0"/>
            <a:r>
              <a:rPr lang="en-US"/>
              <a:t>session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65448FB2-9E90-6F5F-84D8-F86AA9DB421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74345" y="5573395"/>
            <a:ext cx="5768975" cy="339725"/>
          </a:xfrm>
        </p:spPr>
        <p:txBody>
          <a:bodyPr>
            <a:normAutofit/>
          </a:bodyPr>
          <a:lstStyle>
            <a:lvl1pPr marL="0" indent="0" algn="r">
              <a:buNone/>
              <a:defRPr sz="20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speaker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C4161A31-8332-C190-46D4-53E4E9D4872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29647" y="1774825"/>
            <a:ext cx="5768879" cy="476741"/>
          </a:xfrm>
        </p:spPr>
        <p:txBody>
          <a:bodyPr/>
          <a:lstStyle>
            <a:lvl1pPr marL="0" indent="0" algn="l">
              <a:buNone/>
              <a:defRPr/>
            </a:lvl1pPr>
          </a:lstStyle>
          <a:p>
            <a:pPr lvl="0"/>
            <a:r>
              <a:rPr lang="en-US"/>
              <a:t>session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8678C428-74C1-7E4E-A5BD-6F66441908C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29875" y="2251075"/>
            <a:ext cx="5768975" cy="339725"/>
          </a:xfrm>
        </p:spPr>
        <p:txBody>
          <a:bodyPr>
            <a:normAutofit/>
          </a:bodyPr>
          <a:lstStyle>
            <a:lvl1pPr marL="0" indent="0" algn="l">
              <a:buNone/>
              <a:defRPr sz="20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speaker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E0FFBC80-0BCE-199B-BECB-0894A1094A2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29647" y="2880813"/>
            <a:ext cx="5768879" cy="476741"/>
          </a:xfrm>
        </p:spPr>
        <p:txBody>
          <a:bodyPr/>
          <a:lstStyle>
            <a:lvl1pPr marL="0" indent="0" algn="l">
              <a:buNone/>
              <a:defRPr/>
            </a:lvl1pPr>
          </a:lstStyle>
          <a:p>
            <a:pPr lvl="0"/>
            <a:r>
              <a:rPr lang="en-US"/>
              <a:t>session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EBD42567-8CBB-C0AC-7350-361EC54F726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29875" y="3357063"/>
            <a:ext cx="5768975" cy="339725"/>
          </a:xfrm>
        </p:spPr>
        <p:txBody>
          <a:bodyPr>
            <a:normAutofit/>
          </a:bodyPr>
          <a:lstStyle>
            <a:lvl1pPr marL="0" indent="0" algn="l">
              <a:buNone/>
              <a:defRPr sz="20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speaker</a:t>
            </a:r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96EAF4CB-F3DE-00C3-D20D-E2965770AAB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29647" y="3986802"/>
            <a:ext cx="5768879" cy="476741"/>
          </a:xfrm>
        </p:spPr>
        <p:txBody>
          <a:bodyPr/>
          <a:lstStyle>
            <a:lvl1pPr marL="0" indent="0" algn="l">
              <a:buNone/>
              <a:defRPr/>
            </a:lvl1pPr>
          </a:lstStyle>
          <a:p>
            <a:pPr lvl="0"/>
            <a:r>
              <a:rPr lang="en-US"/>
              <a:t>session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DB227EE0-A366-3B79-0790-1E37C617FB4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29875" y="4463052"/>
            <a:ext cx="5768975" cy="339725"/>
          </a:xfrm>
        </p:spPr>
        <p:txBody>
          <a:bodyPr>
            <a:normAutofit/>
          </a:bodyPr>
          <a:lstStyle>
            <a:lvl1pPr marL="0" indent="0" algn="l">
              <a:buNone/>
              <a:defRPr sz="20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speaker</a:t>
            </a:r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10606A0F-1F91-9B98-DFB1-02F50F58BB9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29647" y="5092790"/>
            <a:ext cx="5768879" cy="476741"/>
          </a:xfrm>
        </p:spPr>
        <p:txBody>
          <a:bodyPr/>
          <a:lstStyle>
            <a:lvl1pPr marL="0" indent="0" algn="l">
              <a:buNone/>
              <a:defRPr/>
            </a:lvl1pPr>
          </a:lstStyle>
          <a:p>
            <a:pPr lvl="0"/>
            <a:r>
              <a:rPr lang="en-US"/>
              <a:t>session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ED8BFEC3-51F2-9B33-6FEA-087789D217A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29875" y="5569040"/>
            <a:ext cx="5768975" cy="339725"/>
          </a:xfrm>
        </p:spPr>
        <p:txBody>
          <a:bodyPr>
            <a:normAutofit/>
          </a:bodyPr>
          <a:lstStyle>
            <a:lvl1pPr marL="0" indent="0" algn="l">
              <a:buNone/>
              <a:defRPr sz="20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speaker</a:t>
            </a:r>
          </a:p>
        </p:txBody>
      </p:sp>
    </p:spTree>
    <p:extLst>
      <p:ext uri="{BB962C8B-B14F-4D97-AF65-F5344CB8AC3E}">
        <p14:creationId xmlns:p14="http://schemas.microsoft.com/office/powerpoint/2010/main" val="354282462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black logo&#10;&#10;Description automatically generated">
            <a:extLst>
              <a:ext uri="{FF2B5EF4-FFF2-40B4-BE49-F238E27FC236}">
                <a16:creationId xmlns:a16="http://schemas.microsoft.com/office/drawing/2014/main" id="{C52E9F75-B4A6-A4D4-BF16-E079712307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5857" y="6416181"/>
            <a:ext cx="1582788" cy="330732"/>
          </a:xfrm>
          <a:prstGeom prst="rect">
            <a:avLst/>
          </a:prstGeom>
        </p:spPr>
      </p:pic>
      <p:pic>
        <p:nvPicPr>
          <p:cNvPr id="4" name="Picture 3" descr="A logo with colorful people on it&#10;&#10;Description automatically generated with medium confidence">
            <a:extLst>
              <a:ext uri="{FF2B5EF4-FFF2-40B4-BE49-F238E27FC236}">
                <a16:creationId xmlns:a16="http://schemas.microsoft.com/office/drawing/2014/main" id="{1EF613AF-084B-EA87-2D39-77EB0FE0AF6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35" y="6309517"/>
            <a:ext cx="995136" cy="47674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82455EE-20D4-CCEF-1367-73837C78F2FC}"/>
              </a:ext>
            </a:extLst>
          </p:cNvPr>
          <p:cNvSpPr/>
          <p:nvPr userDrawn="1"/>
        </p:nvSpPr>
        <p:spPr>
          <a:xfrm>
            <a:off x="0" y="0"/>
            <a:ext cx="12192000" cy="154379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6E507D1-CE99-9387-7CD0-1C1EC5A50B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49937"/>
            <a:ext cx="10515600" cy="976787"/>
          </a:xfrm>
          <a:noFill/>
        </p:spPr>
        <p:txBody>
          <a:bodyPr>
            <a:normAutofit/>
          </a:bodyPr>
          <a:lstStyle>
            <a:lvl1pPr algn="ctr">
              <a:defRPr sz="54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Agenda Slide v4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9267736-2627-BF54-48DB-D5F774CF9D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2788" y="1774825"/>
            <a:ext cx="10798175" cy="4276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575926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8" r:id="rId2"/>
    <p:sldLayoutId id="2147483699" r:id="rId3"/>
    <p:sldLayoutId id="2147483712" r:id="rId4"/>
    <p:sldLayoutId id="2147483713" r:id="rId5"/>
    <p:sldLayoutId id="2147483662" r:id="rId6"/>
    <p:sldLayoutId id="2147483672" r:id="rId7"/>
    <p:sldLayoutId id="2147483708" r:id="rId8"/>
    <p:sldLayoutId id="2147483709" r:id="rId9"/>
    <p:sldLayoutId id="2147483663" r:id="rId10"/>
    <p:sldLayoutId id="2147483701" r:id="rId11"/>
    <p:sldLayoutId id="2147483666" r:id="rId12"/>
    <p:sldLayoutId id="2147483702" r:id="rId13"/>
    <p:sldLayoutId id="2147483689" r:id="rId14"/>
    <p:sldLayoutId id="2147483669" r:id="rId15"/>
    <p:sldLayoutId id="2147483665" r:id="rId16"/>
    <p:sldLayoutId id="2147483674" r:id="rId17"/>
    <p:sldLayoutId id="2147483686" r:id="rId18"/>
    <p:sldLayoutId id="2147483714" r:id="rId19"/>
    <p:sldLayoutId id="2147483715" r:id="rId20"/>
    <p:sldLayoutId id="2147483667" r:id="rId21"/>
    <p:sldLayoutId id="2147483705" r:id="rId22"/>
    <p:sldLayoutId id="2147483668" r:id="rId23"/>
    <p:sldLayoutId id="2147483664" r:id="rId24"/>
    <p:sldLayoutId id="2147483673" r:id="rId25"/>
    <p:sldLayoutId id="2147483670" r:id="rId26"/>
    <p:sldLayoutId id="2147483675" r:id="rId27"/>
    <p:sldLayoutId id="2147483687" r:id="rId28"/>
    <p:sldLayoutId id="2147483694" r:id="rId29"/>
    <p:sldLayoutId id="2147483695" r:id="rId30"/>
    <p:sldLayoutId id="2147483696" r:id="rId31"/>
    <p:sldLayoutId id="2147483703" r:id="rId32"/>
    <p:sldLayoutId id="2147483707" r:id="rId33"/>
    <p:sldLayoutId id="2147483710" r:id="rId34"/>
    <p:sldLayoutId id="2147483706" r:id="rId35"/>
    <p:sldLayoutId id="2147483671" r:id="rId36"/>
    <p:sldLayoutId id="2147483676" r:id="rId37"/>
    <p:sldLayoutId id="2147483690" r:id="rId38"/>
    <p:sldLayoutId id="2147483677" r:id="rId39"/>
    <p:sldLayoutId id="2147483691" r:id="rId40"/>
    <p:sldLayoutId id="2147483679" r:id="rId41"/>
    <p:sldLayoutId id="2147483680" r:id="rId42"/>
    <p:sldLayoutId id="2147483678" r:id="rId43"/>
    <p:sldLayoutId id="2147483681" r:id="rId44"/>
    <p:sldLayoutId id="2147483698" r:id="rId45"/>
    <p:sldLayoutId id="2147483682" r:id="rId46"/>
    <p:sldLayoutId id="2147483704" r:id="rId47"/>
    <p:sldLayoutId id="2147483683" r:id="rId48"/>
    <p:sldLayoutId id="2147483697" r:id="rId49"/>
    <p:sldLayoutId id="2147483684" r:id="rId50"/>
    <p:sldLayoutId id="2147483711" r:id="rId51"/>
    <p:sldLayoutId id="2147483685" r:id="rId52"/>
    <p:sldLayoutId id="2147483692" r:id="rId53"/>
    <p:sldLayoutId id="2147483693" r:id="rId54"/>
    <p:sldLayoutId id="2147483700" r:id="rId55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shall@tacfs.org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A11CDEC-F2A0-C180-4143-E3E0971E36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4861" y="1917493"/>
            <a:ext cx="7242312" cy="2387600"/>
          </a:xfrm>
        </p:spPr>
        <p:txBody>
          <a:bodyPr>
            <a:normAutofit fontScale="90000"/>
          </a:bodyPr>
          <a:lstStyle/>
          <a:p>
            <a:r>
              <a:rPr lang="es-ES" sz="2800" b="1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Tahoma"/>
                <a:ea typeface="Tahoma"/>
                <a:cs typeface="Tahoma"/>
              </a:rPr>
              <a:t>Dominando el cumplimiento: Innovar en modelos de tratamiento, fuentes de financiamiento y educación para sobrevivientes de</a:t>
            </a:r>
            <a:br>
              <a:rPr lang="es-ES" sz="2800" dirty="0"/>
            </a:br>
            <a:r>
              <a:rPr lang="es-ES" sz="2800" b="1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Tahoma"/>
                <a:ea typeface="Tahoma"/>
                <a:cs typeface="Tahoma"/>
              </a:rPr>
              <a:t>CSEY en el cambiante mundo regulatorio de Texas</a:t>
            </a:r>
            <a:endParaRPr lang="es-ES" sz="2800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6E1B6D88-9FC6-E454-83F5-19E430ABAB2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s-ES" sz="2200" b="1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Tahoma"/>
                <a:ea typeface="Tahoma"/>
                <a:cs typeface="Tahoma"/>
              </a:rPr>
              <a:t>Sarah Hall, Licenciada en Consejería Profesional Asociada</a:t>
            </a:r>
          </a:p>
          <a:p>
            <a:r>
              <a:rPr lang="es-ES" sz="2200" b="0" i="1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Tahoma"/>
                <a:ea typeface="Tahoma"/>
                <a:cs typeface="Tahoma"/>
              </a:rPr>
              <a:t>O4.01.2025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4D3ED3E-8141-C9EF-F5A7-67B74569CE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7173" y="-1038976"/>
            <a:ext cx="4661744" cy="6999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127939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02F6DB-E47D-EA72-CBB7-089952EC2A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E2BE7-EC43-118D-8117-78581AE94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US" sz="4900" b="1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Tahoma"/>
                <a:ea typeface="Tahoma"/>
                <a:cs typeface="Tahoma"/>
              </a:rPr>
              <a:t>Fallas entre los sistemas: niveles de atención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AC844F-D4C7-BD95-7D40-2D499A8760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0000" lnSpcReduction="20000"/>
          </a:bodyPr>
          <a:lstStyle/>
          <a:p>
            <a:r>
              <a:rPr lang="es-US" sz="2800" b="0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Tahoma"/>
                <a:ea typeface="Tahoma"/>
                <a:cs typeface="Tahoma"/>
              </a:rPr>
              <a:t>Se espera que los prestadores brinden la atención que un niño necesita, independientemente de los gastos.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65BDD2-FAF3-DDBA-6C76-5907068592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US" sz="2600" b="0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Tahoma"/>
                <a:ea typeface="Tahoma"/>
                <a:cs typeface="Tahoma"/>
              </a:rPr>
              <a:t>En el tratamiento, los jóvenes experimentan mejores resultados con respecto al comportamiento.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A16336-4368-9066-83DF-00AF7DA6937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US" sz="2600" b="0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Tahoma"/>
                <a:ea typeface="Tahoma"/>
                <a:cs typeface="Tahoma"/>
              </a:rPr>
              <a:t>Mejores resultados conductuales: </a:t>
            </a:r>
          </a:p>
          <a:p>
            <a:r>
              <a:rPr lang="es-US" sz="2600" b="0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Wingdings"/>
                <a:ea typeface="Tahoma"/>
                <a:cs typeface="Tahoma"/>
                <a:sym typeface="Wingdings"/>
              </a:rPr>
              <a:t></a:t>
            </a:r>
            <a:r>
              <a:rPr lang="es-US" sz="2600" b="0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Tahoma"/>
                <a:ea typeface="Tahoma"/>
                <a:cs typeface="Tahoma"/>
              </a:rPr>
              <a:t> </a:t>
            </a:r>
          </a:p>
          <a:p>
            <a:r>
              <a:rPr lang="es-US" sz="2600" b="0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Tahoma"/>
                <a:ea typeface="Tahoma"/>
                <a:cs typeface="Tahoma"/>
              </a:rPr>
              <a:t>Disminución de la asignación del nivel de atención en la próxima revisión de YFT.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38330A4-0AF8-C78B-1D93-270455E359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430311" y="2569647"/>
            <a:ext cx="2091129" cy="3169971"/>
          </a:xfrm>
        </p:spPr>
        <p:txBody>
          <a:bodyPr>
            <a:normAutofit fontScale="67500" lnSpcReduction="20000"/>
          </a:bodyPr>
          <a:lstStyle/>
          <a:p>
            <a:r>
              <a:rPr lang="es-US" sz="2600" b="0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Tahoma"/>
                <a:ea typeface="Tahoma"/>
                <a:cs typeface="Tahoma"/>
              </a:rPr>
              <a:t>Luego, los prestadores reciben menos fondos para apoyar la misma atención y las mismas actividades, incluso si la tarifa anterior ya no cubría completamente los gastos requeridos del niño.</a:t>
            </a:r>
          </a:p>
        </p:txBody>
      </p:sp>
    </p:spTree>
    <p:extLst>
      <p:ext uri="{BB962C8B-B14F-4D97-AF65-F5344CB8AC3E}">
        <p14:creationId xmlns:p14="http://schemas.microsoft.com/office/powerpoint/2010/main" val="388842007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298BCB-FC04-5F63-6D6E-CA875AF8C9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1261E-A16A-6F86-1314-D8558C3F7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US" sz="4900" b="1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Tahoma"/>
                <a:ea typeface="Tahoma"/>
                <a:cs typeface="Tahoma"/>
              </a:rPr>
              <a:t>Fallas entre sistemas: programas específicos de trata de personas (HT)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B68391-345B-3214-FCF4-11DB8EB66BA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US" sz="2200" b="0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Tahoma"/>
                <a:ea typeface="Tahoma"/>
                <a:cs typeface="Tahoma"/>
              </a:rPr>
              <a:t>Los estándares mínimos del subcapítulo V cubren requisitos adicionales para atender a los sobrevivientes de CSEY/HT en virtud del sistema actual.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64D1ED-D468-C303-9ADC-D11C6CBD5D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/>
          </a:bodyPr>
          <a:lstStyle/>
          <a:p>
            <a:r>
              <a:rPr lang="es-US" sz="2200" b="0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Tahoma"/>
                <a:ea typeface="Tahoma"/>
                <a:cs typeface="Tahoma"/>
              </a:rPr>
              <a:t>Estos requisitos solo se aplican una vez que se atienden a &gt;25 sobrevivientes a la vez o &gt;20 % de su censo total.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04F5F7-B6C9-963E-989F-A041F94174E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0000" lnSpcReduction="10000"/>
          </a:bodyPr>
          <a:lstStyle/>
          <a:p>
            <a:r>
              <a:rPr lang="es-US" sz="2800" b="0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Tahoma"/>
                <a:ea typeface="Tahoma"/>
                <a:cs typeface="Tahoma"/>
              </a:rPr>
              <a:t>NO es necesario tener esta licencia adicional para atender a los sobrevivientes de HT.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0505C40-1C6F-A733-5C05-C77D93B126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430311" y="2569647"/>
            <a:ext cx="2119264" cy="3141836"/>
          </a:xfrm>
        </p:spPr>
        <p:txBody>
          <a:bodyPr>
            <a:normAutofit fontScale="75000" lnSpcReduction="20000"/>
          </a:bodyPr>
          <a:lstStyle/>
          <a:p>
            <a:r>
              <a:rPr lang="es-US" sz="2600" b="0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Tahoma"/>
                <a:ea typeface="Tahoma"/>
                <a:cs typeface="Tahoma"/>
              </a:rPr>
              <a:t>Pocos prestadores que prestan servicios a CSEY alguna vez adoptaron la licencia adicional, ya que venía con requisitos más estrictos… Y CERO financiamiento adicional. </a:t>
            </a:r>
          </a:p>
        </p:txBody>
      </p:sp>
    </p:spTree>
    <p:extLst>
      <p:ext uri="{BB962C8B-B14F-4D97-AF65-F5344CB8AC3E}">
        <p14:creationId xmlns:p14="http://schemas.microsoft.com/office/powerpoint/2010/main" val="2552371537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18A7D-0DF9-88E9-77DE-24C51F61B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sz="6000" b="1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Tahoma"/>
                <a:ea typeface="Tahoma"/>
                <a:cs typeface="Tahoma"/>
              </a:rPr>
              <a:t>Cambios en la atención centrada en niños de Texas (T3C)</a:t>
            </a:r>
          </a:p>
        </p:txBody>
      </p:sp>
    </p:spTree>
    <p:extLst>
      <p:ext uri="{BB962C8B-B14F-4D97-AF65-F5344CB8AC3E}">
        <p14:creationId xmlns:p14="http://schemas.microsoft.com/office/powerpoint/2010/main" val="3077461125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22422-C19E-2D84-FD2C-AB2FD218C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sz="4400" b="1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Tahoma"/>
                <a:ea typeface="Tahoma"/>
                <a:cs typeface="Tahoma"/>
              </a:rPr>
              <a:t>Cambios en T3C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DAF074-59FB-7E28-8573-FBB564E713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10854" y="2651941"/>
            <a:ext cx="2943694" cy="2982658"/>
          </a:xfrm>
        </p:spPr>
        <p:txBody>
          <a:bodyPr/>
          <a:lstStyle/>
          <a:p>
            <a:r>
              <a:rPr lang="es-US" sz="2800" b="0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Tahoma"/>
                <a:ea typeface="Tahoma"/>
                <a:cs typeface="Tahoma"/>
              </a:rPr>
              <a:t>Paquetes de servicios y servicios complementarios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C6D9EF-A152-CB52-648A-76F8083C251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US" sz="2800" b="0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Tahoma"/>
                <a:ea typeface="Tahoma"/>
                <a:cs typeface="Tahoma"/>
              </a:rPr>
              <a:t>Cambios en la metodología de la tarifa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BA8326-E182-6BAD-F89F-375BA1F03B8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US" sz="2800" b="0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Tahoma"/>
                <a:ea typeface="Tahoma"/>
                <a:cs typeface="Tahoma"/>
              </a:rPr>
              <a:t>Requisitos más estrictos </a:t>
            </a:r>
          </a:p>
        </p:txBody>
      </p:sp>
    </p:spTree>
    <p:extLst>
      <p:ext uri="{BB962C8B-B14F-4D97-AF65-F5344CB8AC3E}">
        <p14:creationId xmlns:p14="http://schemas.microsoft.com/office/powerpoint/2010/main" val="2667723774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669FC-0DDE-D145-8937-5F7497A04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sz="6000" b="1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Source Sans Pro"/>
                <a:ea typeface="Source Sans Pro"/>
                <a:cs typeface="Source Sans Pro"/>
              </a:rPr>
              <a:t>T3C pone énfasis en la mejora continua de la calidad (CQI)</a:t>
            </a:r>
          </a:p>
        </p:txBody>
      </p:sp>
    </p:spTree>
    <p:extLst>
      <p:ext uri="{BB962C8B-B14F-4D97-AF65-F5344CB8AC3E}">
        <p14:creationId xmlns:p14="http://schemas.microsoft.com/office/powerpoint/2010/main" val="4261791682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BD59B9-6E3E-627B-20A0-31DA1AB774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653BC-5B4A-CED9-AD7A-449F2653F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sz="6000" b="1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Tahoma"/>
                <a:ea typeface="Tahoma"/>
                <a:cs typeface="Tahoma"/>
              </a:rPr>
              <a:t>T3C requiere un modelo lógico para cada programa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724505-41A4-6299-37A6-D8548138C20D}"/>
              </a:ext>
            </a:extLst>
          </p:cNvPr>
          <p:cNvSpPr txBox="1"/>
          <p:nvPr/>
        </p:nvSpPr>
        <p:spPr>
          <a:xfrm>
            <a:off x="7763435" y="2186346"/>
            <a:ext cx="4428565" cy="228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s-US" sz="3600" b="0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orbel"/>
                <a:ea typeface="Corbel"/>
                <a:cs typeface="Corbel"/>
              </a:rPr>
              <a:t>Contribuciones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US" sz="3600" b="0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orbel"/>
                <a:ea typeface="Corbel"/>
                <a:cs typeface="Corbel"/>
              </a:rPr>
              <a:t>Actividades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US" sz="3600" b="0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orbel"/>
                <a:ea typeface="Corbel"/>
                <a:cs typeface="Corbel"/>
              </a:rPr>
              <a:t>Resultados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US" sz="3600" b="0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orbel"/>
                <a:ea typeface="Corbel"/>
                <a:cs typeface="Corbel"/>
              </a:rPr>
              <a:t>Impactos</a:t>
            </a:r>
          </a:p>
        </p:txBody>
      </p:sp>
    </p:spTree>
    <p:extLst>
      <p:ext uri="{BB962C8B-B14F-4D97-AF65-F5344CB8AC3E}">
        <p14:creationId xmlns:p14="http://schemas.microsoft.com/office/powerpoint/2010/main" val="1933893602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738EF-721F-C8F1-CDFE-E50C6223D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sz="6000" b="1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Tahoma"/>
                <a:ea typeface="Tahoma"/>
                <a:cs typeface="Tahoma"/>
              </a:rPr>
              <a:t>Cambios relacionados con la trata de personas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3557D9-768A-B367-6A4B-33ED7E1CD005}"/>
              </a:ext>
            </a:extLst>
          </p:cNvPr>
          <p:cNvSpPr txBox="1"/>
          <p:nvPr/>
        </p:nvSpPr>
        <p:spPr>
          <a:xfrm>
            <a:off x="7763435" y="1720840"/>
            <a:ext cx="4428565" cy="4480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s-US" sz="3600" b="0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orbel"/>
                <a:ea typeface="Corbel"/>
                <a:cs typeface="Corbel"/>
              </a:rPr>
              <a:t>Capacitación universal sobre prevención de la trata de personas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US" sz="3600" b="0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orbel"/>
                <a:ea typeface="Corbel"/>
                <a:cs typeface="Corbel"/>
              </a:rPr>
              <a:t>Cambios de tarifas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US" sz="3600" b="0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orbel"/>
                <a:ea typeface="Corbel"/>
                <a:cs typeface="Corbel"/>
              </a:rPr>
              <a:t>Componentes requeridos</a:t>
            </a:r>
          </a:p>
        </p:txBody>
      </p:sp>
    </p:spTree>
    <p:extLst>
      <p:ext uri="{BB962C8B-B14F-4D97-AF65-F5344CB8AC3E}">
        <p14:creationId xmlns:p14="http://schemas.microsoft.com/office/powerpoint/2010/main" val="2142174398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E64B578-76C7-8DD9-DCE4-D880610E1B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US" sz="3000" b="1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Tahoma"/>
                <a:ea typeface="Tahoma"/>
                <a:cs typeface="Tahoma"/>
              </a:rPr>
              <a:t>Servicios de trata de personas, tarifas metodológicas T3C de la Agencia de colocación de menores (Child Placing Agency, CPA)l/hogar de familia adoptiva 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B7BBC4A-43B8-0CB4-253B-CD49AB3676C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US" sz="5400" b="1" i="0" u="none" strike="noStrike" cap="none" baseline="0" dirty="0">
                <a:solidFill>
                  <a:srgbClr val="2B2C6D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Tahoma"/>
                <a:ea typeface="Tahoma"/>
                <a:cs typeface="Tahoma"/>
              </a:rPr>
              <a:t>$217.26 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BB9AA4E-759C-3E7D-49BB-6AC84B9A9DC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ctr"/>
            <a:r>
              <a:rPr lang="es-US" sz="2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Tahoma"/>
                <a:ea typeface="Tahoma"/>
                <a:cs typeface="Tahoma"/>
              </a:rPr>
              <a:t>Total de tasa diaria metodológica 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0AC072A-C70F-B408-1CF9-0F2E5DADD2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US" sz="5400" b="1" i="0" u="none" strike="noStrike" cap="none" baseline="0" dirty="0">
                <a:solidFill>
                  <a:srgbClr val="2B2C6D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Tahoma"/>
                <a:ea typeface="Tahoma"/>
                <a:cs typeface="Tahoma"/>
              </a:rPr>
              <a:t>$117.05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A4855A-7861-4EB5-FC42-46EA5CD520F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ctr"/>
            <a:r>
              <a:rPr lang="es-US" sz="2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Tahoma"/>
                <a:ea typeface="Tahoma"/>
                <a:cs typeface="Tahoma"/>
              </a:rPr>
              <a:t>Parte de retención de la Agencia de colocación de menores 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147215D-7C4F-CEE9-57F4-E8530FF5D79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s-US" sz="5400" b="1" i="0" u="none" strike="noStrike" cap="none" baseline="0" dirty="0">
                <a:solidFill>
                  <a:srgbClr val="2B2C6D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Tahoma"/>
                <a:ea typeface="Tahoma"/>
                <a:cs typeface="Tahoma"/>
              </a:rPr>
              <a:t>$100.21 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441250B-961A-4070-6EEB-A980FD9354B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algn="ctr"/>
            <a:r>
              <a:rPr lang="es-US" sz="2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Tahoma"/>
                <a:ea typeface="Tahoma"/>
                <a:cs typeface="Tahoma"/>
              </a:rPr>
              <a:t>Parte del pase a la casa del hogar de familia adoptiva</a:t>
            </a:r>
          </a:p>
        </p:txBody>
      </p:sp>
    </p:spTree>
    <p:extLst>
      <p:ext uri="{BB962C8B-B14F-4D97-AF65-F5344CB8AC3E}">
        <p14:creationId xmlns:p14="http://schemas.microsoft.com/office/powerpoint/2010/main" val="1389497961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0A9ADE-8B0F-DBC7-9601-5F2D8F2A2B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FEA636-8A52-DC96-8A59-1176D799B3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068235" y="601085"/>
            <a:ext cx="4123765" cy="5704009"/>
          </a:xfrm>
        </p:spPr>
        <p:txBody>
          <a:bodyPr>
            <a:normAutofit/>
          </a:bodyPr>
          <a:lstStyle/>
          <a:p>
            <a:r>
              <a:rPr lang="es-US" sz="4400" b="1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Tahoma"/>
                <a:ea typeface="Tahoma"/>
                <a:cs typeface="Tahoma"/>
              </a:rPr>
              <a:t>Tarifas diarias de T3C para las GRO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26C1441-0FA9-ED60-3DB9-3482597B0F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3305201"/>
              </p:ext>
            </p:extLst>
          </p:nvPr>
        </p:nvGraphicFramePr>
        <p:xfrm>
          <a:off x="203200" y="552906"/>
          <a:ext cx="7345082" cy="573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2541">
                  <a:extLst>
                    <a:ext uri="{9D8B030D-6E8A-4147-A177-3AD203B41FA5}">
                      <a16:colId xmlns:a16="http://schemas.microsoft.com/office/drawing/2014/main" val="462306592"/>
                    </a:ext>
                  </a:extLst>
                </a:gridCol>
                <a:gridCol w="3672541">
                  <a:extLst>
                    <a:ext uri="{9D8B030D-6E8A-4147-A177-3AD203B41FA5}">
                      <a16:colId xmlns:a16="http://schemas.microsoft.com/office/drawing/2014/main" val="165217985"/>
                    </a:ext>
                  </a:extLst>
                </a:gridCol>
              </a:tblGrid>
              <a:tr h="1275894">
                <a:tc>
                  <a:txBody>
                    <a:bodyPr/>
                    <a:lstStyle/>
                    <a:p>
                      <a:r>
                        <a:rPr lang="es-US" sz="2800" b="1" i="0" u="none" strike="noStrike" cap="none" baseline="0" dirty="0">
                          <a:solidFill>
                            <a:srgbClr val="FFFFFF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Corbel"/>
                          <a:ea typeface="Corbel"/>
                          <a:cs typeface="Corbel"/>
                        </a:rPr>
                        <a:t>Categoría I:  Servicios de tratamiento para víctimas/sobrevivientes de trata de personas para apoyar la transición a la comunidad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US" sz="2800" b="1" i="0" u="none" strike="noStrike" cap="none" baseline="0" dirty="0">
                          <a:solidFill>
                            <a:srgbClr val="FFFFFF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Corbel"/>
                          <a:ea typeface="Corbel"/>
                          <a:cs typeface="Corbel"/>
                        </a:rPr>
                        <a:t>$472.14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5608366"/>
                  </a:ext>
                </a:extLst>
              </a:tr>
              <a:tr h="2287453">
                <a:tc>
                  <a:txBody>
                    <a:bodyPr/>
                    <a:lstStyle/>
                    <a:p>
                      <a:r>
                        <a:rPr lang="es-US" sz="2800" b="0" i="0" u="none" strike="noStrike" cap="none" baseline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Corbel"/>
                          <a:ea typeface="Corbel"/>
                          <a:cs typeface="Corbel"/>
                        </a:rPr>
                        <a:t>Categoría II:  Servicios para víctimas/sobrevivientes de trata de personas para apoyar la estabilización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US" sz="2800" b="0" i="0" u="none" strike="noStrike" cap="none" baseline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Corbel"/>
                          <a:ea typeface="Corbel"/>
                          <a:cs typeface="Corbel"/>
                        </a:rPr>
                        <a:t>$669.03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30482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9610843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E0E3B-8CCE-45FF-7498-B9023CAEA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sz="6000" b="1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Tahoma"/>
                <a:ea typeface="Tahoma"/>
                <a:cs typeface="Tahoma"/>
              </a:rPr>
              <a:t>¿Qué es “esencial” cuando se trata de servicios residenciales para CSEY?</a:t>
            </a:r>
          </a:p>
        </p:txBody>
      </p:sp>
    </p:spTree>
    <p:extLst>
      <p:ext uri="{BB962C8B-B14F-4D97-AF65-F5344CB8AC3E}">
        <p14:creationId xmlns:p14="http://schemas.microsoft.com/office/powerpoint/2010/main" val="389122541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person smiling in front of a mountain&#10;&#10;AI-generated content may be incorrect.">
            <a:extLst>
              <a:ext uri="{FF2B5EF4-FFF2-40B4-BE49-F238E27FC236}">
                <a16:creationId xmlns:a16="http://schemas.microsoft.com/office/drawing/2014/main" id="{600960C4-A631-BF51-AB73-AFC6675E98F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625456-7283-253F-F06D-CB84BB2AE9D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Sarah Hall, LPC-Associate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738647-A9C9-808B-EE64-19AED06A44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Director of Anti-Trafficking Initiatives</a:t>
            </a:r>
          </a:p>
          <a:p>
            <a:r>
              <a:rPr lang="en-US" dirty="0"/>
              <a:t>Texas Alliance of Child and Family Services</a:t>
            </a:r>
          </a:p>
        </p:txBody>
      </p:sp>
    </p:spTree>
    <p:extLst>
      <p:ext uri="{BB962C8B-B14F-4D97-AF65-F5344CB8AC3E}">
        <p14:creationId xmlns:p14="http://schemas.microsoft.com/office/powerpoint/2010/main" val="609714823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434691-ACF1-0F42-BAC6-DB6F76A2AE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4CEC7-371A-F8F5-A0B4-7CD2F27D1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1003" y="855406"/>
            <a:ext cx="7626259" cy="5147187"/>
          </a:xfrm>
        </p:spPr>
        <p:txBody>
          <a:bodyPr/>
          <a:lstStyle/>
          <a:p>
            <a:r>
              <a:rPr lang="es-US" sz="6000" b="1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Tahoma"/>
                <a:ea typeface="Tahoma"/>
                <a:cs typeface="Tahoma"/>
              </a:rPr>
              <a:t>Componentes esenciales para los programas de HT</a:t>
            </a:r>
          </a:p>
        </p:txBody>
      </p:sp>
    </p:spTree>
    <p:extLst>
      <p:ext uri="{BB962C8B-B14F-4D97-AF65-F5344CB8AC3E}">
        <p14:creationId xmlns:p14="http://schemas.microsoft.com/office/powerpoint/2010/main" val="203266238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020526-A343-6D44-84FF-CD3F31C5F7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20F8571-29F4-4467-8838-15545B2A55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75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US" sz="24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Tahoma"/>
                <a:ea typeface="Tahoma"/>
                <a:cs typeface="Tahoma"/>
              </a:rPr>
              <a:t>Terapia individual, familiar y grupal “regular y frecuente” de un terapeuta autorizado con capacitación avanzada en todas las formas de trata sexual y laboral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US" sz="24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Tahoma"/>
                <a:ea typeface="Tahoma"/>
                <a:cs typeface="Tahoma"/>
              </a:rPr>
              <a:t>Plan de servicio: cada 90 días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US" sz="24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Tahoma"/>
                <a:ea typeface="Tahoma"/>
                <a:cs typeface="Tahoma"/>
              </a:rPr>
              <a:t>Modelo de tratamiento informado mediante evidencia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US" sz="24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Tahoma"/>
                <a:ea typeface="Tahoma"/>
                <a:cs typeface="Tahoma"/>
              </a:rPr>
              <a:t>Modelo lógico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US" sz="24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Tahoma"/>
                <a:ea typeface="Tahoma"/>
                <a:cs typeface="Tahoma"/>
              </a:rPr>
              <a:t>Administrador de casos o persona de rango superior disponible las 24 horas del día, los 7 días de la semana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US" sz="24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Tahoma"/>
                <a:ea typeface="Tahoma"/>
                <a:cs typeface="Tahoma"/>
              </a:rPr>
              <a:t>Evaluación CANS 3.0: cada 90 días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US" sz="24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Tahoma"/>
                <a:ea typeface="Tahoma"/>
                <a:cs typeface="Tahoma"/>
              </a:rPr>
              <a:t>Programa de cuidado alternativo intermitente remunerado dedicado: Agencias de custodia temporal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US" sz="24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Tahoma"/>
                <a:ea typeface="Tahoma"/>
                <a:cs typeface="Tahoma"/>
              </a:rPr>
              <a:t>TI para respaldar la CQI y el seguimiento de resultados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US" sz="24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Tahoma"/>
                <a:ea typeface="Tahoma"/>
                <a:cs typeface="Tahoma"/>
              </a:rPr>
              <a:t>Capacitación avanzada, específica de HT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FD5B75-B474-25AD-0030-702E3B0618D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068235" y="601085"/>
            <a:ext cx="4123765" cy="5704009"/>
          </a:xfrm>
        </p:spPr>
        <p:txBody>
          <a:bodyPr>
            <a:normAutofit/>
          </a:bodyPr>
          <a:lstStyle/>
          <a:p>
            <a:r>
              <a:rPr lang="es-US" sz="4400" b="1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Tahoma"/>
                <a:ea typeface="Tahoma"/>
                <a:cs typeface="Tahoma"/>
              </a:rPr>
              <a:t>Componentes requeridos: T3C</a:t>
            </a:r>
          </a:p>
        </p:txBody>
      </p:sp>
    </p:spTree>
    <p:extLst>
      <p:ext uri="{BB962C8B-B14F-4D97-AF65-F5344CB8AC3E}">
        <p14:creationId xmlns:p14="http://schemas.microsoft.com/office/powerpoint/2010/main" val="231195695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5F6FE5-6AE4-5D04-146A-57409FC723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014DC98-5F4E-0A9E-F99C-8F7C4D3DA6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00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US" sz="24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Tahoma"/>
                <a:ea typeface="Tahoma"/>
                <a:cs typeface="Tahoma"/>
              </a:rPr>
              <a:t>Seguro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US" sz="24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Tahoma"/>
                <a:ea typeface="Tahoma"/>
                <a:cs typeface="Tahoma"/>
              </a:rPr>
              <a:t>La planificación del servicio puede incluir un equipo multidisciplinario (Multidisciplinary Team, MDT), la Agencia de colocación de menores (Child Placing Agency, CPA) y el cuidador de crianza y el encargado general de coordinación. (General Responsible Officer, GRO) para coordinar.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US" sz="24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Tahoma"/>
                <a:ea typeface="Tahoma"/>
                <a:cs typeface="Tahoma"/>
              </a:rPr>
              <a:t>Actividades para promover la vida normal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US" sz="24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Tahoma"/>
                <a:ea typeface="Tahoma"/>
                <a:cs typeface="Tahoma"/>
              </a:rPr>
              <a:t>Inscripción escolar y apoyo educativo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US" sz="24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Tahoma"/>
                <a:ea typeface="Tahoma"/>
                <a:cs typeface="Tahoma"/>
              </a:rPr>
              <a:t>Intentos de mantener conexiones seguras y saludables en la vida del niño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0" indent="0">
              <a:buNone/>
            </a:pPr>
            <a:r>
              <a:rPr lang="es-US" sz="2400" b="1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Tahoma"/>
                <a:ea typeface="Tahoma"/>
                <a:cs typeface="Tahoma"/>
              </a:rPr>
              <a:t>Objetivo general: Transición al paquete de servicio de hogar de familia adoptiva básica T3C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43A7B5-2E56-C92A-15F4-24E968A3284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068235" y="601085"/>
            <a:ext cx="4123765" cy="5704009"/>
          </a:xfrm>
        </p:spPr>
        <p:txBody>
          <a:bodyPr>
            <a:normAutofit/>
          </a:bodyPr>
          <a:lstStyle/>
          <a:p>
            <a:r>
              <a:rPr lang="es-US" sz="4400" b="1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Tahoma"/>
                <a:ea typeface="Tahoma"/>
                <a:cs typeface="Tahoma"/>
              </a:rPr>
              <a:t>Componentes requeridos: T3C</a:t>
            </a:r>
          </a:p>
        </p:txBody>
      </p:sp>
    </p:spTree>
    <p:extLst>
      <p:ext uri="{BB962C8B-B14F-4D97-AF65-F5344CB8AC3E}">
        <p14:creationId xmlns:p14="http://schemas.microsoft.com/office/powerpoint/2010/main" val="1380527684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7A1E44-8F60-9E01-A1B2-253A7C55EF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ECD96-B661-DEFB-0B63-9BFEAAF6F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sz="6000" b="1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Tahoma"/>
                <a:ea typeface="Tahoma"/>
                <a:cs typeface="Tahoma"/>
              </a:rPr>
              <a:t>Dominando el cumplimiento </a:t>
            </a:r>
          </a:p>
        </p:txBody>
      </p:sp>
      <p:pic>
        <p:nvPicPr>
          <p:cNvPr id="5" name="Picture 4" descr="Climber on the top of a mountain">
            <a:extLst>
              <a:ext uri="{FF2B5EF4-FFF2-40B4-BE49-F238E27FC236}">
                <a16:creationId xmlns:a16="http://schemas.microsoft.com/office/drawing/2014/main" id="{1DD6CA6E-AF67-D9CB-4378-C0DEBA29CC5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84449"/>
          <a:stretch>
            <a:fillRect/>
          </a:stretch>
        </p:blipFill>
        <p:spPr>
          <a:xfrm>
            <a:off x="-525331" y="0"/>
            <a:ext cx="94183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139207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9B7ECA-9B52-6EA7-22E0-ECF37BACD5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DF9408D-1E1B-A300-0233-F5D6DA6DED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US" sz="28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Tahoma"/>
                <a:ea typeface="Tahoma"/>
                <a:cs typeface="Tahoma"/>
              </a:rPr>
              <a:t>Datos administrativos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US" sz="28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Tahoma"/>
                <a:ea typeface="Tahoma"/>
                <a:cs typeface="Tahoma"/>
              </a:rPr>
              <a:t>Educación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US" sz="28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Tahoma"/>
                <a:ea typeface="Tahoma"/>
                <a:cs typeface="Tahoma"/>
              </a:rPr>
              <a:t>Adopción del paquete de servicios</a:t>
            </a:r>
          </a:p>
          <a:p>
            <a:pPr marL="857250" lvl="1">
              <a:buFont typeface="Arial" panose="020B0604020202020204" pitchFamily="34" charset="0"/>
              <a:buChar char="•"/>
            </a:pPr>
            <a:r>
              <a:rPr lang="es-US" sz="24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Tahoma"/>
                <a:ea typeface="Tahoma"/>
                <a:cs typeface="Tahoma"/>
              </a:rPr>
              <a:t>Incentivos para la transición a T3C lo antes posible </a:t>
            </a:r>
            <a:r>
              <a:rPr lang="es-US" sz="24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Wingdings"/>
                <a:ea typeface="Tahoma"/>
                <a:cs typeface="Tahoma"/>
                <a:sym typeface="Wingdings"/>
              </a:rPr>
              <a:t></a:t>
            </a:r>
            <a:r>
              <a:rPr lang="es-US" sz="24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Tahoma"/>
                <a:ea typeface="Tahoma"/>
                <a:cs typeface="Tahoma"/>
              </a:rPr>
              <a:t> obstáculos para la transición</a:t>
            </a:r>
          </a:p>
          <a:p>
            <a:pPr marL="457200">
              <a:buFont typeface="Arial" panose="020B0604020202020204" pitchFamily="34" charset="0"/>
              <a:buChar char="•"/>
            </a:pPr>
            <a:r>
              <a:rPr lang="es-US" sz="28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Tahoma"/>
                <a:ea typeface="Tahoma"/>
                <a:cs typeface="Tahoma"/>
              </a:rPr>
              <a:t>Fuentes de financiamiento: solución de la legislación de víctimas de actos criminales (Victims of Crime Act, VOCA), transiciones federales actuales en el financiamiento, mayor dependencia de la filantropía privada</a:t>
            </a:r>
          </a:p>
          <a:p>
            <a:pPr marL="857250" lvl="1">
              <a:buFont typeface="Arial" panose="020B0604020202020204" pitchFamily="34" charset="0"/>
              <a:buChar char="•"/>
            </a:pPr>
            <a:endParaRPr lang="en-US" dirty="0">
              <a:sym typeface="Wingdings" panose="05000000000000000000" pitchFamily="2" charset="2"/>
            </a:endParaRPr>
          </a:p>
          <a:p>
            <a:pPr marL="857250" lvl="1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D2A8C9-B54A-C96A-C01E-82BFF67648A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068235" y="601085"/>
            <a:ext cx="4123765" cy="5704009"/>
          </a:xfrm>
        </p:spPr>
        <p:txBody>
          <a:bodyPr/>
          <a:lstStyle/>
          <a:p>
            <a:r>
              <a:rPr lang="es-US" sz="5400" b="1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Tahoma"/>
                <a:ea typeface="Tahoma"/>
                <a:cs typeface="Tahoma"/>
              </a:rPr>
              <a:t>Prácticas recomendadas y predicciones</a:t>
            </a:r>
          </a:p>
        </p:txBody>
      </p:sp>
    </p:spTree>
    <p:extLst>
      <p:ext uri="{BB962C8B-B14F-4D97-AF65-F5344CB8AC3E}">
        <p14:creationId xmlns:p14="http://schemas.microsoft.com/office/powerpoint/2010/main" val="1120864165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person smiling in front of a mountain&#10;&#10;AI-generated content may be incorrect.">
            <a:extLst>
              <a:ext uri="{FF2B5EF4-FFF2-40B4-BE49-F238E27FC236}">
                <a16:creationId xmlns:a16="http://schemas.microsoft.com/office/drawing/2014/main" id="{39590EC0-21B0-1CB6-1B3A-5DA72ED4372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7B21EA-FE5C-C8F5-E4DB-61118A5F969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29451" y="3522680"/>
            <a:ext cx="5257800" cy="158720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Sarah Hall</a:t>
            </a:r>
          </a:p>
          <a:p>
            <a:r>
              <a:rPr lang="en-US" dirty="0">
                <a:hlinkClick r:id="rId3"/>
              </a:rPr>
              <a:t>shall@tacfs.org</a:t>
            </a:r>
            <a:endParaRPr lang="en-US" dirty="0"/>
          </a:p>
          <a:p>
            <a:r>
              <a:rPr lang="en-US" dirty="0"/>
              <a:t>737-444-5730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15FCE41-A9A0-56B3-F009-1E4D072E5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23283103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A7903-5586-E130-F29B-A9143FBD4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sz="6000" b="1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Source Sans Pro"/>
                <a:ea typeface="Source Sans Pro"/>
                <a:cs typeface="Source Sans Pro"/>
              </a:rPr>
              <a:t>Comprensión de los sistemas</a:t>
            </a:r>
          </a:p>
        </p:txBody>
      </p:sp>
    </p:spTree>
    <p:extLst>
      <p:ext uri="{BB962C8B-B14F-4D97-AF65-F5344CB8AC3E}">
        <p14:creationId xmlns:p14="http://schemas.microsoft.com/office/powerpoint/2010/main" val="329450369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3967E7-C79C-7F3E-7CB8-71AED01612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0E5B4-F3DF-ACD9-218A-B22B9DFE2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sz="5400" b="1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Tahoma"/>
                <a:ea typeface="Tahoma"/>
                <a:cs typeface="Tahoma"/>
              </a:rPr>
              <a:t>“El caso del Tribunal Federal”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74405D-6941-30AD-5E25-8BF4168356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US" sz="28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Tahoma"/>
                <a:ea typeface="Tahoma"/>
                <a:cs typeface="Tahoma"/>
              </a:rPr>
              <a:t>Inicio del caso federal: Marzo de 2011 </a:t>
            </a:r>
            <a:br>
              <a:rPr sz="2800" dirty="0"/>
            </a:br>
            <a:endParaRPr lang="en-US" dirty="0"/>
          </a:p>
          <a:p>
            <a:r>
              <a:rPr lang="es-US" sz="2800" b="0" i="1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Tahoma"/>
                <a:ea typeface="Tahoma"/>
                <a:cs typeface="Tahoma"/>
              </a:rPr>
              <a:t>(M.D. vs. Abbott)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95A768-8BB7-267F-9DBD-5B065C89DF6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51476" y="2013612"/>
            <a:ext cx="2579688" cy="3623041"/>
          </a:xfrm>
        </p:spPr>
        <p:txBody>
          <a:bodyPr>
            <a:normAutofit/>
          </a:bodyPr>
          <a:lstStyle/>
          <a:p>
            <a:r>
              <a:rPr lang="es-US" sz="26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Tahoma"/>
                <a:ea typeface="Tahoma"/>
                <a:cs typeface="Tahoma"/>
              </a:rPr>
              <a:t>Aumento de restricciones:</a:t>
            </a:r>
          </a:p>
          <a:p>
            <a:r>
              <a:rPr lang="es-US" sz="26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Tahoma"/>
                <a:ea typeface="Tahoma"/>
                <a:cs typeface="Tahoma"/>
              </a:rPr>
              <a:t>Implementación de la supervisión intensificada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252CDA4-B98E-0B99-BAAE-91005287EA1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29265" y="2157047"/>
            <a:ext cx="2453370" cy="3623041"/>
          </a:xfrm>
        </p:spPr>
        <p:txBody>
          <a:bodyPr>
            <a:normAutofit fontScale="70000" lnSpcReduction="20000"/>
          </a:bodyPr>
          <a:lstStyle/>
          <a:p>
            <a:r>
              <a:rPr lang="es-US" sz="26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Tahoma"/>
                <a:ea typeface="Tahoma"/>
                <a:cs typeface="Tahoma"/>
              </a:rPr>
              <a:t>Experiencia de los prestadores </a:t>
            </a:r>
          </a:p>
          <a:p>
            <a:r>
              <a:rPr lang="es-US" sz="26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Tahoma"/>
                <a:ea typeface="Tahoma"/>
                <a:cs typeface="Tahoma"/>
              </a:rPr>
              <a:t>i&gt; Número total de denuncias reportadas al estado</a:t>
            </a:r>
            <a:br>
              <a:rPr sz="2600" dirty="0"/>
            </a:br>
            <a:r>
              <a:rPr lang="es-US" sz="26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Tahoma"/>
                <a:ea typeface="Tahoma"/>
                <a:cs typeface="Tahoma"/>
              </a:rPr>
              <a:t>/Porcentaje de casos con razones para creer (Reason to Believe, RTB) de abuso o negligencia confirmados</a:t>
            </a:r>
          </a:p>
          <a:p>
            <a:r>
              <a:rPr lang="es-US" sz="26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Tahoma"/>
                <a:ea typeface="Tahoma"/>
                <a:cs typeface="Tahoma"/>
              </a:rPr>
              <a:t>&gt; Tarifas de seguro</a:t>
            </a:r>
          </a:p>
          <a:p>
            <a:r>
              <a:rPr lang="es-US" sz="26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Tahoma"/>
                <a:ea typeface="Tahoma"/>
                <a:cs typeface="Tahoma"/>
              </a:rPr>
              <a:t>&gt; Cantidad de cierres de programas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CB536FE-1D3D-24D6-1F96-E14CA74F00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US" sz="28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Tahoma"/>
                <a:ea typeface="Tahoma"/>
                <a:cs typeface="Tahoma"/>
              </a:rPr>
              <a:t>“Cultura generalizada del miedo”</a:t>
            </a:r>
          </a:p>
        </p:txBody>
      </p:sp>
    </p:spTree>
    <p:extLst>
      <p:ext uri="{BB962C8B-B14F-4D97-AF65-F5344CB8AC3E}">
        <p14:creationId xmlns:p14="http://schemas.microsoft.com/office/powerpoint/2010/main" val="252480957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192A61-4F45-6D6A-ED86-779457D812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8C7BE-1C52-3AD7-3D0C-D4BA6A70A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sz="4400" b="1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Tahoma"/>
                <a:ea typeface="Tahoma"/>
                <a:cs typeface="Tahoma"/>
              </a:rPr>
              <a:t>Antecedentes fundamentales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616FD0-A534-F5CD-F2C5-4AC398A365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s-US" sz="2300" b="0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Tahoma"/>
                <a:ea typeface="Tahoma"/>
                <a:cs typeface="Tahoma"/>
              </a:rPr>
              <a:t>El Sistema de Niveles de Atención de Texas se implementó inicialmente en 1988 y requería lo siguiente:</a:t>
            </a:r>
          </a:p>
          <a:p>
            <a:pPr lvl="1"/>
            <a:r>
              <a:rPr lang="es-US" sz="2300" b="0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Tahoma"/>
                <a:ea typeface="Tahoma"/>
                <a:cs typeface="Tahoma"/>
              </a:rPr>
              <a:t>Una aplicación común para todos los jóvenes que incluye un mecanismo para determinar el nivel adecuado de atención.</a:t>
            </a:r>
          </a:p>
          <a:p>
            <a:pPr lvl="1"/>
            <a:r>
              <a:rPr lang="es-US" sz="2300" b="0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Tahoma"/>
                <a:ea typeface="Tahoma"/>
                <a:cs typeface="Tahoma"/>
              </a:rPr>
              <a:t>Se deben definir los niveles de atención.</a:t>
            </a:r>
          </a:p>
          <a:p>
            <a:pPr lvl="1"/>
            <a:r>
              <a:rPr lang="es-US" sz="2300" b="0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Tahoma"/>
                <a:ea typeface="Tahoma"/>
                <a:cs typeface="Tahoma"/>
              </a:rPr>
              <a:t>Un sistema de atención que define una variedad de servicios para jóvenes bajo cuidado atendidos por prestadores.</a:t>
            </a:r>
          </a:p>
          <a:p>
            <a:pPr lvl="1"/>
            <a:r>
              <a:rPr lang="es-US" sz="2300" b="0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Tahoma"/>
                <a:ea typeface="Tahoma"/>
                <a:cs typeface="Tahoma"/>
              </a:rPr>
              <a:t>Los prestadores deben presentar informes de costos para ayudar al estado a determinar el costo medio de la atención.</a:t>
            </a:r>
          </a:p>
        </p:txBody>
      </p:sp>
    </p:spTree>
    <p:extLst>
      <p:ext uri="{BB962C8B-B14F-4D97-AF65-F5344CB8AC3E}">
        <p14:creationId xmlns:p14="http://schemas.microsoft.com/office/powerpoint/2010/main" val="3520460638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09201D-0937-50D0-48F6-000E0F381C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6290854-B9C5-8E57-F70A-A1E155392E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US" sz="5400" b="1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Tahoma"/>
                <a:ea typeface="Tahoma"/>
                <a:cs typeface="Tahoma"/>
              </a:rPr>
              <a:t>Actores clave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128CDBC-1606-39BF-E363-D904A184C7E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08790" y="2737605"/>
            <a:ext cx="3567113" cy="138279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s-US" sz="31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Tahoma"/>
                <a:ea typeface="Tahoma"/>
                <a:cs typeface="Tahoma"/>
              </a:rPr>
              <a:t>Departamento de Familia y Servicios de Protección (DFPS)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028B99E-8EF1-56AB-DC8D-BD63A8E9E2A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12443" y="2737605"/>
            <a:ext cx="3567113" cy="1382790"/>
          </a:xfrm>
        </p:spPr>
        <p:txBody>
          <a:bodyPr>
            <a:normAutofit fontScale="87500"/>
          </a:bodyPr>
          <a:lstStyle/>
          <a:p>
            <a:pPr algn="ctr"/>
            <a:r>
              <a:rPr lang="es-US" sz="26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Tahoma"/>
                <a:ea typeface="Tahoma"/>
                <a:cs typeface="Tahoma"/>
              </a:rPr>
              <a:t>Prestadores: Operaciones residenciales generales, Agencias de custodia temporal 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AB42DDA-2B91-434B-424A-B5E00438899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416097" y="3083302"/>
            <a:ext cx="3567113" cy="691395"/>
          </a:xfrm>
        </p:spPr>
        <p:txBody>
          <a:bodyPr>
            <a:normAutofit fontScale="87500" lnSpcReduction="20000"/>
          </a:bodyPr>
          <a:lstStyle/>
          <a:p>
            <a:pPr algn="ctr"/>
            <a:r>
              <a:rPr lang="es-US" sz="28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Tahoma"/>
                <a:ea typeface="Tahoma"/>
                <a:cs typeface="Tahoma"/>
              </a:rPr>
              <a:t>Youth for Tomorrow (YFT) </a:t>
            </a:r>
          </a:p>
        </p:txBody>
      </p:sp>
    </p:spTree>
    <p:extLst>
      <p:ext uri="{BB962C8B-B14F-4D97-AF65-F5344CB8AC3E}">
        <p14:creationId xmlns:p14="http://schemas.microsoft.com/office/powerpoint/2010/main" val="300344568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693C8A-E997-B1E4-5695-752B33375B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Items on office desk">
            <a:extLst>
              <a:ext uri="{FF2B5EF4-FFF2-40B4-BE49-F238E27FC236}">
                <a16:creationId xmlns:a16="http://schemas.microsoft.com/office/drawing/2014/main" id="{FBCB7875-013F-903A-FC53-AC28122E87E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5401BF1-50EE-967D-016B-06C441E78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sz="5400" b="1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Tahoma"/>
                <a:ea typeface="Tahoma"/>
                <a:cs typeface="Tahoma"/>
              </a:rPr>
              <a:t>Youth for Tomorrow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DF7B9B-460F-1706-0874-6E03F0F526B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US" sz="28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Tahoma"/>
                <a:ea typeface="Tahoma"/>
                <a:cs typeface="Tahoma"/>
              </a:rPr>
              <a:t>Organización independiente de terceros que determina el nivel de atención para cada joven bajo cuidado.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US" sz="28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Tahoma"/>
                <a:ea typeface="Tahoma"/>
                <a:cs typeface="Tahoma"/>
              </a:rPr>
              <a:t>5 niveles diferentes de atención, cada uno con diferentes indicadores, requisitos de prestadores y tarifas de pago diarias.</a:t>
            </a:r>
          </a:p>
        </p:txBody>
      </p:sp>
    </p:spTree>
    <p:extLst>
      <p:ext uri="{BB962C8B-B14F-4D97-AF65-F5344CB8AC3E}">
        <p14:creationId xmlns:p14="http://schemas.microsoft.com/office/powerpoint/2010/main" val="1361957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computer&#10;&#10;AI-generated content may be incorrect.">
            <a:extLst>
              <a:ext uri="{FF2B5EF4-FFF2-40B4-BE49-F238E27FC236}">
                <a16:creationId xmlns:a16="http://schemas.microsoft.com/office/drawing/2014/main" id="{B4826F80-228C-053C-8624-7DF9059C67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82523"/>
            <a:ext cx="12192000" cy="42210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2F60097-597D-4796-95F5-B0636F9B4EF3}"/>
              </a:ext>
            </a:extLst>
          </p:cNvPr>
          <p:cNvSpPr txBox="1"/>
          <p:nvPr/>
        </p:nvSpPr>
        <p:spPr>
          <a:xfrm>
            <a:off x="751114" y="3755571"/>
            <a:ext cx="1012372" cy="3962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US" sz="2000" b="1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Narrow"/>
                <a:ea typeface="Arial Narrow"/>
                <a:cs typeface="Arial Narrow"/>
              </a:rPr>
              <a:t>BÁSICO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69E847-8324-43A0-B53F-1FF08823FBA7}"/>
              </a:ext>
            </a:extLst>
          </p:cNvPr>
          <p:cNvSpPr txBox="1"/>
          <p:nvPr/>
        </p:nvSpPr>
        <p:spPr>
          <a:xfrm>
            <a:off x="5157107" y="3755571"/>
            <a:ext cx="1877785" cy="3962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US" sz="2000" b="1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Narrow"/>
                <a:ea typeface="Arial Narrow"/>
                <a:cs typeface="Arial Narrow"/>
              </a:rPr>
              <a:t>ESPECIALIZADO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3FC400-1A64-4365-9BF4-30BD2BEF03CC}"/>
              </a:ext>
            </a:extLst>
          </p:cNvPr>
          <p:cNvSpPr txBox="1"/>
          <p:nvPr/>
        </p:nvSpPr>
        <p:spPr>
          <a:xfrm>
            <a:off x="2756807" y="3755571"/>
            <a:ext cx="1877785" cy="3962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US" sz="2000" b="1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Narrow"/>
                <a:ea typeface="Arial Narrow"/>
                <a:cs typeface="Arial Narrow"/>
              </a:rPr>
              <a:t>MODERADO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BFB142-42B7-46FF-A57E-5077CEB041BA}"/>
              </a:ext>
            </a:extLst>
          </p:cNvPr>
          <p:cNvSpPr txBox="1"/>
          <p:nvPr/>
        </p:nvSpPr>
        <p:spPr>
          <a:xfrm>
            <a:off x="7557408" y="3755571"/>
            <a:ext cx="1877785" cy="3962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US" sz="2000" b="1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Narrow"/>
                <a:ea typeface="Arial Narrow"/>
                <a:cs typeface="Arial Narrow"/>
              </a:rPr>
              <a:t>INTENSO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1B96B3-C127-4B88-9214-E2CFB16C87E8}"/>
              </a:ext>
            </a:extLst>
          </p:cNvPr>
          <p:cNvSpPr txBox="1"/>
          <p:nvPr/>
        </p:nvSpPr>
        <p:spPr>
          <a:xfrm>
            <a:off x="10050238" y="3529440"/>
            <a:ext cx="1877785" cy="7010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US" sz="2000" b="1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Narrow"/>
                <a:ea typeface="Arial Narrow"/>
                <a:cs typeface="Arial Narrow"/>
              </a:rPr>
              <a:t>INTENSO</a:t>
            </a:r>
          </a:p>
          <a:p>
            <a:pPr algn="ctr"/>
            <a:r>
              <a:rPr lang="es-US" sz="2000" b="1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Narrow"/>
                <a:ea typeface="Arial Narrow"/>
                <a:cs typeface="Arial Narrow"/>
              </a:rPr>
              <a:t>PLUS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D99B4F-DEF8-4E1A-8729-9BA8A91A0E9E}"/>
              </a:ext>
            </a:extLst>
          </p:cNvPr>
          <p:cNvSpPr txBox="1"/>
          <p:nvPr/>
        </p:nvSpPr>
        <p:spPr>
          <a:xfrm>
            <a:off x="195943" y="1145050"/>
            <a:ext cx="5485467" cy="46177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US" sz="2400" b="1" i="0" u="none" strike="noStrike" cap="none" baseline="0" dirty="0">
                <a:solidFill>
                  <a:srgbClr val="9DE7A8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Narrow"/>
                <a:ea typeface="Arial Narrow"/>
                <a:cs typeface="Arial Narrow"/>
              </a:rPr>
              <a:t>Niveles de servicio para hogares de tránsito</a:t>
            </a:r>
          </a:p>
        </p:txBody>
      </p:sp>
    </p:spTree>
    <p:extLst>
      <p:ext uri="{BB962C8B-B14F-4D97-AF65-F5344CB8AC3E}">
        <p14:creationId xmlns:p14="http://schemas.microsoft.com/office/powerpoint/2010/main" val="33798201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ACF8E-79A2-3A7E-1609-E8242124A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US" sz="4900" b="1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Tahoma"/>
                <a:ea typeface="Tahoma"/>
                <a:cs typeface="Tahoma"/>
              </a:rPr>
              <a:t>Fallos entre los sistemas: educación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CFC41E-5F1C-3268-F2EE-C7472FF65E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s-US" sz="2800" b="0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Tahoma"/>
                <a:ea typeface="Tahoma"/>
                <a:cs typeface="Tahoma"/>
              </a:rPr>
              <a:t>El Departamento de Servicios de Familia y Protección de Texas (Texas Department of Family and Protective Services, DFPS) requiere que todos los niños se inscriban dentro de las 72 horas de la admisión.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4707CB-D87E-E9CE-D494-E578A08B12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57500" lnSpcReduction="20000"/>
          </a:bodyPr>
          <a:lstStyle/>
          <a:p>
            <a:r>
              <a:rPr lang="es-US" sz="2800" b="0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Tahoma"/>
                <a:ea typeface="Tahoma"/>
                <a:cs typeface="Tahoma"/>
              </a:rPr>
              <a:t>Los sobrevivientes de explotación sexual comercial en la niñez/adolescencia (Commercially Sexually Exploited Youth, CSEY) a menudo no pueden mantener la seguridad en las escuelas públicas.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DB7D58-66B2-2AD0-4B3B-F88F1C3CD7B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7500"/>
          </a:bodyPr>
          <a:lstStyle/>
          <a:p>
            <a:r>
              <a:rPr lang="es-US" sz="2400" b="0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Tahoma"/>
                <a:ea typeface="Tahoma"/>
                <a:cs typeface="Tahoma"/>
              </a:rPr>
              <a:t>Las escuelas virtuales no están obligadas a permitir la inscripción en cualquier momento.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E3565ED-9CE9-3AB6-F9E7-F8C2C9EBD7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430311" y="2569647"/>
            <a:ext cx="2077061" cy="3424518"/>
          </a:xfrm>
        </p:spPr>
        <p:txBody>
          <a:bodyPr>
            <a:normAutofit/>
          </a:bodyPr>
          <a:lstStyle/>
          <a:p>
            <a:r>
              <a:rPr lang="es-US" sz="2000" b="0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Tahoma"/>
                <a:ea typeface="Tahoma"/>
                <a:cs typeface="Tahoma"/>
              </a:rPr>
              <a:t>Algunos prestadores de servicios se ven en la situación de rechazar admisiones o de comprometer la seguridad individual.</a:t>
            </a:r>
          </a:p>
        </p:txBody>
      </p:sp>
    </p:spTree>
    <p:extLst>
      <p:ext uri="{BB962C8B-B14F-4D97-AF65-F5344CB8AC3E}">
        <p14:creationId xmlns:p14="http://schemas.microsoft.com/office/powerpoint/2010/main" val="4086490395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.0.1160"/>
  <p:tag name="AS_RELEASE_DATE" val="2024.03.31"/>
  <p:tag name="AS_TITLE" val="Aspose.Slides for Java"/>
  <p:tag name="AS_VERSION" val="24.3"/>
</p:tagLst>
</file>

<file path=ppt/theme/theme1.xml><?xml version="1.0" encoding="utf-8"?>
<a:theme xmlns:a="http://schemas.openxmlformats.org/drawingml/2006/main" name="office theme">
  <a:themeElements>
    <a:clrScheme name="TACFS 1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468DCB"/>
      </a:accent1>
      <a:accent2>
        <a:srgbClr val="2B2C6D"/>
      </a:accent2>
      <a:accent3>
        <a:srgbClr val="D1BD28"/>
      </a:accent3>
      <a:accent4>
        <a:srgbClr val="66833A"/>
      </a:accent4>
      <a:accent5>
        <a:srgbClr val="46AEEA"/>
      </a:accent5>
      <a:accent6>
        <a:srgbClr val="28A53A"/>
      </a:accent6>
      <a:hlink>
        <a:srgbClr val="CA69AC"/>
      </a:hlink>
      <a:folHlink>
        <a:srgbClr val="992727"/>
      </a:folHlink>
    </a:clrScheme>
    <a:fontScheme name="Corbel">
      <a:majorFont>
        <a:latin typeface="Corbel" panose="020B0503020204020204"/>
        <a:ea typeface="Corbel" panose="020B0503020204020204"/>
        <a:cs typeface="Arial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Corbel" panose="020B0503020204020204"/>
        <a:cs typeface="Arial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Calibri Light" panose="020F0302020204030204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Calibri" panose="020F0502020204030204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94466A0D263B49988DEE0F8B70FC0B" ma:contentTypeVersion="18" ma:contentTypeDescription="Create a new document." ma:contentTypeScope="" ma:versionID="81a813c2fb09f25c853235bbc02db572">
  <xsd:schema xmlns:xsd="http://www.w3.org/2001/XMLSchema" xmlns:xs="http://www.w3.org/2001/XMLSchema" xmlns:p="http://schemas.microsoft.com/office/2006/metadata/properties" xmlns:ns2="aa3646a1-1bc5-463a-b391-0889166e2378" xmlns:ns3="d78bbc84-fd11-4dab-befa-e84d74b35113" targetNamespace="http://schemas.microsoft.com/office/2006/metadata/properties" ma:root="true" ma:fieldsID="b2223aee3778b9e9a565a18c5046bbd4" ns2:_="" ns3:_="">
    <xsd:import namespace="aa3646a1-1bc5-463a-b391-0889166e2378"/>
    <xsd:import namespace="d78bbc84-fd11-4dab-befa-e84d74b3511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646a1-1bc5-463a-b391-0889166e23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15ad4399-7940-49f3-a15b-e92c8300118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8bbc84-fd11-4dab-befa-e84d74b35113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5288c3b0-b253-4bb5-89cc-8a080d9f64dc}" ma:internalName="TaxCatchAll" ma:showField="CatchAllData" ma:web="d78bbc84-fd11-4dab-befa-e84d74b3511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78bbc84-fd11-4dab-befa-e84d74b35113" xsi:nil="true"/>
    <lcf76f155ced4ddcb4097134ff3c332f xmlns="aa3646a1-1bc5-463a-b391-0889166e237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8133E08-31EB-4671-B0AD-670318AF877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6FD297F-60A3-443D-B763-2A2B04BC873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3646a1-1bc5-463a-b391-0889166e2378"/>
    <ds:schemaRef ds:uri="d78bbc84-fd11-4dab-befa-e84d74b3511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68A47E5-25F0-40E4-B02F-68D3DAF522F1}">
  <ds:schemaRefs>
    <ds:schemaRef ds:uri="http://www.w3.org/XML/1998/namespace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d78bbc84-fd11-4dab-befa-e84d74b35113"/>
    <ds:schemaRef ds:uri="http://purl.org/dc/dcmitype/"/>
    <ds:schemaRef ds:uri="f67384de-9abc-4c26-a8f3-24a52ac69942"/>
    <ds:schemaRef ds:uri="http://schemas.microsoft.com/office/2006/metadata/properties"/>
    <ds:schemaRef ds:uri="aa3646a1-1bc5-463a-b391-0889166e237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7210</TotalTime>
  <Words>1108</Words>
  <Application>Microsoft Macintosh PowerPoint</Application>
  <PresentationFormat>Widescreen</PresentationFormat>
  <Paragraphs>136</Paragraphs>
  <Slides>25</Slides>
  <Notes>16</Notes>
  <HiddenSlides>2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Wingdings</vt:lpstr>
      <vt:lpstr>Corbel</vt:lpstr>
      <vt:lpstr>Arial</vt:lpstr>
      <vt:lpstr>Source Sans Pro</vt:lpstr>
      <vt:lpstr>Calibri</vt:lpstr>
      <vt:lpstr>Tahoma</vt:lpstr>
      <vt:lpstr>Barlow</vt:lpstr>
      <vt:lpstr>Arial Narrow</vt:lpstr>
      <vt:lpstr>office theme</vt:lpstr>
      <vt:lpstr>Dominando el cumplimiento: Innovar en modelos de tratamiento, fuentes de financiamiento y educación para sobrevivientes de CSEY en el cambiante mundo regulatorio de Texas</vt:lpstr>
      <vt:lpstr>PowerPoint Presentation</vt:lpstr>
      <vt:lpstr>Comprensión de los sistemas</vt:lpstr>
      <vt:lpstr>“El caso del Tribunal Federal”</vt:lpstr>
      <vt:lpstr>Antecedentes fundamentales</vt:lpstr>
      <vt:lpstr>PowerPoint Presentation</vt:lpstr>
      <vt:lpstr>Youth for Tomorrow </vt:lpstr>
      <vt:lpstr>PowerPoint Presentation</vt:lpstr>
      <vt:lpstr>Fallos entre los sistemas: educación</vt:lpstr>
      <vt:lpstr>Fallas entre los sistemas: niveles de atención</vt:lpstr>
      <vt:lpstr>Fallas entre sistemas: programas específicos de trata de personas (HT)</vt:lpstr>
      <vt:lpstr>Cambios en la atención centrada en niños de Texas (T3C)</vt:lpstr>
      <vt:lpstr>Cambios en T3C </vt:lpstr>
      <vt:lpstr>T3C pone énfasis en la mejora continua de la calidad (CQI)</vt:lpstr>
      <vt:lpstr>T3C requiere un modelo lógico para cada programa</vt:lpstr>
      <vt:lpstr>Cambios relacionados con la trata de personas</vt:lpstr>
      <vt:lpstr>PowerPoint Presentation</vt:lpstr>
      <vt:lpstr>PowerPoint Presentation</vt:lpstr>
      <vt:lpstr>¿Qué es “esencial” cuando se trata de servicios residenciales para CSEY?</vt:lpstr>
      <vt:lpstr>Componentes esenciales para los programas de HT</vt:lpstr>
      <vt:lpstr>PowerPoint Presentation</vt:lpstr>
      <vt:lpstr>PowerPoint Presentation</vt:lpstr>
      <vt:lpstr>Dominando el cumplimiento 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Hall</dc:creator>
  <cp:lastModifiedBy>Meg Davis</cp:lastModifiedBy>
  <cp:revision>108</cp:revision>
  <dcterms:created xsi:type="dcterms:W3CDTF">2024-01-25T15:48:25Z</dcterms:created>
  <dcterms:modified xsi:type="dcterms:W3CDTF">2026-01-06T19:47:44Z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0x0101008C94466A0D263B49988DEE0F8B70FC0B</vt:lpwstr>
  </property>
  <property fmtid="{D5CDD505-2E9C-101B-9397-08002B2CF9AE}" pid="3" name="MediaServiceImageTags">
    <vt:lpwstr/>
  </property>
</Properties>
</file>