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6" r:id="rId5"/>
    <p:sldId id="273" r:id="rId6"/>
    <p:sldId id="275" r:id="rId7"/>
    <p:sldId id="272" r:id="rId8"/>
    <p:sldId id="278" r:id="rId9"/>
    <p:sldId id="277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11" autoAdjust="0"/>
    <p:restoredTop sz="94629" autoAdjust="0"/>
  </p:normalViewPr>
  <p:slideViewPr>
    <p:cSldViewPr>
      <p:cViewPr varScale="1">
        <p:scale>
          <a:sx n="95" d="100"/>
          <a:sy n="95" d="100"/>
        </p:scale>
        <p:origin x="53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hyperlink" Target="mailto:jmcmanis@bozemanhealth.org" TargetMode="External"/><Relationship Id="rId1" Type="http://schemas.openxmlformats.org/officeDocument/2006/relationships/hyperlink" Target="mailto:sklein@bozemanhealth.or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hyperlink" Target="mailto:jmcmanis@bozemanhealth.org" TargetMode="External"/><Relationship Id="rId1" Type="http://schemas.openxmlformats.org/officeDocument/2006/relationships/hyperlink" Target="mailto:sklein@bozemanhealth.or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8BFCB-14B5-4A2D-B090-922CEDDBDEE5}" type="doc">
      <dgm:prSet loTypeId="urn:microsoft.com/office/officeart/2008/layout/TitlePictureLineup" loCatId="pictur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F138D9C-EBD4-4AF2-8DFD-9083E8D111ED}">
      <dgm:prSet phldrT="[Text]" custT="1"/>
      <dgm:spPr/>
      <dgm:t>
        <a:bodyPr/>
        <a:lstStyle/>
        <a:p>
          <a:r>
            <a:rPr lang="en-US" sz="1200" b="1" dirty="0" smtClean="0"/>
            <a:t>1135 Waivers</a:t>
          </a:r>
        </a:p>
        <a:p>
          <a:r>
            <a:rPr lang="en-US" sz="1200" b="1" dirty="0" smtClean="0"/>
            <a:t>Hospital-Medicare Conditions of Participation</a:t>
          </a:r>
          <a:endParaRPr lang="en-US" sz="1200" b="1" dirty="0"/>
        </a:p>
      </dgm:t>
    </dgm:pt>
    <dgm:pt modelId="{B94335E7-F6A9-43E0-9B0C-7C6496D82F42}" type="parTrans" cxnId="{D0813A9A-B6A7-47C1-9160-56D67F22CED8}">
      <dgm:prSet/>
      <dgm:spPr/>
      <dgm:t>
        <a:bodyPr/>
        <a:lstStyle/>
        <a:p>
          <a:endParaRPr lang="en-US" sz="1200"/>
        </a:p>
      </dgm:t>
    </dgm:pt>
    <dgm:pt modelId="{3A4916DD-3059-47C4-BF23-6700BDDE5138}" type="sibTrans" cxnId="{D0813A9A-B6A7-47C1-9160-56D67F22CED8}">
      <dgm:prSet/>
      <dgm:spPr/>
      <dgm:t>
        <a:bodyPr/>
        <a:lstStyle/>
        <a:p>
          <a:endParaRPr lang="en-US" sz="1200"/>
        </a:p>
      </dgm:t>
    </dgm:pt>
    <dgm:pt modelId="{7A33BDC8-A043-43BA-B110-993C05171000}">
      <dgm:prSet phldrT="[Text]" custT="1"/>
      <dgm:spPr/>
      <dgm:t>
        <a:bodyPr/>
        <a:lstStyle/>
        <a:p>
          <a:pPr algn="l"/>
          <a:r>
            <a:rPr lang="en-US" sz="1600" b="1" dirty="0" smtClean="0"/>
            <a:t>Expand Hospital Capacity</a:t>
          </a:r>
          <a:endParaRPr lang="en-US" sz="1600" b="1" dirty="0"/>
        </a:p>
      </dgm:t>
    </dgm:pt>
    <dgm:pt modelId="{7B354AC1-66FE-4FB1-8D3B-51546C7F9218}" type="parTrans" cxnId="{053B4E7A-E66F-4345-9554-F6114E84FBDF}">
      <dgm:prSet/>
      <dgm:spPr/>
      <dgm:t>
        <a:bodyPr/>
        <a:lstStyle/>
        <a:p>
          <a:endParaRPr lang="en-US" sz="1200"/>
        </a:p>
      </dgm:t>
    </dgm:pt>
    <dgm:pt modelId="{52672155-449C-4E1A-B60F-A5F94DA8C657}" type="sibTrans" cxnId="{053B4E7A-E66F-4345-9554-F6114E84FBDF}">
      <dgm:prSet/>
      <dgm:spPr/>
      <dgm:t>
        <a:bodyPr/>
        <a:lstStyle/>
        <a:p>
          <a:endParaRPr lang="en-US" sz="1200"/>
        </a:p>
      </dgm:t>
    </dgm:pt>
    <dgm:pt modelId="{1661759A-758B-43D5-8F29-D84CB3012231}">
      <dgm:prSet phldrT="[Text]" custT="1"/>
      <dgm:spPr/>
      <dgm:t>
        <a:bodyPr/>
        <a:lstStyle/>
        <a:p>
          <a:pPr algn="l"/>
          <a:r>
            <a:rPr lang="en-US" sz="1400" b="1" dirty="0" smtClean="0"/>
            <a:t>Increase Access to Telehealth </a:t>
          </a:r>
          <a:endParaRPr lang="en-US" sz="1400" b="1" dirty="0"/>
        </a:p>
      </dgm:t>
    </dgm:pt>
    <dgm:pt modelId="{BFFFB5D7-58C8-4545-843F-8CE8CA18AD35}" type="parTrans" cxnId="{FE3E58B6-17F4-40C0-B75B-B54D4BA5D146}">
      <dgm:prSet/>
      <dgm:spPr/>
      <dgm:t>
        <a:bodyPr/>
        <a:lstStyle/>
        <a:p>
          <a:endParaRPr lang="en-US" sz="1200"/>
        </a:p>
      </dgm:t>
    </dgm:pt>
    <dgm:pt modelId="{3C091D78-6F89-4C5C-8242-5EBAC3B7900D}" type="sibTrans" cxnId="{FE3E58B6-17F4-40C0-B75B-B54D4BA5D146}">
      <dgm:prSet/>
      <dgm:spPr/>
      <dgm:t>
        <a:bodyPr/>
        <a:lstStyle/>
        <a:p>
          <a:endParaRPr lang="en-US" sz="1200"/>
        </a:p>
      </dgm:t>
    </dgm:pt>
    <dgm:pt modelId="{CCF7A86B-6BFF-4CEF-9750-A4F40181FCC1}">
      <dgm:prSet phldrT="[Text]" custT="1"/>
      <dgm:spPr/>
      <dgm:t>
        <a:bodyPr/>
        <a:lstStyle/>
        <a:p>
          <a:r>
            <a:rPr lang="en-US" sz="1200" b="1" dirty="0" smtClean="0"/>
            <a:t>Federal Law Waivers</a:t>
          </a:r>
        </a:p>
        <a:p>
          <a:r>
            <a:rPr lang="en-US" sz="1200" b="1" dirty="0" smtClean="0"/>
            <a:t>EMTALA &amp; HIPAA</a:t>
          </a:r>
          <a:endParaRPr lang="en-US" sz="1200" b="1" dirty="0"/>
        </a:p>
      </dgm:t>
    </dgm:pt>
    <dgm:pt modelId="{DC3E79A7-3387-4A32-BBE0-66C22F63DFA5}" type="parTrans" cxnId="{A08B7376-DE02-4119-BAF2-3EBB10668C2C}">
      <dgm:prSet/>
      <dgm:spPr/>
      <dgm:t>
        <a:bodyPr/>
        <a:lstStyle/>
        <a:p>
          <a:endParaRPr lang="en-US" sz="1200"/>
        </a:p>
      </dgm:t>
    </dgm:pt>
    <dgm:pt modelId="{92FE0EE5-A097-4A96-B401-87C59F622A01}" type="sibTrans" cxnId="{A08B7376-DE02-4119-BAF2-3EBB10668C2C}">
      <dgm:prSet/>
      <dgm:spPr/>
      <dgm:t>
        <a:bodyPr/>
        <a:lstStyle/>
        <a:p>
          <a:endParaRPr lang="en-US" sz="1200"/>
        </a:p>
      </dgm:t>
    </dgm:pt>
    <dgm:pt modelId="{2B8B4EBD-10BC-44B1-9E09-43185DCE0C14}">
      <dgm:prSet phldrT="[Text]" custT="1"/>
      <dgm:spPr/>
      <dgm:t>
        <a:bodyPr/>
        <a:lstStyle/>
        <a:p>
          <a:pPr algn="l"/>
          <a:r>
            <a:rPr lang="en-US" sz="1400" b="1" dirty="0" smtClean="0"/>
            <a:t>EMTALA</a:t>
          </a:r>
          <a:endParaRPr lang="en-US" sz="1400" b="1" dirty="0"/>
        </a:p>
      </dgm:t>
    </dgm:pt>
    <dgm:pt modelId="{704F62F1-0F90-4C46-A360-BF89DFFE5A8B}" type="parTrans" cxnId="{38AFE723-BE2D-4B78-8227-AD9C5075359B}">
      <dgm:prSet/>
      <dgm:spPr/>
      <dgm:t>
        <a:bodyPr/>
        <a:lstStyle/>
        <a:p>
          <a:endParaRPr lang="en-US" sz="1200"/>
        </a:p>
      </dgm:t>
    </dgm:pt>
    <dgm:pt modelId="{62C04AFE-776F-446C-833C-1C3413361F97}" type="sibTrans" cxnId="{38AFE723-BE2D-4B78-8227-AD9C5075359B}">
      <dgm:prSet/>
      <dgm:spPr/>
      <dgm:t>
        <a:bodyPr/>
        <a:lstStyle/>
        <a:p>
          <a:endParaRPr lang="en-US" sz="1200"/>
        </a:p>
      </dgm:t>
    </dgm:pt>
    <dgm:pt modelId="{1A539675-7601-4055-AED8-0F5D4C30C7B0}">
      <dgm:prSet phldrT="[Text]" custT="1"/>
      <dgm:spPr/>
      <dgm:t>
        <a:bodyPr/>
        <a:lstStyle/>
        <a:p>
          <a:pPr algn="l"/>
          <a:endParaRPr lang="en-US" sz="1200" dirty="0"/>
        </a:p>
      </dgm:t>
    </dgm:pt>
    <dgm:pt modelId="{C0221D63-D21D-4E16-B333-B04901829C1F}" type="parTrans" cxnId="{A32DF93E-B461-4EB7-91F5-A903868C9976}">
      <dgm:prSet/>
      <dgm:spPr/>
      <dgm:t>
        <a:bodyPr/>
        <a:lstStyle/>
        <a:p>
          <a:endParaRPr lang="en-US" sz="1200"/>
        </a:p>
      </dgm:t>
    </dgm:pt>
    <dgm:pt modelId="{5D2A984F-A773-4826-935E-0EBF430C9DA6}" type="sibTrans" cxnId="{A32DF93E-B461-4EB7-91F5-A903868C9976}">
      <dgm:prSet/>
      <dgm:spPr/>
      <dgm:t>
        <a:bodyPr/>
        <a:lstStyle/>
        <a:p>
          <a:endParaRPr lang="en-US" sz="1200"/>
        </a:p>
      </dgm:t>
    </dgm:pt>
    <dgm:pt modelId="{9BE5F246-3288-4260-824D-BD7AA221E728}">
      <dgm:prSet phldrT="[Text]" custT="1"/>
      <dgm:spPr/>
      <dgm:t>
        <a:bodyPr/>
        <a:lstStyle/>
        <a:p>
          <a:pPr algn="l"/>
          <a:r>
            <a:rPr lang="en-US" sz="1600" b="1" dirty="0" smtClean="0"/>
            <a:t>Ability to rapidly expand Work Force </a:t>
          </a:r>
          <a:endParaRPr lang="en-US" sz="1600" b="1" dirty="0"/>
        </a:p>
      </dgm:t>
    </dgm:pt>
    <dgm:pt modelId="{D18FB0BE-4FCC-4F6A-B510-E51FBCA17391}" type="parTrans" cxnId="{22A9A41B-B0F9-4ED3-86D4-B33091DA1DF7}">
      <dgm:prSet/>
      <dgm:spPr/>
      <dgm:t>
        <a:bodyPr/>
        <a:lstStyle/>
        <a:p>
          <a:endParaRPr lang="en-US" sz="1200"/>
        </a:p>
      </dgm:t>
    </dgm:pt>
    <dgm:pt modelId="{92CFEDA5-7993-493E-9C97-6850CA38B174}" type="sibTrans" cxnId="{22A9A41B-B0F9-4ED3-86D4-B33091DA1DF7}">
      <dgm:prSet/>
      <dgm:spPr/>
      <dgm:t>
        <a:bodyPr/>
        <a:lstStyle/>
        <a:p>
          <a:endParaRPr lang="en-US" sz="1200"/>
        </a:p>
      </dgm:t>
    </dgm:pt>
    <dgm:pt modelId="{2E032E0E-75F0-4E1A-9511-011E3DAA3F78}">
      <dgm:prSet phldrT="[Text]" custT="1"/>
      <dgm:spPr/>
      <dgm:t>
        <a:bodyPr/>
        <a:lstStyle/>
        <a:p>
          <a:pPr algn="l"/>
          <a:r>
            <a:rPr lang="en-US" sz="1600" b="1" dirty="0" smtClean="0"/>
            <a:t>Reduces Paperwork Burden</a:t>
          </a:r>
          <a:endParaRPr lang="en-US" sz="1600" b="1" dirty="0"/>
        </a:p>
      </dgm:t>
    </dgm:pt>
    <dgm:pt modelId="{57BABC12-B416-4DE4-8DCE-7E4CEC95DF35}" type="parTrans" cxnId="{BB572618-29E7-4F6A-A1BC-22F7CB09E9D9}">
      <dgm:prSet/>
      <dgm:spPr/>
      <dgm:t>
        <a:bodyPr/>
        <a:lstStyle/>
        <a:p>
          <a:endParaRPr lang="en-US" sz="1200"/>
        </a:p>
      </dgm:t>
    </dgm:pt>
    <dgm:pt modelId="{9A0E7EB5-D667-4A7A-BC0A-52EB7D3484AC}" type="sibTrans" cxnId="{BB572618-29E7-4F6A-A1BC-22F7CB09E9D9}">
      <dgm:prSet/>
      <dgm:spPr/>
      <dgm:t>
        <a:bodyPr/>
        <a:lstStyle/>
        <a:p>
          <a:endParaRPr lang="en-US" sz="1200"/>
        </a:p>
      </dgm:t>
    </dgm:pt>
    <dgm:pt modelId="{9D2FD948-5310-4D9D-AD8A-9E916897BEAE}">
      <dgm:prSet phldrT="[Text]" custT="1"/>
      <dgm:spPr/>
      <dgm:t>
        <a:bodyPr/>
        <a:lstStyle/>
        <a:p>
          <a:pPr algn="l"/>
          <a:endParaRPr lang="en-US" sz="1200" b="1" dirty="0"/>
        </a:p>
      </dgm:t>
    </dgm:pt>
    <dgm:pt modelId="{0051ABDF-EB88-499B-841A-A2A812800957}" type="parTrans" cxnId="{1A0417A4-F3FD-45E0-B184-8B390D950131}">
      <dgm:prSet/>
      <dgm:spPr/>
      <dgm:t>
        <a:bodyPr/>
        <a:lstStyle/>
        <a:p>
          <a:endParaRPr lang="en-US" sz="1200"/>
        </a:p>
      </dgm:t>
    </dgm:pt>
    <dgm:pt modelId="{C3417822-0F2E-4DA1-9415-F462C0C48B30}" type="sibTrans" cxnId="{1A0417A4-F3FD-45E0-B184-8B390D950131}">
      <dgm:prSet/>
      <dgm:spPr/>
      <dgm:t>
        <a:bodyPr/>
        <a:lstStyle/>
        <a:p>
          <a:endParaRPr lang="en-US" sz="1200"/>
        </a:p>
      </dgm:t>
    </dgm:pt>
    <dgm:pt modelId="{232876E2-896D-477E-BFF7-E5656A23C79A}">
      <dgm:prSet phldrT="[Text]" custT="1"/>
      <dgm:spPr/>
      <dgm:t>
        <a:bodyPr/>
        <a:lstStyle/>
        <a:p>
          <a:r>
            <a:rPr lang="en-US" sz="1200" b="1" dirty="0" smtClean="0"/>
            <a:t>Interim Final Rule Waivers</a:t>
          </a:r>
        </a:p>
        <a:p>
          <a:r>
            <a:rPr lang="en-US" sz="1200" b="1" dirty="0" smtClean="0"/>
            <a:t>Medicare Conditions of Payment</a:t>
          </a:r>
          <a:endParaRPr lang="en-US" sz="1200" b="1" dirty="0"/>
        </a:p>
      </dgm:t>
    </dgm:pt>
    <dgm:pt modelId="{8A720FFD-2269-4EAA-8CA0-CD42F8203AA7}" type="sibTrans" cxnId="{D561E466-713B-4926-907E-8B0B1FBCB541}">
      <dgm:prSet/>
      <dgm:spPr/>
      <dgm:t>
        <a:bodyPr/>
        <a:lstStyle/>
        <a:p>
          <a:endParaRPr lang="en-US" sz="1200"/>
        </a:p>
      </dgm:t>
    </dgm:pt>
    <dgm:pt modelId="{4D3A57A7-43ED-4450-98FE-91C67DDF2E27}" type="parTrans" cxnId="{D561E466-713B-4926-907E-8B0B1FBCB541}">
      <dgm:prSet/>
      <dgm:spPr/>
      <dgm:t>
        <a:bodyPr/>
        <a:lstStyle/>
        <a:p>
          <a:endParaRPr lang="en-US" sz="1200"/>
        </a:p>
      </dgm:t>
    </dgm:pt>
    <dgm:pt modelId="{F2025235-5055-43E7-8F89-2850D056F09B}">
      <dgm:prSet phldrT="[Text]" custT="1"/>
      <dgm:spPr/>
      <dgm:t>
        <a:bodyPr/>
        <a:lstStyle/>
        <a:p>
          <a:pPr algn="l"/>
          <a:r>
            <a:rPr lang="en-US" sz="1400" b="0" dirty="0" smtClean="0"/>
            <a:t>New Services Recognized as Telehealth</a:t>
          </a:r>
          <a:endParaRPr lang="en-US" sz="1400" b="0" dirty="0"/>
        </a:p>
      </dgm:t>
    </dgm:pt>
    <dgm:pt modelId="{38E93694-232B-46FD-B64A-300F311B9A7D}" type="parTrans" cxnId="{2BD1FBC0-5EEF-4F3C-9728-BA4EE91B4151}">
      <dgm:prSet/>
      <dgm:spPr/>
      <dgm:t>
        <a:bodyPr/>
        <a:lstStyle/>
        <a:p>
          <a:endParaRPr lang="en-US" sz="1200"/>
        </a:p>
      </dgm:t>
    </dgm:pt>
    <dgm:pt modelId="{30E0C9B3-786D-4763-89BB-B6FD18B4E41F}" type="sibTrans" cxnId="{2BD1FBC0-5EEF-4F3C-9728-BA4EE91B4151}">
      <dgm:prSet/>
      <dgm:spPr/>
      <dgm:t>
        <a:bodyPr/>
        <a:lstStyle/>
        <a:p>
          <a:endParaRPr lang="en-US" sz="1200"/>
        </a:p>
      </dgm:t>
    </dgm:pt>
    <dgm:pt modelId="{236C5D98-D377-4404-8A43-12D1A18DDDCA}">
      <dgm:prSet phldrT="[Text]" custT="1"/>
      <dgm:spPr/>
      <dgm:t>
        <a:bodyPr/>
        <a:lstStyle/>
        <a:p>
          <a:pPr algn="l"/>
          <a:r>
            <a:rPr lang="en-US" sz="1400" b="1" dirty="0" smtClean="0"/>
            <a:t>Removes Diagnosis Requirements for Home Oxygen/CPAP</a:t>
          </a:r>
          <a:endParaRPr lang="en-US" sz="1400" b="1" dirty="0"/>
        </a:p>
      </dgm:t>
    </dgm:pt>
    <dgm:pt modelId="{C0DE3253-920B-4B66-BBD4-1D975336D6A1}" type="parTrans" cxnId="{08B8CF59-79A0-46A0-B49C-09300215227F}">
      <dgm:prSet/>
      <dgm:spPr/>
      <dgm:t>
        <a:bodyPr/>
        <a:lstStyle/>
        <a:p>
          <a:endParaRPr lang="en-US" sz="1200"/>
        </a:p>
      </dgm:t>
    </dgm:pt>
    <dgm:pt modelId="{1F32C4CC-45FE-4671-AEEF-543CF0408937}" type="sibTrans" cxnId="{08B8CF59-79A0-46A0-B49C-09300215227F}">
      <dgm:prSet/>
      <dgm:spPr/>
      <dgm:t>
        <a:bodyPr/>
        <a:lstStyle/>
        <a:p>
          <a:endParaRPr lang="en-US" sz="1200"/>
        </a:p>
      </dgm:t>
    </dgm:pt>
    <dgm:pt modelId="{541E1875-1D72-4691-8A2A-D6ED35989BE1}">
      <dgm:prSet phldrT="[Text]" custT="1"/>
      <dgm:spPr/>
      <dgm:t>
        <a:bodyPr/>
        <a:lstStyle/>
        <a:p>
          <a:pPr algn="l"/>
          <a:r>
            <a:rPr lang="en-US" sz="1400" b="1" dirty="0" smtClean="0"/>
            <a:t>Separate Payment for COVID-19 Specimen Collection</a:t>
          </a:r>
          <a:endParaRPr lang="en-US" sz="1400" b="1" dirty="0"/>
        </a:p>
      </dgm:t>
    </dgm:pt>
    <dgm:pt modelId="{042B93EE-8FD1-4E7F-B858-B1D2D65EE39E}" type="parTrans" cxnId="{E2CF67ED-37FE-4469-9C6F-36D926DA200D}">
      <dgm:prSet/>
      <dgm:spPr/>
      <dgm:t>
        <a:bodyPr/>
        <a:lstStyle/>
        <a:p>
          <a:endParaRPr lang="en-US" sz="1200"/>
        </a:p>
      </dgm:t>
    </dgm:pt>
    <dgm:pt modelId="{0FA9326A-DF82-4F3A-A42A-91CAC8C5DDF7}" type="sibTrans" cxnId="{E2CF67ED-37FE-4469-9C6F-36D926DA200D}">
      <dgm:prSet/>
      <dgm:spPr/>
      <dgm:t>
        <a:bodyPr/>
        <a:lstStyle/>
        <a:p>
          <a:endParaRPr lang="en-US" sz="1200"/>
        </a:p>
      </dgm:t>
    </dgm:pt>
    <dgm:pt modelId="{9719D813-1589-43CE-BBE9-DDC0E0164CB8}">
      <dgm:prSet phldrT="[Text]" custT="1"/>
      <dgm:spPr/>
      <dgm:t>
        <a:bodyPr/>
        <a:lstStyle/>
        <a:p>
          <a:pPr algn="l"/>
          <a:r>
            <a:rPr lang="en-US" sz="1200" dirty="0" smtClean="0"/>
            <a:t>Permitted to transfer unstable patient</a:t>
          </a:r>
          <a:endParaRPr lang="en-US" sz="1200" dirty="0"/>
        </a:p>
      </dgm:t>
    </dgm:pt>
    <dgm:pt modelId="{BC5F8394-C01D-4348-83A0-DB393547F475}" type="parTrans" cxnId="{1E0A1ECB-7EA5-4B49-95AE-CC048B446BDF}">
      <dgm:prSet/>
      <dgm:spPr/>
      <dgm:t>
        <a:bodyPr/>
        <a:lstStyle/>
        <a:p>
          <a:endParaRPr lang="en-US" sz="1200"/>
        </a:p>
      </dgm:t>
    </dgm:pt>
    <dgm:pt modelId="{DD63318D-4A8B-4222-976B-D0B0FDD62289}" type="sibTrans" cxnId="{1E0A1ECB-7EA5-4B49-95AE-CC048B446BDF}">
      <dgm:prSet/>
      <dgm:spPr/>
      <dgm:t>
        <a:bodyPr/>
        <a:lstStyle/>
        <a:p>
          <a:endParaRPr lang="en-US" sz="1200"/>
        </a:p>
      </dgm:t>
    </dgm:pt>
    <dgm:pt modelId="{0D178144-0D21-454F-949F-BF63923D76F8}">
      <dgm:prSet phldrT="[Text]" custT="1"/>
      <dgm:spPr/>
      <dgm:t>
        <a:bodyPr/>
        <a:lstStyle/>
        <a:p>
          <a:pPr algn="l"/>
          <a:r>
            <a:rPr lang="en-US" sz="1200" dirty="0" smtClean="0"/>
            <a:t>May redirect for screening to another on-campus location, i.e. Viral Clinic</a:t>
          </a:r>
          <a:endParaRPr lang="en-US" sz="1200" dirty="0"/>
        </a:p>
      </dgm:t>
    </dgm:pt>
    <dgm:pt modelId="{EC2085D8-A461-4AA3-89EB-13564B5B772E}" type="parTrans" cxnId="{4AED6C26-3659-4EEA-849C-36C8556ECB63}">
      <dgm:prSet/>
      <dgm:spPr/>
      <dgm:t>
        <a:bodyPr/>
        <a:lstStyle/>
        <a:p>
          <a:endParaRPr lang="en-US" sz="1200"/>
        </a:p>
      </dgm:t>
    </dgm:pt>
    <dgm:pt modelId="{86D74707-D540-4396-80F2-783A4EC72A33}" type="sibTrans" cxnId="{4AED6C26-3659-4EEA-849C-36C8556ECB63}">
      <dgm:prSet/>
      <dgm:spPr/>
      <dgm:t>
        <a:bodyPr/>
        <a:lstStyle/>
        <a:p>
          <a:endParaRPr lang="en-US" sz="1200"/>
        </a:p>
      </dgm:t>
    </dgm:pt>
    <dgm:pt modelId="{AC077C3B-31A6-485F-9F7C-5B67BDD3F54D}">
      <dgm:prSet phldrT="[Text]" custT="1"/>
      <dgm:spPr/>
      <dgm:t>
        <a:bodyPr/>
        <a:lstStyle/>
        <a:p>
          <a:pPr algn="l"/>
          <a:r>
            <a:rPr lang="en-US" sz="1400" b="1" dirty="0" smtClean="0"/>
            <a:t>HIPAA (used in limited scenarios)</a:t>
          </a:r>
          <a:endParaRPr lang="en-US" sz="1400" b="1" dirty="0"/>
        </a:p>
      </dgm:t>
    </dgm:pt>
    <dgm:pt modelId="{CCB4C14F-DDE6-45DC-9A84-8234717E6984}" type="parTrans" cxnId="{2EDC4638-0FC0-42F0-A530-E853EC37BB94}">
      <dgm:prSet/>
      <dgm:spPr/>
      <dgm:t>
        <a:bodyPr/>
        <a:lstStyle/>
        <a:p>
          <a:endParaRPr lang="en-US" sz="1200"/>
        </a:p>
      </dgm:t>
    </dgm:pt>
    <dgm:pt modelId="{D782A942-0937-4BA2-880B-B3D63561A42C}" type="sibTrans" cxnId="{2EDC4638-0FC0-42F0-A530-E853EC37BB94}">
      <dgm:prSet/>
      <dgm:spPr/>
      <dgm:t>
        <a:bodyPr/>
        <a:lstStyle/>
        <a:p>
          <a:endParaRPr lang="en-US" sz="1200"/>
        </a:p>
      </dgm:t>
    </dgm:pt>
    <dgm:pt modelId="{2FD9C02D-75CE-4A9D-9EB0-03F7B23F0348}">
      <dgm:prSet phldrT="[Text]" custT="1"/>
      <dgm:spPr/>
      <dgm:t>
        <a:bodyPr/>
        <a:lstStyle/>
        <a:p>
          <a:pPr algn="l"/>
          <a:r>
            <a:rPr lang="en-US" sz="1400" b="1" dirty="0" smtClean="0"/>
            <a:t>Applies to </a:t>
          </a:r>
          <a:endParaRPr lang="en-US" sz="1400" b="1" dirty="0"/>
        </a:p>
      </dgm:t>
    </dgm:pt>
    <dgm:pt modelId="{936AF363-6015-4A65-BF15-4AF96D65CF52}" type="parTrans" cxnId="{4ADF75DF-8292-4F97-A18D-423823F8009E}">
      <dgm:prSet/>
      <dgm:spPr/>
      <dgm:t>
        <a:bodyPr/>
        <a:lstStyle/>
        <a:p>
          <a:endParaRPr lang="en-US" sz="1200"/>
        </a:p>
      </dgm:t>
    </dgm:pt>
    <dgm:pt modelId="{DF9DA173-53A0-42D2-86AD-52525C2D768C}" type="sibTrans" cxnId="{4ADF75DF-8292-4F97-A18D-423823F8009E}">
      <dgm:prSet/>
      <dgm:spPr/>
      <dgm:t>
        <a:bodyPr/>
        <a:lstStyle/>
        <a:p>
          <a:endParaRPr lang="en-US" sz="1200"/>
        </a:p>
      </dgm:t>
    </dgm:pt>
    <dgm:pt modelId="{0EE965B1-704D-4572-81DE-76EBA35B3074}">
      <dgm:prSet phldrT="[Text]" custT="1"/>
      <dgm:spPr/>
      <dgm:t>
        <a:bodyPr/>
        <a:lstStyle/>
        <a:p>
          <a:pPr algn="l"/>
          <a:r>
            <a:rPr lang="en-US" sz="1200" dirty="0" smtClean="0"/>
            <a:t>Facility Directory</a:t>
          </a:r>
          <a:endParaRPr lang="en-US" sz="1200" dirty="0"/>
        </a:p>
      </dgm:t>
    </dgm:pt>
    <dgm:pt modelId="{538D023E-81A0-4EE8-8EE5-248E88F17DD7}" type="parTrans" cxnId="{56CF1ACB-295E-45DF-8C01-5300C8E27A5B}">
      <dgm:prSet/>
      <dgm:spPr/>
      <dgm:t>
        <a:bodyPr/>
        <a:lstStyle/>
        <a:p>
          <a:endParaRPr lang="en-US" sz="1200"/>
        </a:p>
      </dgm:t>
    </dgm:pt>
    <dgm:pt modelId="{0A050354-F350-4980-B756-67258822773C}" type="sibTrans" cxnId="{56CF1ACB-295E-45DF-8C01-5300C8E27A5B}">
      <dgm:prSet/>
      <dgm:spPr/>
      <dgm:t>
        <a:bodyPr/>
        <a:lstStyle/>
        <a:p>
          <a:endParaRPr lang="en-US" sz="1200"/>
        </a:p>
      </dgm:t>
    </dgm:pt>
    <dgm:pt modelId="{D5DE342C-5E33-4D9A-B7F0-10017785BD79}">
      <dgm:prSet phldrT="[Text]" custT="1"/>
      <dgm:spPr/>
      <dgm:t>
        <a:bodyPr/>
        <a:lstStyle/>
        <a:p>
          <a:pPr algn="l"/>
          <a:r>
            <a:rPr lang="en-US" sz="1200" dirty="0" smtClean="0"/>
            <a:t>Communication with Friends &amp; Family</a:t>
          </a:r>
          <a:endParaRPr lang="en-US" sz="1200" dirty="0"/>
        </a:p>
      </dgm:t>
    </dgm:pt>
    <dgm:pt modelId="{B31D5E62-8ED6-4A9B-95C9-C00762BC0AF6}" type="parTrans" cxnId="{4B3A2752-8574-4A30-9F06-7F254D736594}">
      <dgm:prSet/>
      <dgm:spPr/>
      <dgm:t>
        <a:bodyPr/>
        <a:lstStyle/>
        <a:p>
          <a:endParaRPr lang="en-US" sz="1200"/>
        </a:p>
      </dgm:t>
    </dgm:pt>
    <dgm:pt modelId="{A7DA726D-7881-4A65-BD49-DE9D36DE34B5}" type="sibTrans" cxnId="{4B3A2752-8574-4A30-9F06-7F254D736594}">
      <dgm:prSet/>
      <dgm:spPr/>
      <dgm:t>
        <a:bodyPr/>
        <a:lstStyle/>
        <a:p>
          <a:endParaRPr lang="en-US" sz="1200"/>
        </a:p>
      </dgm:t>
    </dgm:pt>
    <dgm:pt modelId="{CDB362DB-0A9E-4639-95C6-9DD612E81CF0}">
      <dgm:prSet phldrT="[Text]" custT="1"/>
      <dgm:spPr/>
      <dgm:t>
        <a:bodyPr/>
        <a:lstStyle/>
        <a:p>
          <a:pPr algn="l"/>
          <a:r>
            <a:rPr lang="en-US" sz="1200" dirty="0" smtClean="0"/>
            <a:t>Request for Restriction</a:t>
          </a:r>
          <a:endParaRPr lang="en-US" sz="1200" dirty="0"/>
        </a:p>
      </dgm:t>
    </dgm:pt>
    <dgm:pt modelId="{01D118D6-BE4B-44D3-B654-51029C5C8382}" type="parTrans" cxnId="{A3A99B31-FEC5-429C-A9EA-29D384E669FA}">
      <dgm:prSet/>
      <dgm:spPr/>
      <dgm:t>
        <a:bodyPr/>
        <a:lstStyle/>
        <a:p>
          <a:endParaRPr lang="en-US" sz="1200"/>
        </a:p>
      </dgm:t>
    </dgm:pt>
    <dgm:pt modelId="{3686958F-C60A-4C0E-B37D-4DD2BF271A47}" type="sibTrans" cxnId="{A3A99B31-FEC5-429C-A9EA-29D384E669FA}">
      <dgm:prSet/>
      <dgm:spPr/>
      <dgm:t>
        <a:bodyPr/>
        <a:lstStyle/>
        <a:p>
          <a:endParaRPr lang="en-US" sz="1200"/>
        </a:p>
      </dgm:t>
    </dgm:pt>
    <dgm:pt modelId="{AE6A5DB7-209B-42C6-9D79-5936664B4A7C}">
      <dgm:prSet phldrT="[Text]" custT="1"/>
      <dgm:spPr/>
      <dgm:t>
        <a:bodyPr/>
        <a:lstStyle/>
        <a:p>
          <a:pPr algn="l"/>
          <a:r>
            <a:rPr lang="en-US" sz="1200" b="1" dirty="0" smtClean="0"/>
            <a:t>No other EMTALA waivers exist</a:t>
          </a:r>
          <a:endParaRPr lang="en-US" sz="1200" b="1" dirty="0"/>
        </a:p>
      </dgm:t>
    </dgm:pt>
    <dgm:pt modelId="{AE7ED2C9-4FDE-4C28-AFAD-CE78A9BFC956}" type="parTrans" cxnId="{0B619A0A-EC8C-4ADA-B610-6FC74D86DE66}">
      <dgm:prSet/>
      <dgm:spPr/>
      <dgm:t>
        <a:bodyPr/>
        <a:lstStyle/>
        <a:p>
          <a:endParaRPr lang="en-US" sz="1200"/>
        </a:p>
      </dgm:t>
    </dgm:pt>
    <dgm:pt modelId="{1783CAA0-8D38-489B-A187-D5190F1834AF}" type="sibTrans" cxnId="{0B619A0A-EC8C-4ADA-B610-6FC74D86DE66}">
      <dgm:prSet/>
      <dgm:spPr/>
      <dgm:t>
        <a:bodyPr/>
        <a:lstStyle/>
        <a:p>
          <a:endParaRPr lang="en-US" sz="1200"/>
        </a:p>
      </dgm:t>
    </dgm:pt>
    <dgm:pt modelId="{D98DCF57-59A7-4D21-9EB1-047056EA70BC}">
      <dgm:prSet phldrT="[Text]" custT="1"/>
      <dgm:spPr/>
      <dgm:t>
        <a:bodyPr/>
        <a:lstStyle/>
        <a:p>
          <a:pPr algn="l"/>
          <a:r>
            <a:rPr lang="en-US" sz="1200" dirty="0" smtClean="0"/>
            <a:t>Notice of Privacy Practices</a:t>
          </a:r>
          <a:endParaRPr lang="en-US" sz="1200" dirty="0"/>
        </a:p>
      </dgm:t>
    </dgm:pt>
    <dgm:pt modelId="{9C700E9E-8BCD-4ABD-960E-33658C607C95}" type="parTrans" cxnId="{9150C6EC-60EC-48A7-AF2E-A22ECFDBBEB6}">
      <dgm:prSet/>
      <dgm:spPr/>
      <dgm:t>
        <a:bodyPr/>
        <a:lstStyle/>
        <a:p>
          <a:endParaRPr lang="en-US" sz="1200"/>
        </a:p>
      </dgm:t>
    </dgm:pt>
    <dgm:pt modelId="{47682693-FA6E-4FA2-85E8-A120C6F43BCD}" type="sibTrans" cxnId="{9150C6EC-60EC-48A7-AF2E-A22ECFDBBEB6}">
      <dgm:prSet/>
      <dgm:spPr/>
      <dgm:t>
        <a:bodyPr/>
        <a:lstStyle/>
        <a:p>
          <a:endParaRPr lang="en-US" sz="1200"/>
        </a:p>
      </dgm:t>
    </dgm:pt>
    <dgm:pt modelId="{D48B0A02-4787-4B9B-8D59-8A33210D71B1}">
      <dgm:prSet phldrT="[Text]" custT="1"/>
      <dgm:spPr/>
      <dgm:t>
        <a:bodyPr/>
        <a:lstStyle/>
        <a:p>
          <a:pPr algn="l"/>
          <a:r>
            <a:rPr lang="en-US" sz="1400" b="1" dirty="0" smtClean="0"/>
            <a:t>Care Covered by Telephone</a:t>
          </a:r>
          <a:endParaRPr lang="en-US" sz="1400" b="1" dirty="0"/>
        </a:p>
      </dgm:t>
    </dgm:pt>
    <dgm:pt modelId="{0BA36636-0B46-4812-A9CB-3068471F4179}" type="parTrans" cxnId="{5B1D1958-B70B-4DE3-82D2-9F3523DE61EA}">
      <dgm:prSet/>
      <dgm:spPr/>
      <dgm:t>
        <a:bodyPr/>
        <a:lstStyle/>
        <a:p>
          <a:endParaRPr lang="en-US" sz="1200"/>
        </a:p>
      </dgm:t>
    </dgm:pt>
    <dgm:pt modelId="{A1F1771B-C3E4-472A-BD09-C6F759BF1763}" type="sibTrans" cxnId="{5B1D1958-B70B-4DE3-82D2-9F3523DE61EA}">
      <dgm:prSet/>
      <dgm:spPr/>
      <dgm:t>
        <a:bodyPr/>
        <a:lstStyle/>
        <a:p>
          <a:endParaRPr lang="en-US" sz="1200"/>
        </a:p>
      </dgm:t>
    </dgm:pt>
    <dgm:pt modelId="{5E743E86-380E-4765-B732-D1C6B2D0B26D}">
      <dgm:prSet phldrT="[Text]" custT="1"/>
      <dgm:spPr/>
      <dgm:t>
        <a:bodyPr/>
        <a:lstStyle/>
        <a:p>
          <a:pPr algn="l"/>
          <a:r>
            <a:rPr lang="en-US" sz="1400" b="1" dirty="0" smtClean="0"/>
            <a:t>Virtual Visits Expanded to New Patients</a:t>
          </a:r>
          <a:endParaRPr lang="en-US" sz="1400" b="1" dirty="0"/>
        </a:p>
      </dgm:t>
    </dgm:pt>
    <dgm:pt modelId="{22CD61F9-C890-4320-A85F-A8DF181343F3}" type="parTrans" cxnId="{452D6EFD-D1FA-47BD-ADAF-41D3238C4D3B}">
      <dgm:prSet/>
      <dgm:spPr/>
      <dgm:t>
        <a:bodyPr/>
        <a:lstStyle/>
        <a:p>
          <a:endParaRPr lang="en-US" sz="1200"/>
        </a:p>
      </dgm:t>
    </dgm:pt>
    <dgm:pt modelId="{5BECADF5-5E83-4CDC-AE1E-C99E18374165}" type="sibTrans" cxnId="{452D6EFD-D1FA-47BD-ADAF-41D3238C4D3B}">
      <dgm:prSet/>
      <dgm:spPr/>
      <dgm:t>
        <a:bodyPr/>
        <a:lstStyle/>
        <a:p>
          <a:endParaRPr lang="en-US" sz="1200"/>
        </a:p>
      </dgm:t>
    </dgm:pt>
    <dgm:pt modelId="{92CFF9E5-851F-416F-A319-933C3A01B04A}">
      <dgm:prSet phldrT="[Text]" custT="1"/>
      <dgm:spPr/>
      <dgm:t>
        <a:bodyPr/>
        <a:lstStyle/>
        <a:p>
          <a:pPr algn="l"/>
          <a:r>
            <a:rPr lang="en-US" sz="1600" b="0" dirty="0" smtClean="0"/>
            <a:t>Create Off-site Surge sites</a:t>
          </a:r>
          <a:endParaRPr lang="en-US" sz="1600" b="0" dirty="0"/>
        </a:p>
      </dgm:t>
    </dgm:pt>
    <dgm:pt modelId="{CD454A9C-862E-444D-8A60-422ADD6974BA}" type="parTrans" cxnId="{DB943584-8D8C-4FAF-93A7-B37F180881E9}">
      <dgm:prSet/>
      <dgm:spPr/>
      <dgm:t>
        <a:bodyPr/>
        <a:lstStyle/>
        <a:p>
          <a:endParaRPr lang="en-US" sz="1200"/>
        </a:p>
      </dgm:t>
    </dgm:pt>
    <dgm:pt modelId="{4CAEC245-9151-4E67-AD73-786778E80021}" type="sibTrans" cxnId="{DB943584-8D8C-4FAF-93A7-B37F180881E9}">
      <dgm:prSet/>
      <dgm:spPr/>
      <dgm:t>
        <a:bodyPr/>
        <a:lstStyle/>
        <a:p>
          <a:endParaRPr lang="en-US" sz="1200"/>
        </a:p>
      </dgm:t>
    </dgm:pt>
    <dgm:pt modelId="{0925BDBC-86BB-4028-86AE-9070FEC1BA48}">
      <dgm:prSet phldrT="[Text]" custT="1"/>
      <dgm:spPr/>
      <dgm:t>
        <a:bodyPr/>
        <a:lstStyle/>
        <a:p>
          <a:pPr algn="l"/>
          <a:r>
            <a:rPr lang="en-US" sz="1600" b="0" dirty="0" smtClean="0"/>
            <a:t>Ability to Increased Licensed Beds</a:t>
          </a:r>
          <a:endParaRPr lang="en-US" sz="1600" b="0" dirty="0"/>
        </a:p>
      </dgm:t>
    </dgm:pt>
    <dgm:pt modelId="{97D9F3F0-2D08-4231-85A7-C7D52E49E2AD}" type="parTrans" cxnId="{6D201AA6-949E-444C-934E-A2E5ED9EFCEB}">
      <dgm:prSet/>
      <dgm:spPr/>
      <dgm:t>
        <a:bodyPr/>
        <a:lstStyle/>
        <a:p>
          <a:endParaRPr lang="en-US" sz="1200"/>
        </a:p>
      </dgm:t>
    </dgm:pt>
    <dgm:pt modelId="{C5F416AD-29F6-441C-9850-7D735CE401EF}" type="sibTrans" cxnId="{6D201AA6-949E-444C-934E-A2E5ED9EFCEB}">
      <dgm:prSet/>
      <dgm:spPr/>
      <dgm:t>
        <a:bodyPr/>
        <a:lstStyle/>
        <a:p>
          <a:endParaRPr lang="en-US" sz="1200"/>
        </a:p>
      </dgm:t>
    </dgm:pt>
    <dgm:pt modelId="{09CE9EAA-2420-4F96-8453-33F5274601BE}">
      <dgm:prSet phldrT="[Text]" custT="1"/>
      <dgm:spPr/>
      <dgm:t>
        <a:bodyPr/>
        <a:lstStyle/>
        <a:p>
          <a:pPr algn="l"/>
          <a:r>
            <a:rPr lang="en-US" sz="1400" b="0" dirty="0" smtClean="0"/>
            <a:t>Expanded to New Patients</a:t>
          </a:r>
          <a:endParaRPr lang="en-US" sz="1400" b="0" dirty="0"/>
        </a:p>
      </dgm:t>
    </dgm:pt>
    <dgm:pt modelId="{E3A43F92-B8E4-41EE-99C3-949A9FBDF6C8}" type="parTrans" cxnId="{ECE989CA-3D72-4907-A71D-A7E7286180D7}">
      <dgm:prSet/>
      <dgm:spPr/>
      <dgm:t>
        <a:bodyPr/>
        <a:lstStyle/>
        <a:p>
          <a:endParaRPr lang="en-US" sz="1200"/>
        </a:p>
      </dgm:t>
    </dgm:pt>
    <dgm:pt modelId="{4C155EBB-4484-414F-8BC3-CE00353FC1D4}" type="sibTrans" cxnId="{ECE989CA-3D72-4907-A71D-A7E7286180D7}">
      <dgm:prSet/>
      <dgm:spPr/>
      <dgm:t>
        <a:bodyPr/>
        <a:lstStyle/>
        <a:p>
          <a:endParaRPr lang="en-US" sz="1200"/>
        </a:p>
      </dgm:t>
    </dgm:pt>
    <dgm:pt modelId="{937A136A-2D32-4FB1-AB9A-E27A7DD476DE}">
      <dgm:prSet phldrT="[Text]" custT="1"/>
      <dgm:spPr/>
      <dgm:t>
        <a:bodyPr/>
        <a:lstStyle/>
        <a:p>
          <a:pPr algn="l"/>
          <a:r>
            <a:rPr lang="en-US" sz="1600" b="0" dirty="0" smtClean="0"/>
            <a:t>Requires State Notification</a:t>
          </a:r>
          <a:endParaRPr lang="en-US" sz="1600" b="0" dirty="0"/>
        </a:p>
      </dgm:t>
    </dgm:pt>
    <dgm:pt modelId="{67C2F98F-C06E-427B-AF64-5DBB4D9F0FF8}" type="parTrans" cxnId="{FC995750-701D-42B5-A08A-304919172E73}">
      <dgm:prSet/>
      <dgm:spPr/>
      <dgm:t>
        <a:bodyPr/>
        <a:lstStyle/>
        <a:p>
          <a:endParaRPr lang="en-US" sz="1200"/>
        </a:p>
      </dgm:t>
    </dgm:pt>
    <dgm:pt modelId="{23BEEC8B-8A01-426F-90E5-2323486006EA}" type="sibTrans" cxnId="{FC995750-701D-42B5-A08A-304919172E73}">
      <dgm:prSet/>
      <dgm:spPr/>
      <dgm:t>
        <a:bodyPr/>
        <a:lstStyle/>
        <a:p>
          <a:endParaRPr lang="en-US" sz="1200"/>
        </a:p>
      </dgm:t>
    </dgm:pt>
    <dgm:pt modelId="{96EFF915-BB8F-4E60-8460-85CC61EED3CA}" type="pres">
      <dgm:prSet presAssocID="{ACA8BFCB-14B5-4A2D-B090-922CEDDBDEE5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6A66A361-CC17-4A23-BB2D-B0023E3CD812}" type="pres">
      <dgm:prSet presAssocID="{0F138D9C-EBD4-4AF2-8DFD-9083E8D111ED}" presName="composite" presStyleCnt="0"/>
      <dgm:spPr/>
    </dgm:pt>
    <dgm:pt modelId="{E07FA43A-9F6B-4B60-ADEE-1C7106C6D193}" type="pres">
      <dgm:prSet presAssocID="{0F138D9C-EBD4-4AF2-8DFD-9083E8D111ED}" presName="Accent" presStyleLbl="alignAcc1" presStyleIdx="0" presStyleCnt="3"/>
      <dgm:spPr/>
    </dgm:pt>
    <dgm:pt modelId="{453136D9-BF10-415E-8427-6F5D42F74973}" type="pres">
      <dgm:prSet presAssocID="{0F138D9C-EBD4-4AF2-8DFD-9083E8D111ED}" presName="Image" presStyleLbl="node1" presStyleIdx="0" presStyleCnt="3" custScaleX="71250" custScaleY="68995" custLinFactNeighborX="1" custLinFactNeighborY="-3803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3403" t="3683" r="3403" b="3683"/>
          </a:stretch>
        </a:blipFill>
      </dgm:spPr>
    </dgm:pt>
    <dgm:pt modelId="{A914C40F-6423-4399-AA48-129BC4525701}" type="pres">
      <dgm:prSet presAssocID="{0F138D9C-EBD4-4AF2-8DFD-9083E8D111ED}" presName="Child" presStyleLbl="revTx" presStyleIdx="0" presStyleCnt="3" custScaleY="110364" custLinFactNeighborX="3169" custLinFactNeighborY="-65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07FCAC-CC1D-47B7-A71B-8269A519E42D}" type="pres">
      <dgm:prSet presAssocID="{0F138D9C-EBD4-4AF2-8DFD-9083E8D111ED}" presName="Parent" presStyleLbl="alignNode1" presStyleIdx="0" presStyleCnt="3" custScaleY="1615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54471-1AE3-4E08-85A5-E4229B80AA2B}" type="pres">
      <dgm:prSet presAssocID="{3A4916DD-3059-47C4-BF23-6700BDDE5138}" presName="sibTrans" presStyleCnt="0"/>
      <dgm:spPr/>
    </dgm:pt>
    <dgm:pt modelId="{CDE89E65-86D3-4D2F-BE9E-6F7A90728A26}" type="pres">
      <dgm:prSet presAssocID="{232876E2-896D-477E-BFF7-E5656A23C79A}" presName="composite" presStyleCnt="0"/>
      <dgm:spPr/>
    </dgm:pt>
    <dgm:pt modelId="{778C6E7E-AF6C-48BD-BB21-2E3147E86386}" type="pres">
      <dgm:prSet presAssocID="{232876E2-896D-477E-BFF7-E5656A23C79A}" presName="Accent" presStyleLbl="alignAcc1" presStyleIdx="1" presStyleCnt="3"/>
      <dgm:spPr/>
    </dgm:pt>
    <dgm:pt modelId="{5553A85A-6AB8-4614-90F4-C16E38A92C20}" type="pres">
      <dgm:prSet presAssocID="{232876E2-896D-477E-BFF7-E5656A23C79A}" presName="Image" presStyleLbl="node1" presStyleIdx="1" presStyleCnt="3" custScaleX="69702" custScaleY="74163" custLinFactNeighborX="0" custLinFactNeighborY="-5727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971" t="6912" r="7971" b="6912"/>
          </a:stretch>
        </a:blipFill>
      </dgm:spPr>
    </dgm:pt>
    <dgm:pt modelId="{AD80A422-F236-4073-802A-9391C2F7ECA3}" type="pres">
      <dgm:prSet presAssocID="{232876E2-896D-477E-BFF7-E5656A23C79A}" presName="Child" presStyleLbl="revTx" presStyleIdx="1" presStyleCnt="3" custScaleY="95997" custLinFactNeighborX="2416" custLinFactNeighborY="-16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EA76B2-9119-4E28-85CF-D2AB2935AB6D}" type="pres">
      <dgm:prSet presAssocID="{232876E2-896D-477E-BFF7-E5656A23C79A}" presName="Parent" presStyleLbl="alignNode1" presStyleIdx="1" presStyleCnt="3" custScaleY="1672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82A302-561B-4016-ABC2-2E1BD41A930F}" type="pres">
      <dgm:prSet presAssocID="{8A720FFD-2269-4EAA-8CA0-CD42F8203AA7}" presName="sibTrans" presStyleCnt="0"/>
      <dgm:spPr/>
    </dgm:pt>
    <dgm:pt modelId="{55CE2D79-D544-4F2F-98A5-2D8CC5688FC0}" type="pres">
      <dgm:prSet presAssocID="{CCF7A86B-6BFF-4CEF-9750-A4F40181FCC1}" presName="composite" presStyleCnt="0"/>
      <dgm:spPr/>
    </dgm:pt>
    <dgm:pt modelId="{FE26BE45-9404-4E30-9419-FC35D4A08A0E}" type="pres">
      <dgm:prSet presAssocID="{CCF7A86B-6BFF-4CEF-9750-A4F40181FCC1}" presName="Accent" presStyleLbl="alignAcc1" presStyleIdx="2" presStyleCnt="3"/>
      <dgm:spPr/>
    </dgm:pt>
    <dgm:pt modelId="{135384A2-CF4D-4FD8-9789-2626E5D90CEF}" type="pres">
      <dgm:prSet presAssocID="{CCF7A86B-6BFF-4CEF-9750-A4F40181FCC1}" presName="Image" presStyleLbl="node1" presStyleIdx="2" presStyleCnt="3" custAng="0" custScaleX="55891" custScaleY="69398" custLinFactNeighborX="-3230" custLinFactNeighborY="-4223"/>
      <dgm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207" t="8713" r="2207" b="8713"/>
          </a:stretch>
        </a:blipFill>
      </dgm:spPr>
    </dgm:pt>
    <dgm:pt modelId="{BCE64D83-B5A5-47D3-8D3A-592BF44DFFF3}" type="pres">
      <dgm:prSet presAssocID="{CCF7A86B-6BFF-4CEF-9750-A4F40181FCC1}" presName="Child" presStyleLbl="revTx" presStyleIdx="2" presStyleCnt="3" custLinFactNeighborX="386" custLinFactNeighborY="-14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60525-45B1-41FD-A240-860910D35507}" type="pres">
      <dgm:prSet presAssocID="{CCF7A86B-6BFF-4CEF-9750-A4F40181FCC1}" presName="Parent" presStyleLbl="alignNode1" presStyleIdx="2" presStyleCnt="3" custScaleY="162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B943584-8D8C-4FAF-93A7-B37F180881E9}" srcId="{7A33BDC8-A043-43BA-B110-993C05171000}" destId="{92CFF9E5-851F-416F-A319-933C3A01B04A}" srcOrd="0" destOrd="0" parTransId="{CD454A9C-862E-444D-8A60-422ADD6974BA}" sibTransId="{4CAEC245-9151-4E67-AD73-786778E80021}"/>
    <dgm:cxn modelId="{FFC002DE-6284-4243-94EC-112F64238582}" type="presOf" srcId="{1A539675-7601-4055-AED8-0F5D4C30C7B0}" destId="{BCE64D83-B5A5-47D3-8D3A-592BF44DFFF3}" srcOrd="0" destOrd="10" presId="urn:microsoft.com/office/officeart/2008/layout/TitlePictureLineup"/>
    <dgm:cxn modelId="{36D2E19D-4CFE-4BD6-8CDB-188BDC435C97}" type="presOf" srcId="{1661759A-758B-43D5-8F29-D84CB3012231}" destId="{AD80A422-F236-4073-802A-9391C2F7ECA3}" srcOrd="0" destOrd="0" presId="urn:microsoft.com/office/officeart/2008/layout/TitlePictureLineup"/>
    <dgm:cxn modelId="{C5B3CDAB-139E-4434-8E0D-367ACE469BB3}" type="presOf" srcId="{9BE5F246-3288-4260-824D-BD7AA221E728}" destId="{A914C40F-6423-4399-AA48-129BC4525701}" srcOrd="0" destOrd="4" presId="urn:microsoft.com/office/officeart/2008/layout/TitlePictureLineup"/>
    <dgm:cxn modelId="{56CF1ACB-295E-45DF-8C01-5300C8E27A5B}" srcId="{2FD9C02D-75CE-4A9D-9EB0-03F7B23F0348}" destId="{0EE965B1-704D-4572-81DE-76EBA35B3074}" srcOrd="0" destOrd="0" parTransId="{538D023E-81A0-4EE8-8EE5-248E88F17DD7}" sibTransId="{0A050354-F350-4980-B756-67258822773C}"/>
    <dgm:cxn modelId="{034F7109-EC01-43A2-AD71-02B79F9A8FE8}" type="presOf" srcId="{0F138D9C-EBD4-4AF2-8DFD-9083E8D111ED}" destId="{EC07FCAC-CC1D-47B7-A71B-8269A519E42D}" srcOrd="0" destOrd="0" presId="urn:microsoft.com/office/officeart/2008/layout/TitlePictureLineup"/>
    <dgm:cxn modelId="{38AFE723-BE2D-4B78-8227-AD9C5075359B}" srcId="{CCF7A86B-6BFF-4CEF-9750-A4F40181FCC1}" destId="{2B8B4EBD-10BC-44B1-9E09-43185DCE0C14}" srcOrd="0" destOrd="0" parTransId="{704F62F1-0F90-4C46-A360-BF89DFFE5A8B}" sibTransId="{62C04AFE-776F-446C-833C-1C3413361F97}"/>
    <dgm:cxn modelId="{4B3A2752-8574-4A30-9F06-7F254D736594}" srcId="{2FD9C02D-75CE-4A9D-9EB0-03F7B23F0348}" destId="{D5DE342C-5E33-4D9A-B7F0-10017785BD79}" srcOrd="1" destOrd="0" parTransId="{B31D5E62-8ED6-4A9B-95C9-C00762BC0AF6}" sibTransId="{A7DA726D-7881-4A65-BD49-DE9D36DE34B5}"/>
    <dgm:cxn modelId="{6D201AA6-949E-444C-934E-A2E5ED9EFCEB}" srcId="{7A33BDC8-A043-43BA-B110-993C05171000}" destId="{0925BDBC-86BB-4028-86AE-9070FEC1BA48}" srcOrd="1" destOrd="0" parTransId="{97D9F3F0-2D08-4231-85A7-C7D52E49E2AD}" sibTransId="{C5F416AD-29F6-441C-9850-7D735CE401EF}"/>
    <dgm:cxn modelId="{5B1D1958-B70B-4DE3-82D2-9F3523DE61EA}" srcId="{232876E2-896D-477E-BFF7-E5656A23C79A}" destId="{D48B0A02-4787-4B9B-8D59-8A33210D71B1}" srcOrd="1" destOrd="0" parTransId="{0BA36636-0B46-4812-A9CB-3068471F4179}" sibTransId="{A1F1771B-C3E4-472A-BD09-C6F759BF1763}"/>
    <dgm:cxn modelId="{E2CF67ED-37FE-4469-9C6F-36D926DA200D}" srcId="{232876E2-896D-477E-BFF7-E5656A23C79A}" destId="{541E1875-1D72-4691-8A2A-D6ED35989BE1}" srcOrd="4" destOrd="0" parTransId="{042B93EE-8FD1-4E7F-B858-B1D2D65EE39E}" sibTransId="{0FA9326A-DF82-4F3A-A42A-91CAC8C5DDF7}"/>
    <dgm:cxn modelId="{D561E466-713B-4926-907E-8B0B1FBCB541}" srcId="{ACA8BFCB-14B5-4A2D-B090-922CEDDBDEE5}" destId="{232876E2-896D-477E-BFF7-E5656A23C79A}" srcOrd="1" destOrd="0" parTransId="{4D3A57A7-43ED-4450-98FE-91C67DDF2E27}" sibTransId="{8A720FFD-2269-4EAA-8CA0-CD42F8203AA7}"/>
    <dgm:cxn modelId="{8CD49147-F2AB-484D-AF43-D475820E88C9}" type="presOf" srcId="{0925BDBC-86BB-4028-86AE-9070FEC1BA48}" destId="{A914C40F-6423-4399-AA48-129BC4525701}" srcOrd="0" destOrd="2" presId="urn:microsoft.com/office/officeart/2008/layout/TitlePictureLineup"/>
    <dgm:cxn modelId="{04AC3C2C-D5D9-4A77-8F1F-79999BE28C50}" type="presOf" srcId="{CDB362DB-0A9E-4639-95C6-9DD612E81CF0}" destId="{BCE64D83-B5A5-47D3-8D3A-592BF44DFFF3}" srcOrd="0" destOrd="8" presId="urn:microsoft.com/office/officeart/2008/layout/TitlePictureLineup"/>
    <dgm:cxn modelId="{1A0417A4-F3FD-45E0-B184-8B390D950131}" srcId="{0F138D9C-EBD4-4AF2-8DFD-9083E8D111ED}" destId="{9D2FD948-5310-4D9D-AD8A-9E916897BEAE}" srcOrd="3" destOrd="0" parTransId="{0051ABDF-EB88-499B-841A-A2A812800957}" sibTransId="{C3417822-0F2E-4DA1-9415-F462C0C48B30}"/>
    <dgm:cxn modelId="{0B619A0A-EC8C-4ADA-B610-6FC74D86DE66}" srcId="{2B8B4EBD-10BC-44B1-9E09-43185DCE0C14}" destId="{AE6A5DB7-209B-42C6-9D79-5936664B4A7C}" srcOrd="2" destOrd="0" parTransId="{AE7ED2C9-4FDE-4C28-AFAD-CE78A9BFC956}" sibTransId="{1783CAA0-8D38-489B-A187-D5190F1834AF}"/>
    <dgm:cxn modelId="{B0B5F68D-6AE0-4E59-AA9B-D17A1E197AE1}" type="presOf" srcId="{F2025235-5055-43E7-8F89-2850D056F09B}" destId="{AD80A422-F236-4073-802A-9391C2F7ECA3}" srcOrd="0" destOrd="1" presId="urn:microsoft.com/office/officeart/2008/layout/TitlePictureLineup"/>
    <dgm:cxn modelId="{A32DF93E-B461-4EB7-91F5-A903868C9976}" srcId="{CCF7A86B-6BFF-4CEF-9750-A4F40181FCC1}" destId="{1A539675-7601-4055-AED8-0F5D4C30C7B0}" srcOrd="2" destOrd="0" parTransId="{C0221D63-D21D-4E16-B333-B04901829C1F}" sibTransId="{5D2A984F-A773-4826-935E-0EBF430C9DA6}"/>
    <dgm:cxn modelId="{E68C7768-B3D9-4A2A-B3AD-8584A1E8AF2E}" type="presOf" srcId="{ACA8BFCB-14B5-4A2D-B090-922CEDDBDEE5}" destId="{96EFF915-BB8F-4E60-8460-85CC61EED3CA}" srcOrd="0" destOrd="0" presId="urn:microsoft.com/office/officeart/2008/layout/TitlePictureLineup"/>
    <dgm:cxn modelId="{C31B1410-447E-4E7E-B3EA-13327EB41A01}" type="presOf" srcId="{AC077C3B-31A6-485F-9F7C-5B67BDD3F54D}" destId="{BCE64D83-B5A5-47D3-8D3A-592BF44DFFF3}" srcOrd="0" destOrd="4" presId="urn:microsoft.com/office/officeart/2008/layout/TitlePictureLineup"/>
    <dgm:cxn modelId="{BB572618-29E7-4F6A-A1BC-22F7CB09E9D9}" srcId="{0F138D9C-EBD4-4AF2-8DFD-9083E8D111ED}" destId="{2E032E0E-75F0-4E1A-9511-011E3DAA3F78}" srcOrd="2" destOrd="0" parTransId="{57BABC12-B416-4DE4-8DCE-7E4CEC95DF35}" sibTransId="{9A0E7EB5-D667-4A7A-BC0A-52EB7D3484AC}"/>
    <dgm:cxn modelId="{DFD7EA1F-5C0D-4A76-ACB6-7E2F732AFE62}" type="presOf" srcId="{D5DE342C-5E33-4D9A-B7F0-10017785BD79}" destId="{BCE64D83-B5A5-47D3-8D3A-592BF44DFFF3}" srcOrd="0" destOrd="7" presId="urn:microsoft.com/office/officeart/2008/layout/TitlePictureLineup"/>
    <dgm:cxn modelId="{A9AFD5E9-AE1F-47A3-B287-E526349692BB}" type="presOf" srcId="{D48B0A02-4787-4B9B-8D59-8A33210D71B1}" destId="{AD80A422-F236-4073-802A-9391C2F7ECA3}" srcOrd="0" destOrd="3" presId="urn:microsoft.com/office/officeart/2008/layout/TitlePictureLineup"/>
    <dgm:cxn modelId="{4AED6C26-3659-4EEA-849C-36C8556ECB63}" srcId="{2B8B4EBD-10BC-44B1-9E09-43185DCE0C14}" destId="{0D178144-0D21-454F-949F-BF63923D76F8}" srcOrd="1" destOrd="0" parTransId="{EC2085D8-A461-4AA3-89EB-13564B5B772E}" sibTransId="{86D74707-D540-4396-80F2-783A4EC72A33}"/>
    <dgm:cxn modelId="{73ED6DE2-3057-4757-8EBA-FE1B307691CA}" type="presOf" srcId="{AE6A5DB7-209B-42C6-9D79-5936664B4A7C}" destId="{BCE64D83-B5A5-47D3-8D3A-592BF44DFFF3}" srcOrd="0" destOrd="3" presId="urn:microsoft.com/office/officeart/2008/layout/TitlePictureLineup"/>
    <dgm:cxn modelId="{7E976AAA-7CC3-442D-B69F-8BCE2EFC0973}" type="presOf" srcId="{09CE9EAA-2420-4F96-8453-33F5274601BE}" destId="{AD80A422-F236-4073-802A-9391C2F7ECA3}" srcOrd="0" destOrd="2" presId="urn:microsoft.com/office/officeart/2008/layout/TitlePictureLineup"/>
    <dgm:cxn modelId="{836365BF-4691-456C-982E-CF8F23110A30}" type="presOf" srcId="{5E743E86-380E-4765-B732-D1C6B2D0B26D}" destId="{AD80A422-F236-4073-802A-9391C2F7ECA3}" srcOrd="0" destOrd="4" presId="urn:microsoft.com/office/officeart/2008/layout/TitlePictureLineup"/>
    <dgm:cxn modelId="{9150C6EC-60EC-48A7-AF2E-A22ECFDBBEB6}" srcId="{2FD9C02D-75CE-4A9D-9EB0-03F7B23F0348}" destId="{D98DCF57-59A7-4D21-9EB1-047056EA70BC}" srcOrd="3" destOrd="0" parTransId="{9C700E9E-8BCD-4ABD-960E-33658C607C95}" sibTransId="{47682693-FA6E-4FA2-85E8-A120C6F43BCD}"/>
    <dgm:cxn modelId="{D0813A9A-B6A7-47C1-9160-56D67F22CED8}" srcId="{ACA8BFCB-14B5-4A2D-B090-922CEDDBDEE5}" destId="{0F138D9C-EBD4-4AF2-8DFD-9083E8D111ED}" srcOrd="0" destOrd="0" parTransId="{B94335E7-F6A9-43E0-9B0C-7C6496D82F42}" sibTransId="{3A4916DD-3059-47C4-BF23-6700BDDE5138}"/>
    <dgm:cxn modelId="{9A117E2C-97C8-4084-A5BC-7B646A555035}" type="presOf" srcId="{CCF7A86B-6BFF-4CEF-9750-A4F40181FCC1}" destId="{5F460525-45B1-41FD-A240-860910D35507}" srcOrd="0" destOrd="0" presId="urn:microsoft.com/office/officeart/2008/layout/TitlePictureLineup"/>
    <dgm:cxn modelId="{A3A99B31-FEC5-429C-A9EA-29D384E669FA}" srcId="{2FD9C02D-75CE-4A9D-9EB0-03F7B23F0348}" destId="{CDB362DB-0A9E-4639-95C6-9DD612E81CF0}" srcOrd="2" destOrd="0" parTransId="{01D118D6-BE4B-44D3-B654-51029C5C8382}" sibTransId="{3686958F-C60A-4C0E-B37D-4DD2BF271A47}"/>
    <dgm:cxn modelId="{3C8F7090-648E-4BF3-9384-F681C1CCFB7E}" type="presOf" srcId="{0EE965B1-704D-4572-81DE-76EBA35B3074}" destId="{BCE64D83-B5A5-47D3-8D3A-592BF44DFFF3}" srcOrd="0" destOrd="6" presId="urn:microsoft.com/office/officeart/2008/layout/TitlePictureLineup"/>
    <dgm:cxn modelId="{053B4E7A-E66F-4345-9554-F6114E84FBDF}" srcId="{0F138D9C-EBD4-4AF2-8DFD-9083E8D111ED}" destId="{7A33BDC8-A043-43BA-B110-993C05171000}" srcOrd="0" destOrd="0" parTransId="{7B354AC1-66FE-4FB1-8D3B-51546C7F9218}" sibTransId="{52672155-449C-4E1A-B60F-A5F94DA8C657}"/>
    <dgm:cxn modelId="{2BD1FBC0-5EEF-4F3C-9728-BA4EE91B4151}" srcId="{1661759A-758B-43D5-8F29-D84CB3012231}" destId="{F2025235-5055-43E7-8F89-2850D056F09B}" srcOrd="0" destOrd="0" parTransId="{38E93694-232B-46FD-B64A-300F311B9A7D}" sibTransId="{30E0C9B3-786D-4763-89BB-B6FD18B4E41F}"/>
    <dgm:cxn modelId="{20C9BE10-3A0A-4E5D-B8B6-FF14C4A505DE}" type="presOf" srcId="{2E032E0E-75F0-4E1A-9511-011E3DAA3F78}" destId="{A914C40F-6423-4399-AA48-129BC4525701}" srcOrd="0" destOrd="5" presId="urn:microsoft.com/office/officeart/2008/layout/TitlePictureLineup"/>
    <dgm:cxn modelId="{4DEB1DF8-4441-4553-B4CA-406BC478A98C}" type="presOf" srcId="{541E1875-1D72-4691-8A2A-D6ED35989BE1}" destId="{AD80A422-F236-4073-802A-9391C2F7ECA3}" srcOrd="0" destOrd="6" presId="urn:microsoft.com/office/officeart/2008/layout/TitlePictureLineup"/>
    <dgm:cxn modelId="{82689289-FA9B-4D6F-9BE3-5D5AFFE04261}" type="presOf" srcId="{7A33BDC8-A043-43BA-B110-993C05171000}" destId="{A914C40F-6423-4399-AA48-129BC4525701}" srcOrd="0" destOrd="0" presId="urn:microsoft.com/office/officeart/2008/layout/TitlePictureLineup"/>
    <dgm:cxn modelId="{A08B7376-DE02-4119-BAF2-3EBB10668C2C}" srcId="{ACA8BFCB-14B5-4A2D-B090-922CEDDBDEE5}" destId="{CCF7A86B-6BFF-4CEF-9750-A4F40181FCC1}" srcOrd="2" destOrd="0" parTransId="{DC3E79A7-3387-4A32-BBE0-66C22F63DFA5}" sibTransId="{92FE0EE5-A097-4A96-B401-87C59F622A01}"/>
    <dgm:cxn modelId="{45BF5BB4-33F9-4D9E-9BCB-D5F03DEEAD0E}" type="presOf" srcId="{9D2FD948-5310-4D9D-AD8A-9E916897BEAE}" destId="{A914C40F-6423-4399-AA48-129BC4525701}" srcOrd="0" destOrd="6" presId="urn:microsoft.com/office/officeart/2008/layout/TitlePictureLineup"/>
    <dgm:cxn modelId="{E253B58A-E67D-4BFD-9D6F-CFD90DB31A08}" type="presOf" srcId="{D98DCF57-59A7-4D21-9EB1-047056EA70BC}" destId="{BCE64D83-B5A5-47D3-8D3A-592BF44DFFF3}" srcOrd="0" destOrd="9" presId="urn:microsoft.com/office/officeart/2008/layout/TitlePictureLineup"/>
    <dgm:cxn modelId="{985639DB-72D6-47E3-81EC-A0415AF4321B}" type="presOf" srcId="{92CFF9E5-851F-416F-A319-933C3A01B04A}" destId="{A914C40F-6423-4399-AA48-129BC4525701}" srcOrd="0" destOrd="1" presId="urn:microsoft.com/office/officeart/2008/layout/TitlePictureLineup"/>
    <dgm:cxn modelId="{56393486-E0A1-45F0-9302-F4EA8FEA44D5}" type="presOf" srcId="{2B8B4EBD-10BC-44B1-9E09-43185DCE0C14}" destId="{BCE64D83-B5A5-47D3-8D3A-592BF44DFFF3}" srcOrd="0" destOrd="0" presId="urn:microsoft.com/office/officeart/2008/layout/TitlePictureLineup"/>
    <dgm:cxn modelId="{22A9A41B-B0F9-4ED3-86D4-B33091DA1DF7}" srcId="{0F138D9C-EBD4-4AF2-8DFD-9083E8D111ED}" destId="{9BE5F246-3288-4260-824D-BD7AA221E728}" srcOrd="1" destOrd="0" parTransId="{D18FB0BE-4FCC-4F6A-B510-E51FBCA17391}" sibTransId="{92CFEDA5-7993-493E-9C97-6850CA38B174}"/>
    <dgm:cxn modelId="{45007F38-ADF2-463B-9822-EDDC093435F1}" type="presOf" srcId="{937A136A-2D32-4FB1-AB9A-E27A7DD476DE}" destId="{A914C40F-6423-4399-AA48-129BC4525701}" srcOrd="0" destOrd="3" presId="urn:microsoft.com/office/officeart/2008/layout/TitlePictureLineup"/>
    <dgm:cxn modelId="{452D6EFD-D1FA-47BD-ADAF-41D3238C4D3B}" srcId="{232876E2-896D-477E-BFF7-E5656A23C79A}" destId="{5E743E86-380E-4765-B732-D1C6B2D0B26D}" srcOrd="2" destOrd="0" parTransId="{22CD61F9-C890-4320-A85F-A8DF181343F3}" sibTransId="{5BECADF5-5E83-4CDC-AE1E-C99E18374165}"/>
    <dgm:cxn modelId="{08B8CF59-79A0-46A0-B49C-09300215227F}" srcId="{232876E2-896D-477E-BFF7-E5656A23C79A}" destId="{236C5D98-D377-4404-8A43-12D1A18DDDCA}" srcOrd="3" destOrd="0" parTransId="{C0DE3253-920B-4B66-BBD4-1D975336D6A1}" sibTransId="{1F32C4CC-45FE-4671-AEEF-543CF0408937}"/>
    <dgm:cxn modelId="{B297E6D0-F4F3-497A-8790-4699BDA8393F}" type="presOf" srcId="{232876E2-896D-477E-BFF7-E5656A23C79A}" destId="{1EEA76B2-9119-4E28-85CF-D2AB2935AB6D}" srcOrd="0" destOrd="0" presId="urn:microsoft.com/office/officeart/2008/layout/TitlePictureLineup"/>
    <dgm:cxn modelId="{4ADF75DF-8292-4F97-A18D-423823F8009E}" srcId="{AC077C3B-31A6-485F-9F7C-5B67BDD3F54D}" destId="{2FD9C02D-75CE-4A9D-9EB0-03F7B23F0348}" srcOrd="0" destOrd="0" parTransId="{936AF363-6015-4A65-BF15-4AF96D65CF52}" sibTransId="{DF9DA173-53A0-42D2-86AD-52525C2D768C}"/>
    <dgm:cxn modelId="{FE3E58B6-17F4-40C0-B75B-B54D4BA5D146}" srcId="{232876E2-896D-477E-BFF7-E5656A23C79A}" destId="{1661759A-758B-43D5-8F29-D84CB3012231}" srcOrd="0" destOrd="0" parTransId="{BFFFB5D7-58C8-4545-843F-8CE8CA18AD35}" sibTransId="{3C091D78-6F89-4C5C-8242-5EBAC3B7900D}"/>
    <dgm:cxn modelId="{2EDC4638-0FC0-42F0-A530-E853EC37BB94}" srcId="{CCF7A86B-6BFF-4CEF-9750-A4F40181FCC1}" destId="{AC077C3B-31A6-485F-9F7C-5B67BDD3F54D}" srcOrd="1" destOrd="0" parTransId="{CCB4C14F-DDE6-45DC-9A84-8234717E6984}" sibTransId="{D782A942-0937-4BA2-880B-B3D63561A42C}"/>
    <dgm:cxn modelId="{62B0A298-E721-4550-A96B-351EBE5936C3}" type="presOf" srcId="{236C5D98-D377-4404-8A43-12D1A18DDDCA}" destId="{AD80A422-F236-4073-802A-9391C2F7ECA3}" srcOrd="0" destOrd="5" presId="urn:microsoft.com/office/officeart/2008/layout/TitlePictureLineup"/>
    <dgm:cxn modelId="{740874BA-54EF-4A7F-880C-ABAA985F087E}" type="presOf" srcId="{0D178144-0D21-454F-949F-BF63923D76F8}" destId="{BCE64D83-B5A5-47D3-8D3A-592BF44DFFF3}" srcOrd="0" destOrd="2" presId="urn:microsoft.com/office/officeart/2008/layout/TitlePictureLineup"/>
    <dgm:cxn modelId="{848CA0BB-9C3C-4B82-AA6A-CED6C402D6A8}" type="presOf" srcId="{9719D813-1589-43CE-BBE9-DDC0E0164CB8}" destId="{BCE64D83-B5A5-47D3-8D3A-592BF44DFFF3}" srcOrd="0" destOrd="1" presId="urn:microsoft.com/office/officeart/2008/layout/TitlePictureLineup"/>
    <dgm:cxn modelId="{1E0A1ECB-7EA5-4B49-95AE-CC048B446BDF}" srcId="{2B8B4EBD-10BC-44B1-9E09-43185DCE0C14}" destId="{9719D813-1589-43CE-BBE9-DDC0E0164CB8}" srcOrd="0" destOrd="0" parTransId="{BC5F8394-C01D-4348-83A0-DB393547F475}" sibTransId="{DD63318D-4A8B-4222-976B-D0B0FDD62289}"/>
    <dgm:cxn modelId="{CB639127-0367-433B-8834-99F7E169D46B}" type="presOf" srcId="{2FD9C02D-75CE-4A9D-9EB0-03F7B23F0348}" destId="{BCE64D83-B5A5-47D3-8D3A-592BF44DFFF3}" srcOrd="0" destOrd="5" presId="urn:microsoft.com/office/officeart/2008/layout/TitlePictureLineup"/>
    <dgm:cxn modelId="{FC995750-701D-42B5-A08A-304919172E73}" srcId="{7A33BDC8-A043-43BA-B110-993C05171000}" destId="{937A136A-2D32-4FB1-AB9A-E27A7DD476DE}" srcOrd="2" destOrd="0" parTransId="{67C2F98F-C06E-427B-AF64-5DBB4D9F0FF8}" sibTransId="{23BEEC8B-8A01-426F-90E5-2323486006EA}"/>
    <dgm:cxn modelId="{ECE989CA-3D72-4907-A71D-A7E7286180D7}" srcId="{1661759A-758B-43D5-8F29-D84CB3012231}" destId="{09CE9EAA-2420-4F96-8453-33F5274601BE}" srcOrd="1" destOrd="0" parTransId="{E3A43F92-B8E4-41EE-99C3-949A9FBDF6C8}" sibTransId="{4C155EBB-4484-414F-8BC3-CE00353FC1D4}"/>
    <dgm:cxn modelId="{ACBF91A1-BA09-47CC-A43B-0F7A40F77816}" type="presParOf" srcId="{96EFF915-BB8F-4E60-8460-85CC61EED3CA}" destId="{6A66A361-CC17-4A23-BB2D-B0023E3CD812}" srcOrd="0" destOrd="0" presId="urn:microsoft.com/office/officeart/2008/layout/TitlePictureLineup"/>
    <dgm:cxn modelId="{196DDEC4-A16A-48C5-81B3-31B19E8A3C55}" type="presParOf" srcId="{6A66A361-CC17-4A23-BB2D-B0023E3CD812}" destId="{E07FA43A-9F6B-4B60-ADEE-1C7106C6D193}" srcOrd="0" destOrd="0" presId="urn:microsoft.com/office/officeart/2008/layout/TitlePictureLineup"/>
    <dgm:cxn modelId="{B6E91E40-1019-49F4-BB48-516E41F7AE76}" type="presParOf" srcId="{6A66A361-CC17-4A23-BB2D-B0023E3CD812}" destId="{453136D9-BF10-415E-8427-6F5D42F74973}" srcOrd="1" destOrd="0" presId="urn:microsoft.com/office/officeart/2008/layout/TitlePictureLineup"/>
    <dgm:cxn modelId="{7EE01127-3E00-421B-91D2-F18747FEED24}" type="presParOf" srcId="{6A66A361-CC17-4A23-BB2D-B0023E3CD812}" destId="{A914C40F-6423-4399-AA48-129BC4525701}" srcOrd="2" destOrd="0" presId="urn:microsoft.com/office/officeart/2008/layout/TitlePictureLineup"/>
    <dgm:cxn modelId="{FFB7E439-C81F-44DB-9EAA-6AB6AB88947F}" type="presParOf" srcId="{6A66A361-CC17-4A23-BB2D-B0023E3CD812}" destId="{EC07FCAC-CC1D-47B7-A71B-8269A519E42D}" srcOrd="3" destOrd="0" presId="urn:microsoft.com/office/officeart/2008/layout/TitlePictureLineup"/>
    <dgm:cxn modelId="{61610BE5-FE06-4F4F-B5A4-CAABB2F90A3F}" type="presParOf" srcId="{96EFF915-BB8F-4E60-8460-85CC61EED3CA}" destId="{DC354471-1AE3-4E08-85A5-E4229B80AA2B}" srcOrd="1" destOrd="0" presId="urn:microsoft.com/office/officeart/2008/layout/TitlePictureLineup"/>
    <dgm:cxn modelId="{7D81575D-B449-4259-9950-2EA6AEBC7AA8}" type="presParOf" srcId="{96EFF915-BB8F-4E60-8460-85CC61EED3CA}" destId="{CDE89E65-86D3-4D2F-BE9E-6F7A90728A26}" srcOrd="2" destOrd="0" presId="urn:microsoft.com/office/officeart/2008/layout/TitlePictureLineup"/>
    <dgm:cxn modelId="{5E4EF26F-5508-4133-8703-38C45383DE99}" type="presParOf" srcId="{CDE89E65-86D3-4D2F-BE9E-6F7A90728A26}" destId="{778C6E7E-AF6C-48BD-BB21-2E3147E86386}" srcOrd="0" destOrd="0" presId="urn:microsoft.com/office/officeart/2008/layout/TitlePictureLineup"/>
    <dgm:cxn modelId="{986FECC0-F1D1-44EA-B0C0-FFC3273F5ADE}" type="presParOf" srcId="{CDE89E65-86D3-4D2F-BE9E-6F7A90728A26}" destId="{5553A85A-6AB8-4614-90F4-C16E38A92C20}" srcOrd="1" destOrd="0" presId="urn:microsoft.com/office/officeart/2008/layout/TitlePictureLineup"/>
    <dgm:cxn modelId="{AA850439-BCA0-412E-B23C-AB0BAF970660}" type="presParOf" srcId="{CDE89E65-86D3-4D2F-BE9E-6F7A90728A26}" destId="{AD80A422-F236-4073-802A-9391C2F7ECA3}" srcOrd="2" destOrd="0" presId="urn:microsoft.com/office/officeart/2008/layout/TitlePictureLineup"/>
    <dgm:cxn modelId="{0F87A9EC-006C-473D-8F0A-E0F87D59B4E0}" type="presParOf" srcId="{CDE89E65-86D3-4D2F-BE9E-6F7A90728A26}" destId="{1EEA76B2-9119-4E28-85CF-D2AB2935AB6D}" srcOrd="3" destOrd="0" presId="urn:microsoft.com/office/officeart/2008/layout/TitlePictureLineup"/>
    <dgm:cxn modelId="{A314A5DD-4DF3-4729-BA67-FA621A5FA384}" type="presParOf" srcId="{96EFF915-BB8F-4E60-8460-85CC61EED3CA}" destId="{2682A302-561B-4016-ABC2-2E1BD41A930F}" srcOrd="3" destOrd="0" presId="urn:microsoft.com/office/officeart/2008/layout/TitlePictureLineup"/>
    <dgm:cxn modelId="{EC357276-FEAB-4913-96AD-7A213D917F2C}" type="presParOf" srcId="{96EFF915-BB8F-4E60-8460-85CC61EED3CA}" destId="{55CE2D79-D544-4F2F-98A5-2D8CC5688FC0}" srcOrd="4" destOrd="0" presId="urn:microsoft.com/office/officeart/2008/layout/TitlePictureLineup"/>
    <dgm:cxn modelId="{3C22CA69-6CFD-4C4E-900E-DA6C2F4F2CBE}" type="presParOf" srcId="{55CE2D79-D544-4F2F-98A5-2D8CC5688FC0}" destId="{FE26BE45-9404-4E30-9419-FC35D4A08A0E}" srcOrd="0" destOrd="0" presId="urn:microsoft.com/office/officeart/2008/layout/TitlePictureLineup"/>
    <dgm:cxn modelId="{610C7C6C-73F1-4CC5-BE63-375502644517}" type="presParOf" srcId="{55CE2D79-D544-4F2F-98A5-2D8CC5688FC0}" destId="{135384A2-CF4D-4FD8-9789-2626E5D90CEF}" srcOrd="1" destOrd="0" presId="urn:microsoft.com/office/officeart/2008/layout/TitlePictureLineup"/>
    <dgm:cxn modelId="{B7C158B3-540F-49F2-816D-F2E31575D0BE}" type="presParOf" srcId="{55CE2D79-D544-4F2F-98A5-2D8CC5688FC0}" destId="{BCE64D83-B5A5-47D3-8D3A-592BF44DFFF3}" srcOrd="2" destOrd="0" presId="urn:microsoft.com/office/officeart/2008/layout/TitlePictureLineup"/>
    <dgm:cxn modelId="{54FF77C6-A51C-4770-8639-C0F2F415C153}" type="presParOf" srcId="{55CE2D79-D544-4F2F-98A5-2D8CC5688FC0}" destId="{5F460525-45B1-41FD-A240-860910D35507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B1C842-B3FA-4478-8200-6FAEEB550349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68A64C7-303F-4EB1-A278-E1235AB2B438}">
      <dgm:prSet phldrT="[Text]"/>
      <dgm:spPr/>
      <dgm:t>
        <a:bodyPr/>
        <a:lstStyle/>
        <a:p>
          <a:r>
            <a:rPr lang="en-US" dirty="0" smtClean="0"/>
            <a:t>Hospital 1135  COVID-19 Waivers</a:t>
          </a:r>
          <a:endParaRPr lang="en-US" dirty="0"/>
        </a:p>
      </dgm:t>
    </dgm:pt>
    <dgm:pt modelId="{91E9AEFE-3D49-4F41-A242-56D455FA6FEC}" type="parTrans" cxnId="{B0607D30-B83C-47A9-8EE5-E0FDF6DA58DC}">
      <dgm:prSet/>
      <dgm:spPr/>
      <dgm:t>
        <a:bodyPr/>
        <a:lstStyle/>
        <a:p>
          <a:endParaRPr lang="en-US"/>
        </a:p>
      </dgm:t>
    </dgm:pt>
    <dgm:pt modelId="{06C1844F-137D-4F45-8E26-401AD82FC6E9}" type="sibTrans" cxnId="{B0607D30-B83C-47A9-8EE5-E0FDF6DA58DC}">
      <dgm:prSet/>
      <dgm:spPr/>
      <dgm:t>
        <a:bodyPr/>
        <a:lstStyle/>
        <a:p>
          <a:endParaRPr lang="en-US"/>
        </a:p>
      </dgm:t>
    </dgm:pt>
    <dgm:pt modelId="{0D707FBB-BA84-4838-BE50-7D48FD252063}" type="pres">
      <dgm:prSet presAssocID="{48B1C842-B3FA-4478-8200-6FAEEB55034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2C8659-7A58-4F37-83FA-43092D20C61B}" type="pres">
      <dgm:prSet presAssocID="{E68A64C7-303F-4EB1-A278-E1235AB2B438}" presName="parentLin" presStyleCnt="0"/>
      <dgm:spPr/>
    </dgm:pt>
    <dgm:pt modelId="{B743661E-E5F4-476A-96B7-345E56A763A0}" type="pres">
      <dgm:prSet presAssocID="{E68A64C7-303F-4EB1-A278-E1235AB2B438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1B5CE374-958F-4719-B95F-58F8AEB579C8}" type="pres">
      <dgm:prSet presAssocID="{E68A64C7-303F-4EB1-A278-E1235AB2B43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19E68-AA96-42C4-8180-65FBB2B89A98}" type="pres">
      <dgm:prSet presAssocID="{E68A64C7-303F-4EB1-A278-E1235AB2B438}" presName="negativeSpace" presStyleCnt="0"/>
      <dgm:spPr/>
    </dgm:pt>
    <dgm:pt modelId="{71B35E7F-0B23-4B3B-B502-ED1D6F847913}" type="pres">
      <dgm:prSet presAssocID="{E68A64C7-303F-4EB1-A278-E1235AB2B438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743A52CC-6624-42E2-BF67-6E54D2342D0B}" type="presOf" srcId="{E68A64C7-303F-4EB1-A278-E1235AB2B438}" destId="{B743661E-E5F4-476A-96B7-345E56A763A0}" srcOrd="0" destOrd="0" presId="urn:microsoft.com/office/officeart/2005/8/layout/list1"/>
    <dgm:cxn modelId="{84251B90-92A2-4250-98CF-18240772E020}" type="presOf" srcId="{48B1C842-B3FA-4478-8200-6FAEEB550349}" destId="{0D707FBB-BA84-4838-BE50-7D48FD252063}" srcOrd="0" destOrd="0" presId="urn:microsoft.com/office/officeart/2005/8/layout/list1"/>
    <dgm:cxn modelId="{715C3EFB-7E27-4BC0-B5CE-0E778ED0B7CB}" type="presOf" srcId="{E68A64C7-303F-4EB1-A278-E1235AB2B438}" destId="{1B5CE374-958F-4719-B95F-58F8AEB579C8}" srcOrd="1" destOrd="0" presId="urn:microsoft.com/office/officeart/2005/8/layout/list1"/>
    <dgm:cxn modelId="{B0607D30-B83C-47A9-8EE5-E0FDF6DA58DC}" srcId="{48B1C842-B3FA-4478-8200-6FAEEB550349}" destId="{E68A64C7-303F-4EB1-A278-E1235AB2B438}" srcOrd="0" destOrd="0" parTransId="{91E9AEFE-3D49-4F41-A242-56D455FA6FEC}" sibTransId="{06C1844F-137D-4F45-8E26-401AD82FC6E9}"/>
    <dgm:cxn modelId="{B5DC9E5A-2C63-4D40-A5B2-6EE3329A6442}" type="presParOf" srcId="{0D707FBB-BA84-4838-BE50-7D48FD252063}" destId="{C62C8659-7A58-4F37-83FA-43092D20C61B}" srcOrd="0" destOrd="0" presId="urn:microsoft.com/office/officeart/2005/8/layout/list1"/>
    <dgm:cxn modelId="{A3EF7EF4-AF93-4144-BF65-9E743C46EB5E}" type="presParOf" srcId="{C62C8659-7A58-4F37-83FA-43092D20C61B}" destId="{B743661E-E5F4-476A-96B7-345E56A763A0}" srcOrd="0" destOrd="0" presId="urn:microsoft.com/office/officeart/2005/8/layout/list1"/>
    <dgm:cxn modelId="{A27042DE-103E-4720-AEB9-462892116FC3}" type="presParOf" srcId="{C62C8659-7A58-4F37-83FA-43092D20C61B}" destId="{1B5CE374-958F-4719-B95F-58F8AEB579C8}" srcOrd="1" destOrd="0" presId="urn:microsoft.com/office/officeart/2005/8/layout/list1"/>
    <dgm:cxn modelId="{2BB0BA1C-EA51-4267-8F58-792638B1AA76}" type="presParOf" srcId="{0D707FBB-BA84-4838-BE50-7D48FD252063}" destId="{CBF19E68-AA96-42C4-8180-65FBB2B89A98}" srcOrd="1" destOrd="0" presId="urn:microsoft.com/office/officeart/2005/8/layout/list1"/>
    <dgm:cxn modelId="{FEEA06AD-601B-4CDB-8772-8F59E8C95FC9}" type="presParOf" srcId="{0D707FBB-BA84-4838-BE50-7D48FD252063}" destId="{71B35E7F-0B23-4B3B-B502-ED1D6F84791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BB1043-CAD6-4D6F-87D7-53229ECA00A9}" type="doc">
      <dgm:prSet loTypeId="urn:microsoft.com/office/officeart/2008/layout/PictureLineup" loCatId="pictur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4A1FE6F-C450-4AAF-8C2E-93C153BE0A3E}">
      <dgm:prSet phldrT="[Text]" custT="1"/>
      <dgm:spPr/>
      <dgm:t>
        <a:bodyPr/>
        <a:lstStyle/>
        <a:p>
          <a:pPr algn="ctr"/>
          <a:r>
            <a:rPr lang="en-US" sz="2000" b="1" dirty="0" smtClean="0"/>
            <a:t>Capacity</a:t>
          </a:r>
          <a:r>
            <a:rPr lang="en-US" sz="1400" b="1" dirty="0" smtClean="0"/>
            <a:t>	</a:t>
          </a:r>
          <a:endParaRPr lang="en-US" sz="1400" b="1" dirty="0"/>
        </a:p>
      </dgm:t>
    </dgm:pt>
    <dgm:pt modelId="{02613CAA-F662-4B5E-9B48-ACC04D8208EC}" type="parTrans" cxnId="{3B0F309A-CBF0-43EF-AB3E-8268796219E4}">
      <dgm:prSet/>
      <dgm:spPr/>
      <dgm:t>
        <a:bodyPr/>
        <a:lstStyle/>
        <a:p>
          <a:endParaRPr lang="en-US"/>
        </a:p>
      </dgm:t>
    </dgm:pt>
    <dgm:pt modelId="{AC1164D7-36ED-4804-A089-C5BC75C8BB11}" type="sibTrans" cxnId="{3B0F309A-CBF0-43EF-AB3E-8268796219E4}">
      <dgm:prSet/>
      <dgm:spPr/>
      <dgm:t>
        <a:bodyPr/>
        <a:lstStyle/>
        <a:p>
          <a:endParaRPr lang="en-US"/>
        </a:p>
      </dgm:t>
    </dgm:pt>
    <dgm:pt modelId="{B41677B3-40FE-44E3-AC54-F61C31298521}">
      <dgm:prSet phldrT="[Text]" custT="1"/>
      <dgm:spPr/>
      <dgm:t>
        <a:bodyPr/>
        <a:lstStyle/>
        <a:p>
          <a:pPr algn="l"/>
          <a:r>
            <a:rPr lang="en-US" sz="1200" dirty="0" smtClean="0"/>
            <a:t>May Create Surge Sites</a:t>
          </a:r>
          <a:endParaRPr lang="en-US" sz="1200" dirty="0"/>
        </a:p>
      </dgm:t>
    </dgm:pt>
    <dgm:pt modelId="{8A552771-EB3B-4C25-9C34-8523E5AAD919}" type="parTrans" cxnId="{AB57B8E5-2237-4F5D-821B-5862F33B59C7}">
      <dgm:prSet/>
      <dgm:spPr/>
      <dgm:t>
        <a:bodyPr/>
        <a:lstStyle/>
        <a:p>
          <a:endParaRPr lang="en-US"/>
        </a:p>
      </dgm:t>
    </dgm:pt>
    <dgm:pt modelId="{30FD85B7-6E00-442B-AF74-06AE744CE0A6}" type="sibTrans" cxnId="{AB57B8E5-2237-4F5D-821B-5862F33B59C7}">
      <dgm:prSet/>
      <dgm:spPr/>
      <dgm:t>
        <a:bodyPr/>
        <a:lstStyle/>
        <a:p>
          <a:endParaRPr lang="en-US"/>
        </a:p>
      </dgm:t>
    </dgm:pt>
    <dgm:pt modelId="{6D924B59-AE2A-4C84-AF9C-F9EEC4AFCD02}">
      <dgm:prSet phldrT="[Text]" custT="1"/>
      <dgm:spPr/>
      <dgm:t>
        <a:bodyPr/>
        <a:lstStyle/>
        <a:p>
          <a:pPr algn="ctr"/>
          <a:r>
            <a:rPr lang="en-US" sz="1800" b="1" dirty="0" smtClean="0"/>
            <a:t>Workforce</a:t>
          </a:r>
          <a:r>
            <a:rPr lang="en-US" sz="1400" b="1" dirty="0" smtClean="0"/>
            <a:t> </a:t>
          </a:r>
          <a:endParaRPr lang="en-US" sz="1400" b="1" dirty="0"/>
        </a:p>
      </dgm:t>
    </dgm:pt>
    <dgm:pt modelId="{68CF9B18-8F90-4A02-A8A6-E06520B001DD}" type="parTrans" cxnId="{3569E497-FF43-465C-879A-4F3A479447B0}">
      <dgm:prSet/>
      <dgm:spPr/>
      <dgm:t>
        <a:bodyPr/>
        <a:lstStyle/>
        <a:p>
          <a:endParaRPr lang="en-US"/>
        </a:p>
      </dgm:t>
    </dgm:pt>
    <dgm:pt modelId="{C872D42B-AF08-4E45-919F-C0F396F4D9BD}" type="sibTrans" cxnId="{3569E497-FF43-465C-879A-4F3A479447B0}">
      <dgm:prSet/>
      <dgm:spPr/>
      <dgm:t>
        <a:bodyPr/>
        <a:lstStyle/>
        <a:p>
          <a:endParaRPr lang="en-US"/>
        </a:p>
      </dgm:t>
    </dgm:pt>
    <dgm:pt modelId="{F74EF650-70B8-4D75-AA8F-B3F237BCC441}">
      <dgm:prSet phldrT="[Text]" custT="1"/>
      <dgm:spPr/>
      <dgm:t>
        <a:bodyPr/>
        <a:lstStyle/>
        <a:p>
          <a:pPr algn="l"/>
          <a:r>
            <a:rPr lang="en-US" sz="1400" dirty="0" smtClean="0"/>
            <a:t>Medical Staff Credentialing relaxed for expiring and new credentials</a:t>
          </a:r>
          <a:endParaRPr lang="en-US" sz="1400" dirty="0"/>
        </a:p>
      </dgm:t>
    </dgm:pt>
    <dgm:pt modelId="{AF9F2F57-B99D-4335-9B94-B4DC9C00BDCB}" type="parTrans" cxnId="{01FF5F69-39B1-454D-B092-0DCD7CD185B7}">
      <dgm:prSet/>
      <dgm:spPr/>
      <dgm:t>
        <a:bodyPr/>
        <a:lstStyle/>
        <a:p>
          <a:endParaRPr lang="en-US"/>
        </a:p>
      </dgm:t>
    </dgm:pt>
    <dgm:pt modelId="{805A4BB4-AC61-4A8F-BAFC-EAAF01E525EC}" type="sibTrans" cxnId="{01FF5F69-39B1-454D-B092-0DCD7CD185B7}">
      <dgm:prSet/>
      <dgm:spPr/>
      <dgm:t>
        <a:bodyPr/>
        <a:lstStyle/>
        <a:p>
          <a:endParaRPr lang="en-US"/>
        </a:p>
      </dgm:t>
    </dgm:pt>
    <dgm:pt modelId="{0CDAC6B8-9986-47E4-B884-D25B3024CD79}">
      <dgm:prSet phldrT="[Text]" custT="1"/>
      <dgm:spPr/>
      <dgm:t>
        <a:bodyPr/>
        <a:lstStyle/>
        <a:p>
          <a:pPr algn="ctr"/>
          <a:r>
            <a:rPr lang="en-US" sz="1800" b="1" dirty="0" smtClean="0"/>
            <a:t>Administrative</a:t>
          </a:r>
          <a:endParaRPr lang="en-US" sz="1800" b="1" dirty="0"/>
        </a:p>
      </dgm:t>
    </dgm:pt>
    <dgm:pt modelId="{D7ED02CE-A354-457A-B0ED-CE7E7C34F259}" type="parTrans" cxnId="{6376FCDE-55DF-4B43-8CD0-5E706DC57347}">
      <dgm:prSet/>
      <dgm:spPr/>
      <dgm:t>
        <a:bodyPr/>
        <a:lstStyle/>
        <a:p>
          <a:endParaRPr lang="en-US"/>
        </a:p>
      </dgm:t>
    </dgm:pt>
    <dgm:pt modelId="{E9885569-EB3F-4F8E-A3FD-8DF277F1F600}" type="sibTrans" cxnId="{6376FCDE-55DF-4B43-8CD0-5E706DC57347}">
      <dgm:prSet/>
      <dgm:spPr/>
      <dgm:t>
        <a:bodyPr/>
        <a:lstStyle/>
        <a:p>
          <a:endParaRPr lang="en-US"/>
        </a:p>
      </dgm:t>
    </dgm:pt>
    <dgm:pt modelId="{CA5FB4BE-61BE-4B57-B660-E53E76E10776}">
      <dgm:prSet phldrT="[Text]" custT="1"/>
      <dgm:spPr/>
      <dgm:t>
        <a:bodyPr/>
        <a:lstStyle/>
        <a:p>
          <a:pPr algn="l"/>
          <a:r>
            <a:rPr lang="en-US" sz="1200" dirty="0" smtClean="0"/>
            <a:t>Record Completion  &amp; Content Requirement Relaxed</a:t>
          </a:r>
          <a:endParaRPr lang="en-US" sz="1200" dirty="0"/>
        </a:p>
      </dgm:t>
    </dgm:pt>
    <dgm:pt modelId="{202B77B0-368A-4CE3-AFE3-14865D28DB28}" type="parTrans" cxnId="{FDC87378-1861-441D-9E57-07D93D37E928}">
      <dgm:prSet/>
      <dgm:spPr/>
      <dgm:t>
        <a:bodyPr/>
        <a:lstStyle/>
        <a:p>
          <a:endParaRPr lang="en-US"/>
        </a:p>
      </dgm:t>
    </dgm:pt>
    <dgm:pt modelId="{9F9D2560-6376-439E-A734-8BB9BDD7657B}" type="sibTrans" cxnId="{FDC87378-1861-441D-9E57-07D93D37E928}">
      <dgm:prSet/>
      <dgm:spPr/>
      <dgm:t>
        <a:bodyPr/>
        <a:lstStyle/>
        <a:p>
          <a:endParaRPr lang="en-US"/>
        </a:p>
      </dgm:t>
    </dgm:pt>
    <dgm:pt modelId="{42CC34F1-2C15-497F-A8FF-8D71882FE18B}">
      <dgm:prSet phldrT="[Text]" custT="1"/>
      <dgm:spPr/>
      <dgm:t>
        <a:bodyPr/>
        <a:lstStyle/>
        <a:p>
          <a:pPr algn="l"/>
          <a:r>
            <a:rPr lang="en-US" sz="1200" dirty="0" smtClean="0"/>
            <a:t>May Increase Licensed Beds</a:t>
          </a:r>
          <a:endParaRPr lang="en-US" sz="1200" dirty="0"/>
        </a:p>
      </dgm:t>
    </dgm:pt>
    <dgm:pt modelId="{66DF68EC-B850-45EE-8AC7-D799BF1BBDCD}" type="parTrans" cxnId="{9142D2C3-0FA1-4DB1-AD36-EEB65A1B6AD1}">
      <dgm:prSet/>
      <dgm:spPr/>
      <dgm:t>
        <a:bodyPr/>
        <a:lstStyle/>
        <a:p>
          <a:endParaRPr lang="en-US"/>
        </a:p>
      </dgm:t>
    </dgm:pt>
    <dgm:pt modelId="{E1466180-DA88-4F86-89A0-D01D2911D6EE}" type="sibTrans" cxnId="{9142D2C3-0FA1-4DB1-AD36-EEB65A1B6AD1}">
      <dgm:prSet/>
      <dgm:spPr/>
      <dgm:t>
        <a:bodyPr/>
        <a:lstStyle/>
        <a:p>
          <a:endParaRPr lang="en-US"/>
        </a:p>
      </dgm:t>
    </dgm:pt>
    <dgm:pt modelId="{B9B4500A-AA0E-4E43-9551-DCCB148D99A0}">
      <dgm:prSet phldrT="[Text]" custT="1"/>
      <dgm:spPr/>
      <dgm:t>
        <a:bodyPr/>
        <a:lstStyle/>
        <a:p>
          <a:pPr algn="l"/>
          <a:r>
            <a:rPr lang="en-US" sz="1200" dirty="0" smtClean="0"/>
            <a:t>3-Day </a:t>
          </a:r>
          <a:r>
            <a:rPr lang="en-US" sz="1200" dirty="0" err="1" smtClean="0"/>
            <a:t>Inpt</a:t>
          </a:r>
          <a:r>
            <a:rPr lang="en-US" sz="1200" dirty="0" smtClean="0"/>
            <a:t>. for SNF Stay is waived</a:t>
          </a:r>
          <a:endParaRPr lang="en-US" sz="1200" dirty="0"/>
        </a:p>
      </dgm:t>
    </dgm:pt>
    <dgm:pt modelId="{35D111ED-864F-4D65-999B-E6BB18B84911}" type="parTrans" cxnId="{C6E30BA3-F7E0-42B0-8D6E-511D54805A81}">
      <dgm:prSet/>
      <dgm:spPr/>
      <dgm:t>
        <a:bodyPr/>
        <a:lstStyle/>
        <a:p>
          <a:endParaRPr lang="en-US"/>
        </a:p>
      </dgm:t>
    </dgm:pt>
    <dgm:pt modelId="{AF0C9D12-83CC-442A-B23B-E39515495964}" type="sibTrans" cxnId="{C6E30BA3-F7E0-42B0-8D6E-511D54805A81}">
      <dgm:prSet/>
      <dgm:spPr/>
      <dgm:t>
        <a:bodyPr/>
        <a:lstStyle/>
        <a:p>
          <a:endParaRPr lang="en-US"/>
        </a:p>
      </dgm:t>
    </dgm:pt>
    <dgm:pt modelId="{3D57320B-995E-407B-9DE0-47947FF8312E}">
      <dgm:prSet phldrT="[Text]" custT="1"/>
      <dgm:spPr/>
      <dgm:t>
        <a:bodyPr/>
        <a:lstStyle/>
        <a:p>
          <a:pPr algn="l"/>
          <a:r>
            <a:rPr lang="en-US" sz="1200" dirty="0" smtClean="0"/>
            <a:t>Diagnosis Requirements for Home Oxygen Waived</a:t>
          </a:r>
          <a:endParaRPr lang="en-US" sz="1200" dirty="0"/>
        </a:p>
      </dgm:t>
    </dgm:pt>
    <dgm:pt modelId="{B620EB8D-F46A-4BFA-9622-5892BA13C821}" type="parTrans" cxnId="{B09762FA-988D-468C-9C60-8B5C9BFEDA8A}">
      <dgm:prSet/>
      <dgm:spPr/>
      <dgm:t>
        <a:bodyPr/>
        <a:lstStyle/>
        <a:p>
          <a:endParaRPr lang="en-US"/>
        </a:p>
      </dgm:t>
    </dgm:pt>
    <dgm:pt modelId="{EBCE9BE4-9648-41D8-B88D-9116BB33CFA2}" type="sibTrans" cxnId="{B09762FA-988D-468C-9C60-8B5C9BFEDA8A}">
      <dgm:prSet/>
      <dgm:spPr/>
      <dgm:t>
        <a:bodyPr/>
        <a:lstStyle/>
        <a:p>
          <a:endParaRPr lang="en-US"/>
        </a:p>
      </dgm:t>
    </dgm:pt>
    <dgm:pt modelId="{B40F40D1-CB3D-4CBF-8525-AAE721240AEE}">
      <dgm:prSet phldrT="[Text]" custT="1"/>
      <dgm:spPr/>
      <dgm:t>
        <a:bodyPr/>
        <a:lstStyle/>
        <a:p>
          <a:pPr algn="l"/>
          <a:r>
            <a:rPr lang="en-US" sz="1400" dirty="0" smtClean="0"/>
            <a:t>State Licensure requirements relaxed, state “fast-track” process created</a:t>
          </a:r>
          <a:endParaRPr lang="en-US" sz="1400" dirty="0"/>
        </a:p>
      </dgm:t>
    </dgm:pt>
    <dgm:pt modelId="{10C3D5A3-FC9B-4159-9FE0-67A4A763D678}" type="parTrans" cxnId="{57BDA4BD-A54E-48FE-A11C-E6BA68135B7E}">
      <dgm:prSet/>
      <dgm:spPr/>
      <dgm:t>
        <a:bodyPr/>
        <a:lstStyle/>
        <a:p>
          <a:endParaRPr lang="en-US"/>
        </a:p>
      </dgm:t>
    </dgm:pt>
    <dgm:pt modelId="{63B4E77C-6D88-47D2-A089-815ED0428C12}" type="sibTrans" cxnId="{57BDA4BD-A54E-48FE-A11C-E6BA68135B7E}">
      <dgm:prSet/>
      <dgm:spPr/>
      <dgm:t>
        <a:bodyPr/>
        <a:lstStyle/>
        <a:p>
          <a:endParaRPr lang="en-US"/>
        </a:p>
      </dgm:t>
    </dgm:pt>
    <dgm:pt modelId="{F77E16C9-A9D4-40E1-8FAA-C6D49DBA0FA4}">
      <dgm:prSet phldrT="[Text]" custT="1"/>
      <dgm:spPr/>
      <dgm:t>
        <a:bodyPr/>
        <a:lstStyle/>
        <a:p>
          <a:pPr algn="l"/>
          <a:r>
            <a:rPr lang="en-US" sz="1400" dirty="0" smtClean="0"/>
            <a:t>Certain Supervision Requirements Relaxed</a:t>
          </a:r>
          <a:endParaRPr lang="en-US" sz="1400" dirty="0"/>
        </a:p>
      </dgm:t>
    </dgm:pt>
    <dgm:pt modelId="{E6F21C01-C793-4B62-A50B-A2994E7D61D8}" type="parTrans" cxnId="{C8E446AA-B2CF-43B3-B520-C42C4E719D96}">
      <dgm:prSet/>
      <dgm:spPr/>
      <dgm:t>
        <a:bodyPr/>
        <a:lstStyle/>
        <a:p>
          <a:endParaRPr lang="en-US"/>
        </a:p>
      </dgm:t>
    </dgm:pt>
    <dgm:pt modelId="{7D46777A-82AB-4F38-9602-9310DFA59CF4}" type="sibTrans" cxnId="{C8E446AA-B2CF-43B3-B520-C42C4E719D96}">
      <dgm:prSet/>
      <dgm:spPr/>
      <dgm:t>
        <a:bodyPr/>
        <a:lstStyle/>
        <a:p>
          <a:endParaRPr lang="en-US"/>
        </a:p>
      </dgm:t>
    </dgm:pt>
    <dgm:pt modelId="{7E664DB9-193A-4DD3-B4E7-29B27D667324}">
      <dgm:prSet phldrT="[Text]" custT="1"/>
      <dgm:spPr/>
      <dgm:t>
        <a:bodyPr/>
        <a:lstStyle/>
        <a:p>
          <a:pPr algn="l"/>
          <a:r>
            <a:rPr lang="en-US" sz="1200" dirty="0" smtClean="0"/>
            <a:t>Options for Telehealth services increased</a:t>
          </a:r>
          <a:endParaRPr lang="en-US" sz="1200" dirty="0"/>
        </a:p>
      </dgm:t>
    </dgm:pt>
    <dgm:pt modelId="{1FB2B547-55C7-4A2B-AC3D-3AB8A690B6FB}" type="parTrans" cxnId="{E15882D2-CABE-4A3D-B10C-0F4070BA5801}">
      <dgm:prSet/>
      <dgm:spPr/>
      <dgm:t>
        <a:bodyPr/>
        <a:lstStyle/>
        <a:p>
          <a:endParaRPr lang="en-US"/>
        </a:p>
      </dgm:t>
    </dgm:pt>
    <dgm:pt modelId="{D4265E06-970B-4589-A931-A582E441F5B5}" type="sibTrans" cxnId="{E15882D2-CABE-4A3D-B10C-0F4070BA5801}">
      <dgm:prSet/>
      <dgm:spPr/>
      <dgm:t>
        <a:bodyPr/>
        <a:lstStyle/>
        <a:p>
          <a:endParaRPr lang="en-US"/>
        </a:p>
      </dgm:t>
    </dgm:pt>
    <dgm:pt modelId="{5AE05CFD-706D-48DA-8903-F2D81B887C9F}">
      <dgm:prSet phldrT="[Text]" custT="1"/>
      <dgm:spPr/>
      <dgm:t>
        <a:bodyPr/>
        <a:lstStyle/>
        <a:p>
          <a:pPr algn="l"/>
          <a:r>
            <a:rPr lang="en-US" sz="1200" dirty="0" smtClean="0"/>
            <a:t>CAH may increase beyond 25 beds</a:t>
          </a:r>
          <a:endParaRPr lang="en-US" sz="1200" dirty="0"/>
        </a:p>
      </dgm:t>
    </dgm:pt>
    <dgm:pt modelId="{A0D14ACF-CCD7-4A47-BBD6-E6637B062A0E}" type="parTrans" cxnId="{81163D1D-6544-4389-A20E-DAB304704EF9}">
      <dgm:prSet/>
      <dgm:spPr/>
      <dgm:t>
        <a:bodyPr/>
        <a:lstStyle/>
        <a:p>
          <a:endParaRPr lang="en-US"/>
        </a:p>
      </dgm:t>
    </dgm:pt>
    <dgm:pt modelId="{13E6B271-997A-4BE6-8B2D-4BB53843DC0E}" type="sibTrans" cxnId="{81163D1D-6544-4389-A20E-DAB304704EF9}">
      <dgm:prSet/>
      <dgm:spPr/>
      <dgm:t>
        <a:bodyPr/>
        <a:lstStyle/>
        <a:p>
          <a:endParaRPr lang="en-US"/>
        </a:p>
      </dgm:t>
    </dgm:pt>
    <dgm:pt modelId="{F9B344D4-4173-4F5E-918B-A7E212D16D17}">
      <dgm:prSet phldrT="[Text]" custT="1"/>
      <dgm:spPr/>
      <dgm:t>
        <a:bodyPr/>
        <a:lstStyle/>
        <a:p>
          <a:pPr algn="l"/>
          <a:r>
            <a:rPr lang="en-US" sz="1200" dirty="0" smtClean="0"/>
            <a:t>CAH may have a LOS greater than 96 hours</a:t>
          </a:r>
        </a:p>
        <a:p>
          <a:pPr algn="l"/>
          <a:endParaRPr lang="en-US" sz="1100" dirty="0"/>
        </a:p>
      </dgm:t>
    </dgm:pt>
    <dgm:pt modelId="{696DBB98-B40E-4483-B350-FA94954A5A18}" type="parTrans" cxnId="{94101B7D-F2DE-41C5-9AD6-2C2F42A8D9F8}">
      <dgm:prSet/>
      <dgm:spPr/>
      <dgm:t>
        <a:bodyPr/>
        <a:lstStyle/>
        <a:p>
          <a:endParaRPr lang="en-US"/>
        </a:p>
      </dgm:t>
    </dgm:pt>
    <dgm:pt modelId="{A87B5C8C-C1A0-4D9C-BBAB-C056394967EE}" type="sibTrans" cxnId="{94101B7D-F2DE-41C5-9AD6-2C2F42A8D9F8}">
      <dgm:prSet/>
      <dgm:spPr/>
      <dgm:t>
        <a:bodyPr/>
        <a:lstStyle/>
        <a:p>
          <a:endParaRPr lang="en-US"/>
        </a:p>
      </dgm:t>
    </dgm:pt>
    <dgm:pt modelId="{DEDC8053-7B9B-4284-B275-DBAD690C8B10}">
      <dgm:prSet phldrT="[Text]" custT="1"/>
      <dgm:spPr/>
      <dgm:t>
        <a:bodyPr/>
        <a:lstStyle/>
        <a:p>
          <a:pPr algn="l"/>
          <a:r>
            <a:rPr lang="en-US" sz="1200" dirty="0" smtClean="0"/>
            <a:t>Verbal Order utilization &amp; 48hr signature requirement relaxed</a:t>
          </a:r>
          <a:endParaRPr lang="en-US" sz="1200" dirty="0"/>
        </a:p>
      </dgm:t>
    </dgm:pt>
    <dgm:pt modelId="{AFC8E0F2-1BC2-4D9B-8B5C-9693C34FE283}" type="parTrans" cxnId="{E2126C07-4C20-4E0B-8F53-2FA31BCCB31B}">
      <dgm:prSet/>
      <dgm:spPr/>
      <dgm:t>
        <a:bodyPr/>
        <a:lstStyle/>
        <a:p>
          <a:endParaRPr lang="en-US"/>
        </a:p>
      </dgm:t>
    </dgm:pt>
    <dgm:pt modelId="{5203954D-3171-4694-80EE-8AB83ED277CD}" type="sibTrans" cxnId="{E2126C07-4C20-4E0B-8F53-2FA31BCCB31B}">
      <dgm:prSet/>
      <dgm:spPr/>
      <dgm:t>
        <a:bodyPr/>
        <a:lstStyle/>
        <a:p>
          <a:endParaRPr lang="en-US"/>
        </a:p>
      </dgm:t>
    </dgm:pt>
    <dgm:pt modelId="{87A0F8AC-883B-465F-B93F-4211A5E8BD0F}">
      <dgm:prSet phldrT="[Text]" custT="1"/>
      <dgm:spPr/>
      <dgm:t>
        <a:bodyPr/>
        <a:lstStyle/>
        <a:p>
          <a:pPr algn="l"/>
          <a:r>
            <a:rPr lang="en-US" sz="1200" dirty="0" smtClean="0"/>
            <a:t>Discharge Planning Requirements Relaxed, i.e. freedom of choice, list of quality data, list of HHAs, SNFs, Hospice</a:t>
          </a:r>
          <a:endParaRPr lang="en-US" sz="1200" dirty="0"/>
        </a:p>
      </dgm:t>
    </dgm:pt>
    <dgm:pt modelId="{CA4A6275-E6CB-4E3F-A46D-C8307BDD6C30}" type="parTrans" cxnId="{8490932A-36A0-4CC3-A56D-846F4AF09975}">
      <dgm:prSet/>
      <dgm:spPr/>
      <dgm:t>
        <a:bodyPr/>
        <a:lstStyle/>
        <a:p>
          <a:endParaRPr lang="en-US"/>
        </a:p>
      </dgm:t>
    </dgm:pt>
    <dgm:pt modelId="{F7FC73B5-EB45-41FC-AD7A-A5F8DD64F69C}" type="sibTrans" cxnId="{8490932A-36A0-4CC3-A56D-846F4AF09975}">
      <dgm:prSet/>
      <dgm:spPr/>
      <dgm:t>
        <a:bodyPr/>
        <a:lstStyle/>
        <a:p>
          <a:endParaRPr lang="en-US"/>
        </a:p>
      </dgm:t>
    </dgm:pt>
    <dgm:pt modelId="{746F07B0-9200-4E4A-85B7-13906B61BCAE}">
      <dgm:prSet phldrT="[Text]" custT="1"/>
      <dgm:spPr/>
      <dgm:t>
        <a:bodyPr/>
        <a:lstStyle/>
        <a:p>
          <a:pPr algn="l"/>
          <a:r>
            <a:rPr lang="en-US" sz="1200" dirty="0" smtClean="0"/>
            <a:t>UR Plan &amp; QMS: Committee meetings &amp; reviews not required to be completed, note medical necessity still required; improvement activities focus on PHE</a:t>
          </a:r>
          <a:endParaRPr lang="en-US" sz="1200" dirty="0"/>
        </a:p>
      </dgm:t>
    </dgm:pt>
    <dgm:pt modelId="{36D48BDC-B4A4-4AD6-8A02-BD8AE067033A}" type="parTrans" cxnId="{5A427AE8-781A-4CB6-A02C-D7E51493E397}">
      <dgm:prSet/>
      <dgm:spPr/>
      <dgm:t>
        <a:bodyPr/>
        <a:lstStyle/>
        <a:p>
          <a:endParaRPr lang="en-US"/>
        </a:p>
      </dgm:t>
    </dgm:pt>
    <dgm:pt modelId="{BF69E9FE-2385-457B-9627-21780795FB03}" type="sibTrans" cxnId="{5A427AE8-781A-4CB6-A02C-D7E51493E397}">
      <dgm:prSet/>
      <dgm:spPr/>
      <dgm:t>
        <a:bodyPr/>
        <a:lstStyle/>
        <a:p>
          <a:endParaRPr lang="en-US"/>
        </a:p>
      </dgm:t>
    </dgm:pt>
    <dgm:pt modelId="{DE639874-1A43-47B8-8A8E-26DD337FF803}">
      <dgm:prSet phldrT="[Text]" custT="1"/>
      <dgm:spPr/>
      <dgm:t>
        <a:bodyPr/>
        <a:lstStyle/>
        <a:p>
          <a:pPr algn="l"/>
          <a:r>
            <a:rPr lang="en-US" sz="1200" dirty="0" smtClean="0"/>
            <a:t>Nursing Care Plan  documentation requirements have been relaxed </a:t>
          </a:r>
          <a:endParaRPr lang="en-US" sz="1200" dirty="0"/>
        </a:p>
      </dgm:t>
    </dgm:pt>
    <dgm:pt modelId="{1EFFFDC7-9C2E-4D3A-94D6-04BF19442B34}" type="parTrans" cxnId="{E2B5882C-2E3C-4367-AC15-383C96237C0D}">
      <dgm:prSet/>
      <dgm:spPr/>
      <dgm:t>
        <a:bodyPr/>
        <a:lstStyle/>
        <a:p>
          <a:endParaRPr lang="en-US"/>
        </a:p>
      </dgm:t>
    </dgm:pt>
    <dgm:pt modelId="{BF99FF74-0FB1-4CDD-AF8D-D5785DF6F23D}" type="sibTrans" cxnId="{E2B5882C-2E3C-4367-AC15-383C96237C0D}">
      <dgm:prSet/>
      <dgm:spPr/>
      <dgm:t>
        <a:bodyPr/>
        <a:lstStyle/>
        <a:p>
          <a:endParaRPr lang="en-US"/>
        </a:p>
      </dgm:t>
    </dgm:pt>
    <dgm:pt modelId="{A1C04257-DB2C-4E23-B405-883D6902A562}">
      <dgm:prSet phldrT="[Text]" custT="1"/>
      <dgm:spPr/>
      <dgm:t>
        <a:bodyPr/>
        <a:lstStyle/>
        <a:p>
          <a:pPr algn="l"/>
          <a:r>
            <a:rPr lang="en-US" sz="1200" dirty="0" smtClean="0"/>
            <a:t>Requires state notification</a:t>
          </a:r>
          <a:endParaRPr lang="en-US" sz="1200" dirty="0"/>
        </a:p>
      </dgm:t>
    </dgm:pt>
    <dgm:pt modelId="{1849FDB0-A822-4653-B1FB-042B717F8E1D}" type="parTrans" cxnId="{DD896D52-3A14-4AD8-8EFE-946ED95D7E95}">
      <dgm:prSet/>
      <dgm:spPr/>
      <dgm:t>
        <a:bodyPr/>
        <a:lstStyle/>
        <a:p>
          <a:endParaRPr lang="en-US"/>
        </a:p>
      </dgm:t>
    </dgm:pt>
    <dgm:pt modelId="{80AA11F0-92AE-42EB-A236-095B4ABDE386}" type="sibTrans" cxnId="{DD896D52-3A14-4AD8-8EFE-946ED95D7E95}">
      <dgm:prSet/>
      <dgm:spPr/>
      <dgm:t>
        <a:bodyPr/>
        <a:lstStyle/>
        <a:p>
          <a:endParaRPr lang="en-US"/>
        </a:p>
      </dgm:t>
    </dgm:pt>
    <dgm:pt modelId="{BDE9EC6D-780D-4EA4-9E16-96B87D7865B2}">
      <dgm:prSet phldrT="[Text]" custT="1"/>
      <dgm:spPr/>
      <dgm:t>
        <a:bodyPr/>
        <a:lstStyle/>
        <a:p>
          <a:pPr algn="l"/>
          <a:r>
            <a:rPr lang="en-US" sz="1200" dirty="0" smtClean="0"/>
            <a:t>Requires state notification </a:t>
          </a:r>
          <a:endParaRPr lang="en-US" sz="1200" dirty="0"/>
        </a:p>
      </dgm:t>
    </dgm:pt>
    <dgm:pt modelId="{ECC02157-BB3F-4A43-AD60-39B3DE5D65BE}" type="parTrans" cxnId="{EA4B783D-EA2F-434A-985A-1666D1FE0FF0}">
      <dgm:prSet/>
      <dgm:spPr/>
      <dgm:t>
        <a:bodyPr/>
        <a:lstStyle/>
        <a:p>
          <a:endParaRPr lang="en-US"/>
        </a:p>
      </dgm:t>
    </dgm:pt>
    <dgm:pt modelId="{269E28C8-8C89-4900-8BED-5FDB9D0DD44C}" type="sibTrans" cxnId="{EA4B783D-EA2F-434A-985A-1666D1FE0FF0}">
      <dgm:prSet/>
      <dgm:spPr/>
      <dgm:t>
        <a:bodyPr/>
        <a:lstStyle/>
        <a:p>
          <a:endParaRPr lang="en-US"/>
        </a:p>
      </dgm:t>
    </dgm:pt>
    <dgm:pt modelId="{999F275D-05BB-421E-8B22-436A6B85827F}" type="pres">
      <dgm:prSet presAssocID="{89BB1043-CAD6-4D6F-87D7-53229ECA00A9}" presName="Name0" presStyleCnt="0">
        <dgm:presLayoutVars>
          <dgm:chMax/>
          <dgm:chPref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DC576E-B111-4890-AF95-226FCC78D889}" type="pres">
      <dgm:prSet presAssocID="{54A1FE6F-C450-4AAF-8C2E-93C153BE0A3E}" presName="composite" presStyleCnt="0"/>
      <dgm:spPr/>
    </dgm:pt>
    <dgm:pt modelId="{34726748-ED79-444E-8981-481D0FCC9D6E}" type="pres">
      <dgm:prSet presAssocID="{54A1FE6F-C450-4AAF-8C2E-93C153BE0A3E}" presName="Image" presStyleLbl="alignNode1" presStyleIdx="0" presStyleCnt="3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676" t="6057" r="2676" b="6057"/>
          </a:stretch>
        </a:blipFill>
      </dgm:spPr>
    </dgm:pt>
    <dgm:pt modelId="{09BE9294-4812-4DB2-B84C-AEB6057CC9B3}" type="pres">
      <dgm:prSet presAssocID="{54A1FE6F-C450-4AAF-8C2E-93C153BE0A3E}" presName="Accent" presStyleLbl="parChTrans1D1" presStyleIdx="0" presStyleCnt="3"/>
      <dgm:spPr/>
    </dgm:pt>
    <dgm:pt modelId="{D33443AA-0E85-494E-953B-2CC581D3D088}" type="pres">
      <dgm:prSet presAssocID="{54A1FE6F-C450-4AAF-8C2E-93C153BE0A3E}" presName="Paren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A1510-74D7-4BBB-A041-C7FD982B16D1}" type="pres">
      <dgm:prSet presAssocID="{AC1164D7-36ED-4804-A089-C5BC75C8BB11}" presName="sibTrans" presStyleCnt="0"/>
      <dgm:spPr/>
    </dgm:pt>
    <dgm:pt modelId="{6060545A-8244-43A3-BC21-39C2D5BFA792}" type="pres">
      <dgm:prSet presAssocID="{6D924B59-AE2A-4C84-AF9C-F9EEC4AFCD02}" presName="composite" presStyleCnt="0"/>
      <dgm:spPr/>
    </dgm:pt>
    <dgm:pt modelId="{5891332D-1453-4B8F-B816-71B84D504BE5}" type="pres">
      <dgm:prSet presAssocID="{6D924B59-AE2A-4C84-AF9C-F9EEC4AFCD02}" presName="Image" presStyleLbl="alignNode1" presStyleIdx="1" presStyleCnt="3"/>
      <dgm:spPr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261" t="13836" r="7261" b="13836"/>
          </a:stretch>
        </a:blipFill>
      </dgm:spPr>
    </dgm:pt>
    <dgm:pt modelId="{B1F17677-CB36-4D65-B525-1A2C68C4652D}" type="pres">
      <dgm:prSet presAssocID="{6D924B59-AE2A-4C84-AF9C-F9EEC4AFCD02}" presName="Accent" presStyleLbl="parChTrans1D1" presStyleIdx="1" presStyleCnt="3"/>
      <dgm:spPr/>
    </dgm:pt>
    <dgm:pt modelId="{928B5B8F-8852-4AD2-A5A6-D91A2ECC8BEC}" type="pres">
      <dgm:prSet presAssocID="{6D924B59-AE2A-4C84-AF9C-F9EEC4AFCD02}" presName="Paren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C3E37-BF48-406B-9782-BD5348D819A2}" type="pres">
      <dgm:prSet presAssocID="{C872D42B-AF08-4E45-919F-C0F396F4D9BD}" presName="sibTrans" presStyleCnt="0"/>
      <dgm:spPr/>
    </dgm:pt>
    <dgm:pt modelId="{4E28972E-C3FB-4415-B304-0BEA0B5B8B82}" type="pres">
      <dgm:prSet presAssocID="{0CDAC6B8-9986-47E4-B884-D25B3024CD79}" presName="composite" presStyleCnt="0"/>
      <dgm:spPr/>
    </dgm:pt>
    <dgm:pt modelId="{9145A42A-BA2E-42ED-8C25-4AE5AEEE63EA}" type="pres">
      <dgm:prSet presAssocID="{0CDAC6B8-9986-47E4-B884-D25B3024CD79}" presName="Image" presStyleLbl="alignNode1" presStyleIdx="2" presStyleCnt="3"/>
      <dgm:spPr>
        <a:blipFill dpi="0" rotWithShape="1">
          <a:blip xmlns:r="http://schemas.openxmlformats.org/officeDocument/2006/relationships" r:embed="rId3"/>
          <a:srcRect/>
          <a:stretch>
            <a:fillRect l="2676" t="4366" r="2676" b="4366"/>
          </a:stretch>
        </a:blipFill>
      </dgm:spPr>
    </dgm:pt>
    <dgm:pt modelId="{511810DD-9341-499E-9ECF-82B25377B2D9}" type="pres">
      <dgm:prSet presAssocID="{0CDAC6B8-9986-47E4-B884-D25B3024CD79}" presName="Accent" presStyleLbl="parChTrans1D1" presStyleIdx="2" presStyleCnt="3"/>
      <dgm:spPr/>
    </dgm:pt>
    <dgm:pt modelId="{241A3D3B-8246-48D0-B1EC-5B12C7D6139B}" type="pres">
      <dgm:prSet presAssocID="{0CDAC6B8-9986-47E4-B884-D25B3024CD79}" presName="Paren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B57B8E5-2237-4F5D-821B-5862F33B59C7}" srcId="{54A1FE6F-C450-4AAF-8C2E-93C153BE0A3E}" destId="{B41677B3-40FE-44E3-AC54-F61C31298521}" srcOrd="0" destOrd="0" parTransId="{8A552771-EB3B-4C25-9C34-8523E5AAD919}" sibTransId="{30FD85B7-6E00-442B-AF74-06AE744CE0A6}"/>
    <dgm:cxn modelId="{B09762FA-988D-468C-9C60-8B5C9BFEDA8A}" srcId="{54A1FE6F-C450-4AAF-8C2E-93C153BE0A3E}" destId="{3D57320B-995E-407B-9DE0-47947FF8312E}" srcOrd="3" destOrd="0" parTransId="{B620EB8D-F46A-4BFA-9622-5892BA13C821}" sibTransId="{EBCE9BE4-9648-41D8-B88D-9116BB33CFA2}"/>
    <dgm:cxn modelId="{3866E36B-DEBD-4F8F-AB3E-D1D654E96707}" type="presOf" srcId="{F9B344D4-4173-4F5E-918B-A7E212D16D17}" destId="{D33443AA-0E85-494E-953B-2CC581D3D088}" srcOrd="0" destOrd="9" presId="urn:microsoft.com/office/officeart/2008/layout/PictureLineup"/>
    <dgm:cxn modelId="{4AF4BE9D-C148-4151-96D6-51768A465880}" type="presOf" srcId="{B40F40D1-CB3D-4CBF-8525-AAE721240AEE}" destId="{928B5B8F-8852-4AD2-A5A6-D91A2ECC8BEC}" srcOrd="0" destOrd="2" presId="urn:microsoft.com/office/officeart/2008/layout/PictureLineup"/>
    <dgm:cxn modelId="{57BDA4BD-A54E-48FE-A11C-E6BA68135B7E}" srcId="{6D924B59-AE2A-4C84-AF9C-F9EEC4AFCD02}" destId="{B40F40D1-CB3D-4CBF-8525-AAE721240AEE}" srcOrd="1" destOrd="0" parTransId="{10C3D5A3-FC9B-4159-9FE0-67A4A763D678}" sibTransId="{63B4E77C-6D88-47D2-A089-815ED0428C12}"/>
    <dgm:cxn modelId="{3B0F309A-CBF0-43EF-AB3E-8268796219E4}" srcId="{89BB1043-CAD6-4D6F-87D7-53229ECA00A9}" destId="{54A1FE6F-C450-4AAF-8C2E-93C153BE0A3E}" srcOrd="0" destOrd="0" parTransId="{02613CAA-F662-4B5E-9B48-ACC04D8208EC}" sibTransId="{AC1164D7-36ED-4804-A089-C5BC75C8BB11}"/>
    <dgm:cxn modelId="{4A6E6E65-773A-4886-89AF-CA0D7F06B8E9}" type="presOf" srcId="{DE639874-1A43-47B8-8A8E-26DD337FF803}" destId="{241A3D3B-8246-48D0-B1EC-5B12C7D6139B}" srcOrd="0" destOrd="5" presId="urn:microsoft.com/office/officeart/2008/layout/PictureLineup"/>
    <dgm:cxn modelId="{9142D2C3-0FA1-4DB1-AD36-EEB65A1B6AD1}" srcId="{54A1FE6F-C450-4AAF-8C2E-93C153BE0A3E}" destId="{42CC34F1-2C15-497F-A8FF-8D71882FE18B}" srcOrd="1" destOrd="0" parTransId="{66DF68EC-B850-45EE-8AC7-D799BF1BBDCD}" sibTransId="{E1466180-DA88-4F86-89A0-D01D2911D6EE}"/>
    <dgm:cxn modelId="{E15882D2-CABE-4A3D-B10C-0F4070BA5801}" srcId="{54A1FE6F-C450-4AAF-8C2E-93C153BE0A3E}" destId="{7E664DB9-193A-4DD3-B4E7-29B27D667324}" srcOrd="4" destOrd="0" parTransId="{1FB2B547-55C7-4A2B-AC3D-3AB8A690B6FB}" sibTransId="{D4265E06-970B-4589-A931-A582E441F5B5}"/>
    <dgm:cxn modelId="{E2B5882C-2E3C-4367-AC15-383C96237C0D}" srcId="{0CDAC6B8-9986-47E4-B884-D25B3024CD79}" destId="{DE639874-1A43-47B8-8A8E-26DD337FF803}" srcOrd="4" destOrd="0" parTransId="{1EFFFDC7-9C2E-4D3A-94D6-04BF19442B34}" sibTransId="{BF99FF74-0FB1-4CDD-AF8D-D5785DF6F23D}"/>
    <dgm:cxn modelId="{DE071E20-B75B-4EA5-A433-E204519DC56A}" type="presOf" srcId="{3D57320B-995E-407B-9DE0-47947FF8312E}" destId="{D33443AA-0E85-494E-953B-2CC581D3D088}" srcOrd="0" destOrd="6" presId="urn:microsoft.com/office/officeart/2008/layout/PictureLineup"/>
    <dgm:cxn modelId="{E4646E54-F5E9-4482-B352-7683B8666E10}" type="presOf" srcId="{BDE9EC6D-780D-4EA4-9E16-96B87D7865B2}" destId="{D33443AA-0E85-494E-953B-2CC581D3D088}" srcOrd="0" destOrd="4" presId="urn:microsoft.com/office/officeart/2008/layout/PictureLineup"/>
    <dgm:cxn modelId="{3EA7CD65-D723-49FD-80A2-9678D886E65C}" type="presOf" srcId="{7E664DB9-193A-4DD3-B4E7-29B27D667324}" destId="{D33443AA-0E85-494E-953B-2CC581D3D088}" srcOrd="0" destOrd="7" presId="urn:microsoft.com/office/officeart/2008/layout/PictureLineup"/>
    <dgm:cxn modelId="{C6E30BA3-F7E0-42B0-8D6E-511D54805A81}" srcId="{54A1FE6F-C450-4AAF-8C2E-93C153BE0A3E}" destId="{B9B4500A-AA0E-4E43-9551-DCCB148D99A0}" srcOrd="2" destOrd="0" parTransId="{35D111ED-864F-4D65-999B-E6BB18B84911}" sibTransId="{AF0C9D12-83CC-442A-B23B-E39515495964}"/>
    <dgm:cxn modelId="{9EADB29A-6064-41F8-B57B-A0F937D4F862}" type="presOf" srcId="{6D924B59-AE2A-4C84-AF9C-F9EEC4AFCD02}" destId="{928B5B8F-8852-4AD2-A5A6-D91A2ECC8BEC}" srcOrd="0" destOrd="0" presId="urn:microsoft.com/office/officeart/2008/layout/PictureLineup"/>
    <dgm:cxn modelId="{4744B9F7-FCD2-45F0-8894-1C5ABD8F16E3}" type="presOf" srcId="{F74EF650-70B8-4D75-AA8F-B3F237BCC441}" destId="{928B5B8F-8852-4AD2-A5A6-D91A2ECC8BEC}" srcOrd="0" destOrd="1" presId="urn:microsoft.com/office/officeart/2008/layout/PictureLineup"/>
    <dgm:cxn modelId="{AEFB7583-C18C-41F2-B9B3-675512D42607}" type="presOf" srcId="{B9B4500A-AA0E-4E43-9551-DCCB148D99A0}" destId="{D33443AA-0E85-494E-953B-2CC581D3D088}" srcOrd="0" destOrd="5" presId="urn:microsoft.com/office/officeart/2008/layout/PictureLineup"/>
    <dgm:cxn modelId="{5A427AE8-781A-4CB6-A02C-D7E51493E397}" srcId="{0CDAC6B8-9986-47E4-B884-D25B3024CD79}" destId="{746F07B0-9200-4E4A-85B7-13906B61BCAE}" srcOrd="3" destOrd="0" parTransId="{36D48BDC-B4A4-4AD6-8A02-BD8AE067033A}" sibTransId="{BF69E9FE-2385-457B-9627-21780795FB03}"/>
    <dgm:cxn modelId="{FDC87378-1861-441D-9E57-07D93D37E928}" srcId="{0CDAC6B8-9986-47E4-B884-D25B3024CD79}" destId="{CA5FB4BE-61BE-4B57-B660-E53E76E10776}" srcOrd="0" destOrd="0" parTransId="{202B77B0-368A-4CE3-AFE3-14865D28DB28}" sibTransId="{9F9D2560-6376-439E-A734-8BB9BDD7657B}"/>
    <dgm:cxn modelId="{3FAE4469-996A-42A9-A2FD-C2077979932B}" type="presOf" srcId="{A1C04257-DB2C-4E23-B405-883D6902A562}" destId="{D33443AA-0E85-494E-953B-2CC581D3D088}" srcOrd="0" destOrd="2" presId="urn:microsoft.com/office/officeart/2008/layout/PictureLineup"/>
    <dgm:cxn modelId="{DD896D52-3A14-4AD8-8EFE-946ED95D7E95}" srcId="{B41677B3-40FE-44E3-AC54-F61C31298521}" destId="{A1C04257-DB2C-4E23-B405-883D6902A562}" srcOrd="0" destOrd="0" parTransId="{1849FDB0-A822-4653-B1FB-042B717F8E1D}" sibTransId="{80AA11F0-92AE-42EB-A236-095B4ABDE386}"/>
    <dgm:cxn modelId="{8490932A-36A0-4CC3-A56D-846F4AF09975}" srcId="{0CDAC6B8-9986-47E4-B884-D25B3024CD79}" destId="{87A0F8AC-883B-465F-B93F-4211A5E8BD0F}" srcOrd="2" destOrd="0" parTransId="{CA4A6275-E6CB-4E3F-A46D-C8307BDD6C30}" sibTransId="{F7FC73B5-EB45-41FC-AD7A-A5F8DD64F69C}"/>
    <dgm:cxn modelId="{39C49F64-73C4-4E3F-8870-6D9B075BAFA1}" type="presOf" srcId="{5AE05CFD-706D-48DA-8903-F2D81B887C9F}" destId="{D33443AA-0E85-494E-953B-2CC581D3D088}" srcOrd="0" destOrd="8" presId="urn:microsoft.com/office/officeart/2008/layout/PictureLineup"/>
    <dgm:cxn modelId="{0E9C6FED-DCD2-4711-9517-54D295774F9E}" type="presOf" srcId="{746F07B0-9200-4E4A-85B7-13906B61BCAE}" destId="{241A3D3B-8246-48D0-B1EC-5B12C7D6139B}" srcOrd="0" destOrd="4" presId="urn:microsoft.com/office/officeart/2008/layout/PictureLineup"/>
    <dgm:cxn modelId="{6376FCDE-55DF-4B43-8CD0-5E706DC57347}" srcId="{89BB1043-CAD6-4D6F-87D7-53229ECA00A9}" destId="{0CDAC6B8-9986-47E4-B884-D25B3024CD79}" srcOrd="2" destOrd="0" parTransId="{D7ED02CE-A354-457A-B0ED-CE7E7C34F259}" sibTransId="{E9885569-EB3F-4F8E-A3FD-8DF277F1F600}"/>
    <dgm:cxn modelId="{01FF5F69-39B1-454D-B092-0DCD7CD185B7}" srcId="{6D924B59-AE2A-4C84-AF9C-F9EEC4AFCD02}" destId="{F74EF650-70B8-4D75-AA8F-B3F237BCC441}" srcOrd="0" destOrd="0" parTransId="{AF9F2F57-B99D-4335-9B94-B4DC9C00BDCB}" sibTransId="{805A4BB4-AC61-4A8F-BAFC-EAAF01E525EC}"/>
    <dgm:cxn modelId="{BDB54347-E13B-4B83-82D1-86479B065230}" type="presOf" srcId="{42CC34F1-2C15-497F-A8FF-8D71882FE18B}" destId="{D33443AA-0E85-494E-953B-2CC581D3D088}" srcOrd="0" destOrd="3" presId="urn:microsoft.com/office/officeart/2008/layout/PictureLineup"/>
    <dgm:cxn modelId="{90DCF2DF-DD7F-4F42-ADCC-9BE5163E7D9A}" type="presOf" srcId="{DEDC8053-7B9B-4284-B275-DBAD690C8B10}" destId="{241A3D3B-8246-48D0-B1EC-5B12C7D6139B}" srcOrd="0" destOrd="2" presId="urn:microsoft.com/office/officeart/2008/layout/PictureLineup"/>
    <dgm:cxn modelId="{81163D1D-6544-4389-A20E-DAB304704EF9}" srcId="{54A1FE6F-C450-4AAF-8C2E-93C153BE0A3E}" destId="{5AE05CFD-706D-48DA-8903-F2D81B887C9F}" srcOrd="5" destOrd="0" parTransId="{A0D14ACF-CCD7-4A47-BBD6-E6637B062A0E}" sibTransId="{13E6B271-997A-4BE6-8B2D-4BB53843DC0E}"/>
    <dgm:cxn modelId="{A9F6F6E7-DB96-4DA5-ABA4-14182FE8526F}" type="presOf" srcId="{87A0F8AC-883B-465F-B93F-4211A5E8BD0F}" destId="{241A3D3B-8246-48D0-B1EC-5B12C7D6139B}" srcOrd="0" destOrd="3" presId="urn:microsoft.com/office/officeart/2008/layout/PictureLineup"/>
    <dgm:cxn modelId="{94101B7D-F2DE-41C5-9AD6-2C2F42A8D9F8}" srcId="{54A1FE6F-C450-4AAF-8C2E-93C153BE0A3E}" destId="{F9B344D4-4173-4F5E-918B-A7E212D16D17}" srcOrd="6" destOrd="0" parTransId="{696DBB98-B40E-4483-B350-FA94954A5A18}" sibTransId="{A87B5C8C-C1A0-4D9C-BBAB-C056394967EE}"/>
    <dgm:cxn modelId="{51837319-5278-48D6-99CD-D13720A8CE27}" type="presOf" srcId="{89BB1043-CAD6-4D6F-87D7-53229ECA00A9}" destId="{999F275D-05BB-421E-8B22-436A6B85827F}" srcOrd="0" destOrd="0" presId="urn:microsoft.com/office/officeart/2008/layout/PictureLineup"/>
    <dgm:cxn modelId="{F117F56A-40E7-4D4A-8DB3-0ECA29F5786B}" type="presOf" srcId="{B41677B3-40FE-44E3-AC54-F61C31298521}" destId="{D33443AA-0E85-494E-953B-2CC581D3D088}" srcOrd="0" destOrd="1" presId="urn:microsoft.com/office/officeart/2008/layout/PictureLineup"/>
    <dgm:cxn modelId="{C88AE849-B679-4F0E-B4FB-EF39C147A958}" type="presOf" srcId="{0CDAC6B8-9986-47E4-B884-D25B3024CD79}" destId="{241A3D3B-8246-48D0-B1EC-5B12C7D6139B}" srcOrd="0" destOrd="0" presId="urn:microsoft.com/office/officeart/2008/layout/PictureLineup"/>
    <dgm:cxn modelId="{8EEFEB1A-2AE8-4FA0-B18B-3CC60D5C9756}" type="presOf" srcId="{F77E16C9-A9D4-40E1-8FAA-C6D49DBA0FA4}" destId="{928B5B8F-8852-4AD2-A5A6-D91A2ECC8BEC}" srcOrd="0" destOrd="3" presId="urn:microsoft.com/office/officeart/2008/layout/PictureLineup"/>
    <dgm:cxn modelId="{2776E014-9814-4D26-BA76-9590F192C93E}" type="presOf" srcId="{54A1FE6F-C450-4AAF-8C2E-93C153BE0A3E}" destId="{D33443AA-0E85-494E-953B-2CC581D3D088}" srcOrd="0" destOrd="0" presId="urn:microsoft.com/office/officeart/2008/layout/PictureLineup"/>
    <dgm:cxn modelId="{C8E446AA-B2CF-43B3-B520-C42C4E719D96}" srcId="{6D924B59-AE2A-4C84-AF9C-F9EEC4AFCD02}" destId="{F77E16C9-A9D4-40E1-8FAA-C6D49DBA0FA4}" srcOrd="2" destOrd="0" parTransId="{E6F21C01-C793-4B62-A50B-A2994E7D61D8}" sibTransId="{7D46777A-82AB-4F38-9602-9310DFA59CF4}"/>
    <dgm:cxn modelId="{EA4B783D-EA2F-434A-985A-1666D1FE0FF0}" srcId="{42CC34F1-2C15-497F-A8FF-8D71882FE18B}" destId="{BDE9EC6D-780D-4EA4-9E16-96B87D7865B2}" srcOrd="0" destOrd="0" parTransId="{ECC02157-BB3F-4A43-AD60-39B3DE5D65BE}" sibTransId="{269E28C8-8C89-4900-8BED-5FDB9D0DD44C}"/>
    <dgm:cxn modelId="{E2126C07-4C20-4E0B-8F53-2FA31BCCB31B}" srcId="{0CDAC6B8-9986-47E4-B884-D25B3024CD79}" destId="{DEDC8053-7B9B-4284-B275-DBAD690C8B10}" srcOrd="1" destOrd="0" parTransId="{AFC8E0F2-1BC2-4D9B-8B5C-9693C34FE283}" sibTransId="{5203954D-3171-4694-80EE-8AB83ED277CD}"/>
    <dgm:cxn modelId="{168DB3FD-A0E3-4D81-8DB8-0638B46BD7C9}" type="presOf" srcId="{CA5FB4BE-61BE-4B57-B660-E53E76E10776}" destId="{241A3D3B-8246-48D0-B1EC-5B12C7D6139B}" srcOrd="0" destOrd="1" presId="urn:microsoft.com/office/officeart/2008/layout/PictureLineup"/>
    <dgm:cxn modelId="{3569E497-FF43-465C-879A-4F3A479447B0}" srcId="{89BB1043-CAD6-4D6F-87D7-53229ECA00A9}" destId="{6D924B59-AE2A-4C84-AF9C-F9EEC4AFCD02}" srcOrd="1" destOrd="0" parTransId="{68CF9B18-8F90-4A02-A8A6-E06520B001DD}" sibTransId="{C872D42B-AF08-4E45-919F-C0F396F4D9BD}"/>
    <dgm:cxn modelId="{62B820FB-6825-4EE1-94C3-E631A823C831}" type="presParOf" srcId="{999F275D-05BB-421E-8B22-436A6B85827F}" destId="{87DC576E-B111-4890-AF95-226FCC78D889}" srcOrd="0" destOrd="0" presId="urn:microsoft.com/office/officeart/2008/layout/PictureLineup"/>
    <dgm:cxn modelId="{11A94F8C-D023-4AB4-9EDE-178BC07F6916}" type="presParOf" srcId="{87DC576E-B111-4890-AF95-226FCC78D889}" destId="{34726748-ED79-444E-8981-481D0FCC9D6E}" srcOrd="0" destOrd="0" presId="urn:microsoft.com/office/officeart/2008/layout/PictureLineup"/>
    <dgm:cxn modelId="{65822AB0-0D27-4F50-A85B-B94981FFB75E}" type="presParOf" srcId="{87DC576E-B111-4890-AF95-226FCC78D889}" destId="{09BE9294-4812-4DB2-B84C-AEB6057CC9B3}" srcOrd="1" destOrd="0" presId="urn:microsoft.com/office/officeart/2008/layout/PictureLineup"/>
    <dgm:cxn modelId="{19FB8B8A-308E-4181-B470-1727927BE912}" type="presParOf" srcId="{87DC576E-B111-4890-AF95-226FCC78D889}" destId="{D33443AA-0E85-494E-953B-2CC581D3D088}" srcOrd="2" destOrd="0" presId="urn:microsoft.com/office/officeart/2008/layout/PictureLineup"/>
    <dgm:cxn modelId="{72BC6305-A368-4F5B-AEC8-15DDA39F00E4}" type="presParOf" srcId="{999F275D-05BB-421E-8B22-436A6B85827F}" destId="{A7AA1510-74D7-4BBB-A041-C7FD982B16D1}" srcOrd="1" destOrd="0" presId="urn:microsoft.com/office/officeart/2008/layout/PictureLineup"/>
    <dgm:cxn modelId="{F9DA7618-8EF4-40B7-9501-042D1D48A5B6}" type="presParOf" srcId="{999F275D-05BB-421E-8B22-436A6B85827F}" destId="{6060545A-8244-43A3-BC21-39C2D5BFA792}" srcOrd="2" destOrd="0" presId="urn:microsoft.com/office/officeart/2008/layout/PictureLineup"/>
    <dgm:cxn modelId="{14AA908D-8814-43D7-8A3C-C832EE451729}" type="presParOf" srcId="{6060545A-8244-43A3-BC21-39C2D5BFA792}" destId="{5891332D-1453-4B8F-B816-71B84D504BE5}" srcOrd="0" destOrd="0" presId="urn:microsoft.com/office/officeart/2008/layout/PictureLineup"/>
    <dgm:cxn modelId="{437B5893-AF66-4E3D-BF37-48C1DCDD4E2F}" type="presParOf" srcId="{6060545A-8244-43A3-BC21-39C2D5BFA792}" destId="{B1F17677-CB36-4D65-B525-1A2C68C4652D}" srcOrd="1" destOrd="0" presId="urn:microsoft.com/office/officeart/2008/layout/PictureLineup"/>
    <dgm:cxn modelId="{8DE6DB5A-8DAB-4DD8-93C1-DCFD8F51074C}" type="presParOf" srcId="{6060545A-8244-43A3-BC21-39C2D5BFA792}" destId="{928B5B8F-8852-4AD2-A5A6-D91A2ECC8BEC}" srcOrd="2" destOrd="0" presId="urn:microsoft.com/office/officeart/2008/layout/PictureLineup"/>
    <dgm:cxn modelId="{C96E8154-32DF-43E9-B2C4-56781D743F6B}" type="presParOf" srcId="{999F275D-05BB-421E-8B22-436A6B85827F}" destId="{297C3E37-BF48-406B-9782-BD5348D819A2}" srcOrd="3" destOrd="0" presId="urn:microsoft.com/office/officeart/2008/layout/PictureLineup"/>
    <dgm:cxn modelId="{08D40A3A-B2DA-442F-8FD4-B5ABE133FAA6}" type="presParOf" srcId="{999F275D-05BB-421E-8B22-436A6B85827F}" destId="{4E28972E-C3FB-4415-B304-0BEA0B5B8B82}" srcOrd="4" destOrd="0" presId="urn:microsoft.com/office/officeart/2008/layout/PictureLineup"/>
    <dgm:cxn modelId="{C21D2620-12A5-47A2-AFB9-E91EB78F407B}" type="presParOf" srcId="{4E28972E-C3FB-4415-B304-0BEA0B5B8B82}" destId="{9145A42A-BA2E-42ED-8C25-4AE5AEEE63EA}" srcOrd="0" destOrd="0" presId="urn:microsoft.com/office/officeart/2008/layout/PictureLineup"/>
    <dgm:cxn modelId="{305D19AD-E4A5-4CB7-B1C2-7E7ABC38CB99}" type="presParOf" srcId="{4E28972E-C3FB-4415-B304-0BEA0B5B8B82}" destId="{511810DD-9341-499E-9ECF-82B25377B2D9}" srcOrd="1" destOrd="0" presId="urn:microsoft.com/office/officeart/2008/layout/PictureLineup"/>
    <dgm:cxn modelId="{B29538CC-E634-4395-9010-F6E28ED90FE6}" type="presParOf" srcId="{4E28972E-C3FB-4415-B304-0BEA0B5B8B82}" destId="{241A3D3B-8246-48D0-B1EC-5B12C7D6139B}" srcOrd="2" destOrd="0" presId="urn:microsoft.com/office/officeart/2008/layout/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14B6A66-68D4-47AE-A2B1-7ACE33BA05EE}" type="doc">
      <dgm:prSet loTypeId="urn:microsoft.com/office/officeart/2009/3/layout/IncreasingArrowsProcess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9CEA1BF-B841-4E88-80C6-DFAE0C88D1E1}">
      <dgm:prSet phldrT="[Text]"/>
      <dgm:spPr/>
      <dgm:t>
        <a:bodyPr/>
        <a:lstStyle/>
        <a:p>
          <a:pPr algn="ctr"/>
          <a:r>
            <a:rPr lang="en-US" dirty="0" smtClean="0"/>
            <a:t> Request</a:t>
          </a:r>
          <a:endParaRPr lang="en-US" dirty="0"/>
        </a:p>
      </dgm:t>
    </dgm:pt>
    <dgm:pt modelId="{3EFFBBDC-F5E2-4468-8288-22043324156B}" type="parTrans" cxnId="{363F2325-8676-4F33-863C-E9673D6EED20}">
      <dgm:prSet/>
      <dgm:spPr/>
      <dgm:t>
        <a:bodyPr/>
        <a:lstStyle/>
        <a:p>
          <a:endParaRPr lang="en-US"/>
        </a:p>
      </dgm:t>
    </dgm:pt>
    <dgm:pt modelId="{FDC24505-2094-4919-8F87-3725615802CF}" type="sibTrans" cxnId="{363F2325-8676-4F33-863C-E9673D6EED20}">
      <dgm:prSet/>
      <dgm:spPr/>
      <dgm:t>
        <a:bodyPr/>
        <a:lstStyle/>
        <a:p>
          <a:endParaRPr lang="en-US"/>
        </a:p>
      </dgm:t>
    </dgm:pt>
    <dgm:pt modelId="{58E4D15D-F187-4B31-B2F7-C011B5135644}">
      <dgm:prSet phldrT="[Text]"/>
      <dgm:spPr/>
      <dgm:t>
        <a:bodyPr/>
        <a:lstStyle/>
        <a:p>
          <a:pPr algn="l"/>
          <a:r>
            <a:rPr lang="en-US" dirty="0" smtClean="0"/>
            <a:t>Submit request to your leader; or</a:t>
          </a:r>
          <a:endParaRPr lang="en-US" dirty="0"/>
        </a:p>
      </dgm:t>
    </dgm:pt>
    <dgm:pt modelId="{16E7152D-A3EE-45FA-BB78-66115F49830E}" type="parTrans" cxnId="{638934C1-924D-4ECB-B586-B8A0332B6DA4}">
      <dgm:prSet/>
      <dgm:spPr/>
      <dgm:t>
        <a:bodyPr/>
        <a:lstStyle/>
        <a:p>
          <a:endParaRPr lang="en-US"/>
        </a:p>
      </dgm:t>
    </dgm:pt>
    <dgm:pt modelId="{5CBC3832-9B8E-4733-9600-A53B2EE91A2B}" type="sibTrans" cxnId="{638934C1-924D-4ECB-B586-B8A0332B6DA4}">
      <dgm:prSet/>
      <dgm:spPr/>
      <dgm:t>
        <a:bodyPr/>
        <a:lstStyle/>
        <a:p>
          <a:endParaRPr lang="en-US"/>
        </a:p>
      </dgm:t>
    </dgm:pt>
    <dgm:pt modelId="{562238AC-555D-4767-8672-5060D835CA8A}">
      <dgm:prSet phldrT="[Text]"/>
      <dgm:spPr/>
      <dgm:t>
        <a:bodyPr/>
        <a:lstStyle/>
        <a:p>
          <a:pPr algn="l"/>
          <a:r>
            <a:rPr lang="en-US" dirty="0" smtClean="0"/>
            <a:t>to Incident Command Email</a:t>
          </a:r>
          <a:endParaRPr lang="en-US" dirty="0"/>
        </a:p>
      </dgm:t>
    </dgm:pt>
    <dgm:pt modelId="{6294E84C-9B71-470D-9A35-2FE54BDD67CB}" type="parTrans" cxnId="{5099BE9B-70EB-4DAC-AF6D-F07FB541044B}">
      <dgm:prSet/>
      <dgm:spPr/>
      <dgm:t>
        <a:bodyPr/>
        <a:lstStyle/>
        <a:p>
          <a:endParaRPr lang="en-US"/>
        </a:p>
      </dgm:t>
    </dgm:pt>
    <dgm:pt modelId="{A6A4760C-3943-4999-960F-1134698B7B2B}" type="sibTrans" cxnId="{5099BE9B-70EB-4DAC-AF6D-F07FB541044B}">
      <dgm:prSet/>
      <dgm:spPr/>
      <dgm:t>
        <a:bodyPr/>
        <a:lstStyle/>
        <a:p>
          <a:endParaRPr lang="en-US"/>
        </a:p>
      </dgm:t>
    </dgm:pt>
    <dgm:pt modelId="{B2B59DCF-918C-49EE-A047-6C3A70EA18CD}">
      <dgm:prSet phldrT="[Text]"/>
      <dgm:spPr/>
      <dgm:t>
        <a:bodyPr/>
        <a:lstStyle/>
        <a:p>
          <a:pPr algn="ctr"/>
          <a:r>
            <a:rPr lang="en-US" dirty="0" smtClean="0"/>
            <a:t>Review &amp; Approval</a:t>
          </a:r>
          <a:endParaRPr lang="en-US" dirty="0"/>
        </a:p>
      </dgm:t>
    </dgm:pt>
    <dgm:pt modelId="{430E8BF7-615C-41F5-9DD2-9AE9B419D399}" type="parTrans" cxnId="{05BDA513-6971-4C69-9F2B-5D56E89E299A}">
      <dgm:prSet/>
      <dgm:spPr/>
      <dgm:t>
        <a:bodyPr/>
        <a:lstStyle/>
        <a:p>
          <a:endParaRPr lang="en-US"/>
        </a:p>
      </dgm:t>
    </dgm:pt>
    <dgm:pt modelId="{BBC9A270-5B32-4B41-80D9-6DC69EDC438E}" type="sibTrans" cxnId="{05BDA513-6971-4C69-9F2B-5D56E89E299A}">
      <dgm:prSet/>
      <dgm:spPr/>
      <dgm:t>
        <a:bodyPr/>
        <a:lstStyle/>
        <a:p>
          <a:endParaRPr lang="en-US"/>
        </a:p>
      </dgm:t>
    </dgm:pt>
    <dgm:pt modelId="{54B7A1BB-4383-424D-A5F9-4C5BC2C55C0F}">
      <dgm:prSet phldrT="[Text]"/>
      <dgm:spPr/>
      <dgm:t>
        <a:bodyPr/>
        <a:lstStyle/>
        <a:p>
          <a:pPr algn="l"/>
          <a:r>
            <a:rPr lang="en-US" dirty="0" smtClean="0"/>
            <a:t> Compliance &amp; Legal Facilitates Approval with:</a:t>
          </a:r>
          <a:endParaRPr lang="en-US" dirty="0"/>
        </a:p>
      </dgm:t>
    </dgm:pt>
    <dgm:pt modelId="{DD7F1112-6E6D-4B9B-AF12-442E66963E15}" type="parTrans" cxnId="{9CE8E85F-4E12-442B-83FF-0CF618F0CE46}">
      <dgm:prSet/>
      <dgm:spPr/>
      <dgm:t>
        <a:bodyPr/>
        <a:lstStyle/>
        <a:p>
          <a:endParaRPr lang="en-US"/>
        </a:p>
      </dgm:t>
    </dgm:pt>
    <dgm:pt modelId="{205128FA-D877-49F0-AF91-4E3CE13F7DC7}" type="sibTrans" cxnId="{9CE8E85F-4E12-442B-83FF-0CF618F0CE46}">
      <dgm:prSet/>
      <dgm:spPr/>
      <dgm:t>
        <a:bodyPr/>
        <a:lstStyle/>
        <a:p>
          <a:endParaRPr lang="en-US"/>
        </a:p>
      </dgm:t>
    </dgm:pt>
    <dgm:pt modelId="{84A40D2B-1918-4F63-A15D-43FF0AD21E78}">
      <dgm:prSet phldrT="[Text]"/>
      <dgm:spPr/>
      <dgm:t>
        <a:bodyPr/>
        <a:lstStyle/>
        <a:p>
          <a:pPr algn="l"/>
          <a:r>
            <a:rPr lang="en-US" dirty="0" smtClean="0"/>
            <a:t>System Director</a:t>
          </a:r>
          <a:endParaRPr lang="en-US" dirty="0"/>
        </a:p>
      </dgm:t>
    </dgm:pt>
    <dgm:pt modelId="{B5C59F1A-B568-49D9-9731-31AC5B2FA1FD}" type="parTrans" cxnId="{C1CB4891-F881-4322-8EE7-0DE15ADE4204}">
      <dgm:prSet/>
      <dgm:spPr/>
      <dgm:t>
        <a:bodyPr/>
        <a:lstStyle/>
        <a:p>
          <a:endParaRPr lang="en-US"/>
        </a:p>
      </dgm:t>
    </dgm:pt>
    <dgm:pt modelId="{23F84391-4187-4ECE-B1F0-C4DB7F503B10}" type="sibTrans" cxnId="{C1CB4891-F881-4322-8EE7-0DE15ADE4204}">
      <dgm:prSet/>
      <dgm:spPr/>
      <dgm:t>
        <a:bodyPr/>
        <a:lstStyle/>
        <a:p>
          <a:endParaRPr lang="en-US"/>
        </a:p>
      </dgm:t>
    </dgm:pt>
    <dgm:pt modelId="{2F4EF256-A8F8-4899-8D0F-670179695C80}">
      <dgm:prSet phldrT="[Text]"/>
      <dgm:spPr/>
      <dgm:t>
        <a:bodyPr/>
        <a:lstStyle/>
        <a:p>
          <a:pPr algn="l"/>
          <a:r>
            <a:rPr lang="en-US" dirty="0" smtClean="0"/>
            <a:t>Compliance &amp; Legal develops plan with System Director</a:t>
          </a:r>
          <a:endParaRPr lang="en-US" dirty="0"/>
        </a:p>
      </dgm:t>
    </dgm:pt>
    <dgm:pt modelId="{5F41B487-7E8C-4966-8A2E-5FA75C263E61}" type="parTrans" cxnId="{1079C0CA-2001-46A9-8B68-7F2F9E3400EA}">
      <dgm:prSet/>
      <dgm:spPr/>
      <dgm:t>
        <a:bodyPr/>
        <a:lstStyle/>
        <a:p>
          <a:endParaRPr lang="en-US"/>
        </a:p>
      </dgm:t>
    </dgm:pt>
    <dgm:pt modelId="{DA8FD681-208D-427C-942F-B6990F8B53B5}" type="sibTrans" cxnId="{1079C0CA-2001-46A9-8B68-7F2F9E3400EA}">
      <dgm:prSet/>
      <dgm:spPr/>
      <dgm:t>
        <a:bodyPr/>
        <a:lstStyle/>
        <a:p>
          <a:endParaRPr lang="en-US"/>
        </a:p>
      </dgm:t>
    </dgm:pt>
    <dgm:pt modelId="{FE830EDC-6D95-4052-A4A1-BEF048D3B98B}">
      <dgm:prSet phldrT="[Text]"/>
      <dgm:spPr/>
      <dgm:t>
        <a:bodyPr/>
        <a:lstStyle/>
        <a:p>
          <a:pPr algn="l"/>
          <a:r>
            <a:rPr lang="en-US" dirty="0" smtClean="0"/>
            <a:t>ET Leader &amp; Hospital President; or</a:t>
          </a:r>
          <a:endParaRPr lang="en-US" dirty="0"/>
        </a:p>
      </dgm:t>
    </dgm:pt>
    <dgm:pt modelId="{F2077479-0FF9-4819-B7F9-564AE0514AD3}" type="parTrans" cxnId="{AB37FC7D-4A67-4CC6-9701-EB40982C03A0}">
      <dgm:prSet/>
      <dgm:spPr/>
      <dgm:t>
        <a:bodyPr/>
        <a:lstStyle/>
        <a:p>
          <a:endParaRPr lang="en-US"/>
        </a:p>
      </dgm:t>
    </dgm:pt>
    <dgm:pt modelId="{B7A9AA01-D45B-4F0C-9539-FB2E57C71920}" type="sibTrans" cxnId="{AB37FC7D-4A67-4CC6-9701-EB40982C03A0}">
      <dgm:prSet/>
      <dgm:spPr/>
      <dgm:t>
        <a:bodyPr/>
        <a:lstStyle/>
        <a:p>
          <a:endParaRPr lang="en-US"/>
        </a:p>
      </dgm:t>
    </dgm:pt>
    <dgm:pt modelId="{6B7A0985-61D3-4C5D-BDCF-F42CB33B6461}">
      <dgm:prSet phldrT="[Text]"/>
      <dgm:spPr/>
      <dgm:t>
        <a:bodyPr/>
        <a:lstStyle/>
        <a:p>
          <a:pPr algn="l"/>
          <a:r>
            <a:rPr lang="en-US" dirty="0" smtClean="0"/>
            <a:t>Executive Team (ET);</a:t>
          </a:r>
          <a:endParaRPr lang="en-US" dirty="0"/>
        </a:p>
      </dgm:t>
    </dgm:pt>
    <dgm:pt modelId="{08DE4F07-179C-4E9F-9FC1-870C39CA8FB9}" type="parTrans" cxnId="{479F814C-1468-4246-8314-F169A620E9A2}">
      <dgm:prSet/>
      <dgm:spPr/>
      <dgm:t>
        <a:bodyPr/>
        <a:lstStyle/>
        <a:p>
          <a:endParaRPr lang="en-US"/>
        </a:p>
      </dgm:t>
    </dgm:pt>
    <dgm:pt modelId="{8169BB60-596E-4433-B68A-AB0AC5F5BA89}" type="sibTrans" cxnId="{479F814C-1468-4246-8314-F169A620E9A2}">
      <dgm:prSet/>
      <dgm:spPr/>
      <dgm:t>
        <a:bodyPr/>
        <a:lstStyle/>
        <a:p>
          <a:endParaRPr lang="en-US"/>
        </a:p>
      </dgm:t>
    </dgm:pt>
    <dgm:pt modelId="{8E612388-041B-433B-B8A1-6A2A9ECF9974}">
      <dgm:prSet phldrT="[Text]"/>
      <dgm:spPr/>
      <dgm:t>
        <a:bodyPr/>
        <a:lstStyle/>
        <a:p>
          <a:pPr algn="l"/>
          <a:r>
            <a:rPr lang="en-US" dirty="0" smtClean="0"/>
            <a:t>System Director Implements the Plan</a:t>
          </a:r>
          <a:endParaRPr lang="en-US" dirty="0"/>
        </a:p>
      </dgm:t>
    </dgm:pt>
    <dgm:pt modelId="{681E06DD-A93A-4379-97FA-974EF8A4FA7A}" type="parTrans" cxnId="{3BA88B97-4188-4F52-BD45-E847132CCED6}">
      <dgm:prSet/>
      <dgm:spPr/>
      <dgm:t>
        <a:bodyPr/>
        <a:lstStyle/>
        <a:p>
          <a:endParaRPr lang="en-US"/>
        </a:p>
      </dgm:t>
    </dgm:pt>
    <dgm:pt modelId="{60E64342-777A-47A5-8300-22686C3E9388}" type="sibTrans" cxnId="{3BA88B97-4188-4F52-BD45-E847132CCED6}">
      <dgm:prSet/>
      <dgm:spPr/>
      <dgm:t>
        <a:bodyPr/>
        <a:lstStyle/>
        <a:p>
          <a:endParaRPr lang="en-US"/>
        </a:p>
      </dgm:t>
    </dgm:pt>
    <dgm:pt modelId="{5E26CD2B-92AB-4A0C-BD98-8ABA48459838}">
      <dgm:prSet phldrT="[Text]"/>
      <dgm:spPr/>
      <dgm:t>
        <a:bodyPr/>
        <a:lstStyle/>
        <a:p>
          <a:pPr algn="l"/>
          <a:r>
            <a:rPr lang="en-US" dirty="0" smtClean="0"/>
            <a:t>Approval documented on Waivers &amp; Flexibilities Table</a:t>
          </a:r>
          <a:endParaRPr lang="en-US" dirty="0"/>
        </a:p>
      </dgm:t>
    </dgm:pt>
    <dgm:pt modelId="{06BBDA62-2388-4864-B089-0AB3FA5AEAD9}" type="parTrans" cxnId="{EF2910A4-A122-487E-A736-C1C77939A9BA}">
      <dgm:prSet/>
      <dgm:spPr/>
      <dgm:t>
        <a:bodyPr/>
        <a:lstStyle/>
        <a:p>
          <a:endParaRPr lang="en-US"/>
        </a:p>
      </dgm:t>
    </dgm:pt>
    <dgm:pt modelId="{EFBAE970-ECE9-45D1-AC97-7FE6EE9A19F2}" type="sibTrans" cxnId="{EF2910A4-A122-487E-A736-C1C77939A9BA}">
      <dgm:prSet/>
      <dgm:spPr/>
      <dgm:t>
        <a:bodyPr/>
        <a:lstStyle/>
        <a:p>
          <a:endParaRPr lang="en-US"/>
        </a:p>
      </dgm:t>
    </dgm:pt>
    <dgm:pt modelId="{6D81153A-21FB-4C89-92BC-85B9C62B52BD}">
      <dgm:prSet phldrT="[Text]"/>
      <dgm:spPr/>
      <dgm:t>
        <a:bodyPr/>
        <a:lstStyle/>
        <a:p>
          <a:pPr algn="ctr"/>
          <a:r>
            <a:rPr lang="en-US" dirty="0" smtClean="0"/>
            <a:t>Implementation</a:t>
          </a:r>
          <a:endParaRPr lang="en-US" dirty="0"/>
        </a:p>
      </dgm:t>
    </dgm:pt>
    <dgm:pt modelId="{FA87CFE6-46E6-4332-A28D-50F372DEF5E3}" type="sibTrans" cxnId="{40F10F64-B243-41A0-9F56-72D6270F6A35}">
      <dgm:prSet/>
      <dgm:spPr/>
      <dgm:t>
        <a:bodyPr/>
        <a:lstStyle/>
        <a:p>
          <a:endParaRPr lang="en-US"/>
        </a:p>
      </dgm:t>
    </dgm:pt>
    <dgm:pt modelId="{1CC725A3-CC93-4ECD-A71A-EA9EA0A87A9B}" type="parTrans" cxnId="{40F10F64-B243-41A0-9F56-72D6270F6A35}">
      <dgm:prSet/>
      <dgm:spPr/>
      <dgm:t>
        <a:bodyPr/>
        <a:lstStyle/>
        <a:p>
          <a:endParaRPr lang="en-US"/>
        </a:p>
      </dgm:t>
    </dgm:pt>
    <dgm:pt modelId="{278D0F94-C056-4603-9412-0FD89B9747DD}" type="pres">
      <dgm:prSet presAssocID="{414B6A66-68D4-47AE-A2B1-7ACE33BA05EE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B10E52B-8CA4-4DE6-8306-5C30C31DA446}" type="pres">
      <dgm:prSet presAssocID="{89CEA1BF-B841-4E88-80C6-DFAE0C88D1E1}" presName="parentText1" presStyleLbl="node1" presStyleIdx="0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561C99-8ED3-4CE4-BA79-48490BAC9800}" type="pres">
      <dgm:prSet presAssocID="{89CEA1BF-B841-4E88-80C6-DFAE0C88D1E1}" presName="childText1" presStyleLbl="solidAlignAcc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7FEA5-E813-42C4-AF17-A02860FC40E9}" type="pres">
      <dgm:prSet presAssocID="{B2B59DCF-918C-49EE-A047-6C3A70EA18CD}" presName="parentText2" presStyleLbl="node1" presStyleIdx="1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48B6C-EFAB-4752-B19B-87B035688906}" type="pres">
      <dgm:prSet presAssocID="{B2B59DCF-918C-49EE-A047-6C3A70EA18CD}" presName="childText2" presStyleLbl="solidAlignAcc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6EA71-FC0B-44B5-AECC-845C89262175}" type="pres">
      <dgm:prSet presAssocID="{6D81153A-21FB-4C89-92BC-85B9C62B52BD}" presName="parentText3" presStyleLbl="node1" presStyleIdx="2" presStyleCnt="3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F20D66-D187-4897-8AFA-14EDB498D405}" type="pres">
      <dgm:prSet presAssocID="{6D81153A-21FB-4C89-92BC-85B9C62B52BD}" presName="childText3" presStyleLbl="solidAlignAcc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CB4891-F881-4322-8EE7-0DE15ADE4204}" srcId="{54B7A1BB-4383-424D-A5F9-4C5BC2C55C0F}" destId="{84A40D2B-1918-4F63-A15D-43FF0AD21E78}" srcOrd="2" destOrd="0" parTransId="{B5C59F1A-B568-49D9-9731-31AC5B2FA1FD}" sibTransId="{23F84391-4187-4ECE-B1F0-C4DB7F503B10}"/>
    <dgm:cxn modelId="{1079C0CA-2001-46A9-8B68-7F2F9E3400EA}" srcId="{6D81153A-21FB-4C89-92BC-85B9C62B52BD}" destId="{2F4EF256-A8F8-4899-8D0F-670179695C80}" srcOrd="0" destOrd="0" parTransId="{5F41B487-7E8C-4966-8A2E-5FA75C263E61}" sibTransId="{DA8FD681-208D-427C-942F-B6990F8B53B5}"/>
    <dgm:cxn modelId="{363F2325-8676-4F33-863C-E9673D6EED20}" srcId="{414B6A66-68D4-47AE-A2B1-7ACE33BA05EE}" destId="{89CEA1BF-B841-4E88-80C6-DFAE0C88D1E1}" srcOrd="0" destOrd="0" parTransId="{3EFFBBDC-F5E2-4468-8288-22043324156B}" sibTransId="{FDC24505-2094-4919-8F87-3725615802CF}"/>
    <dgm:cxn modelId="{4AD5A7FA-037E-490D-956B-444B492A4F79}" type="presOf" srcId="{B2B59DCF-918C-49EE-A047-6C3A70EA18CD}" destId="{B077FEA5-E813-42C4-AF17-A02860FC40E9}" srcOrd="0" destOrd="0" presId="urn:microsoft.com/office/officeart/2009/3/layout/IncreasingArrowsProcess"/>
    <dgm:cxn modelId="{5099BE9B-70EB-4DAC-AF6D-F07FB541044B}" srcId="{89CEA1BF-B841-4E88-80C6-DFAE0C88D1E1}" destId="{562238AC-555D-4767-8672-5060D835CA8A}" srcOrd="1" destOrd="0" parTransId="{6294E84C-9B71-470D-9A35-2FE54BDD67CB}" sibTransId="{A6A4760C-3943-4999-960F-1134698B7B2B}"/>
    <dgm:cxn modelId="{AFDC9B3D-C5D1-4C82-88DE-47363E11228E}" type="presOf" srcId="{89CEA1BF-B841-4E88-80C6-DFAE0C88D1E1}" destId="{BB10E52B-8CA4-4DE6-8306-5C30C31DA446}" srcOrd="0" destOrd="0" presId="urn:microsoft.com/office/officeart/2009/3/layout/IncreasingArrowsProcess"/>
    <dgm:cxn modelId="{041CF7CD-42C4-4AFB-B946-ACB928BB09C3}" type="presOf" srcId="{84A40D2B-1918-4F63-A15D-43FF0AD21E78}" destId="{01D48B6C-EFAB-4752-B19B-87B035688906}" srcOrd="0" destOrd="3" presId="urn:microsoft.com/office/officeart/2009/3/layout/IncreasingArrowsProcess"/>
    <dgm:cxn modelId="{40F10F64-B243-41A0-9F56-72D6270F6A35}" srcId="{414B6A66-68D4-47AE-A2B1-7ACE33BA05EE}" destId="{6D81153A-21FB-4C89-92BC-85B9C62B52BD}" srcOrd="2" destOrd="0" parTransId="{1CC725A3-CC93-4ECD-A71A-EA9EA0A87A9B}" sibTransId="{FA87CFE6-46E6-4332-A28D-50F372DEF5E3}"/>
    <dgm:cxn modelId="{38CD0A82-2804-4A28-8096-3061583CB2E0}" type="presOf" srcId="{5E26CD2B-92AB-4A0C-BD98-8ABA48459838}" destId="{01D48B6C-EFAB-4752-B19B-87B035688906}" srcOrd="0" destOrd="4" presId="urn:microsoft.com/office/officeart/2009/3/layout/IncreasingArrowsProcess"/>
    <dgm:cxn modelId="{1DED79B5-7F5C-4B75-8B78-37A35E23564E}" type="presOf" srcId="{2F4EF256-A8F8-4899-8D0F-670179695C80}" destId="{D7F20D66-D187-4897-8AFA-14EDB498D405}" srcOrd="0" destOrd="0" presId="urn:microsoft.com/office/officeart/2009/3/layout/IncreasingArrowsProcess"/>
    <dgm:cxn modelId="{C37FFBC0-256F-4061-AA4D-58059A3447B4}" type="presOf" srcId="{58E4D15D-F187-4B31-B2F7-C011B5135644}" destId="{2E561C99-8ED3-4CE4-BA79-48490BAC9800}" srcOrd="0" destOrd="0" presId="urn:microsoft.com/office/officeart/2009/3/layout/IncreasingArrowsProcess"/>
    <dgm:cxn modelId="{479F814C-1468-4246-8314-F169A620E9A2}" srcId="{54B7A1BB-4383-424D-A5F9-4C5BC2C55C0F}" destId="{6B7A0985-61D3-4C5D-BDCF-F42CB33B6461}" srcOrd="0" destOrd="0" parTransId="{08DE4F07-179C-4E9F-9FC1-870C39CA8FB9}" sibTransId="{8169BB60-596E-4433-B68A-AB0AC5F5BA89}"/>
    <dgm:cxn modelId="{638934C1-924D-4ECB-B586-B8A0332B6DA4}" srcId="{89CEA1BF-B841-4E88-80C6-DFAE0C88D1E1}" destId="{58E4D15D-F187-4B31-B2F7-C011B5135644}" srcOrd="0" destOrd="0" parTransId="{16E7152D-A3EE-45FA-BB78-66115F49830E}" sibTransId="{5CBC3832-9B8E-4733-9600-A53B2EE91A2B}"/>
    <dgm:cxn modelId="{EF2910A4-A122-487E-A736-C1C77939A9BA}" srcId="{B2B59DCF-918C-49EE-A047-6C3A70EA18CD}" destId="{5E26CD2B-92AB-4A0C-BD98-8ABA48459838}" srcOrd="1" destOrd="0" parTransId="{06BBDA62-2388-4864-B089-0AB3FA5AEAD9}" sibTransId="{EFBAE970-ECE9-45D1-AC97-7FE6EE9A19F2}"/>
    <dgm:cxn modelId="{05BDA513-6971-4C69-9F2B-5D56E89E299A}" srcId="{414B6A66-68D4-47AE-A2B1-7ACE33BA05EE}" destId="{B2B59DCF-918C-49EE-A047-6C3A70EA18CD}" srcOrd="1" destOrd="0" parTransId="{430E8BF7-615C-41F5-9DD2-9AE9B419D399}" sibTransId="{BBC9A270-5B32-4B41-80D9-6DC69EDC438E}"/>
    <dgm:cxn modelId="{4A01575E-5AFB-4DB7-8AC4-88E2EA354C9E}" type="presOf" srcId="{562238AC-555D-4767-8672-5060D835CA8A}" destId="{2E561C99-8ED3-4CE4-BA79-48490BAC9800}" srcOrd="0" destOrd="1" presId="urn:microsoft.com/office/officeart/2009/3/layout/IncreasingArrowsProcess"/>
    <dgm:cxn modelId="{AB37FC7D-4A67-4CC6-9701-EB40982C03A0}" srcId="{54B7A1BB-4383-424D-A5F9-4C5BC2C55C0F}" destId="{FE830EDC-6D95-4052-A4A1-BEF048D3B98B}" srcOrd="1" destOrd="0" parTransId="{F2077479-0FF9-4819-B7F9-564AE0514AD3}" sibTransId="{B7A9AA01-D45B-4F0C-9539-FB2E57C71920}"/>
    <dgm:cxn modelId="{65E15106-F4D5-4416-9FD0-942D271ACF31}" type="presOf" srcId="{6B7A0985-61D3-4C5D-BDCF-F42CB33B6461}" destId="{01D48B6C-EFAB-4752-B19B-87B035688906}" srcOrd="0" destOrd="1" presId="urn:microsoft.com/office/officeart/2009/3/layout/IncreasingArrowsProcess"/>
    <dgm:cxn modelId="{6F4779B8-34A5-43E8-974A-959F32D603D5}" type="presOf" srcId="{414B6A66-68D4-47AE-A2B1-7ACE33BA05EE}" destId="{278D0F94-C056-4603-9412-0FD89B9747DD}" srcOrd="0" destOrd="0" presId="urn:microsoft.com/office/officeart/2009/3/layout/IncreasingArrowsProcess"/>
    <dgm:cxn modelId="{EB6AA284-0C4A-4CFA-A587-BD1B513996CE}" type="presOf" srcId="{8E612388-041B-433B-B8A1-6A2A9ECF9974}" destId="{D7F20D66-D187-4897-8AFA-14EDB498D405}" srcOrd="0" destOrd="1" presId="urn:microsoft.com/office/officeart/2009/3/layout/IncreasingArrowsProcess"/>
    <dgm:cxn modelId="{3BA88B97-4188-4F52-BD45-E847132CCED6}" srcId="{6D81153A-21FB-4C89-92BC-85B9C62B52BD}" destId="{8E612388-041B-433B-B8A1-6A2A9ECF9974}" srcOrd="1" destOrd="0" parTransId="{681E06DD-A93A-4379-97FA-974EF8A4FA7A}" sibTransId="{60E64342-777A-47A5-8300-22686C3E9388}"/>
    <dgm:cxn modelId="{A704698E-5D57-4519-8853-5E3F1D2927C8}" type="presOf" srcId="{6D81153A-21FB-4C89-92BC-85B9C62B52BD}" destId="{E996EA71-FC0B-44B5-AECC-845C89262175}" srcOrd="0" destOrd="0" presId="urn:microsoft.com/office/officeart/2009/3/layout/IncreasingArrowsProcess"/>
    <dgm:cxn modelId="{0E540DDF-533D-4997-AFA9-DA7C8EE56DBD}" type="presOf" srcId="{FE830EDC-6D95-4052-A4A1-BEF048D3B98B}" destId="{01D48B6C-EFAB-4752-B19B-87B035688906}" srcOrd="0" destOrd="2" presId="urn:microsoft.com/office/officeart/2009/3/layout/IncreasingArrowsProcess"/>
    <dgm:cxn modelId="{6A773B8E-BD43-4990-A666-C5E2DEEBD4FA}" type="presOf" srcId="{54B7A1BB-4383-424D-A5F9-4C5BC2C55C0F}" destId="{01D48B6C-EFAB-4752-B19B-87B035688906}" srcOrd="0" destOrd="0" presId="urn:microsoft.com/office/officeart/2009/3/layout/IncreasingArrowsProcess"/>
    <dgm:cxn modelId="{9CE8E85F-4E12-442B-83FF-0CF618F0CE46}" srcId="{B2B59DCF-918C-49EE-A047-6C3A70EA18CD}" destId="{54B7A1BB-4383-424D-A5F9-4C5BC2C55C0F}" srcOrd="0" destOrd="0" parTransId="{DD7F1112-6E6D-4B9B-AF12-442E66963E15}" sibTransId="{205128FA-D877-49F0-AF91-4E3CE13F7DC7}"/>
    <dgm:cxn modelId="{A27B5C63-D2BC-4A34-9325-55BE77CF3965}" type="presParOf" srcId="{278D0F94-C056-4603-9412-0FD89B9747DD}" destId="{BB10E52B-8CA4-4DE6-8306-5C30C31DA446}" srcOrd="0" destOrd="0" presId="urn:microsoft.com/office/officeart/2009/3/layout/IncreasingArrowsProcess"/>
    <dgm:cxn modelId="{BE2837C5-BF59-4E88-8B3D-A11D9B09625B}" type="presParOf" srcId="{278D0F94-C056-4603-9412-0FD89B9747DD}" destId="{2E561C99-8ED3-4CE4-BA79-48490BAC9800}" srcOrd="1" destOrd="0" presId="urn:microsoft.com/office/officeart/2009/3/layout/IncreasingArrowsProcess"/>
    <dgm:cxn modelId="{CF0FCE8C-AB42-4386-85AF-18F90B2E4E4A}" type="presParOf" srcId="{278D0F94-C056-4603-9412-0FD89B9747DD}" destId="{B077FEA5-E813-42C4-AF17-A02860FC40E9}" srcOrd="2" destOrd="0" presId="urn:microsoft.com/office/officeart/2009/3/layout/IncreasingArrowsProcess"/>
    <dgm:cxn modelId="{DDE13070-82C7-4502-A4CC-C028B079F3B6}" type="presParOf" srcId="{278D0F94-C056-4603-9412-0FD89B9747DD}" destId="{01D48B6C-EFAB-4752-B19B-87B035688906}" srcOrd="3" destOrd="0" presId="urn:microsoft.com/office/officeart/2009/3/layout/IncreasingArrowsProcess"/>
    <dgm:cxn modelId="{91169FB8-5A30-4CF5-8AEC-2821B318B6E3}" type="presParOf" srcId="{278D0F94-C056-4603-9412-0FD89B9747DD}" destId="{E996EA71-FC0B-44B5-AECC-845C89262175}" srcOrd="4" destOrd="0" presId="urn:microsoft.com/office/officeart/2009/3/layout/IncreasingArrowsProcess"/>
    <dgm:cxn modelId="{68EFF8A2-BE47-42BC-8F29-EB33ABC5FC31}" type="presParOf" srcId="{278D0F94-C056-4603-9412-0FD89B9747DD}" destId="{D7F20D66-D187-4897-8AFA-14EDB498D405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8D41819-87B0-41FE-BCB0-557998725C30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7841F6A-B53A-4620-975C-A4DBFFA3BAE2}">
      <dgm:prSet phldrT="[Text]"/>
      <dgm:spPr/>
      <dgm:t>
        <a:bodyPr/>
        <a:lstStyle/>
        <a:p>
          <a:r>
            <a:rPr lang="en-US" b="1" dirty="0" smtClean="0"/>
            <a:t>Approval Process</a:t>
          </a:r>
          <a:endParaRPr lang="en-US" b="1" dirty="0"/>
        </a:p>
      </dgm:t>
    </dgm:pt>
    <dgm:pt modelId="{3791893F-AAC7-42CA-B1A8-4AB8BF3F8551}" type="parTrans" cxnId="{508E5E70-DF1F-4AD4-84F6-DDA3E278EE29}">
      <dgm:prSet/>
      <dgm:spPr/>
      <dgm:t>
        <a:bodyPr/>
        <a:lstStyle/>
        <a:p>
          <a:endParaRPr lang="en-US"/>
        </a:p>
      </dgm:t>
    </dgm:pt>
    <dgm:pt modelId="{ABC0F279-85D7-43D3-A0DE-5C284976DF09}" type="sibTrans" cxnId="{508E5E70-DF1F-4AD4-84F6-DDA3E278EE29}">
      <dgm:prSet/>
      <dgm:spPr/>
      <dgm:t>
        <a:bodyPr/>
        <a:lstStyle/>
        <a:p>
          <a:endParaRPr lang="en-US"/>
        </a:p>
      </dgm:t>
    </dgm:pt>
    <dgm:pt modelId="{854B3B01-E4AC-4976-9A98-EFCFC3A43692}">
      <dgm:prSet phldrT="[Text]"/>
      <dgm:spPr/>
      <dgm:t>
        <a:bodyPr/>
        <a:lstStyle/>
        <a:p>
          <a:r>
            <a:rPr lang="en-US" dirty="0" smtClean="0"/>
            <a:t>Email either the System Director of Legal or Compliance regarding the specific requirements related to the COVID-19 Waivers or the approval process</a:t>
          </a:r>
          <a:endParaRPr lang="en-US" dirty="0"/>
        </a:p>
      </dgm:t>
    </dgm:pt>
    <dgm:pt modelId="{58E9EA3A-92D6-4260-8872-37522BD3454A}" type="parTrans" cxnId="{29F72F25-9E0E-4301-A121-7FDC4418A4F9}">
      <dgm:prSet/>
      <dgm:spPr/>
      <dgm:t>
        <a:bodyPr/>
        <a:lstStyle/>
        <a:p>
          <a:endParaRPr lang="en-US"/>
        </a:p>
      </dgm:t>
    </dgm:pt>
    <dgm:pt modelId="{8F98D438-0249-4D57-A363-49B42EF26A02}" type="sibTrans" cxnId="{29F72F25-9E0E-4301-A121-7FDC4418A4F9}">
      <dgm:prSet/>
      <dgm:spPr/>
      <dgm:t>
        <a:bodyPr/>
        <a:lstStyle/>
        <a:p>
          <a:endParaRPr lang="en-US"/>
        </a:p>
      </dgm:t>
    </dgm:pt>
    <dgm:pt modelId="{A92F5C6F-852D-4F2F-A176-73E26F7F3FD2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1"/>
            </a:rPr>
            <a:t>sklein@bozemanhealth.org</a:t>
          </a:r>
          <a:endParaRPr lang="en-US" dirty="0"/>
        </a:p>
      </dgm:t>
    </dgm:pt>
    <dgm:pt modelId="{42E94F91-5153-4A4B-9F8E-2075B101FD1F}" type="parTrans" cxnId="{481F4B92-0F51-4F51-B7AA-A8A472285A98}">
      <dgm:prSet/>
      <dgm:spPr/>
      <dgm:t>
        <a:bodyPr/>
        <a:lstStyle/>
        <a:p>
          <a:endParaRPr lang="en-US"/>
        </a:p>
      </dgm:t>
    </dgm:pt>
    <dgm:pt modelId="{A5C150C5-70BB-4FDA-A8EF-E993A89E1847}" type="sibTrans" cxnId="{481F4B92-0F51-4F51-B7AA-A8A472285A98}">
      <dgm:prSet/>
      <dgm:spPr/>
      <dgm:t>
        <a:bodyPr/>
        <a:lstStyle/>
        <a:p>
          <a:endParaRPr lang="en-US"/>
        </a:p>
      </dgm:t>
    </dgm:pt>
    <dgm:pt modelId="{CFDD17D2-9A04-44FC-AA96-EE0ED5F19A48}">
      <dgm:prSet phldrT="[Text]"/>
      <dgm:spPr/>
      <dgm:t>
        <a:bodyPr/>
        <a:lstStyle/>
        <a:p>
          <a:r>
            <a:rPr lang="en-US" dirty="0" smtClean="0">
              <a:hlinkClick xmlns:r="http://schemas.openxmlformats.org/officeDocument/2006/relationships" r:id="rId2"/>
            </a:rPr>
            <a:t>jmcmanis@bozemanhealth.org</a:t>
          </a:r>
          <a:endParaRPr lang="en-US" dirty="0"/>
        </a:p>
      </dgm:t>
    </dgm:pt>
    <dgm:pt modelId="{A420DA47-B8E2-4592-8627-3FA6F8A6883C}" type="parTrans" cxnId="{103FEDFD-17F5-43E3-961D-3A81D3BAA7C1}">
      <dgm:prSet/>
      <dgm:spPr/>
      <dgm:t>
        <a:bodyPr/>
        <a:lstStyle/>
        <a:p>
          <a:endParaRPr lang="en-US"/>
        </a:p>
      </dgm:t>
    </dgm:pt>
    <dgm:pt modelId="{D9A7D7D2-4899-4809-8A44-1B79856CF9D8}" type="sibTrans" cxnId="{103FEDFD-17F5-43E3-961D-3A81D3BAA7C1}">
      <dgm:prSet/>
      <dgm:spPr/>
      <dgm:t>
        <a:bodyPr/>
        <a:lstStyle/>
        <a:p>
          <a:endParaRPr lang="en-US"/>
        </a:p>
      </dgm:t>
    </dgm:pt>
    <dgm:pt modelId="{65AC5074-6F0D-4684-B12C-78748DD9FFE0}">
      <dgm:prSet phldrT="[Text]"/>
      <dgm:spPr/>
      <dgm:t>
        <a:bodyPr/>
        <a:lstStyle/>
        <a:p>
          <a:r>
            <a:rPr lang="en-US" dirty="0" smtClean="0"/>
            <a:t>Please note, we recognize there is a lot of information regarding these waivers, please connect with Legal or Compliance regarding how the waivers are to be utilized</a:t>
          </a:r>
          <a:endParaRPr lang="en-US" dirty="0"/>
        </a:p>
      </dgm:t>
    </dgm:pt>
    <dgm:pt modelId="{2C465215-AF3D-4172-89AD-6B6212AF7492}" type="parTrans" cxnId="{61D245F3-93AF-4878-8AF4-57F295D16D43}">
      <dgm:prSet/>
      <dgm:spPr/>
      <dgm:t>
        <a:bodyPr/>
        <a:lstStyle/>
        <a:p>
          <a:endParaRPr lang="en-US"/>
        </a:p>
      </dgm:t>
    </dgm:pt>
    <dgm:pt modelId="{0C1A0DA8-C061-4BAC-96F0-A64726BEFD97}" type="sibTrans" cxnId="{61D245F3-93AF-4878-8AF4-57F295D16D43}">
      <dgm:prSet/>
      <dgm:spPr/>
      <dgm:t>
        <a:bodyPr/>
        <a:lstStyle/>
        <a:p>
          <a:endParaRPr lang="en-US"/>
        </a:p>
      </dgm:t>
    </dgm:pt>
    <dgm:pt modelId="{D9BA9DBB-BFC3-47C1-8522-743B6AAE5D1A}" type="pres">
      <dgm:prSet presAssocID="{D8D41819-87B0-41FE-BCB0-557998725C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B72CE7-5060-430E-878C-8A1CE5F04EC3}" type="pres">
      <dgm:prSet presAssocID="{27841F6A-B53A-4620-975C-A4DBFFA3BAE2}" presName="parentLin" presStyleCnt="0"/>
      <dgm:spPr/>
    </dgm:pt>
    <dgm:pt modelId="{4775FABA-3BBF-4E87-B9B0-8B75E3E322C1}" type="pres">
      <dgm:prSet presAssocID="{27841F6A-B53A-4620-975C-A4DBFFA3BAE2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86F3FDF6-09BF-430C-BC7B-7ADC66ACCF6F}" type="pres">
      <dgm:prSet presAssocID="{27841F6A-B53A-4620-975C-A4DBFFA3BAE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11AE87-907A-4CCF-862D-DAD9F1F79416}" type="pres">
      <dgm:prSet presAssocID="{27841F6A-B53A-4620-975C-A4DBFFA3BAE2}" presName="negativeSpace" presStyleCnt="0"/>
      <dgm:spPr/>
    </dgm:pt>
    <dgm:pt modelId="{668B317F-9B01-4758-AFED-69DD47205AAE}" type="pres">
      <dgm:prSet presAssocID="{27841F6A-B53A-4620-975C-A4DBFFA3BAE2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89782B-7C2D-479C-9F2B-A64C402B0744}" type="presOf" srcId="{27841F6A-B53A-4620-975C-A4DBFFA3BAE2}" destId="{4775FABA-3BBF-4E87-B9B0-8B75E3E322C1}" srcOrd="0" destOrd="0" presId="urn:microsoft.com/office/officeart/2005/8/layout/list1"/>
    <dgm:cxn modelId="{29D5E18F-9108-4F0E-B8ED-F4AA5AF6F085}" type="presOf" srcId="{27841F6A-B53A-4620-975C-A4DBFFA3BAE2}" destId="{86F3FDF6-09BF-430C-BC7B-7ADC66ACCF6F}" srcOrd="1" destOrd="0" presId="urn:microsoft.com/office/officeart/2005/8/layout/list1"/>
    <dgm:cxn modelId="{68FA39E0-E6ED-4685-8C31-25B3F3EC5E82}" type="presOf" srcId="{65AC5074-6F0D-4684-B12C-78748DD9FFE0}" destId="{668B317F-9B01-4758-AFED-69DD47205AAE}" srcOrd="0" destOrd="0" presId="urn:microsoft.com/office/officeart/2005/8/layout/list1"/>
    <dgm:cxn modelId="{103FEDFD-17F5-43E3-961D-3A81D3BAA7C1}" srcId="{854B3B01-E4AC-4976-9A98-EFCFC3A43692}" destId="{CFDD17D2-9A04-44FC-AA96-EE0ED5F19A48}" srcOrd="1" destOrd="0" parTransId="{A420DA47-B8E2-4592-8627-3FA6F8A6883C}" sibTransId="{D9A7D7D2-4899-4809-8A44-1B79856CF9D8}"/>
    <dgm:cxn modelId="{508E5E70-DF1F-4AD4-84F6-DDA3E278EE29}" srcId="{D8D41819-87B0-41FE-BCB0-557998725C30}" destId="{27841F6A-B53A-4620-975C-A4DBFFA3BAE2}" srcOrd="0" destOrd="0" parTransId="{3791893F-AAC7-42CA-B1A8-4AB8BF3F8551}" sibTransId="{ABC0F279-85D7-43D3-A0DE-5C284976DF09}"/>
    <dgm:cxn modelId="{BA20CFCF-EFE7-486C-B641-84656FAD4DCA}" type="presOf" srcId="{A92F5C6F-852D-4F2F-A176-73E26F7F3FD2}" destId="{668B317F-9B01-4758-AFED-69DD47205AAE}" srcOrd="0" destOrd="2" presId="urn:microsoft.com/office/officeart/2005/8/layout/list1"/>
    <dgm:cxn modelId="{013D247D-FB87-4AF8-89EB-2588EAC34C3D}" type="presOf" srcId="{CFDD17D2-9A04-44FC-AA96-EE0ED5F19A48}" destId="{668B317F-9B01-4758-AFED-69DD47205AAE}" srcOrd="0" destOrd="3" presId="urn:microsoft.com/office/officeart/2005/8/layout/list1"/>
    <dgm:cxn modelId="{29F72F25-9E0E-4301-A121-7FDC4418A4F9}" srcId="{27841F6A-B53A-4620-975C-A4DBFFA3BAE2}" destId="{854B3B01-E4AC-4976-9A98-EFCFC3A43692}" srcOrd="1" destOrd="0" parTransId="{58E9EA3A-92D6-4260-8872-37522BD3454A}" sibTransId="{8F98D438-0249-4D57-A363-49B42EF26A02}"/>
    <dgm:cxn modelId="{61D245F3-93AF-4878-8AF4-57F295D16D43}" srcId="{27841F6A-B53A-4620-975C-A4DBFFA3BAE2}" destId="{65AC5074-6F0D-4684-B12C-78748DD9FFE0}" srcOrd="0" destOrd="0" parTransId="{2C465215-AF3D-4172-89AD-6B6212AF7492}" sibTransId="{0C1A0DA8-C061-4BAC-96F0-A64726BEFD97}"/>
    <dgm:cxn modelId="{481F4B92-0F51-4F51-B7AA-A8A472285A98}" srcId="{854B3B01-E4AC-4976-9A98-EFCFC3A43692}" destId="{A92F5C6F-852D-4F2F-A176-73E26F7F3FD2}" srcOrd="0" destOrd="0" parTransId="{42E94F91-5153-4A4B-9F8E-2075B101FD1F}" sibTransId="{A5C150C5-70BB-4FDA-A8EF-E993A89E1847}"/>
    <dgm:cxn modelId="{985D5A78-21AF-4CB9-BC3C-333970DA18B3}" type="presOf" srcId="{D8D41819-87B0-41FE-BCB0-557998725C30}" destId="{D9BA9DBB-BFC3-47C1-8522-743B6AAE5D1A}" srcOrd="0" destOrd="0" presId="urn:microsoft.com/office/officeart/2005/8/layout/list1"/>
    <dgm:cxn modelId="{E5E5328F-640F-4B08-BAAB-8927B886D7B7}" type="presOf" srcId="{854B3B01-E4AC-4976-9A98-EFCFC3A43692}" destId="{668B317F-9B01-4758-AFED-69DD47205AAE}" srcOrd="0" destOrd="1" presId="urn:microsoft.com/office/officeart/2005/8/layout/list1"/>
    <dgm:cxn modelId="{66A0EC4B-2F2E-4025-8BAC-49644509B3F1}" type="presParOf" srcId="{D9BA9DBB-BFC3-47C1-8522-743B6AAE5D1A}" destId="{CDB72CE7-5060-430E-878C-8A1CE5F04EC3}" srcOrd="0" destOrd="0" presId="urn:microsoft.com/office/officeart/2005/8/layout/list1"/>
    <dgm:cxn modelId="{1AA5C87D-0797-46BC-A709-D0BD43BDBE23}" type="presParOf" srcId="{CDB72CE7-5060-430E-878C-8A1CE5F04EC3}" destId="{4775FABA-3BBF-4E87-B9B0-8B75E3E322C1}" srcOrd="0" destOrd="0" presId="urn:microsoft.com/office/officeart/2005/8/layout/list1"/>
    <dgm:cxn modelId="{842878E0-A500-4A19-B54E-83927F25B6C0}" type="presParOf" srcId="{CDB72CE7-5060-430E-878C-8A1CE5F04EC3}" destId="{86F3FDF6-09BF-430C-BC7B-7ADC66ACCF6F}" srcOrd="1" destOrd="0" presId="urn:microsoft.com/office/officeart/2005/8/layout/list1"/>
    <dgm:cxn modelId="{704B6623-F192-40F9-92D6-72110D235E53}" type="presParOf" srcId="{D9BA9DBB-BFC3-47C1-8522-743B6AAE5D1A}" destId="{9D11AE87-907A-4CCF-862D-DAD9F1F79416}" srcOrd="1" destOrd="0" presId="urn:microsoft.com/office/officeart/2005/8/layout/list1"/>
    <dgm:cxn modelId="{BCE7E8C1-C74E-424E-A184-AE709971D3FB}" type="presParOf" srcId="{D9BA9DBB-BFC3-47C1-8522-743B6AAE5D1A}" destId="{668B317F-9B01-4758-AFED-69DD47205AA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7FA43A-9F6B-4B60-ADEE-1C7106C6D193}">
      <dsp:nvSpPr>
        <dsp:cNvPr id="0" name=""/>
        <dsp:cNvSpPr/>
      </dsp:nvSpPr>
      <dsp:spPr>
        <a:xfrm>
          <a:off x="870" y="552862"/>
          <a:ext cx="0" cy="4451136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3136D9-BF10-415E-8427-6F5D42F74973}">
      <dsp:nvSpPr>
        <dsp:cNvPr id="0" name=""/>
        <dsp:cNvSpPr/>
      </dsp:nvSpPr>
      <dsp:spPr>
        <a:xfrm>
          <a:off x="461062" y="935575"/>
          <a:ext cx="1667998" cy="1381977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3403" t="3683" r="3403" b="3683"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14C40F-6423-4399-AA48-129BC4525701}">
      <dsp:nvSpPr>
        <dsp:cNvPr id="0" name=""/>
        <dsp:cNvSpPr/>
      </dsp:nvSpPr>
      <dsp:spPr>
        <a:xfrm>
          <a:off x="198701" y="2434644"/>
          <a:ext cx="2341050" cy="2538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Expand Hospital Capacity</a:t>
          </a:r>
          <a:endParaRPr lang="en-US" sz="1600" b="1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/>
            <a:t>Create Off-site Surge sites</a:t>
          </a:r>
          <a:endParaRPr lang="en-US" sz="1600" b="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/>
            <a:t>Ability to Increased Licensed Beds</a:t>
          </a:r>
          <a:endParaRPr lang="en-US" sz="1600" b="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dirty="0" smtClean="0"/>
            <a:t>Requires State Notification</a:t>
          </a:r>
          <a:endParaRPr lang="en-US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Ability to rapidly expand Work Force 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Reduces Paperwork Burden</a:t>
          </a:r>
          <a:endParaRPr lang="en-US" sz="16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b="1" kern="1200" dirty="0"/>
        </a:p>
      </dsp:txBody>
      <dsp:txXfrm>
        <a:off x="198701" y="2434644"/>
        <a:ext cx="2341050" cy="2538100"/>
      </dsp:txXfrm>
    </dsp:sp>
    <dsp:sp modelId="{EC07FCAC-CC1D-47B7-A71B-8269A519E42D}">
      <dsp:nvSpPr>
        <dsp:cNvPr id="0" name=""/>
        <dsp:cNvSpPr/>
      </dsp:nvSpPr>
      <dsp:spPr>
        <a:xfrm>
          <a:off x="870" y="-93972"/>
          <a:ext cx="2472853" cy="79909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1135 Waivers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Hospital-Medicare Conditions of Participation</a:t>
          </a:r>
          <a:endParaRPr lang="en-US" sz="1200" b="1" kern="1200" dirty="0"/>
        </a:p>
      </dsp:txBody>
      <dsp:txXfrm>
        <a:off x="870" y="-93972"/>
        <a:ext cx="2472853" cy="799097"/>
      </dsp:txXfrm>
    </dsp:sp>
    <dsp:sp modelId="{778C6E7E-AF6C-48BD-BB21-2E3147E86386}">
      <dsp:nvSpPr>
        <dsp:cNvPr id="0" name=""/>
        <dsp:cNvSpPr/>
      </dsp:nvSpPr>
      <dsp:spPr>
        <a:xfrm>
          <a:off x="2878373" y="566962"/>
          <a:ext cx="0" cy="4451136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3A85A-6AB8-4614-90F4-C16E38A92C20}">
      <dsp:nvSpPr>
        <dsp:cNvPr id="0" name=""/>
        <dsp:cNvSpPr/>
      </dsp:nvSpPr>
      <dsp:spPr>
        <a:xfrm>
          <a:off x="3356661" y="859380"/>
          <a:ext cx="1631759" cy="1485493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971" t="6912" r="7971" b="6912"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80A422-F236-4073-802A-9391C2F7ECA3}">
      <dsp:nvSpPr>
        <dsp:cNvPr id="0" name=""/>
        <dsp:cNvSpPr/>
      </dsp:nvSpPr>
      <dsp:spPr>
        <a:xfrm>
          <a:off x="3058575" y="2383374"/>
          <a:ext cx="2341050" cy="2207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Increase Access to Telehealth 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New Services Recognized as Telehealth</a:t>
          </a:r>
          <a:endParaRPr lang="en-US" sz="1400" b="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dirty="0" smtClean="0"/>
            <a:t>Expanded to New Patients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Care Covered by Telephone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Virtual Visits Expanded to New Patients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Removes Diagnosis Requirements for Home Oxygen/CPAP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Separate Payment for COVID-19 Specimen Collection</a:t>
          </a:r>
          <a:endParaRPr lang="en-US" sz="1400" b="1" kern="1200" dirty="0"/>
        </a:p>
      </dsp:txBody>
      <dsp:txXfrm>
        <a:off x="3058575" y="2383374"/>
        <a:ext cx="2341050" cy="2207694"/>
      </dsp:txXfrm>
    </dsp:sp>
    <dsp:sp modelId="{1EEA76B2-9119-4E28-85CF-D2AB2935AB6D}">
      <dsp:nvSpPr>
        <dsp:cNvPr id="0" name=""/>
        <dsp:cNvSpPr/>
      </dsp:nvSpPr>
      <dsp:spPr>
        <a:xfrm>
          <a:off x="2878373" y="-93972"/>
          <a:ext cx="2472853" cy="82729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Interim Final Rule Waivers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Medicare Conditions of Payment</a:t>
          </a:r>
          <a:endParaRPr lang="en-US" sz="1200" b="1" kern="1200" dirty="0"/>
        </a:p>
      </dsp:txBody>
      <dsp:txXfrm>
        <a:off x="2878373" y="-93972"/>
        <a:ext cx="2472853" cy="827298"/>
      </dsp:txXfrm>
    </dsp:sp>
    <dsp:sp modelId="{FE26BE45-9404-4E30-9419-FC35D4A08A0E}">
      <dsp:nvSpPr>
        <dsp:cNvPr id="0" name=""/>
        <dsp:cNvSpPr/>
      </dsp:nvSpPr>
      <dsp:spPr>
        <a:xfrm>
          <a:off x="5755875" y="554887"/>
          <a:ext cx="0" cy="4451136"/>
        </a:xfrm>
        <a:prstGeom prst="line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5384A2-CF4D-4FD8-9789-2626E5D90CEF}">
      <dsp:nvSpPr>
        <dsp:cNvPr id="0" name=""/>
        <dsp:cNvSpPr/>
      </dsp:nvSpPr>
      <dsp:spPr>
        <a:xfrm>
          <a:off x="6320209" y="925152"/>
          <a:ext cx="1308436" cy="1390049"/>
        </a:xfrm>
        <a:prstGeom prst="rect">
          <a:avLst/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207" t="8713" r="2207" b="8713"/>
          </a:stretch>
        </a:blip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64D83-B5A5-47D3-8D3A-592BF44DFFF3}">
      <dsp:nvSpPr>
        <dsp:cNvPr id="0" name=""/>
        <dsp:cNvSpPr/>
      </dsp:nvSpPr>
      <dsp:spPr>
        <a:xfrm>
          <a:off x="5888549" y="2383361"/>
          <a:ext cx="2341050" cy="22997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EMTALA</a:t>
          </a:r>
          <a:endParaRPr lang="en-US" sz="1400" b="1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Permitted to transfer unstable patient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May redirect for screening to another on-campus location, i.e. Viral Clinic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No other EMTALA waivers exist</a:t>
          </a:r>
          <a:endParaRPr lang="en-US" sz="12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HIPAA (used in limited scenarios)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Applies to </a:t>
          </a:r>
          <a:endParaRPr lang="en-US" sz="1400" b="1" kern="1200" dirty="0"/>
        </a:p>
        <a:p>
          <a:pPr marL="342900" lvl="3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Facility Directory</a:t>
          </a:r>
          <a:endParaRPr lang="en-US" sz="1200" kern="1200" dirty="0"/>
        </a:p>
        <a:p>
          <a:pPr marL="342900" lvl="3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Communication with Friends &amp; Family</a:t>
          </a:r>
          <a:endParaRPr lang="en-US" sz="1200" kern="1200" dirty="0"/>
        </a:p>
        <a:p>
          <a:pPr marL="342900" lvl="3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Request for Restriction</a:t>
          </a:r>
          <a:endParaRPr lang="en-US" sz="1200" kern="1200" dirty="0"/>
        </a:p>
        <a:p>
          <a:pPr marL="342900" lvl="3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Notice of Privacy Practices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5888549" y="2383361"/>
        <a:ext cx="2341050" cy="2299753"/>
      </dsp:txXfrm>
    </dsp:sp>
    <dsp:sp modelId="{5F460525-45B1-41FD-A240-860910D35507}">
      <dsp:nvSpPr>
        <dsp:cNvPr id="0" name=""/>
        <dsp:cNvSpPr/>
      </dsp:nvSpPr>
      <dsp:spPr>
        <a:xfrm>
          <a:off x="5755875" y="-93972"/>
          <a:ext cx="2472853" cy="80314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Federal Law Waivers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EMTALA &amp; HIPAA</a:t>
          </a:r>
          <a:endParaRPr lang="en-US" sz="1200" b="1" kern="1200" dirty="0"/>
        </a:p>
      </dsp:txBody>
      <dsp:txXfrm>
        <a:off x="5755875" y="-93972"/>
        <a:ext cx="2472853" cy="803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35E7F-0B23-4B3B-B502-ED1D6F847913}">
      <dsp:nvSpPr>
        <dsp:cNvPr id="0" name=""/>
        <dsp:cNvSpPr/>
      </dsp:nvSpPr>
      <dsp:spPr>
        <a:xfrm>
          <a:off x="0" y="1917160"/>
          <a:ext cx="6096000" cy="554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CE374-958F-4719-B95F-58F8AEB579C8}">
      <dsp:nvSpPr>
        <dsp:cNvPr id="0" name=""/>
        <dsp:cNvSpPr/>
      </dsp:nvSpPr>
      <dsp:spPr>
        <a:xfrm>
          <a:off x="304800" y="1592440"/>
          <a:ext cx="4267200" cy="6494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Hospital 1135  COVID-19 Waivers</a:t>
          </a:r>
          <a:endParaRPr lang="en-US" sz="2200" kern="1200" dirty="0"/>
        </a:p>
      </dsp:txBody>
      <dsp:txXfrm>
        <a:off x="336503" y="1624143"/>
        <a:ext cx="4203794" cy="5860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26748-ED79-444E-8981-481D0FCC9D6E}">
      <dsp:nvSpPr>
        <dsp:cNvPr id="0" name=""/>
        <dsp:cNvSpPr/>
      </dsp:nvSpPr>
      <dsp:spPr>
        <a:xfrm>
          <a:off x="265800" y="0"/>
          <a:ext cx="2819400" cy="2819400"/>
        </a:xfrm>
        <a:prstGeom prst="rect">
          <a:avLst/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2676" t="6057" r="2676" b="6057"/>
          </a:stretch>
        </a:blip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E9294-4812-4DB2-B84C-AEB6057CC9B3}">
      <dsp:nvSpPr>
        <dsp:cNvPr id="0" name=""/>
        <dsp:cNvSpPr/>
      </dsp:nvSpPr>
      <dsp:spPr>
        <a:xfrm>
          <a:off x="265800" y="0"/>
          <a:ext cx="281" cy="5638800"/>
        </a:xfrm>
        <a:prstGeom prst="line">
          <a:avLst/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3443AA-0E85-494E-953B-2CC581D3D088}">
      <dsp:nvSpPr>
        <dsp:cNvPr id="0" name=""/>
        <dsp:cNvSpPr/>
      </dsp:nvSpPr>
      <dsp:spPr>
        <a:xfrm>
          <a:off x="265800" y="2819400"/>
          <a:ext cx="2819400" cy="281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Capacity</a:t>
          </a:r>
          <a:r>
            <a:rPr lang="en-US" sz="1400" b="1" kern="1200" dirty="0" smtClean="0"/>
            <a:t>	</a:t>
          </a:r>
          <a:endParaRPr lang="en-US" sz="14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May Create Surge Sites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Requires state notification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May Increase Licensed Beds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Requires state notification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3-Day </a:t>
          </a:r>
          <a:r>
            <a:rPr lang="en-US" sz="1200" kern="1200" dirty="0" err="1" smtClean="0"/>
            <a:t>Inpt</a:t>
          </a:r>
          <a:r>
            <a:rPr lang="en-US" sz="1200" kern="1200" dirty="0" smtClean="0"/>
            <a:t>. for SNF Stay is waived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Diagnosis Requirements for Home Oxygen Waived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Options for Telehealth services increased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CAH may increase beyond 25 beds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CAH may have a LOS greater than 96 hours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100" kern="1200" dirty="0"/>
        </a:p>
      </dsp:txBody>
      <dsp:txXfrm>
        <a:off x="265800" y="2819400"/>
        <a:ext cx="2819400" cy="2819400"/>
      </dsp:txXfrm>
    </dsp:sp>
    <dsp:sp modelId="{5891332D-1453-4B8F-B816-71B84D504BE5}">
      <dsp:nvSpPr>
        <dsp:cNvPr id="0" name=""/>
        <dsp:cNvSpPr/>
      </dsp:nvSpPr>
      <dsp:spPr>
        <a:xfrm>
          <a:off x="3086100" y="0"/>
          <a:ext cx="2819400" cy="2819400"/>
        </a:xfrm>
        <a:prstGeom prst="rect">
          <a:avLst/>
        </a:prstGeom>
        <a:blipFill dpi="0" rotWithShape="1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7261" t="13836" r="7261" b="13836"/>
          </a:stretch>
        </a:blip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17677-CB36-4D65-B525-1A2C68C4652D}">
      <dsp:nvSpPr>
        <dsp:cNvPr id="0" name=""/>
        <dsp:cNvSpPr/>
      </dsp:nvSpPr>
      <dsp:spPr>
        <a:xfrm>
          <a:off x="3086100" y="0"/>
          <a:ext cx="281" cy="5638800"/>
        </a:xfrm>
        <a:prstGeom prst="line">
          <a:avLst/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8B5B8F-8852-4AD2-A5A6-D91A2ECC8BEC}">
      <dsp:nvSpPr>
        <dsp:cNvPr id="0" name=""/>
        <dsp:cNvSpPr/>
      </dsp:nvSpPr>
      <dsp:spPr>
        <a:xfrm>
          <a:off x="3086100" y="2819400"/>
          <a:ext cx="2819400" cy="281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Workforce</a:t>
          </a:r>
          <a:r>
            <a:rPr lang="en-US" sz="1400" b="1" kern="1200" dirty="0" smtClean="0"/>
            <a:t> 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Medical Staff Credentialing relaxed for expiring and new credentials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State Licensure requirements relaxed, state “fast-track” process created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Certain Supervision Requirements Relaxed</a:t>
          </a:r>
          <a:endParaRPr lang="en-US" sz="1400" kern="1200" dirty="0"/>
        </a:p>
      </dsp:txBody>
      <dsp:txXfrm>
        <a:off x="3086100" y="2819400"/>
        <a:ext cx="2819400" cy="2819400"/>
      </dsp:txXfrm>
    </dsp:sp>
    <dsp:sp modelId="{9145A42A-BA2E-42ED-8C25-4AE5AEEE63EA}">
      <dsp:nvSpPr>
        <dsp:cNvPr id="0" name=""/>
        <dsp:cNvSpPr/>
      </dsp:nvSpPr>
      <dsp:spPr>
        <a:xfrm>
          <a:off x="5906399" y="0"/>
          <a:ext cx="2819400" cy="2819400"/>
        </a:xfrm>
        <a:prstGeom prst="rect">
          <a:avLst/>
        </a:prstGeom>
        <a:blipFill dpi="0" rotWithShape="1">
          <a:blip xmlns:r="http://schemas.openxmlformats.org/officeDocument/2006/relationships" r:embed="rId3"/>
          <a:srcRect/>
          <a:stretch>
            <a:fillRect l="2676" t="4366" r="2676" b="4366"/>
          </a:stretch>
        </a:blip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810DD-9341-499E-9ECF-82B25377B2D9}">
      <dsp:nvSpPr>
        <dsp:cNvPr id="0" name=""/>
        <dsp:cNvSpPr/>
      </dsp:nvSpPr>
      <dsp:spPr>
        <a:xfrm>
          <a:off x="5906399" y="0"/>
          <a:ext cx="281" cy="5638800"/>
        </a:xfrm>
        <a:prstGeom prst="line">
          <a:avLst/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A3D3B-8246-48D0-B1EC-5B12C7D6139B}">
      <dsp:nvSpPr>
        <dsp:cNvPr id="0" name=""/>
        <dsp:cNvSpPr/>
      </dsp:nvSpPr>
      <dsp:spPr>
        <a:xfrm>
          <a:off x="5906399" y="2819400"/>
          <a:ext cx="2819400" cy="281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Administrative</a:t>
          </a:r>
          <a:endParaRPr lang="en-US" sz="18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Record Completion  &amp; Content Requirement Relaxed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Verbal Order utilization &amp; 48hr signature requirement relaxed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Discharge Planning Requirements Relaxed, i.e. freedom of choice, list of quality data, list of HHAs, SNFs, Hospice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UR Plan &amp; QMS: Committee meetings &amp; reviews not required to be completed, note medical necessity still required; improvement activities focus on PHE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Nursing Care Plan  documentation requirements have been relaxed </a:t>
          </a:r>
          <a:endParaRPr lang="en-US" sz="1200" kern="1200" dirty="0"/>
        </a:p>
      </dsp:txBody>
      <dsp:txXfrm>
        <a:off x="5906399" y="2819400"/>
        <a:ext cx="2819400" cy="2819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0E52B-8CA4-4DE6-8306-5C30C31DA446}">
      <dsp:nvSpPr>
        <dsp:cNvPr id="0" name=""/>
        <dsp:cNvSpPr/>
      </dsp:nvSpPr>
      <dsp:spPr>
        <a:xfrm>
          <a:off x="0" y="551139"/>
          <a:ext cx="6096000" cy="8878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4094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 Request</a:t>
          </a:r>
          <a:endParaRPr lang="en-US" sz="1700" kern="1200" dirty="0"/>
        </a:p>
      </dsp:txBody>
      <dsp:txXfrm>
        <a:off x="0" y="773091"/>
        <a:ext cx="5874048" cy="443905"/>
      </dsp:txXfrm>
    </dsp:sp>
    <dsp:sp modelId="{2E561C99-8ED3-4CE4-BA79-48490BAC9800}">
      <dsp:nvSpPr>
        <dsp:cNvPr id="0" name=""/>
        <dsp:cNvSpPr/>
      </dsp:nvSpPr>
      <dsp:spPr>
        <a:xfrm>
          <a:off x="0" y="1235768"/>
          <a:ext cx="1877568" cy="1710248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Submit request to your leader; or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to Incident Command Email</a:t>
          </a:r>
          <a:endParaRPr lang="en-US" sz="1300" kern="1200" dirty="0"/>
        </a:p>
      </dsp:txBody>
      <dsp:txXfrm>
        <a:off x="0" y="1235768"/>
        <a:ext cx="1877568" cy="1710248"/>
      </dsp:txXfrm>
    </dsp:sp>
    <dsp:sp modelId="{B077FEA5-E813-42C4-AF17-A02860FC40E9}">
      <dsp:nvSpPr>
        <dsp:cNvPr id="0" name=""/>
        <dsp:cNvSpPr/>
      </dsp:nvSpPr>
      <dsp:spPr>
        <a:xfrm>
          <a:off x="1877568" y="847075"/>
          <a:ext cx="4218432" cy="8878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4094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Review &amp; Approval</a:t>
          </a:r>
          <a:endParaRPr lang="en-US" sz="1700" kern="1200" dirty="0"/>
        </a:p>
      </dsp:txBody>
      <dsp:txXfrm>
        <a:off x="1877568" y="1069027"/>
        <a:ext cx="3996480" cy="443905"/>
      </dsp:txXfrm>
    </dsp:sp>
    <dsp:sp modelId="{01D48B6C-EFAB-4752-B19B-87B035688906}">
      <dsp:nvSpPr>
        <dsp:cNvPr id="0" name=""/>
        <dsp:cNvSpPr/>
      </dsp:nvSpPr>
      <dsp:spPr>
        <a:xfrm>
          <a:off x="1877568" y="1531705"/>
          <a:ext cx="1877568" cy="1710248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 Compliance &amp; Legal Facilitates Approval with:</a:t>
          </a:r>
          <a:endParaRPr lang="en-US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Executive Team (ET);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ET Leader &amp; Hospital President; or</a:t>
          </a:r>
          <a:endParaRPr lang="en-U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System Director</a:t>
          </a:r>
          <a:endParaRPr lang="en-US" sz="10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Approval documented on Waivers &amp; Flexibilities Table</a:t>
          </a:r>
          <a:endParaRPr lang="en-US" sz="1300" kern="1200" dirty="0"/>
        </a:p>
      </dsp:txBody>
      <dsp:txXfrm>
        <a:off x="1877568" y="1531705"/>
        <a:ext cx="1877568" cy="1710248"/>
      </dsp:txXfrm>
    </dsp:sp>
    <dsp:sp modelId="{E996EA71-FC0B-44B5-AECC-845C89262175}">
      <dsp:nvSpPr>
        <dsp:cNvPr id="0" name=""/>
        <dsp:cNvSpPr/>
      </dsp:nvSpPr>
      <dsp:spPr>
        <a:xfrm>
          <a:off x="3755136" y="1143012"/>
          <a:ext cx="2340864" cy="887809"/>
        </a:xfrm>
        <a:prstGeom prst="rightArrow">
          <a:avLst>
            <a:gd name="adj1" fmla="val 50000"/>
            <a:gd name="adj2" fmla="val 5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254000" bIns="14094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Implementation</a:t>
          </a:r>
          <a:endParaRPr lang="en-US" sz="1700" kern="1200" dirty="0"/>
        </a:p>
      </dsp:txBody>
      <dsp:txXfrm>
        <a:off x="3755136" y="1364964"/>
        <a:ext cx="2118912" cy="443905"/>
      </dsp:txXfrm>
    </dsp:sp>
    <dsp:sp modelId="{D7F20D66-D187-4897-8AFA-14EDB498D405}">
      <dsp:nvSpPr>
        <dsp:cNvPr id="0" name=""/>
        <dsp:cNvSpPr/>
      </dsp:nvSpPr>
      <dsp:spPr>
        <a:xfrm>
          <a:off x="3755136" y="1827641"/>
          <a:ext cx="1877568" cy="1685219"/>
        </a:xfrm>
        <a:prstGeom prst="rect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Compliance &amp; Legal develops plan with System Director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System Director Implements the Plan</a:t>
          </a:r>
          <a:endParaRPr lang="en-US" sz="1300" kern="1200" dirty="0"/>
        </a:p>
      </dsp:txBody>
      <dsp:txXfrm>
        <a:off x="3755136" y="1827641"/>
        <a:ext cx="1877568" cy="16852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8B317F-9B01-4758-AFED-69DD47205AAE}">
      <dsp:nvSpPr>
        <dsp:cNvPr id="0" name=""/>
        <dsp:cNvSpPr/>
      </dsp:nvSpPr>
      <dsp:spPr>
        <a:xfrm>
          <a:off x="0" y="762719"/>
          <a:ext cx="8610600" cy="35532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8278" tIns="499872" rIns="66827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Please note, we recognize there is a lot of information regarding these waivers, please connect with Legal or Compliance regarding how the waivers are to be utilized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/>
            <a:t>Email either the System Director of Legal or Compliance regarding the specific requirements related to the COVID-19 Waivers or the approval process</a:t>
          </a:r>
          <a:endParaRPr 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hlinkClick xmlns:r="http://schemas.openxmlformats.org/officeDocument/2006/relationships" r:id="rId1"/>
            </a:rPr>
            <a:t>sklein@bozemanhealth.org</a:t>
          </a:r>
          <a:endParaRPr lang="en-US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hlinkClick xmlns:r="http://schemas.openxmlformats.org/officeDocument/2006/relationships" r:id="rId2"/>
            </a:rPr>
            <a:t>jmcmanis@bozemanhealth.org</a:t>
          </a:r>
          <a:endParaRPr lang="en-US" sz="2400" kern="1200" dirty="0"/>
        </a:p>
      </dsp:txBody>
      <dsp:txXfrm>
        <a:off x="0" y="762719"/>
        <a:ext cx="8610600" cy="3553200"/>
      </dsp:txXfrm>
    </dsp:sp>
    <dsp:sp modelId="{86F3FDF6-09BF-430C-BC7B-7ADC66ACCF6F}">
      <dsp:nvSpPr>
        <dsp:cNvPr id="0" name=""/>
        <dsp:cNvSpPr/>
      </dsp:nvSpPr>
      <dsp:spPr>
        <a:xfrm>
          <a:off x="430530" y="408479"/>
          <a:ext cx="6027420" cy="7084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822" tIns="0" rIns="22782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Approval Process</a:t>
          </a:r>
          <a:endParaRPr lang="en-US" sz="2400" b="1" kern="1200" dirty="0"/>
        </a:p>
      </dsp:txBody>
      <dsp:txXfrm>
        <a:off x="465115" y="443064"/>
        <a:ext cx="5958250" cy="639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Lineup">
  <dgm:title val=""/>
  <dgm:desc val=""/>
  <dgm:catLst>
    <dgm:cat type="picture" pri="19000"/>
    <dgm:cat type="pictureconvert" pri="1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3" destOrd="0"/>
        <dgm:cxn modelId="42" srcId="30" destId="41" srcOrd="0" destOrd="0"/>
      </dgm:cxnLst>
      <dgm:bg/>
      <dgm:whole/>
    </dgm:dataModel>
  </dgm:clrData>
  <dgm:layoutNode name="Name0">
    <dgm:varLst>
      <dgm:chMax/>
      <dgm:chPref/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Parent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"/>
      <dgm:constr type="w" for="ch" forName="sibTrans" refType="w" refFor="ch" refForName="composite" op="equ" fact="0.000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l" for="ch" forName="Accent" refType="w" fact="0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if>
          <dgm:else name="Name6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r" for="ch" forName="Accent" refType="w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else>
        </dgm:choose>
        <dgm:layoutNode name="Image" styleLbl="alig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Accent" styleLbl="parChTrans1D1">
          <dgm:alg type="sp"/>
          <dgm:shape xmlns:r="http://schemas.openxmlformats.org/officeDocument/2006/relationships" type="line" r:blip="">
            <dgm:adjLst/>
          </dgm:shape>
          <dgm:presOf/>
        </dgm:layoutNode>
        <dgm:layoutNode name="Paren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B8183-6312-4E59-A51F-358544E3F00C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EFDBD-C01A-4B6F-81DE-0CC6980149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089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38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8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9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8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8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9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34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1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04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0AA54-7B5D-439A-BAC1-E4F50B3EC459}" type="datetimeFigureOut">
              <a:rPr lang="en-US" smtClean="0"/>
              <a:t>11/12/2020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0022-A790-469E-B9B5-01200B1B0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06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COVID-19 Blanket WAIVERS &amp; Flexibilities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Summary: Developed by Legal &amp; Compliance, October 30, 2020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460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09373022"/>
              </p:ext>
            </p:extLst>
          </p:nvPr>
        </p:nvGraphicFramePr>
        <p:xfrm>
          <a:off x="377142" y="690265"/>
          <a:ext cx="8229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5742" y="2286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SUMMARY: COVID-19  BLANKET WAIVERS &amp; FLEXIBILITIES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263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8835619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796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724781102"/>
              </p:ext>
            </p:extLst>
          </p:nvPr>
        </p:nvGraphicFramePr>
        <p:xfrm>
          <a:off x="0" y="533400"/>
          <a:ext cx="89916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158368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SUMMARY: HOSPITAL 1135 COVID-19 BLANKET WAIVERS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0090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0938859"/>
              </p:ext>
            </p:extLst>
          </p:nvPr>
        </p:nvGraphicFramePr>
        <p:xfrm>
          <a:off x="2590800" y="2362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&amp; Approval Process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6685" y="1219200"/>
            <a:ext cx="8229600" cy="4525963"/>
          </a:xfrm>
        </p:spPr>
        <p:txBody>
          <a:bodyPr/>
          <a:lstStyle/>
          <a:p>
            <a:r>
              <a:rPr lang="en-US" dirty="0" smtClean="0"/>
              <a:t>Have you identified a need to utilize a waiver that has not been approved?  </a:t>
            </a:r>
            <a:r>
              <a:rPr lang="en-US" dirty="0"/>
              <a:t> </a:t>
            </a:r>
            <a:r>
              <a:rPr lang="en-US" dirty="0" smtClean="0"/>
              <a:t>Submit a Request to start the Review &amp; </a:t>
            </a:r>
            <a:r>
              <a:rPr lang="en-US" dirty="0"/>
              <a:t>A</a:t>
            </a:r>
            <a:r>
              <a:rPr lang="en-US" dirty="0" smtClean="0"/>
              <a:t>pproval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8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15166626"/>
              </p:ext>
            </p:extLst>
          </p:nvPr>
        </p:nvGraphicFramePr>
        <p:xfrm>
          <a:off x="304800" y="1066800"/>
          <a:ext cx="8610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4662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87B5F48EE2C74E832C9B6E67BFBDA7" ma:contentTypeVersion="0" ma:contentTypeDescription="Create a new document." ma:contentTypeScope="" ma:versionID="49d51f5b6cbfda6ba613cb90667bd42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DCD655-F604-4751-9CE7-D38FA24792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3EBA39-DF12-46E8-96E1-62FF5317FCB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212C46A-1DE9-46D3-827E-6E001A912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31844</TotalTime>
  <Words>453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Review of COVID-19 Blanket WAIVERS &amp; Flexibilities </vt:lpstr>
      <vt:lpstr>PowerPoint Presentation</vt:lpstr>
      <vt:lpstr>PowerPoint Presentation</vt:lpstr>
      <vt:lpstr>PowerPoint Presentation</vt:lpstr>
      <vt:lpstr>Review &amp; Approval Process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Holmes</dc:creator>
  <cp:lastModifiedBy>McClurg,Heather</cp:lastModifiedBy>
  <cp:revision>190</cp:revision>
  <cp:lastPrinted>2020-03-23T22:11:02Z</cp:lastPrinted>
  <dcterms:created xsi:type="dcterms:W3CDTF">2015-08-21T17:26:00Z</dcterms:created>
  <dcterms:modified xsi:type="dcterms:W3CDTF">2020-11-12T17:30:10Z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0x010100C987B5F48EE2C74E832C9B6E67BFBDA7</vt:lpwstr>
  </property>
</Properties>
</file>