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82" r:id="rId2"/>
    <p:sldId id="358" r:id="rId3"/>
    <p:sldId id="384" r:id="rId4"/>
    <p:sldId id="357" r:id="rId5"/>
    <p:sldId id="376" r:id="rId6"/>
    <p:sldId id="335" r:id="rId7"/>
    <p:sldId id="386" r:id="rId8"/>
    <p:sldId id="385" r:id="rId9"/>
    <p:sldId id="371" r:id="rId10"/>
    <p:sldId id="377" r:id="rId11"/>
    <p:sldId id="378" r:id="rId12"/>
    <p:sldId id="379" r:id="rId13"/>
    <p:sldId id="344" r:id="rId14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66FF"/>
    <a:srgbClr val="3366FF"/>
    <a:srgbClr val="CC6600"/>
    <a:srgbClr val="FF9933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80" autoAdjust="0"/>
    <p:restoredTop sz="94660"/>
  </p:normalViewPr>
  <p:slideViewPr>
    <p:cSldViewPr>
      <p:cViewPr>
        <p:scale>
          <a:sx n="66" d="100"/>
          <a:sy n="66" d="100"/>
        </p:scale>
        <p:origin x="-1987" y="-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8CAADF9-0C67-4085-B1C1-7ACDC6F00535}" type="datetimeFigureOut">
              <a:rPr lang="nl-NL"/>
              <a:pPr>
                <a:defRPr/>
              </a:pPr>
              <a:t>3-2-2017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4862F1D-86AB-4DFF-8AFC-6BAC4A51D17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08177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B037762-DC42-46C2-9079-8CB0519E392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8842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4DD3E32-E46D-4DD7-83BF-99C1C2CDF74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9327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82D192B-9A45-4527-9DD0-8F8E1D19141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5778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09C6E6A-D5DB-40A1-A62B-A9CA5443151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4600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2DE6FD1-D79D-4E78-90DE-F5928A5BD5E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206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3580328-3BD5-4488-9FE4-BD00AB987B0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1324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B8AB4AB-A7E3-420A-9225-7EA5DC28ECB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0294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0ED9B5A-4FEF-4DF3-AC3D-F067C405189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5262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8CFF822-9059-4CDB-9E16-AFD4A88A2D4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6030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098B66C-EF19-4B8F-AA47-26191E48BB8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8945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08B0CD4-9754-449D-8666-3A0B76FB19F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814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Click to edit Master text styles</a:t>
            </a:r>
          </a:p>
          <a:p>
            <a:pPr lvl="1"/>
            <a:r>
              <a:rPr lang="nl-NL" altLang="nl-NL" smtClean="0"/>
              <a:t>Second level</a:t>
            </a:r>
          </a:p>
          <a:p>
            <a:pPr lvl="2"/>
            <a:r>
              <a:rPr lang="nl-NL" altLang="nl-NL" smtClean="0"/>
              <a:t>Third level</a:t>
            </a:r>
          </a:p>
          <a:p>
            <a:pPr lvl="3"/>
            <a:r>
              <a:rPr lang="nl-NL" altLang="nl-NL" smtClean="0"/>
              <a:t>Fourth level</a:t>
            </a:r>
          </a:p>
          <a:p>
            <a:pPr lvl="4"/>
            <a:r>
              <a:rPr lang="nl-NL" altLang="nl-NL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2BC2B8E-1622-4356-B23A-08F354AAB66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Arial" pitchFamily="-112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pitchFamily="-112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pitchFamily="-112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pitchFamily="-112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pitchFamily="-112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Arial" pitchFamily="-112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pitchFamily="-112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pitchFamily="-112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pitchFamily="-112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pitchFamily="-112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 descr="hvk-logo-dia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505" y="188640"/>
            <a:ext cx="7162800" cy="190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-180528" y="4725144"/>
            <a:ext cx="914400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5600" b="1" dirty="0">
                <a:solidFill>
                  <a:srgbClr val="FF8100"/>
                </a:solidFill>
                <a:latin typeface="Georgia" pitchFamily="18" charset="0"/>
              </a:rPr>
              <a:t/>
            </a:r>
            <a:br>
              <a:rPr lang="nl-NL" altLang="nl-NL" sz="5600" b="1" dirty="0">
                <a:solidFill>
                  <a:srgbClr val="FF8100"/>
                </a:solidFill>
                <a:latin typeface="Georgia" pitchFamily="18" charset="0"/>
              </a:rPr>
            </a:br>
            <a:r>
              <a:rPr lang="nl-NL" altLang="nl-NL" sz="5600" dirty="0" smtClean="0">
                <a:solidFill>
                  <a:srgbClr val="FF8100"/>
                </a:solidFill>
                <a:latin typeface="Georgia" pitchFamily="18" charset="0"/>
              </a:rPr>
              <a:t>Hardop kijken naar kunst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4375" y="1916832"/>
            <a:ext cx="914400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5600" b="1" dirty="0">
                <a:solidFill>
                  <a:srgbClr val="FF8100"/>
                </a:solidFill>
                <a:latin typeface="Georgia" pitchFamily="18" charset="0"/>
              </a:rPr>
              <a:t/>
            </a:r>
            <a:br>
              <a:rPr lang="nl-NL" altLang="nl-NL" sz="5600" b="1" dirty="0">
                <a:solidFill>
                  <a:srgbClr val="FF8100"/>
                </a:solidFill>
                <a:latin typeface="Georgia" pitchFamily="18" charset="0"/>
              </a:rPr>
            </a:br>
            <a:r>
              <a:rPr lang="nl-NL" altLang="nl-NL" sz="5600" dirty="0" smtClean="0">
                <a:solidFill>
                  <a:schemeClr val="bg1"/>
                </a:solidFill>
                <a:latin typeface="Georgia" pitchFamily="18" charset="0"/>
              </a:rPr>
              <a:t>&amp;</a:t>
            </a:r>
          </a:p>
        </p:txBody>
      </p:sp>
      <p:pic>
        <p:nvPicPr>
          <p:cNvPr id="9218" name="Picture 2" descr="our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218" y="3573016"/>
            <a:ext cx="3598313" cy="1039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utoUpdateAnimBg="0"/>
      <p:bldP spid="6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11" descr="hvk-logo-diap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04800"/>
            <a:ext cx="28956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54" y="1700808"/>
            <a:ext cx="8185492" cy="37516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5128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11" descr="hvk-logo-diap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04800"/>
            <a:ext cx="28956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6" t="2063" r="2210" b="2155"/>
          <a:stretch/>
        </p:blipFill>
        <p:spPr>
          <a:xfrm>
            <a:off x="2771800" y="1238491"/>
            <a:ext cx="3877520" cy="50812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9690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11" descr="hvk-logo-diap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04800"/>
            <a:ext cx="28956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1907" y="1572598"/>
            <a:ext cx="4032448" cy="40324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6" name="Picture 2" descr="Afbeeldingsresultaat voor father son selfi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572598"/>
            <a:ext cx="3972196" cy="39921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858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11" descr="hvk-logo-diap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04800"/>
            <a:ext cx="28956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el 1"/>
          <p:cNvSpPr txBox="1">
            <a:spLocks/>
          </p:cNvSpPr>
          <p:nvPr/>
        </p:nvSpPr>
        <p:spPr bwMode="auto">
          <a:xfrm>
            <a:off x="395536" y="1988840"/>
            <a:ext cx="77768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Arial" pitchFamily="-112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pitchFamily="-112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pitchFamily="-112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pitchFamily="-112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pitchFamily="-112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endParaRPr lang="nl-NL" altLang="nl-NL" sz="2600" kern="0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6146" name="Picture 2" descr="Afbeeldingsresultaat voor photo camera 190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0" t="3845" r="749" b="10429"/>
          <a:stretch/>
        </p:blipFill>
        <p:spPr bwMode="auto">
          <a:xfrm>
            <a:off x="224524" y="1987728"/>
            <a:ext cx="4419484" cy="32335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1" r="5766"/>
          <a:stretch/>
        </p:blipFill>
        <p:spPr>
          <a:xfrm>
            <a:off x="4723365" y="1987728"/>
            <a:ext cx="4208144" cy="32335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28381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9593" y="1268760"/>
            <a:ext cx="7632848" cy="1143000"/>
          </a:xfrm>
        </p:spPr>
        <p:txBody>
          <a:bodyPr/>
          <a:lstStyle/>
          <a:p>
            <a:pPr algn="l"/>
            <a:r>
              <a:rPr lang="nl-NL" altLang="nl-NL" sz="2600" dirty="0" smtClean="0">
                <a:solidFill>
                  <a:schemeClr val="bg1"/>
                </a:solidFill>
                <a:latin typeface="Georgia" pitchFamily="18" charset="0"/>
                <a:ea typeface="MS PGothic" pitchFamily="34" charset="-128"/>
                <a:sym typeface="Wingdings" pitchFamily="2" charset="2"/>
              </a:rPr>
              <a:t>Als je goed naar een kunstwerk kijkt, kun je meer zien dan je denkt!</a:t>
            </a:r>
            <a:endParaRPr lang="nl-NL" altLang="nl-NL" sz="2600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14339" name="Picture 11" descr="hvk-logo-diap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04800"/>
            <a:ext cx="28956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Afbeeldingsresultaat voor binoculars ki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5" t="7495" r="8885" b="2378"/>
          <a:stretch/>
        </p:blipFill>
        <p:spPr bwMode="auto">
          <a:xfrm>
            <a:off x="2683748" y="2564904"/>
            <a:ext cx="3776504" cy="28244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19160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3" t="2467" r="2591" b="2469"/>
          <a:stretch/>
        </p:blipFill>
        <p:spPr>
          <a:xfrm>
            <a:off x="1043608" y="1177721"/>
            <a:ext cx="7056784" cy="53985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11" descr="hvk-logo-diap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04800"/>
            <a:ext cx="28956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13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11" descr="hvk-logo-diap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04800"/>
            <a:ext cx="28956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434" y="1268760"/>
            <a:ext cx="6862447" cy="51541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916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11" descr="hvk-logo-diap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04800"/>
            <a:ext cx="28956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s://upload.wikimedia.org/wikipedia/commons/c/ce/Wedding_of_Nicholas_II_and_Alexandra_Feodorovna_by_Ilja_Repin_%281894%2C_Russian_museum%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828" y="1304092"/>
            <a:ext cx="7168344" cy="47788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16760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11" descr="hvk-logo-diap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04800"/>
            <a:ext cx="28956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2240" y="1735718"/>
            <a:ext cx="5919519" cy="39424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62508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11" descr="hvk-logo-diap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04800"/>
            <a:ext cx="28956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2240" y="1726744"/>
            <a:ext cx="5919519" cy="3960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12664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11" descr="hvk-logo-diap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04800"/>
            <a:ext cx="28956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Afbeeldingsresultaat voor moroccan  wedding ceremon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268760"/>
            <a:ext cx="4896544" cy="48965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58479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11" descr="hvk-logo-diap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04800"/>
            <a:ext cx="28956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Afbeeldingsresultaat voor jewish wedding synagog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96752"/>
            <a:ext cx="7471507" cy="49685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45457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ardontwerp">
  <a:themeElements>
    <a:clrScheme name="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ardontwerp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37904</TotalTime>
  <Words>16</Words>
  <Application>Microsoft Office PowerPoint</Application>
  <PresentationFormat>Diavoorstelling (4:3)</PresentationFormat>
  <Paragraphs>3</Paragraphs>
  <Slides>13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4" baseType="lpstr">
      <vt:lpstr>Standaardontwerp</vt:lpstr>
      <vt:lpstr>PowerPoint-presentatie</vt:lpstr>
      <vt:lpstr>Als je goed naar een kunstwerk kijkt, kun je meer zien dan je denkt!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Catharina 2</dc:title>
  <dc:creator>Corporate Edition</dc:creator>
  <cp:lastModifiedBy>Roelof Jan</cp:lastModifiedBy>
  <cp:revision>735</cp:revision>
  <dcterms:created xsi:type="dcterms:W3CDTF">2009-10-19T11:32:05Z</dcterms:created>
  <dcterms:modified xsi:type="dcterms:W3CDTF">2017-02-03T14:08:02Z</dcterms:modified>
</cp:coreProperties>
</file>