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0E057-64FB-4483-A6DD-B3AE837E1BCE}" type="datetimeFigureOut">
              <a:rPr lang="es-ES" smtClean="0"/>
              <a:pPr/>
              <a:t>11/05/2017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3BAE8-ADA4-49B4-953B-02BB10C856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/>
              <a:t>ACORD ASSOCIACIÓ AMB ISS HOSPITALET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b="1" dirty="0" smtClean="0"/>
              <a:t>Objecte</a:t>
            </a:r>
          </a:p>
          <a:p>
            <a:pPr>
              <a:buNone/>
            </a:pPr>
            <a:endParaRPr lang="ca-ES" sz="1800" dirty="0" smtClean="0"/>
          </a:p>
          <a:p>
            <a:pPr>
              <a:lnSpc>
                <a:spcPct val="120000"/>
              </a:lnSpc>
              <a:buNone/>
            </a:pPr>
            <a:r>
              <a:rPr lang="ca-ES" sz="1800" dirty="0" smtClean="0"/>
              <a:t>Els atletes del </a:t>
            </a:r>
            <a:r>
              <a:rPr lang="ca-ES" sz="1800" b="1" dirty="0" smtClean="0"/>
              <a:t>CAT</a:t>
            </a:r>
            <a:r>
              <a:rPr lang="ca-ES" sz="1800" dirty="0" smtClean="0"/>
              <a:t> en les </a:t>
            </a:r>
            <a:r>
              <a:rPr lang="ca-ES" sz="1800" b="1" dirty="0" smtClean="0"/>
              <a:t>categories Cadet, Juvenil, Junior i Promesa, </a:t>
            </a:r>
            <a:r>
              <a:rPr lang="ca-ES" sz="1800" dirty="0" smtClean="0"/>
              <a:t>podran competir per L’ISS HOSPITALET ATLETISME, sempre que siguin convocats per aquest i hi estiguin d’acord, en les següents competicions: </a:t>
            </a:r>
          </a:p>
          <a:p>
            <a:pPr>
              <a:spcBef>
                <a:spcPts val="0"/>
              </a:spcBef>
              <a:buNone/>
            </a:pPr>
            <a:r>
              <a:rPr lang="ca-ES" sz="1800" dirty="0" smtClean="0"/>
              <a:t>		Campionat d’Espanya de Clubs Cadet en PC i ALL, </a:t>
            </a:r>
          </a:p>
          <a:p>
            <a:pPr>
              <a:spcBef>
                <a:spcPts val="0"/>
              </a:spcBef>
              <a:buNone/>
            </a:pPr>
            <a:r>
              <a:rPr lang="ca-ES" sz="1800" dirty="0" smtClean="0"/>
              <a:t>		Campionat d’Espanya de Clubs Júnior en PC i ALL, </a:t>
            </a:r>
          </a:p>
          <a:p>
            <a:pPr>
              <a:spcBef>
                <a:spcPts val="0"/>
              </a:spcBef>
              <a:buNone/>
            </a:pPr>
            <a:r>
              <a:rPr lang="ca-ES" sz="1800" dirty="0" smtClean="0"/>
              <a:t>		Lliga Nacional de Clubs, així com, si es donés el cas, </a:t>
            </a:r>
          </a:p>
          <a:p>
            <a:pPr>
              <a:spcBef>
                <a:spcPts val="0"/>
              </a:spcBef>
              <a:buNone/>
            </a:pPr>
            <a:r>
              <a:rPr lang="ca-ES" sz="1800" dirty="0" smtClean="0"/>
              <a:t>		Campionat d’Espanya de Relleus en les diferents categories i </a:t>
            </a:r>
          </a:p>
          <a:p>
            <a:pPr>
              <a:spcBef>
                <a:spcPts val="0"/>
              </a:spcBef>
              <a:buNone/>
            </a:pPr>
            <a:r>
              <a:rPr lang="ca-ES" sz="1800" dirty="0" smtClean="0"/>
              <a:t>		Campionat d’Espanya de Cros per clubs. </a:t>
            </a:r>
          </a:p>
          <a:p>
            <a:pPr>
              <a:buNone/>
            </a:pPr>
            <a:r>
              <a:rPr lang="ca-ES" sz="1800" dirty="0" smtClean="0"/>
              <a:t> </a:t>
            </a:r>
          </a:p>
          <a:p>
            <a:pPr>
              <a:buNone/>
            </a:pPr>
            <a:endParaRPr lang="ca-ES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a-ES" sz="1800" b="1" dirty="0" smtClean="0"/>
              <a:t>Avantatges per l’atleta</a:t>
            </a:r>
          </a:p>
          <a:p>
            <a:pPr>
              <a:buNone/>
            </a:pPr>
            <a:endParaRPr lang="ca-ES" sz="1800" dirty="0"/>
          </a:p>
          <a:p>
            <a:pPr>
              <a:buNone/>
            </a:pPr>
            <a:r>
              <a:rPr lang="ca-ES" sz="1800" dirty="0" smtClean="0"/>
              <a:t>Els atletes del </a:t>
            </a:r>
            <a:r>
              <a:rPr lang="ca-ES" sz="1800" b="1" dirty="0" smtClean="0"/>
              <a:t>CAT </a:t>
            </a:r>
            <a:r>
              <a:rPr lang="ca-ES" sz="1800" dirty="0" smtClean="0"/>
              <a:t>que participin amb L’ISS HOSPITALET ATLETISME en competicions d’equips a nivell estatal tindran dret a:</a:t>
            </a:r>
          </a:p>
          <a:p>
            <a:pPr>
              <a:buNone/>
            </a:pPr>
            <a:endParaRPr lang="ca-ES" sz="1800" dirty="0" smtClean="0"/>
          </a:p>
          <a:p>
            <a:pPr lvl="1"/>
            <a:r>
              <a:rPr lang="ca-ES" sz="1800" dirty="0" err="1" smtClean="0"/>
              <a:t>Equipació</a:t>
            </a:r>
            <a:r>
              <a:rPr lang="ca-ES" sz="1800" dirty="0" smtClean="0"/>
              <a:t> del ISS Hospitalet (Material de competició i samarreta d’escalfament).</a:t>
            </a:r>
          </a:p>
          <a:p>
            <a:pPr>
              <a:buNone/>
            </a:pPr>
            <a:endParaRPr lang="ca-ES" sz="1800" dirty="0" smtClean="0"/>
          </a:p>
          <a:p>
            <a:pPr lvl="1"/>
            <a:r>
              <a:rPr lang="ca-ES" sz="1800" dirty="0" smtClean="0"/>
              <a:t>Premi per resultat obtingut a la competició, de 150/100/50, si queda primer, segon o tercer, respectivament, per cadascuna de les competicions  i per Jornada de Lliga Nacional. 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ca-ES" sz="1800" dirty="0" smtClean="0"/>
              <a:t>Els atletes del </a:t>
            </a:r>
            <a:r>
              <a:rPr lang="ca-ES" sz="1800" b="1" dirty="0" smtClean="0"/>
              <a:t>CAT </a:t>
            </a:r>
            <a:r>
              <a:rPr lang="ca-ES" sz="1800" dirty="0" smtClean="0"/>
              <a:t>que estudiïn o treballin a Barcelona, podran tenir accés a les instal·lacions de l’Hospitalet Nord per un preu de 310 Euros, preu rebaixat en 110 € respecte a qualsevol atleta de </a:t>
            </a:r>
            <a:r>
              <a:rPr lang="ca-ES" sz="1800" dirty="0" err="1" smtClean="0"/>
              <a:t>l’ISS</a:t>
            </a:r>
            <a:r>
              <a:rPr lang="ca-ES" sz="1800" dirty="0" smtClean="0"/>
              <a:t>.  El mateix succeeix amb els atletes del ISS HOSPITALET ATLETISME que estudiïn o treballin a Tarragona, en les mateixes condicions (310 €).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ACORD ASSOCIACIÓ AMB ISS HOSPITALET</a:t>
            </a:r>
            <a:endParaRPr lang="es-E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a-ES" sz="1800" b="1" dirty="0" smtClean="0"/>
              <a:t>Avantatges pel CAT</a:t>
            </a:r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r>
              <a:rPr lang="ca-ES" sz="1800" dirty="0" smtClean="0"/>
              <a:t>El </a:t>
            </a:r>
            <a:r>
              <a:rPr lang="ca-ES" sz="1800" b="1" dirty="0" smtClean="0"/>
              <a:t>CAT</a:t>
            </a:r>
            <a:r>
              <a:rPr lang="ca-ES" sz="1800" dirty="0" smtClean="0"/>
              <a:t> obtindrà les següents atribucions per part de </a:t>
            </a:r>
            <a:r>
              <a:rPr lang="ca-ES" sz="1800" dirty="0" err="1" smtClean="0"/>
              <a:t>l’ISS</a:t>
            </a:r>
            <a:r>
              <a:rPr lang="ca-ES" sz="1800" dirty="0" smtClean="0"/>
              <a:t> HOSPITALET:</a:t>
            </a:r>
          </a:p>
          <a:p>
            <a:pPr>
              <a:buNone/>
            </a:pPr>
            <a:r>
              <a:rPr lang="ca-ES" sz="1800" dirty="0" smtClean="0"/>
              <a:t> </a:t>
            </a:r>
          </a:p>
          <a:p>
            <a:pPr lvl="1"/>
            <a:r>
              <a:rPr lang="ca-ES" sz="1800" dirty="0" smtClean="0"/>
              <a:t>Un import fix de 100 euros per participació, ja sigui als Campionats de Clubs Cadet i Júnior, tant ALL com PC, com per jornada de  la Lliga Nacional, a ingressar un cop acabin les Lligues Nacionals, fins a un màxim de 300 € per atleta i temporada, encara que participi a més de tres jornades/competicions.</a:t>
            </a:r>
          </a:p>
          <a:p>
            <a:endParaRPr lang="ca-ES" sz="1800" dirty="0" smtClean="0"/>
          </a:p>
          <a:p>
            <a:pPr lvl="1"/>
            <a:r>
              <a:rPr lang="ca-ES" sz="1800" dirty="0" smtClean="0"/>
              <a:t>Despeses que els hi suposin als atletes del </a:t>
            </a:r>
            <a:r>
              <a:rPr lang="ca-ES" sz="1800" b="1" dirty="0" smtClean="0"/>
              <a:t>CAT</a:t>
            </a:r>
            <a:r>
              <a:rPr lang="ca-ES" sz="1800" dirty="0" smtClean="0"/>
              <a:t> la convocatòria per competir amb </a:t>
            </a:r>
            <a:r>
              <a:rPr lang="ca-ES" sz="1800" dirty="0" err="1" smtClean="0"/>
              <a:t>l’ISS</a:t>
            </a:r>
            <a:r>
              <a:rPr lang="ca-ES" sz="1800" dirty="0" smtClean="0"/>
              <a:t> HOSPITALET.</a:t>
            </a:r>
          </a:p>
          <a:p>
            <a:endParaRPr lang="ca-ES" sz="1800" dirty="0" smtClean="0"/>
          </a:p>
          <a:p>
            <a:pPr lvl="1"/>
            <a:r>
              <a:rPr lang="ca-ES" sz="1800" dirty="0" smtClean="0"/>
              <a:t>Participaci</a:t>
            </a:r>
            <a:r>
              <a:rPr lang="ca-ES" sz="1800" dirty="0"/>
              <a:t>ó</a:t>
            </a:r>
            <a:r>
              <a:rPr lang="ca-ES" sz="1800" dirty="0" smtClean="0"/>
              <a:t> gratuïta d’atletes del </a:t>
            </a:r>
            <a:r>
              <a:rPr lang="ca-ES" sz="1800" b="1" dirty="0" smtClean="0"/>
              <a:t>CAT</a:t>
            </a:r>
            <a:r>
              <a:rPr lang="ca-ES" sz="1800" dirty="0" smtClean="0"/>
              <a:t> als encontres </a:t>
            </a:r>
            <a:r>
              <a:rPr lang="ca-ES" sz="1800" dirty="0" err="1" smtClean="0"/>
              <a:t>sub</a:t>
            </a:r>
            <a:r>
              <a:rPr lang="ca-ES" sz="1800" dirty="0" smtClean="0"/>
              <a:t> 11 i </a:t>
            </a:r>
            <a:r>
              <a:rPr lang="ca-ES" sz="1800" dirty="0" err="1" smtClean="0"/>
              <a:t>sub</a:t>
            </a:r>
            <a:r>
              <a:rPr lang="ca-ES" sz="1800" dirty="0" smtClean="0"/>
              <a:t> 15, i altres controls organitzats per ISS Hospitalet</a:t>
            </a:r>
          </a:p>
          <a:p>
            <a:pPr>
              <a:buNone/>
            </a:pPr>
            <a:endParaRPr lang="ca-ES" sz="18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ACORD ASSOCIACIÓ AMB ISS HOSPITALET</a:t>
            </a:r>
            <a:endParaRPr lang="es-E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a-ES" sz="1800" b="1" dirty="0" smtClean="0"/>
              <a:t>Altres</a:t>
            </a:r>
          </a:p>
          <a:p>
            <a:pPr>
              <a:buNone/>
            </a:pPr>
            <a:endParaRPr lang="ca-ES" sz="1800" dirty="0" smtClean="0"/>
          </a:p>
          <a:p>
            <a:pPr>
              <a:buNone/>
            </a:pPr>
            <a:r>
              <a:rPr lang="ca-ES" sz="1800" dirty="0" smtClean="0"/>
              <a:t>Els atletes i/o entrenadors del </a:t>
            </a:r>
            <a:r>
              <a:rPr lang="ca-ES" sz="1800" b="1" dirty="0" smtClean="0"/>
              <a:t>CAT</a:t>
            </a:r>
            <a:r>
              <a:rPr lang="ca-ES" sz="1800" dirty="0" smtClean="0"/>
              <a:t> tindran dret a viatjar amb l’expedició de </a:t>
            </a:r>
            <a:r>
              <a:rPr lang="ca-ES" sz="1800" dirty="0" err="1" smtClean="0"/>
              <a:t>l’ISS</a:t>
            </a:r>
            <a:r>
              <a:rPr lang="ca-ES" sz="1800" dirty="0" smtClean="0"/>
              <a:t> HOSPITALET ATLETISME als diferents campionats d’Espanya individuals, sempre que ho demanin i avisin amb antelació, assumint el cost del viatge els propis atletes i/o entrenadors del </a:t>
            </a:r>
            <a:r>
              <a:rPr lang="ca-ES" sz="1800" b="1" dirty="0" smtClean="0"/>
              <a:t>CAT.</a:t>
            </a:r>
          </a:p>
          <a:p>
            <a:endParaRPr lang="ca-ES" sz="1800" dirty="0" smtClean="0"/>
          </a:p>
          <a:p>
            <a:pPr>
              <a:buNone/>
            </a:pPr>
            <a:r>
              <a:rPr lang="ca-ES" sz="1800" dirty="0" smtClean="0"/>
              <a:t>L’ISS HOSPITALET ATLETISME tindrà prioritat de fitxatge en cas que un atleta del </a:t>
            </a:r>
            <a:r>
              <a:rPr lang="ca-ES" sz="1800" b="1" dirty="0" smtClean="0"/>
              <a:t>CAT</a:t>
            </a:r>
            <a:r>
              <a:rPr lang="ca-ES" sz="1800" dirty="0" smtClean="0"/>
              <a:t> volgués fitxar per un altre club, fent saber l’oferta de l’altre club a </a:t>
            </a:r>
            <a:r>
              <a:rPr lang="ca-ES" sz="1800" dirty="0" err="1" smtClean="0"/>
              <a:t>l’ISS</a:t>
            </a:r>
            <a:r>
              <a:rPr lang="ca-ES" sz="1800" dirty="0" smtClean="0"/>
              <a:t> HOSPITALET ATLETISME.</a:t>
            </a:r>
          </a:p>
          <a:p>
            <a:endParaRPr lang="ca-ES" sz="18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3600" dirty="0" smtClean="0"/>
              <a:t>ACORD ASSOCIACIÓ AMB ISS HOSPITALET</a:t>
            </a:r>
            <a:endParaRPr lang="es-E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283</Words>
  <Application>Microsoft Office PowerPoint</Application>
  <PresentationFormat>Presentación en pantalla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ACORD ASSOCIACIÓ AMB ISS HOSPITALET</vt:lpstr>
      <vt:lpstr>ACORD ASSOCIACIÓ AMB ISS HOSPITALET</vt:lpstr>
      <vt:lpstr>ACORD ASSOCIACIÓ AMB ISS HOSPITALET</vt:lpstr>
      <vt:lpstr>ACORD ASSOCIACIÓ AMB ISS HOSPITALET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ACORD ASSOCIACIÓ AMB ISS HOSPITALET</dc:title>
  <dc:creator>HP</dc:creator>
  <cp:lastModifiedBy>Jose</cp:lastModifiedBy>
  <cp:revision>2</cp:revision>
  <dcterms:created xsi:type="dcterms:W3CDTF">2016-09-04T16:35:15Z</dcterms:created>
  <dcterms:modified xsi:type="dcterms:W3CDTF">2017-05-11T09:51:49Z</dcterms:modified>
</cp:coreProperties>
</file>