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7" r:id="rId2"/>
    <p:sldId id="267" r:id="rId3"/>
    <p:sldId id="279" r:id="rId4"/>
    <p:sldId id="281" r:id="rId5"/>
    <p:sldId id="282" r:id="rId6"/>
    <p:sldId id="2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4" autoAdjust="0"/>
  </p:normalViewPr>
  <p:slideViewPr>
    <p:cSldViewPr snapToGrid="0">
      <p:cViewPr varScale="1">
        <p:scale>
          <a:sx n="81" d="100"/>
          <a:sy n="81" d="100"/>
        </p:scale>
        <p:origin x="101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4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193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191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4504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621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675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685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9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7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7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73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1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a/search?q=christopher+maloney+audition&amp;ie=UTF-8&amp;oe=UTF-8&amp;hl=en-ca&amp;client=safari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1213"/>
            <a:ext cx="10755984" cy="3141484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</a:t>
            </a:r>
            <a:r>
              <a:rPr lang="en-US" dirty="0" smtClean="0"/>
              <a:t> </a:t>
            </a:r>
            <a:r>
              <a:rPr lang="en-US" sz="6700" dirty="0">
                <a:effectLst/>
              </a:rPr>
              <a:t>Sales Training </a:t>
            </a:r>
            <a:r>
              <a:rPr lang="en-US" sz="6700" dirty="0" smtClean="0">
                <a:effectLst/>
              </a:rPr>
              <a:t>Webinar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i="1" dirty="0" smtClean="0"/>
              <a:t>welcome</a:t>
            </a:r>
            <a:r>
              <a:rPr lang="en-US" dirty="0">
                <a:effectLst/>
              </a:rPr>
              <a:t> 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9322" y="4499930"/>
            <a:ext cx="10058400" cy="1110654"/>
          </a:xfrm>
        </p:spPr>
        <p:txBody>
          <a:bodyPr>
            <a:normAutofit fontScale="25000" lnSpcReduction="20000"/>
          </a:bodyPr>
          <a:lstStyle/>
          <a:p>
            <a:r>
              <a:rPr lang="en-US" sz="5900" dirty="0" smtClean="0"/>
              <a:t> Role Playing Nov 14th</a:t>
            </a:r>
            <a:endParaRPr lang="en-US" sz="5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Nov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8600" dirty="0" smtClean="0"/>
              <a:t>DRSG </a:t>
            </a:r>
            <a:r>
              <a:rPr lang="en-US" sz="8600" dirty="0" smtClean="0"/>
              <a:t> </a:t>
            </a:r>
            <a:r>
              <a:rPr lang="en-US" sz="8600" smtClean="0"/>
              <a:t>role playing</a:t>
            </a:r>
            <a:endParaRPr lang="en-US" sz="8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Role Playing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172" y="2196662"/>
            <a:ext cx="10213427" cy="37469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Identify the purpose </a:t>
            </a:r>
          </a:p>
          <a:p>
            <a:pPr>
              <a:buFontTx/>
              <a:buChar char="-"/>
            </a:pPr>
            <a:r>
              <a:rPr lang="en-US" sz="2800" dirty="0" smtClean="0"/>
              <a:t> Take time to write a script</a:t>
            </a:r>
          </a:p>
          <a:p>
            <a:pPr>
              <a:buFontTx/>
              <a:buChar char="-"/>
            </a:pPr>
            <a:r>
              <a:rPr lang="en-US" sz="2800" dirty="0" smtClean="0"/>
              <a:t> Take the time to memorize the script before role Playing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231572" y="828187"/>
            <a:ext cx="68935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dirty="0" smtClean="0"/>
              <a:t>Tips for role playing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8E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032454"/>
            <a:ext cx="9425940" cy="411797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800" dirty="0" smtClean="0"/>
              <a:t> Present your </a:t>
            </a:r>
            <a:r>
              <a:rPr lang="en-US" sz="2800" dirty="0" smtClean="0"/>
              <a:t>script </a:t>
            </a:r>
            <a:r>
              <a:rPr lang="en-US" sz="2800" dirty="0" smtClean="0"/>
              <a:t>to a sales associate to Monitor</a:t>
            </a:r>
          </a:p>
          <a:p>
            <a:pPr>
              <a:buFontTx/>
              <a:buChar char="-"/>
            </a:pPr>
            <a:r>
              <a:rPr lang="en-US" sz="2800" dirty="0" smtClean="0"/>
              <a:t> Have your associate Detect and correct your Presentation</a:t>
            </a:r>
          </a:p>
          <a:p>
            <a:pPr>
              <a:buFontTx/>
              <a:buChar char="-"/>
            </a:pPr>
            <a:r>
              <a:rPr lang="en-US" sz="2800" dirty="0" smtClean="0"/>
              <a:t> Work on your Voice tones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198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26570"/>
            <a:ext cx="9601200" cy="1556657"/>
          </a:xfrm>
        </p:spPr>
        <p:txBody>
          <a:bodyPr>
            <a:normAutofit/>
          </a:bodyPr>
          <a:lstStyle/>
          <a:p>
            <a:r>
              <a:rPr lang="en-US" sz="4400" dirty="0" smtClean="0"/>
              <a:t> Overcoming any fears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255521"/>
            <a:ext cx="9448800" cy="368808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 Have Fun with it</a:t>
            </a:r>
          </a:p>
          <a:p>
            <a:pPr marL="45720" indent="0">
              <a:buNone/>
            </a:pPr>
            <a:r>
              <a:rPr lang="en-US" dirty="0" smtClean="0"/>
              <a:t>-   The more you practice the more comfortable you will be</a:t>
            </a:r>
          </a:p>
          <a:p>
            <a:pPr>
              <a:buFontTx/>
              <a:buChar char="-"/>
            </a:pPr>
            <a:r>
              <a:rPr lang="en-US" dirty="0" smtClean="0"/>
              <a:t> Work with one sales associate at first until you have the confidence to work with a </a:t>
            </a:r>
            <a:r>
              <a:rPr lang="en-US" dirty="0" smtClean="0"/>
              <a:t>Group</a:t>
            </a:r>
          </a:p>
          <a:p>
            <a:pPr>
              <a:buFontTx/>
              <a:buChar char="-"/>
            </a:pPr>
            <a:r>
              <a:rPr lang="en-US" dirty="0" smtClean="0"/>
              <a:t> It is okay to make mistakes, that’s why we practice</a:t>
            </a:r>
            <a:endParaRPr lang="en-US" dirty="0" smtClean="0"/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5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7715"/>
            <a:ext cx="10276114" cy="122691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Results from role playing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5926" y="1825625"/>
            <a:ext cx="11796074" cy="411797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200" dirty="0" smtClean="0"/>
              <a:t>- Christopher Maloney Story</a:t>
            </a:r>
            <a:endParaRPr lang="en-US" sz="3200" dirty="0"/>
          </a:p>
          <a:p>
            <a:pPr marL="45720" indent="0">
              <a:buNone/>
            </a:pPr>
            <a:r>
              <a:rPr lang="en-US" sz="3200" dirty="0" smtClean="0"/>
              <a:t> </a:t>
            </a:r>
            <a:r>
              <a:rPr lang="en-US" sz="1400" u="sng" dirty="0">
                <a:solidFill>
                  <a:srgbClr val="0070C0"/>
                </a:solidFill>
                <a:hlinkClick r:id="rId2"/>
              </a:rPr>
              <a:t>https://www.google.ca/search?q=christopher+maloney+audition&amp;ie=UTF-8&amp;oe=UTF-8&amp;hl=en-ca&amp;client=safari</a:t>
            </a:r>
            <a:endParaRPr lang="en-US" sz="1400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800" dirty="0" smtClean="0"/>
              <a:t>The easier it is for you to sell the easier it is for your guest to buy</a:t>
            </a:r>
            <a:endParaRPr lang="en-US" sz="2800" dirty="0"/>
          </a:p>
          <a:p>
            <a:pPr>
              <a:buFontTx/>
              <a:buChar char="-"/>
            </a:pPr>
            <a:r>
              <a:rPr lang="en-US" sz="2800" dirty="0" smtClean="0"/>
              <a:t>Role playing = more satisfied guests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952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857" y="2394858"/>
            <a:ext cx="96012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31674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196</TotalTime>
  <Words>154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</vt:lpstr>
      <vt:lpstr>Impact</vt:lpstr>
      <vt:lpstr>Main Event</vt:lpstr>
      <vt:lpstr>                 Sales Training Webinar welcome  </vt:lpstr>
      <vt:lpstr>Role Playing</vt:lpstr>
      <vt:lpstr>Tips for role playing</vt:lpstr>
      <vt:lpstr> Overcoming any fears</vt:lpstr>
      <vt:lpstr> Results from role playing</vt:lpstr>
      <vt:lpstr>Question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    Sales Training Webinar</dc:title>
  <dc:creator>Rick Gioia</dc:creator>
  <cp:lastModifiedBy>Rick Gioia</cp:lastModifiedBy>
  <cp:revision>39</cp:revision>
  <dcterms:created xsi:type="dcterms:W3CDTF">2018-03-02T00:09:46Z</dcterms:created>
  <dcterms:modified xsi:type="dcterms:W3CDTF">2018-10-27T20:27:03Z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