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93" r:id="rId3"/>
    <p:sldId id="292" r:id="rId4"/>
    <p:sldId id="287" r:id="rId5"/>
    <p:sldId id="289" r:id="rId6"/>
    <p:sldId id="291" r:id="rId7"/>
    <p:sldId id="286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79" d="100"/>
          <a:sy n="79" d="100"/>
        </p:scale>
        <p:origin x="62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mansatsea/videos/192564253747047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3" y="1600199"/>
            <a:ext cx="13438414" cy="197497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Welcome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effectLst/>
              </a:rPr>
              <a:t>Sales </a:t>
            </a:r>
            <a:r>
              <a:rPr lang="en-US" dirty="0" smtClean="0">
                <a:effectLst/>
              </a:rPr>
              <a:t>Training </a:t>
            </a:r>
            <a:r>
              <a:rPr lang="en-US" dirty="0">
                <a:effectLst/>
              </a:rPr>
              <a:t>Webinar 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322" y="4499930"/>
            <a:ext cx="10058400" cy="11106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September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2018 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Goal </a:t>
            </a:r>
            <a:r>
              <a:rPr lang="en-US" sz="3600" smtClean="0">
                <a:solidFill>
                  <a:schemeClr val="accent1">
                    <a:lumMod val="75000"/>
                  </a:schemeClr>
                </a:solidFill>
              </a:rPr>
              <a:t>setting Session # 2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Knowing Where To Put Your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https://www.facebook.com/humansatsea/videos/1925642537470471/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73031"/>
              </p:ext>
            </p:extLst>
          </p:nvPr>
        </p:nvGraphicFramePr>
        <p:xfrm>
          <a:off x="130856" y="141968"/>
          <a:ext cx="11582173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Acrobat Document" r:id="rId3" imgW="4663440" imgH="6035040" progId="AcroExch.Document.11">
                  <p:embed/>
                </p:oleObj>
              </mc:Choice>
              <mc:Fallback>
                <p:oleObj name="Acrobat Document" r:id="rId3" imgW="4663440" imgH="60350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856" y="141968"/>
                        <a:ext cx="11582173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4293"/>
              </p:ext>
            </p:extLst>
          </p:nvPr>
        </p:nvGraphicFramePr>
        <p:xfrm>
          <a:off x="341948" y="98108"/>
          <a:ext cx="11372532" cy="5922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6035040" imgH="4663440" progId="AcroExch.Document.11">
                  <p:embed/>
                </p:oleObj>
              </mc:Choice>
              <mc:Fallback>
                <p:oleObj name="Acrobat Document" r:id="rId3" imgW="6035040" imgH="46634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48" y="98108"/>
                        <a:ext cx="11372532" cy="5922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3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887201"/>
              </p:ext>
            </p:extLst>
          </p:nvPr>
        </p:nvGraphicFramePr>
        <p:xfrm>
          <a:off x="108585" y="0"/>
          <a:ext cx="1200213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3" imgW="4663440" imgH="6035040" progId="AcroExch.Document.11">
                  <p:embed/>
                </p:oleObj>
              </mc:Choice>
              <mc:Fallback>
                <p:oleObj name="Acrobat Document" r:id="rId3" imgW="4663440" imgH="60350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85" y="0"/>
                        <a:ext cx="1200213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7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82477"/>
              </p:ext>
            </p:extLst>
          </p:nvPr>
        </p:nvGraphicFramePr>
        <p:xfrm>
          <a:off x="210820" y="91440"/>
          <a:ext cx="11828780" cy="578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Acrobat Document" r:id="rId3" imgW="6035040" imgH="4663440" progId="AcroExch.Document.11">
                  <p:embed/>
                </p:oleObj>
              </mc:Choice>
              <mc:Fallback>
                <p:oleObj name="Acrobat Document" r:id="rId3" imgW="6035040" imgH="46634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820" y="91440"/>
                        <a:ext cx="11828780" cy="5781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5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7" y="2394858"/>
            <a:ext cx="96012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3167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194</TotalTime>
  <Words>23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Red Line Business 16x9</vt:lpstr>
      <vt:lpstr>Acrobat Document</vt:lpstr>
      <vt:lpstr>                    Welcome      Sales Training Webinar  </vt:lpstr>
      <vt:lpstr>Knowing Where To Put Your Effort</vt:lpstr>
      <vt:lpstr>PowerPoint Presentation</vt:lpstr>
      <vt:lpstr>PowerPoint Presentation</vt:lpstr>
      <vt:lpstr>PowerPoint Presentation</vt:lpstr>
      <vt:lpstr>PowerPoint Presentation</vt:lpstr>
      <vt:lpstr>Question time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Sales Training Webinar</dc:title>
  <dc:creator>Rick Gioia</dc:creator>
  <cp:lastModifiedBy>Rick Gioia</cp:lastModifiedBy>
  <cp:revision>38</cp:revision>
  <dcterms:created xsi:type="dcterms:W3CDTF">2018-03-02T00:09:46Z</dcterms:created>
  <dcterms:modified xsi:type="dcterms:W3CDTF">2018-09-06T21:52:46Z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