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7" r:id="rId2"/>
    <p:sldId id="267" r:id="rId3"/>
    <p:sldId id="279" r:id="rId4"/>
    <p:sldId id="280" r:id="rId5"/>
    <p:sldId id="281" r:id="rId6"/>
    <p:sldId id="282" r:id="rId7"/>
    <p:sldId id="287"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64" d="100"/>
          <a:sy n="64" d="100"/>
        </p:scale>
        <p:origin x="43" y="317"/>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5/20/2018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5/20/2018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5/20/2018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5/20/2018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5/20/2018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5/20/2018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5/20/2018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5/20/2018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5/20/2018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5/20/2018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5/20/2018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5/20/2018</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143" y="1600199"/>
            <a:ext cx="13438414" cy="1974979"/>
          </a:xfrm>
        </p:spPr>
        <p:txBody>
          <a:bodyPr>
            <a:normAutofit fontScale="90000"/>
          </a:bodyPr>
          <a:lstStyle/>
          <a:p>
            <a:r>
              <a:rPr lang="en-US" dirty="0"/>
              <a:t>                    Welcome</a:t>
            </a:r>
            <a:br>
              <a:rPr lang="en-US" dirty="0"/>
            </a:br>
            <a:r>
              <a:rPr lang="en-US" dirty="0"/>
              <a:t/>
            </a:r>
            <a:br>
              <a:rPr lang="en-US" dirty="0"/>
            </a:br>
            <a:r>
              <a:rPr lang="en-US" dirty="0"/>
              <a:t>    </a:t>
            </a:r>
            <a:r>
              <a:rPr lang="en-US" dirty="0">
                <a:effectLst/>
              </a:rPr>
              <a:t>Sales Training Webinar  </a:t>
            </a:r>
            <a:endParaRPr lang="en-US" dirty="0"/>
          </a:p>
        </p:txBody>
      </p:sp>
      <p:sp>
        <p:nvSpPr>
          <p:cNvPr id="3" name="Subtitle 2"/>
          <p:cNvSpPr>
            <a:spLocks noGrp="1"/>
          </p:cNvSpPr>
          <p:nvPr>
            <p:ph type="subTitle" idx="1"/>
          </p:nvPr>
        </p:nvSpPr>
        <p:spPr>
          <a:xfrm>
            <a:off x="1089322" y="4499930"/>
            <a:ext cx="10058400" cy="1110654"/>
          </a:xfrm>
        </p:spPr>
        <p:txBody>
          <a:bodyPr>
            <a:normAutofit/>
          </a:bodyPr>
          <a:lstStyle/>
          <a:p>
            <a:r>
              <a:rPr lang="en-US" dirty="0" smtClean="0"/>
              <a:t>June 6</a:t>
            </a:r>
            <a:r>
              <a:rPr lang="en-US" baseline="30000" dirty="0" smtClean="0"/>
              <a:t>th</a:t>
            </a:r>
            <a:r>
              <a:rPr lang="en-US" dirty="0" smtClean="0"/>
              <a:t> </a:t>
            </a:r>
            <a:r>
              <a:rPr lang="en-US" dirty="0" smtClean="0">
                <a:solidFill>
                  <a:schemeClr val="accent1">
                    <a:lumMod val="75000"/>
                  </a:schemeClr>
                </a:solidFill>
              </a:rPr>
              <a:t>2018   </a:t>
            </a:r>
            <a:endParaRPr lang="en-US" dirty="0">
              <a:solidFill>
                <a:schemeClr val="accent1">
                  <a:lumMod val="75000"/>
                </a:schemeClr>
              </a:solidFill>
            </a:endParaRPr>
          </a:p>
          <a:p>
            <a:endParaRPr lang="en-US" dirty="0">
              <a:solidFill>
                <a:schemeClr val="accent1">
                  <a:lumMod val="75000"/>
                </a:schemeClr>
              </a:solidFill>
            </a:endParaRPr>
          </a:p>
          <a:p>
            <a:r>
              <a:rPr lang="en-US" sz="2400" dirty="0" smtClean="0"/>
              <a:t>Closing the Sale</a:t>
            </a:r>
            <a:endParaRPr lang="en-US" sz="2400"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Closing the sale</a:t>
            </a:r>
            <a:endParaRPr lang="en-US" sz="4000" dirty="0"/>
          </a:p>
        </p:txBody>
      </p:sp>
      <p:sp>
        <p:nvSpPr>
          <p:cNvPr id="3" name="Content Placeholder 2"/>
          <p:cNvSpPr>
            <a:spLocks noGrp="1"/>
          </p:cNvSpPr>
          <p:nvPr>
            <p:ph idx="1"/>
          </p:nvPr>
        </p:nvSpPr>
        <p:spPr>
          <a:xfrm>
            <a:off x="683172" y="2196662"/>
            <a:ext cx="10213427" cy="3746937"/>
          </a:xfrm>
        </p:spPr>
        <p:txBody>
          <a:bodyPr>
            <a:normAutofit/>
          </a:bodyPr>
          <a:lstStyle/>
          <a:p>
            <a:pPr>
              <a:buFontTx/>
              <a:buChar char="-"/>
            </a:pPr>
            <a:r>
              <a:rPr lang="en-US" sz="3200" dirty="0" smtClean="0"/>
              <a:t> </a:t>
            </a:r>
            <a:r>
              <a:rPr lang="en-US" sz="3600" dirty="0" smtClean="0"/>
              <a:t>Definition of Closing: </a:t>
            </a:r>
          </a:p>
          <a:p>
            <a:pPr marL="45720" indent="0">
              <a:buNone/>
            </a:pPr>
            <a:r>
              <a:rPr lang="en-US" sz="3600" dirty="0" smtClean="0"/>
              <a:t>When the guests need is identified and the benefit of the product you have selected for them exceeds the price, your guest will see the value and the sale will be made. </a:t>
            </a:r>
            <a:endParaRPr lang="en-US" sz="3600" dirty="0"/>
          </a:p>
          <a:p>
            <a:pPr marL="45720" indent="0">
              <a:buNone/>
            </a:pPr>
            <a:endParaRPr lang="en-US" sz="2800"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2032454"/>
            <a:ext cx="9425940" cy="4117975"/>
          </a:xfrm>
        </p:spPr>
        <p:txBody>
          <a:bodyPr>
            <a:normAutofit/>
          </a:bodyPr>
          <a:lstStyle/>
          <a:p>
            <a:r>
              <a:rPr lang="en-US" sz="2800" dirty="0" smtClean="0"/>
              <a:t>Effective strategies </a:t>
            </a:r>
            <a:endParaRPr lang="en-US" sz="2800" dirty="0" smtClean="0"/>
          </a:p>
          <a:p>
            <a:r>
              <a:rPr lang="en-US" sz="2800" dirty="0" smtClean="0"/>
              <a:t>Overcoming objectives</a:t>
            </a:r>
            <a:endParaRPr lang="en-US" sz="2800" dirty="0"/>
          </a:p>
          <a:p>
            <a:r>
              <a:rPr lang="en-US" sz="2800" dirty="0" smtClean="0"/>
              <a:t>Knowing your competition</a:t>
            </a:r>
            <a:endParaRPr lang="en-US" sz="2800" dirty="0" smtClean="0"/>
          </a:p>
          <a:p>
            <a:r>
              <a:rPr lang="en-US" sz="2800" dirty="0" smtClean="0"/>
              <a:t>We’re blessed with two ears and one mouth</a:t>
            </a:r>
            <a:endParaRPr lang="en-US" sz="2800" dirty="0" smtClean="0"/>
          </a:p>
          <a:p>
            <a:endParaRPr lang="en-US" sz="2800" dirty="0" smtClean="0"/>
          </a:p>
        </p:txBody>
      </p:sp>
      <p:sp>
        <p:nvSpPr>
          <p:cNvPr id="5" name="Rectangle 1"/>
          <p:cNvSpPr>
            <a:spLocks noGrp="1" noChangeArrowheads="1"/>
          </p:cNvSpPr>
          <p:nvPr>
            <p:ph type="title"/>
          </p:nvPr>
        </p:nvSpPr>
        <p:spPr bwMode="auto">
          <a:xfrm>
            <a:off x="2231572" y="845171"/>
            <a:ext cx="4197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eaLnBrk="0" fontAlgn="base" hangingPunct="0">
              <a:lnSpc>
                <a:spcPct val="100000"/>
              </a:lnSpc>
              <a:spcAft>
                <a:spcPct val="0"/>
              </a:spcAft>
            </a:pPr>
            <a:r>
              <a:rPr lang="en-US" dirty="0" smtClean="0"/>
              <a:t>Closing the sale</a:t>
            </a:r>
            <a:endParaRPr kumimoji="0" lang="en-US" altLang="en-US" b="0" i="0" u="none" strike="noStrike" cap="none" normalizeH="0" baseline="0" dirty="0">
              <a:ln>
                <a:noFill/>
              </a:ln>
              <a:solidFill>
                <a:srgbClr val="8E0000"/>
              </a:solidFill>
              <a:effectLst/>
              <a:latin typeface="Arial" panose="020B0604020202020204" pitchFamily="34" charset="0"/>
            </a:endParaRPr>
          </a:p>
        </p:txBody>
      </p:sp>
    </p:spTree>
    <p:extLst>
      <p:ext uri="{BB962C8B-B14F-4D97-AF65-F5344CB8AC3E}">
        <p14:creationId xmlns:p14="http://schemas.microsoft.com/office/powerpoint/2010/main" val="10319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1696720"/>
            <a:ext cx="10896600" cy="1940560"/>
          </a:xfrm>
        </p:spPr>
        <p:txBody>
          <a:bodyPr>
            <a:noAutofit/>
          </a:bodyPr>
          <a:lstStyle/>
          <a:p>
            <a:r>
              <a:rPr lang="en-US" sz="4800" dirty="0" smtClean="0"/>
              <a:t>Knowing when and how to ask for the sale</a:t>
            </a:r>
            <a:endParaRPr lang="en-US" sz="4800" dirty="0"/>
          </a:p>
        </p:txBody>
      </p:sp>
    </p:spTree>
    <p:extLst>
      <p:ext uri="{BB962C8B-B14F-4D97-AF65-F5344CB8AC3E}">
        <p14:creationId xmlns:p14="http://schemas.microsoft.com/office/powerpoint/2010/main" val="46207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6570"/>
            <a:ext cx="9601200" cy="1556657"/>
          </a:xfrm>
        </p:spPr>
        <p:txBody>
          <a:bodyPr>
            <a:normAutofit/>
          </a:bodyPr>
          <a:lstStyle/>
          <a:p>
            <a:r>
              <a:rPr lang="en-US" sz="4400" dirty="0" smtClean="0"/>
              <a:t>Make sure the value of the product exceeds the price </a:t>
            </a:r>
            <a:endParaRPr lang="en-US" sz="4400" dirty="0"/>
          </a:p>
        </p:txBody>
      </p:sp>
      <p:sp>
        <p:nvSpPr>
          <p:cNvPr id="3" name="Content Placeholder 2"/>
          <p:cNvSpPr>
            <a:spLocks noGrp="1"/>
          </p:cNvSpPr>
          <p:nvPr>
            <p:ph sz="half" idx="1"/>
          </p:nvPr>
        </p:nvSpPr>
        <p:spPr>
          <a:xfrm>
            <a:off x="1295400" y="2255521"/>
            <a:ext cx="9448800" cy="3688080"/>
          </a:xfrm>
        </p:spPr>
        <p:txBody>
          <a:bodyPr>
            <a:normAutofit/>
          </a:bodyPr>
          <a:lstStyle/>
          <a:p>
            <a:pPr marL="45720" indent="0">
              <a:buNone/>
            </a:pPr>
            <a:r>
              <a:rPr lang="en-US" sz="2800" dirty="0" smtClean="0"/>
              <a:t> </a:t>
            </a:r>
          </a:p>
          <a:p>
            <a:pPr marL="45720" indent="0">
              <a:buNone/>
            </a:pPr>
            <a:r>
              <a:rPr lang="en-US" sz="2800" dirty="0" smtClean="0"/>
              <a:t>Go over the identified features and benefits that you believe confirm your guests needs are fulfilled.</a:t>
            </a:r>
          </a:p>
          <a:p>
            <a:pPr marL="45720" indent="0">
              <a:buNone/>
            </a:pPr>
            <a:endParaRPr lang="en-US" sz="2800" dirty="0"/>
          </a:p>
          <a:p>
            <a:pPr marL="45720" indent="0">
              <a:buNone/>
            </a:pPr>
            <a:r>
              <a:rPr lang="en-US" sz="2800" dirty="0" smtClean="0"/>
              <a:t>Examples: </a:t>
            </a:r>
            <a:r>
              <a:rPr lang="en-US" sz="2800" dirty="0" err="1" smtClean="0"/>
              <a:t>colour</a:t>
            </a:r>
            <a:r>
              <a:rPr lang="en-US" sz="2800" dirty="0" smtClean="0"/>
              <a:t> , style, size, comfort, budget </a:t>
            </a:r>
            <a:r>
              <a:rPr lang="en-US" sz="2800" dirty="0" err="1" smtClean="0"/>
              <a:t>etc</a:t>
            </a:r>
            <a:r>
              <a:rPr lang="en-US" sz="2800" dirty="0" smtClean="0"/>
              <a:t>….</a:t>
            </a:r>
            <a:endParaRPr lang="en-US" sz="2800" dirty="0"/>
          </a:p>
        </p:txBody>
      </p:sp>
    </p:spTree>
    <p:extLst>
      <p:ext uri="{BB962C8B-B14F-4D97-AF65-F5344CB8AC3E}">
        <p14:creationId xmlns:p14="http://schemas.microsoft.com/office/powerpoint/2010/main" val="155508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7715"/>
            <a:ext cx="10276114" cy="1226910"/>
          </a:xfrm>
        </p:spPr>
        <p:txBody>
          <a:bodyPr>
            <a:normAutofit/>
          </a:bodyPr>
          <a:lstStyle/>
          <a:p>
            <a:r>
              <a:rPr lang="en-US" sz="3600" dirty="0" smtClean="0"/>
              <a:t>Optional services</a:t>
            </a:r>
            <a:endParaRPr lang="en-US" sz="3600" dirty="0"/>
          </a:p>
        </p:txBody>
      </p:sp>
      <p:sp>
        <p:nvSpPr>
          <p:cNvPr id="3" name="Content Placeholder 2"/>
          <p:cNvSpPr>
            <a:spLocks noGrp="1"/>
          </p:cNvSpPr>
          <p:nvPr>
            <p:ph sz="half" idx="1"/>
          </p:nvPr>
        </p:nvSpPr>
        <p:spPr>
          <a:xfrm>
            <a:off x="1295400" y="1825625"/>
            <a:ext cx="10896600" cy="4117975"/>
          </a:xfrm>
        </p:spPr>
        <p:txBody>
          <a:bodyPr>
            <a:normAutofit/>
          </a:bodyPr>
          <a:lstStyle/>
          <a:p>
            <a:r>
              <a:rPr lang="en-US" sz="3200" dirty="0" smtClean="0"/>
              <a:t>Payment plans </a:t>
            </a:r>
            <a:endParaRPr lang="en-US" sz="3200" dirty="0"/>
          </a:p>
          <a:p>
            <a:r>
              <a:rPr lang="en-US" sz="3200" dirty="0" smtClean="0"/>
              <a:t>Delivery and set-up</a:t>
            </a:r>
            <a:endParaRPr lang="en-US" sz="3200" dirty="0"/>
          </a:p>
          <a:p>
            <a:r>
              <a:rPr lang="en-US" sz="3200" dirty="0" smtClean="0"/>
              <a:t>Special order</a:t>
            </a:r>
          </a:p>
          <a:p>
            <a:r>
              <a:rPr lang="en-US" sz="3200" dirty="0" smtClean="0"/>
              <a:t>Lay-away</a:t>
            </a:r>
          </a:p>
          <a:p>
            <a:r>
              <a:rPr lang="en-US" sz="3200" dirty="0" smtClean="0"/>
              <a:t>Available ESP</a:t>
            </a:r>
            <a:endParaRPr lang="en-US" sz="3200" dirty="0" smtClean="0"/>
          </a:p>
          <a:p>
            <a:endParaRPr lang="en-US" sz="3200" dirty="0"/>
          </a:p>
        </p:txBody>
      </p:sp>
    </p:spTree>
    <p:extLst>
      <p:ext uri="{BB962C8B-B14F-4D97-AF65-F5344CB8AC3E}">
        <p14:creationId xmlns:p14="http://schemas.microsoft.com/office/powerpoint/2010/main" val="29295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761999"/>
            <a:ext cx="10820399" cy="2960915"/>
          </a:xfrm>
        </p:spPr>
        <p:txBody>
          <a:bodyPr>
            <a:normAutofit/>
          </a:bodyPr>
          <a:lstStyle/>
          <a:p>
            <a:r>
              <a:rPr lang="en-US" sz="4000" dirty="0" smtClean="0"/>
              <a:t>Asking open ended questions to find out what might be holding the guest back from making the pur</a:t>
            </a:r>
            <a:r>
              <a:rPr lang="en-US" sz="4000" dirty="0" smtClean="0"/>
              <a:t>chasing</a:t>
            </a:r>
            <a:endParaRPr lang="en-US" sz="4000" dirty="0"/>
          </a:p>
        </p:txBody>
      </p:sp>
    </p:spTree>
    <p:extLst>
      <p:ext uri="{BB962C8B-B14F-4D97-AF65-F5344CB8AC3E}">
        <p14:creationId xmlns:p14="http://schemas.microsoft.com/office/powerpoint/2010/main" val="3617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7" y="2394858"/>
            <a:ext cx="9601200" cy="1143000"/>
          </a:xfrm>
        </p:spPr>
        <p:txBody>
          <a:bodyPr>
            <a:normAutofit/>
          </a:bodyPr>
          <a:lstStyle/>
          <a:p>
            <a:r>
              <a:rPr lang="en-US" sz="6000" dirty="0"/>
              <a:t>Question time</a:t>
            </a:r>
          </a:p>
        </p:txBody>
      </p:sp>
    </p:spTree>
    <p:extLst>
      <p:ext uri="{BB962C8B-B14F-4D97-AF65-F5344CB8AC3E}">
        <p14:creationId xmlns:p14="http://schemas.microsoft.com/office/powerpoint/2010/main" val="316747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110</TotalTime>
  <Words>150</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Red Line Business 16x9</vt:lpstr>
      <vt:lpstr>                    Welcome      Sales Training Webinar  </vt:lpstr>
      <vt:lpstr>Closing the sale</vt:lpstr>
      <vt:lpstr>Closing the sale</vt:lpstr>
      <vt:lpstr>Knowing when and how to ask for the sale</vt:lpstr>
      <vt:lpstr>Make sure the value of the product exceeds the price </vt:lpstr>
      <vt:lpstr>Optional services</vt:lpstr>
      <vt:lpstr>Asking open ended questions to find out what might be holding the guest back from making the purchasing</vt:lpstr>
      <vt:lpstr>Question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Sales Training Webinar</dc:title>
  <dc:creator>Rick Gioia</dc:creator>
  <cp:lastModifiedBy>Rick Gioia</cp:lastModifiedBy>
  <cp:revision>21</cp:revision>
  <dcterms:created xsi:type="dcterms:W3CDTF">2018-03-02T00:09:46Z</dcterms:created>
  <dcterms:modified xsi:type="dcterms:W3CDTF">2018-05-21T00:25:47Z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