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7" r:id="rId2"/>
    <p:sldId id="267" r:id="rId3"/>
    <p:sldId id="279" r:id="rId4"/>
    <p:sldId id="281" r:id="rId5"/>
    <p:sldId id="282" r:id="rId6"/>
    <p:sldId id="287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79" d="100"/>
          <a:sy n="79" d="100"/>
        </p:scale>
        <p:origin x="62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143" y="1600199"/>
            <a:ext cx="13438414" cy="197497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Welcome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effectLst/>
              </a:rPr>
              <a:t>Sales Training Webinar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22" y="4499930"/>
            <a:ext cx="10058400" cy="1110654"/>
          </a:xfrm>
        </p:spPr>
        <p:txBody>
          <a:bodyPr>
            <a:normAutofit/>
          </a:bodyPr>
          <a:lstStyle/>
          <a:p>
            <a:r>
              <a:rPr lang="en-US" dirty="0" smtClean="0"/>
              <a:t>October </a:t>
            </a:r>
            <a:r>
              <a:rPr lang="en-US" dirty="0"/>
              <a:t>3rd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2018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/>
              <a:t>Confident Expectations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Do you have your C.E. Credentials?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172" y="2196662"/>
            <a:ext cx="10213427" cy="37469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C.E. – Confident Expectations </a:t>
            </a:r>
          </a:p>
          <a:p>
            <a:pPr>
              <a:buFontTx/>
              <a:buChar char="-"/>
            </a:pPr>
            <a:r>
              <a:rPr lang="en-US" sz="2800" dirty="0" smtClean="0"/>
              <a:t>The tools needed to succeed?</a:t>
            </a:r>
          </a:p>
          <a:p>
            <a:pPr>
              <a:buFontTx/>
              <a:buChar char="-"/>
            </a:pPr>
            <a:r>
              <a:rPr lang="en-US" sz="2800" dirty="0" smtClean="0"/>
              <a:t>Do you trust yourself to succeed in making the sale?</a:t>
            </a: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032454"/>
            <a:ext cx="942594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Identifying objections</a:t>
            </a:r>
          </a:p>
          <a:p>
            <a:pPr>
              <a:buFontTx/>
              <a:buChar char="-"/>
            </a:pPr>
            <a:r>
              <a:rPr lang="en-US" sz="2800" dirty="0" smtClean="0"/>
              <a:t>Have a plan to overcome objections</a:t>
            </a:r>
          </a:p>
          <a:p>
            <a:pPr>
              <a:buFontTx/>
              <a:buChar char="-"/>
            </a:pPr>
            <a:r>
              <a:rPr lang="en-US" sz="2800" dirty="0" smtClean="0"/>
              <a:t>Develop your skills and knowledge to allow you to have confident expectations </a:t>
            </a:r>
            <a:endParaRPr lang="en-US" sz="2800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31572" y="997464"/>
            <a:ext cx="68935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Overcoming objectives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6570"/>
            <a:ext cx="9601200" cy="15566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Common objectives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255521"/>
            <a:ext cx="9448800" cy="36880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Just looking</a:t>
            </a:r>
          </a:p>
          <a:p>
            <a:pPr>
              <a:buFontTx/>
              <a:buChar char="-"/>
            </a:pPr>
            <a:r>
              <a:rPr lang="en-US" dirty="0" smtClean="0"/>
              <a:t>Price</a:t>
            </a:r>
          </a:p>
          <a:p>
            <a:pPr>
              <a:buFontTx/>
              <a:buChar char="-"/>
            </a:pPr>
            <a:r>
              <a:rPr lang="en-US" dirty="0" smtClean="0"/>
              <a:t>Payment</a:t>
            </a:r>
          </a:p>
          <a:p>
            <a:pPr>
              <a:buFontTx/>
              <a:buChar char="-"/>
            </a:pPr>
            <a:r>
              <a:rPr lang="en-US" dirty="0" smtClean="0"/>
              <a:t>Tag order</a:t>
            </a:r>
          </a:p>
          <a:p>
            <a:pPr>
              <a:buFontTx/>
              <a:buChar char="-"/>
            </a:pPr>
            <a:r>
              <a:rPr lang="en-US" dirty="0" smtClean="0"/>
              <a:t>Competitors product</a:t>
            </a:r>
          </a:p>
          <a:p>
            <a:pPr>
              <a:buFontTx/>
              <a:buChar char="-"/>
            </a:pPr>
            <a:r>
              <a:rPr lang="en-US" dirty="0" smtClean="0"/>
              <a:t>Having to bring a buying partner back</a:t>
            </a:r>
          </a:p>
          <a:p>
            <a:pPr>
              <a:buFontTx/>
              <a:buChar char="-"/>
            </a:pPr>
            <a:r>
              <a:rPr lang="en-US" dirty="0" smtClean="0"/>
              <a:t>Delivery and removal charges</a:t>
            </a: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Practice makes perfect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896600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By identifying and working to overcome the objectives you will find that you will have more confidence and your guest will feel more confident in their purchase making.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Plan to be prepared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1089660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Confidence is a result of being prepared</a:t>
            </a:r>
          </a:p>
          <a:p>
            <a:pPr>
              <a:buFontTx/>
              <a:buChar char="-"/>
            </a:pPr>
            <a:r>
              <a:rPr lang="en-US" sz="2400" dirty="0" smtClean="0"/>
              <a:t>Having solutions for each objection </a:t>
            </a:r>
          </a:p>
          <a:p>
            <a:pPr>
              <a:buFontTx/>
              <a:buChar char="-"/>
            </a:pPr>
            <a:r>
              <a:rPr lang="en-US" sz="2400" dirty="0" smtClean="0"/>
              <a:t>Do your trust yourself to succeed</a:t>
            </a:r>
            <a:r>
              <a:rPr lang="en-US" sz="2400" dirty="0" smtClean="0"/>
              <a:t>?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57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149</TotalTime>
  <Words>137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Cambria</vt:lpstr>
      <vt:lpstr>Red Line Business 16x9</vt:lpstr>
      <vt:lpstr>                    Welcome      Sales Training Webinar  </vt:lpstr>
      <vt:lpstr>Do you have your C.E. Credentials?</vt:lpstr>
      <vt:lpstr>Overcoming objectives</vt:lpstr>
      <vt:lpstr>Common objectives</vt:lpstr>
      <vt:lpstr>Practice makes perfect</vt:lpstr>
      <vt:lpstr>Plan to be prepared</vt:lpstr>
      <vt:lpstr>Question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29</cp:revision>
  <dcterms:created xsi:type="dcterms:W3CDTF">2018-03-02T00:09:46Z</dcterms:created>
  <dcterms:modified xsi:type="dcterms:W3CDTF">2018-09-24T20:29:31Z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