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7" r:id="rId2"/>
    <p:sldId id="267" r:id="rId3"/>
    <p:sldId id="279" r:id="rId4"/>
    <p:sldId id="281" r:id="rId5"/>
    <p:sldId id="282" r:id="rId6"/>
    <p:sldId id="2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81" d="100"/>
          <a:sy n="81" d="100"/>
        </p:scale>
        <p:origin x="91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4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193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191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4504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621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675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68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1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1213"/>
            <a:ext cx="10755984" cy="314148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</a:t>
            </a:r>
            <a:r>
              <a:rPr lang="en-US" dirty="0" smtClean="0"/>
              <a:t> </a:t>
            </a:r>
            <a:r>
              <a:rPr lang="en-US" sz="6700" dirty="0">
                <a:effectLst/>
              </a:rPr>
              <a:t>Sales Training </a:t>
            </a:r>
            <a:r>
              <a:rPr lang="en-US" sz="6700" dirty="0" smtClean="0">
                <a:effectLst/>
              </a:rPr>
              <a:t>Webinar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i="1" dirty="0" smtClean="0"/>
              <a:t>welcome</a:t>
            </a:r>
            <a:r>
              <a:rPr lang="en-US" dirty="0">
                <a:effectLst/>
              </a:rPr>
              <a:t> 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322" y="4499930"/>
            <a:ext cx="10058400" cy="1110654"/>
          </a:xfrm>
        </p:spPr>
        <p:txBody>
          <a:bodyPr>
            <a:normAutofit fontScale="25000" lnSpcReduction="20000"/>
          </a:bodyPr>
          <a:lstStyle/>
          <a:p>
            <a:r>
              <a:rPr lang="en-US" sz="5900" dirty="0" smtClean="0"/>
              <a:t>October  </a:t>
            </a:r>
            <a:r>
              <a:rPr lang="en-US" sz="5900" dirty="0" smtClean="0"/>
              <a:t>24th</a:t>
            </a:r>
            <a:r>
              <a:rPr lang="en-US" sz="5900" dirty="0" smtClean="0"/>
              <a:t> </a:t>
            </a:r>
            <a:r>
              <a:rPr lang="en-US" sz="5900" dirty="0" smtClean="0">
                <a:solidFill>
                  <a:schemeClr val="accent1">
                    <a:lumMod val="75000"/>
                  </a:schemeClr>
                </a:solidFill>
              </a:rPr>
              <a:t>2018   </a:t>
            </a:r>
            <a:endParaRPr lang="en-US" sz="59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8600" dirty="0" smtClean="0"/>
              <a:t>DRSG Training tools</a:t>
            </a:r>
            <a:endParaRPr lang="en-US" sz="8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Sales webinars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172" y="2196662"/>
            <a:ext cx="10213427" cy="374693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Have you been engaging?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Have you been utilizing and implementing the skills discussed?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Are you revisiting webinars on the DRSG portal?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31572" y="997464"/>
            <a:ext cx="68935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/>
              <a:t>Product knowledge videos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8E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032454"/>
            <a:ext cx="9425940" cy="41179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Have you watched any of our product knowledge videos?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Did you find these informative and learn anything knew?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What information have you found to be useful and successful?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19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6570"/>
            <a:ext cx="9601200" cy="155665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Access to rick </a:t>
            </a:r>
            <a:r>
              <a:rPr lang="en-US" sz="4400" dirty="0" err="1" smtClean="0"/>
              <a:t>gioia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255521"/>
            <a:ext cx="9448800" cy="36880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DRSG members have access to me through email or phone</a:t>
            </a:r>
          </a:p>
          <a:p>
            <a:pPr marL="45720" indent="0">
              <a:buNone/>
            </a:pPr>
            <a:r>
              <a:rPr lang="en-US" dirty="0" smtClean="0"/>
              <a:t>-  selling situations, guest interaction, product knowledge on core products</a:t>
            </a:r>
          </a:p>
          <a:p>
            <a:pPr>
              <a:buFontTx/>
              <a:buChar char="-"/>
            </a:pPr>
            <a:r>
              <a:rPr lang="en-US" dirty="0" smtClean="0"/>
              <a:t>Metrics and accountability</a:t>
            </a:r>
          </a:p>
          <a:p>
            <a:pPr>
              <a:buFontTx/>
              <a:buChar char="-"/>
            </a:pPr>
            <a:r>
              <a:rPr lang="en-US" dirty="0" smtClean="0"/>
              <a:t>Learn from me 24 / 7 on DRSG Portal</a:t>
            </a:r>
            <a:endParaRPr lang="en-US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5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7715"/>
            <a:ext cx="10276114" cy="12269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Are you taking advantage of the tools?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825625"/>
            <a:ext cx="10896600" cy="41179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-Are you role playing? </a:t>
            </a:r>
            <a:endParaRPr lang="en-US" sz="3200" dirty="0"/>
          </a:p>
          <a:p>
            <a:pPr marL="45720" indent="0">
              <a:buNone/>
            </a:pPr>
            <a:r>
              <a:rPr lang="en-US" sz="3200" dirty="0" smtClean="0"/>
              <a:t>-Are you accountable to the metrics?</a:t>
            </a:r>
            <a:endParaRPr lang="en-US" sz="3200" dirty="0"/>
          </a:p>
          <a:p>
            <a:pPr>
              <a:buFontTx/>
              <a:buChar char="-"/>
            </a:pPr>
            <a:r>
              <a:rPr lang="en-US" sz="3200" dirty="0" smtClean="0"/>
              <a:t>Are you utilizing all DRSG’s training tools?</a:t>
            </a:r>
          </a:p>
          <a:p>
            <a:pPr>
              <a:buFontTx/>
              <a:buChar char="-"/>
            </a:pPr>
            <a:r>
              <a:rPr lang="en-US" sz="3200" dirty="0" smtClean="0"/>
              <a:t>Are you reviewing the monthly newsletters?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95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57" y="2394858"/>
            <a:ext cx="96012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Question time</a:t>
            </a:r>
          </a:p>
        </p:txBody>
      </p:sp>
    </p:spTree>
    <p:extLst>
      <p:ext uri="{BB962C8B-B14F-4D97-AF65-F5344CB8AC3E}">
        <p14:creationId xmlns:p14="http://schemas.microsoft.com/office/powerpoint/2010/main" val="31674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167</TotalTime>
  <Words>148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</vt:lpstr>
      <vt:lpstr>Impact</vt:lpstr>
      <vt:lpstr>Main Event</vt:lpstr>
      <vt:lpstr>                 Sales Training Webinar welcome  </vt:lpstr>
      <vt:lpstr>Sales webinars</vt:lpstr>
      <vt:lpstr>Product knowledge videos</vt:lpstr>
      <vt:lpstr>Access to rick gioia</vt:lpstr>
      <vt:lpstr>Are you taking advantage of the tools?</vt:lpstr>
      <vt:lpstr>Question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   Sales Training Webinar</dc:title>
  <dc:creator>Rick Gioia</dc:creator>
  <cp:lastModifiedBy>Rick Gioia</cp:lastModifiedBy>
  <cp:revision>32</cp:revision>
  <dcterms:created xsi:type="dcterms:W3CDTF">2018-03-02T00:09:46Z</dcterms:created>
  <dcterms:modified xsi:type="dcterms:W3CDTF">2018-10-12T18:47:07Z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