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67" r:id="rId3"/>
    <p:sldId id="278" r:id="rId4"/>
    <p:sldId id="279" r:id="rId5"/>
    <p:sldId id="281" r:id="rId6"/>
    <p:sldId id="282" r:id="rId7"/>
    <p:sldId id="283" r:id="rId8"/>
    <p:sldId id="284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185058"/>
            <a:ext cx="13438414" cy="2841172"/>
          </a:xfrm>
        </p:spPr>
        <p:txBody>
          <a:bodyPr>
            <a:normAutofit/>
          </a:bodyPr>
          <a:lstStyle/>
          <a:p>
            <a:r>
              <a:rPr lang="en-US" dirty="0"/>
              <a:t>                    Welcome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Sales Training Webinar 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42" y="3516086"/>
            <a:ext cx="11081657" cy="221011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March 21st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2018  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YOU will never loose a sale because you knew too much about your product or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guest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You will however loose sales because you knew too little.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81000"/>
            <a:ext cx="10352314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Definition of qualifying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57" y="2405742"/>
            <a:ext cx="9111343" cy="353785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tx2"/>
                </a:solidFill>
              </a:rPr>
              <a:t>Find the Need – Fill the Need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2"/>
                </a:solidFill>
              </a:rPr>
              <a:t>Developing Questions to ask your guest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2"/>
                </a:solidFill>
              </a:rPr>
              <a:t>Open ended questions are incredibly valuable in qualifying process.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2"/>
                </a:solidFill>
              </a:rPr>
              <a:t>Two ears and one mouth rule</a:t>
            </a:r>
          </a:p>
          <a:p>
            <a:pPr>
              <a:buFontTx/>
              <a:buChar char="-"/>
            </a:pPr>
            <a:endParaRPr lang="en-US" sz="2800" dirty="0"/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544285" y="818956"/>
            <a:ext cx="1124494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Ask</a:t>
            </a:r>
            <a:r>
              <a:rPr kumimoji="0" lang="en-US" altLang="en-US" sz="4400" b="0" i="0" u="none" strike="noStrike" cap="none" normalizeH="0" dirty="0" smtClean="0">
                <a:ln>
                  <a:noFill/>
                </a:ln>
                <a:solidFill>
                  <a:srgbClr val="8E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questions to gather information to </a:t>
            </a:r>
            <a:r>
              <a:rPr lang="en-US" altLang="en-US" sz="4400" dirty="0">
                <a:solidFill>
                  <a:srgbClr val="8E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bring about the solution and sale for guests needs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859971" y="2472683"/>
            <a:ext cx="111252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Find out what they have now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2) Find out how long they have owned what they have now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3) Find out if they were happy with what they have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now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baseline="0" dirty="0" smtClean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4)</a:t>
            </a:r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Find out what improvements or benefits they hope to find in their new products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5) Find out if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there are others who need to be involved in guests buying decision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baseline="0" dirty="0" smtClean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6)</a:t>
            </a:r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Find out if client would be ready to proceed with purchase today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686" y="2634343"/>
            <a:ext cx="11419114" cy="18505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20% of your guests will identify their need after your greeting.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80% will need trigger talk to help identify their need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94657" y="634974"/>
            <a:ext cx="101563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4800" dirty="0" smtClean="0"/>
              <a:t>20/80 rule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381000"/>
            <a:ext cx="10428514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Effective questions to use when selling a sofa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2971"/>
            <a:ext cx="12496801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room do they need the sofa for? (living room, family room, office … </a:t>
            </a:r>
            <a:r>
              <a:rPr lang="en-US" dirty="0" smtClean="0">
                <a:solidFill>
                  <a:schemeClr val="tx2"/>
                </a:solidFill>
              </a:rPr>
              <a:t>etc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Who will be using the sofa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What is the use for the sofa ( frequent or occasion use)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Shape and size of the room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Custom order or stocked item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Next Stage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1) size and configuration  -  2)Fabrics  -  3)Quality -  4) Establish Price -  5) Inform Guest of Payment plans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5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17715"/>
            <a:ext cx="11244943" cy="1226910"/>
          </a:xfrm>
        </p:spPr>
        <p:txBody>
          <a:bodyPr>
            <a:normAutofit/>
          </a:bodyPr>
          <a:lstStyle/>
          <a:p>
            <a:r>
              <a:rPr lang="en-US" sz="3600" dirty="0"/>
              <a:t>Effective questions to use when selling a </a:t>
            </a:r>
            <a:r>
              <a:rPr lang="en-US" sz="3600" dirty="0" smtClean="0"/>
              <a:t>Mattress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11745686" cy="423771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Current size</a:t>
            </a:r>
            <a:r>
              <a:rPr lang="en-US" sz="2600" dirty="0"/>
              <a:t> </a:t>
            </a:r>
            <a:r>
              <a:rPr lang="en-US" sz="2600" dirty="0" smtClean="0"/>
              <a:t>of guest mattress</a:t>
            </a:r>
          </a:p>
          <a:p>
            <a:r>
              <a:rPr lang="en-US" sz="2600" dirty="0" smtClean="0"/>
              <a:t>Identify the dissatisfaction your guest may be having with their current sleep set</a:t>
            </a:r>
          </a:p>
          <a:p>
            <a:r>
              <a:rPr lang="en-US" sz="2600" dirty="0" smtClean="0"/>
              <a:t>Determine the comfort level</a:t>
            </a:r>
          </a:p>
          <a:p>
            <a:r>
              <a:rPr lang="en-US" sz="2600" dirty="0" smtClean="0"/>
              <a:t>Ask the guest how their sleep quality is</a:t>
            </a:r>
          </a:p>
          <a:p>
            <a:r>
              <a:rPr lang="en-US" sz="2600" dirty="0" smtClean="0"/>
              <a:t>Is support or durability a factor</a:t>
            </a:r>
          </a:p>
          <a:p>
            <a:r>
              <a:rPr lang="en-US" sz="2600" dirty="0" smtClean="0"/>
              <a:t>What type of bed frame </a:t>
            </a:r>
          </a:p>
          <a:p>
            <a:r>
              <a:rPr lang="en-US" sz="2600" dirty="0" smtClean="0"/>
              <a:t>How soon they need the mattress</a:t>
            </a:r>
          </a:p>
          <a:p>
            <a:r>
              <a:rPr lang="en-US" sz="2600" dirty="0" smtClean="0"/>
              <a:t>Does guest require disposal of old set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295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3" y="381000"/>
            <a:ext cx="10091056" cy="1132114"/>
          </a:xfrm>
        </p:spPr>
        <p:txBody>
          <a:bodyPr>
            <a:normAutofit/>
          </a:bodyPr>
          <a:lstStyle/>
          <a:p>
            <a:r>
              <a:rPr lang="en-US" sz="3600" dirty="0"/>
              <a:t>Effective questions to use when selling a </a:t>
            </a:r>
            <a:r>
              <a:rPr lang="en-US" sz="3600" dirty="0" smtClean="0"/>
              <a:t>refrigerator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657" y="1883229"/>
            <a:ext cx="10580914" cy="406037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Asking the dimensions (width, height and depth)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Top or bottom freezer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Side by side or French door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What is the size of your family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Does your family use more frozen or fresh foods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Would your family use the water and ice feature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Are you energy conscious </a:t>
            </a:r>
            <a:endParaRPr lang="en-US" sz="32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2" y="533400"/>
            <a:ext cx="11615057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Effective qualifying questions to ask the guest who is on their way out the door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857" y="1905001"/>
            <a:ext cx="10591799" cy="4626428"/>
          </a:xfrm>
        </p:spPr>
        <p:txBody>
          <a:bodyPr/>
          <a:lstStyle/>
          <a:p>
            <a:r>
              <a:rPr lang="en-US" sz="3600" dirty="0" smtClean="0"/>
              <a:t>Thank you for visiting. Would you allow me to ask, was their a product </a:t>
            </a:r>
            <a:r>
              <a:rPr lang="en-US" sz="3600" dirty="0" smtClean="0"/>
              <a:t>you were looking for that we do not have?</a:t>
            </a:r>
          </a:p>
          <a:p>
            <a:r>
              <a:rPr lang="en-US" sz="3600" dirty="0" smtClean="0"/>
              <a:t> Was their a product you may have seen at another store that you are interested in.</a:t>
            </a:r>
          </a:p>
          <a:p>
            <a:r>
              <a:rPr lang="en-US" sz="3600" dirty="0" smtClean="0"/>
              <a:t> Did you want to take advantage of our VIP card.</a:t>
            </a:r>
            <a:endParaRPr lang="en-US" sz="3600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2394858"/>
            <a:ext cx="96012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 </a:t>
            </a:r>
            <a:r>
              <a:rPr lang="en-US" sz="6000" dirty="0" smtClean="0"/>
              <a:t>time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159</TotalTime>
  <Words>461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Red Line Business 16x9</vt:lpstr>
      <vt:lpstr>                    Welcome      Sales Training Webinar  </vt:lpstr>
      <vt:lpstr>Definition of qualifying</vt:lpstr>
      <vt:lpstr>PowerPoint Presentation</vt:lpstr>
      <vt:lpstr>20/80 rule</vt:lpstr>
      <vt:lpstr>Effective questions to use when selling a sofa</vt:lpstr>
      <vt:lpstr>Effective questions to use when selling a Mattress</vt:lpstr>
      <vt:lpstr>Effective questions to use when selling a refrigerator</vt:lpstr>
      <vt:lpstr>Effective qualifying questions to ask the guest who is on their way out the door</vt:lpstr>
      <vt:lpstr>Question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Rick Gioia</cp:lastModifiedBy>
  <cp:revision>18</cp:revision>
  <dcterms:created xsi:type="dcterms:W3CDTF">2018-03-02T00:09:46Z</dcterms:created>
  <dcterms:modified xsi:type="dcterms:W3CDTF">2018-03-09T01:44:10Z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