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7" r:id="rId2"/>
    <p:sldId id="267" r:id="rId3"/>
    <p:sldId id="279" r:id="rId4"/>
    <p:sldId id="281" r:id="rId5"/>
    <p:sldId id="282" r:id="rId6"/>
    <p:sldId id="287" r:id="rId7"/>
    <p:sldId id="2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4" autoAdjust="0"/>
  </p:normalViewPr>
  <p:slideViewPr>
    <p:cSldViewPr snapToGrid="0">
      <p:cViewPr varScale="1">
        <p:scale>
          <a:sx n="87" d="100"/>
          <a:sy n="87" d="100"/>
        </p:scale>
        <p:origin x="173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43" y="1600199"/>
            <a:ext cx="13438414" cy="1974979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Welcome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effectLst/>
              </a:rPr>
              <a:t>Sales Training Webinar 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9322" y="4499930"/>
            <a:ext cx="10058400" cy="1110654"/>
          </a:xfrm>
        </p:spPr>
        <p:txBody>
          <a:bodyPr>
            <a:normAutofit/>
          </a:bodyPr>
          <a:lstStyle/>
          <a:p>
            <a:r>
              <a:rPr lang="en-US" dirty="0"/>
              <a:t>July 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2018  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/>
              <a:t>Selling payment plans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Increase your close ratio!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172" y="2196662"/>
            <a:ext cx="10213427" cy="374693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/>
              <a:t>Payment plans help make lookers buyers.</a:t>
            </a:r>
          </a:p>
          <a:p>
            <a:pPr>
              <a:buFontTx/>
              <a:buChar char="-"/>
            </a:pPr>
            <a:r>
              <a:rPr lang="en-US" sz="2800" dirty="0"/>
              <a:t>When guests come “to just look” and then they see something they like, by providing them time to pay, we give them the option to buy earlier than originally planned.</a:t>
            </a: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032454"/>
            <a:ext cx="9425940" cy="411797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/>
              <a:t>Guests buy more when given time to pay</a:t>
            </a:r>
          </a:p>
          <a:p>
            <a:pPr>
              <a:buFontTx/>
              <a:buChar char="-"/>
            </a:pPr>
            <a:r>
              <a:rPr lang="en-US" sz="2800" dirty="0" err="1"/>
              <a:t>dRSG’s</a:t>
            </a:r>
            <a:r>
              <a:rPr lang="en-US" sz="2800" dirty="0"/>
              <a:t> overall average sale is approximately $1175</a:t>
            </a:r>
          </a:p>
          <a:p>
            <a:pPr>
              <a:buFontTx/>
              <a:buChar char="-"/>
            </a:pPr>
            <a:r>
              <a:rPr lang="en-US" sz="2800" dirty="0"/>
              <a:t>dRSG/Fairstone average transaction is over $2100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31572" y="845171"/>
            <a:ext cx="65582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dirty="0"/>
              <a:t>Increase your average sale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8E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26570"/>
            <a:ext cx="9601200" cy="1556657"/>
          </a:xfrm>
        </p:spPr>
        <p:txBody>
          <a:bodyPr>
            <a:normAutofit/>
          </a:bodyPr>
          <a:lstStyle/>
          <a:p>
            <a:r>
              <a:rPr lang="en-US" sz="4400" dirty="0"/>
              <a:t>Increase loyalty to your store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255521"/>
            <a:ext cx="9448800" cy="368808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/>
              <a:t>Guests have pre-approved line of credit good to shop at your store</a:t>
            </a:r>
          </a:p>
          <a:p>
            <a:pPr>
              <a:buFontTx/>
              <a:buChar char="-"/>
            </a:pPr>
            <a:r>
              <a:rPr lang="en-US" sz="2800" dirty="0"/>
              <a:t>Over 40% of </a:t>
            </a:r>
            <a:r>
              <a:rPr lang="en-US" sz="2800" dirty="0" err="1"/>
              <a:t>dRSG’s</a:t>
            </a:r>
            <a:r>
              <a:rPr lang="en-US" sz="2800" dirty="0"/>
              <a:t> credit business with Fairstone is due to guests coming back to purchase again on their Fairstone Cards.</a:t>
            </a:r>
          </a:p>
        </p:txBody>
      </p:sp>
    </p:spTree>
    <p:extLst>
      <p:ext uri="{BB962C8B-B14F-4D97-AF65-F5344CB8AC3E}">
        <p14:creationId xmlns:p14="http://schemas.microsoft.com/office/powerpoint/2010/main" val="15550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7715"/>
            <a:ext cx="10276114" cy="1226910"/>
          </a:xfrm>
        </p:spPr>
        <p:txBody>
          <a:bodyPr>
            <a:normAutofit/>
          </a:bodyPr>
          <a:lstStyle/>
          <a:p>
            <a:r>
              <a:rPr lang="en-US" sz="3600" dirty="0"/>
              <a:t>Create a guest list to market 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896600" cy="411797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/>
              <a:t>Response ratios are better when guests already have available payment plans at your store</a:t>
            </a:r>
          </a:p>
        </p:txBody>
      </p:sp>
    </p:spTree>
    <p:extLst>
      <p:ext uri="{BB962C8B-B14F-4D97-AF65-F5344CB8AC3E}">
        <p14:creationId xmlns:p14="http://schemas.microsoft.com/office/powerpoint/2010/main" val="292952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7715"/>
            <a:ext cx="10276114" cy="1226910"/>
          </a:xfrm>
        </p:spPr>
        <p:txBody>
          <a:bodyPr>
            <a:normAutofit/>
          </a:bodyPr>
          <a:lstStyle/>
          <a:p>
            <a:r>
              <a:rPr lang="en-US" sz="3600" dirty="0"/>
              <a:t>How to sell payment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896600" cy="411797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/>
              <a:t>The earlier the better</a:t>
            </a:r>
          </a:p>
          <a:p>
            <a:pPr>
              <a:buFontTx/>
              <a:buChar char="-"/>
            </a:pPr>
            <a:r>
              <a:rPr lang="en-US" sz="2400" dirty="0"/>
              <a:t>Upsell by using your payment plan program</a:t>
            </a:r>
          </a:p>
          <a:p>
            <a:pPr>
              <a:buFontTx/>
              <a:buChar char="-"/>
            </a:pPr>
            <a:r>
              <a:rPr lang="en-US" sz="2400" dirty="0"/>
              <a:t>Sell payment plans as an extra not as a need</a:t>
            </a:r>
          </a:p>
          <a:p>
            <a:pPr>
              <a:buFontTx/>
              <a:buChar char="-"/>
            </a:pPr>
            <a:r>
              <a:rPr lang="en-US" sz="2400" dirty="0"/>
              <a:t>Don’t refer to your program and financing</a:t>
            </a:r>
          </a:p>
          <a:p>
            <a:pPr>
              <a:buFontTx/>
              <a:buChar char="-"/>
            </a:pPr>
            <a:r>
              <a:rPr lang="en-US" sz="2400" dirty="0"/>
              <a:t>Let all guests know about available payment plans </a:t>
            </a:r>
          </a:p>
          <a:p>
            <a:pPr>
              <a:buFontTx/>
              <a:buChar char="-"/>
            </a:pPr>
            <a:r>
              <a:rPr lang="en-US" sz="2400" dirty="0"/>
              <a:t>Suggests opening an account even if the guest is not ready to purchase </a:t>
            </a:r>
          </a:p>
          <a:p>
            <a:pPr>
              <a:buFontTx/>
              <a:buChar char="-"/>
            </a:pPr>
            <a:r>
              <a:rPr lang="en-US" sz="2400" dirty="0"/>
              <a:t>Know your payment plan program </a:t>
            </a:r>
          </a:p>
        </p:txBody>
      </p:sp>
    </p:spTree>
    <p:extLst>
      <p:ext uri="{BB962C8B-B14F-4D97-AF65-F5344CB8AC3E}">
        <p14:creationId xmlns:p14="http://schemas.microsoft.com/office/powerpoint/2010/main" val="37570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857" y="2394858"/>
            <a:ext cx="96012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Question time</a:t>
            </a:r>
          </a:p>
        </p:txBody>
      </p:sp>
    </p:spTree>
    <p:extLst>
      <p:ext uri="{BB962C8B-B14F-4D97-AF65-F5344CB8AC3E}">
        <p14:creationId xmlns:p14="http://schemas.microsoft.com/office/powerpoint/2010/main" val="31674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134</TotalTime>
  <Words>206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Cambria</vt:lpstr>
      <vt:lpstr>Red Line Business 16x9</vt:lpstr>
      <vt:lpstr>                    Welcome      Sales Training Webinar  </vt:lpstr>
      <vt:lpstr>Increase your close ratio!</vt:lpstr>
      <vt:lpstr>Increase your average sale</vt:lpstr>
      <vt:lpstr>Increase loyalty to your store</vt:lpstr>
      <vt:lpstr>Create a guest list to market to</vt:lpstr>
      <vt:lpstr>How to sell payment plans</vt:lpstr>
      <vt:lpstr>Question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    Sales Training Webinar</dc:title>
  <dc:creator>Rick Gioia</dc:creator>
  <cp:lastModifiedBy>Dean Wake</cp:lastModifiedBy>
  <cp:revision>26</cp:revision>
  <dcterms:created xsi:type="dcterms:W3CDTF">2018-03-02T00:09:46Z</dcterms:created>
  <dcterms:modified xsi:type="dcterms:W3CDTF">2018-06-25T20:18:33Z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