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7" r:id="rId2"/>
    <p:sldId id="267" r:id="rId3"/>
    <p:sldId id="279" r:id="rId4"/>
    <p:sldId id="280" r:id="rId5"/>
    <p:sldId id="281" r:id="rId6"/>
    <p:sldId id="282" r:id="rId7"/>
    <p:sldId id="287" r:id="rId8"/>
    <p:sldId id="28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4" autoAdjust="0"/>
  </p:normalViewPr>
  <p:slideViewPr>
    <p:cSldViewPr snapToGrid="0">
      <p:cViewPr varScale="1">
        <p:scale>
          <a:sx n="70" d="100"/>
          <a:sy n="70" d="100"/>
        </p:scale>
        <p:origin x="317" y="43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4/23/2018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4/23/2018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2EE9-AF66-483C-961F-59B9F002993E}" type="datetime1">
              <a:rPr lang="en-US" smtClean="0"/>
              <a:pPr/>
              <a:t>4/23/2018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AFD5-7FA3-40FB-875B-457FB46B25A4}" type="datetime1">
              <a:rPr lang="en-US" smtClean="0"/>
              <a:pPr/>
              <a:t>4/23/2018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63E2-E931-4653-BB33-A910E07D11B2}" type="datetime1">
              <a:rPr lang="en-US" smtClean="0"/>
              <a:pPr/>
              <a:t>4/23/2018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1948" y="283"/>
            <a:ext cx="4427508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1F43-559A-4B47-A959-EFB6142CA3A9}" type="datetime1">
              <a:rPr lang="en-US" smtClean="0"/>
              <a:pPr/>
              <a:t>4/23/2018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1AED-24AE-4AC7-940D-F7106D2788A3}" type="datetime1">
              <a:rPr lang="en-US" smtClean="0"/>
              <a:pPr/>
              <a:t>4/23/2018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5771-5E10-4A19-AB0E-909293152332}" type="datetime1">
              <a:rPr lang="en-US" smtClean="0"/>
              <a:pPr/>
              <a:t>4/23/2018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6FD5-B03F-45D5-A178-114C548C0032}" type="datetime1">
              <a:rPr lang="en-US" smtClean="0"/>
              <a:pPr/>
              <a:t>4/23/2018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12C0-B102-441D-AA86-2C80DFA84E68}" type="datetime1">
              <a:rPr lang="en-US" smtClean="0"/>
              <a:pPr/>
              <a:t>4/23/2018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0B12-F9DE-47EF-A076-CF602073F1B2}" type="datetime1">
              <a:rPr lang="en-US" smtClean="0"/>
              <a:pPr/>
              <a:t>4/23/2018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8B93266-8FB4-430B-8AE3-3A53F50E1A0B}" type="datetime1">
              <a:rPr lang="en-US" smtClean="0"/>
              <a:pPr/>
              <a:t>4/23/2018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143" y="1600199"/>
            <a:ext cx="13438414" cy="1974979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       Welcome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effectLst/>
              </a:rPr>
              <a:t>Sales Training Webinar 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743" y="4615544"/>
            <a:ext cx="10058400" cy="1110654"/>
          </a:xfrm>
        </p:spPr>
        <p:txBody>
          <a:bodyPr>
            <a:normAutofit/>
          </a:bodyPr>
          <a:lstStyle/>
          <a:p>
            <a:r>
              <a:rPr lang="en-US" dirty="0" smtClean="0"/>
              <a:t>MaY</a:t>
            </a:r>
            <a:r>
              <a:rPr lang="en-US" dirty="0" smtClean="0"/>
              <a:t> 2</a:t>
            </a:r>
            <a:r>
              <a:rPr lang="en-US" baseline="30000" dirty="0" smtClean="0"/>
              <a:t>nd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2018   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 smtClean="0"/>
              <a:t>Presentation – </a:t>
            </a:r>
            <a:r>
              <a:rPr lang="en-US" sz="2400" dirty="0" smtClean="0"/>
              <a:t>PREPARING YOURSELF TO SELL ESP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SELLING ESP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4256" y="2405742"/>
            <a:ext cx="9492343" cy="3537857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800" dirty="0" smtClean="0"/>
              <a:t> Work on your ESP Product Knowledge</a:t>
            </a:r>
            <a:endParaRPr lang="en-US" sz="2800" dirty="0"/>
          </a:p>
          <a:p>
            <a:pPr>
              <a:buFontTx/>
              <a:buChar char="-"/>
            </a:pPr>
            <a:r>
              <a:rPr lang="en-US" sz="2800" dirty="0" smtClean="0"/>
              <a:t>Convincing, accurate and honest</a:t>
            </a:r>
            <a:endParaRPr lang="en-US" sz="2800" dirty="0"/>
          </a:p>
          <a:p>
            <a:pPr>
              <a:buFontTx/>
              <a:buChar char="-"/>
            </a:pPr>
            <a:r>
              <a:rPr lang="en-US" sz="2800" dirty="0" smtClean="0"/>
              <a:t>Benefits , Benefits, Benefits</a:t>
            </a:r>
            <a:endParaRPr lang="en-US" sz="2800" dirty="0" smtClean="0"/>
          </a:p>
          <a:p>
            <a:pPr marL="4572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2032454"/>
            <a:ext cx="9425940" cy="411797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Creating the Fear of Loss</a:t>
            </a:r>
          </a:p>
          <a:p>
            <a:r>
              <a:rPr lang="en-US" sz="2800" dirty="0" smtClean="0"/>
              <a:t>Sell the Desire for Gain</a:t>
            </a:r>
            <a:endParaRPr lang="en-US" sz="2800" dirty="0"/>
          </a:p>
          <a:p>
            <a:r>
              <a:rPr lang="en-US" sz="2800" dirty="0" smtClean="0"/>
              <a:t>Cost of repair or replace</a:t>
            </a:r>
            <a:endParaRPr lang="en-US" sz="2800" dirty="0" smtClean="0"/>
          </a:p>
          <a:p>
            <a:r>
              <a:rPr lang="en-US" sz="2800" dirty="0" smtClean="0"/>
              <a:t>Benefits, Benefits, Benefits</a:t>
            </a:r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231572" y="845171"/>
            <a:ext cx="302358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dirty="0" smtClean="0"/>
              <a:t>Selling ESP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8E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98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240971"/>
            <a:ext cx="10896600" cy="2514601"/>
          </a:xfrm>
        </p:spPr>
        <p:txBody>
          <a:bodyPr>
            <a:noAutofit/>
          </a:bodyPr>
          <a:lstStyle/>
          <a:p>
            <a:r>
              <a:rPr lang="en-US" sz="4800" dirty="0" smtClean="0"/>
              <a:t>MEASURING YOUR COMPETENCE PAYS BIG DIVIDENDS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6207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26570"/>
            <a:ext cx="9601200" cy="1556657"/>
          </a:xfrm>
        </p:spPr>
        <p:txBody>
          <a:bodyPr>
            <a:normAutofit/>
          </a:bodyPr>
          <a:lstStyle/>
          <a:p>
            <a:r>
              <a:rPr lang="en-US" sz="4400" dirty="0" err="1" smtClean="0"/>
              <a:t>ProtectinG</a:t>
            </a:r>
            <a:r>
              <a:rPr lang="en-US" sz="4400" dirty="0" smtClean="0"/>
              <a:t> the value of OWNERSHIP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2329543"/>
            <a:ext cx="9448800" cy="361405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Reassur</a:t>
            </a:r>
            <a:r>
              <a:rPr lang="en-US" sz="2800" dirty="0" smtClean="0"/>
              <a:t>e the guest th</a:t>
            </a:r>
            <a:r>
              <a:rPr lang="en-US" sz="2800" dirty="0" smtClean="0"/>
              <a:t>e value of their purchase</a:t>
            </a:r>
            <a:endParaRPr lang="en-US" sz="2800" dirty="0"/>
          </a:p>
          <a:p>
            <a:r>
              <a:rPr lang="en-US" sz="2800" dirty="0" smtClean="0"/>
              <a:t>Use </a:t>
            </a:r>
            <a:r>
              <a:rPr lang="en-US" sz="2800" dirty="0" smtClean="0"/>
              <a:t>stories to share possible situation for the need of ESP</a:t>
            </a:r>
            <a:endParaRPr lang="en-US" sz="2800" dirty="0"/>
          </a:p>
          <a:p>
            <a:r>
              <a:rPr lang="en-US" sz="2800" dirty="0" smtClean="0"/>
              <a:t>When the guest takes ownership of the benefits they will </a:t>
            </a:r>
            <a:r>
              <a:rPr lang="en-US" sz="2800" dirty="0" smtClean="0"/>
              <a:t>want to protect their investment.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550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17715"/>
            <a:ext cx="10276114" cy="122691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odds are in your </a:t>
            </a:r>
            <a:r>
              <a:rPr lang="en-US" sz="3600" dirty="0" err="1" smtClean="0"/>
              <a:t>favour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10896600" cy="411797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Take the time needed to finish the sale </a:t>
            </a:r>
            <a:endParaRPr lang="en-US" sz="3200" dirty="0"/>
          </a:p>
          <a:p>
            <a:r>
              <a:rPr lang="en-US" sz="3200" dirty="0" smtClean="0"/>
              <a:t>Your time will be more productive staying with the guest you just sold and selling them ESP rather than jumping to the next guest</a:t>
            </a:r>
            <a:endParaRPr lang="en-US" sz="3200" dirty="0"/>
          </a:p>
          <a:p>
            <a:r>
              <a:rPr lang="en-US" sz="3200" dirty="0" smtClean="0"/>
              <a:t>Believe in ESP benefits yourself so you can sell with conviction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2952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257" y="761999"/>
            <a:ext cx="10820399" cy="296091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BY NOT OFFERING ESP EXTENDED SERVICE PLANS, WE ARE DOING INJUSTICE TO OUR GUEST, OUR COMPANY AND OURSELVES…..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176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5857" y="2394858"/>
            <a:ext cx="9601200" cy="1143000"/>
          </a:xfrm>
        </p:spPr>
        <p:txBody>
          <a:bodyPr>
            <a:normAutofit/>
          </a:bodyPr>
          <a:lstStyle/>
          <a:p>
            <a:r>
              <a:rPr lang="en-US" sz="6000" dirty="0"/>
              <a:t>Question time</a:t>
            </a:r>
          </a:p>
        </p:txBody>
      </p:sp>
    </p:spTree>
    <p:extLst>
      <p:ext uri="{BB962C8B-B14F-4D97-AF65-F5344CB8AC3E}">
        <p14:creationId xmlns:p14="http://schemas.microsoft.com/office/powerpoint/2010/main" val="316747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red line presentation (widescreen).potx" id="{8018D45A-0B59-4186-B046-1FF8092889B6}" vid="{86C2525B-C90B-4FD6-8D61-5E85FA833A06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red line presentation (widescreen)</Template>
  <TotalTime>93</TotalTime>
  <Words>171</Words>
  <Application>Microsoft Office PowerPoint</Application>
  <PresentationFormat>Widescreen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Cambria</vt:lpstr>
      <vt:lpstr>Red Line Business 16x9</vt:lpstr>
      <vt:lpstr>                    Welcome      Sales Training Webinar  </vt:lpstr>
      <vt:lpstr>SELLING ESP</vt:lpstr>
      <vt:lpstr>Selling ESP</vt:lpstr>
      <vt:lpstr>MEASURING YOUR COMPETENCE PAYS BIG DIVIDENDS</vt:lpstr>
      <vt:lpstr>ProtectinG the value of OWNERSHIP</vt:lpstr>
      <vt:lpstr>The odds are in your favour</vt:lpstr>
      <vt:lpstr>BY NOT OFFERING ESP EXTENDED SERVICE PLANS, WE ARE DOING INJUSTICE TO OUR GUEST, OUR COMPANY AND OURSELVES…..</vt:lpstr>
      <vt:lpstr>Question time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     Sales Training Webinar</dc:title>
  <dc:creator>Rick Gioia</dc:creator>
  <cp:lastModifiedBy>Rick Gioia</cp:lastModifiedBy>
  <cp:revision>18</cp:revision>
  <dcterms:created xsi:type="dcterms:W3CDTF">2018-03-02T00:09:46Z</dcterms:created>
  <dcterms:modified xsi:type="dcterms:W3CDTF">2018-04-24T01:58:20Z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