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7" r:id="rId2"/>
    <p:sldId id="267" r:id="rId3"/>
    <p:sldId id="279" r:id="rId4"/>
    <p:sldId id="281" r:id="rId5"/>
    <p:sldId id="282" r:id="rId6"/>
    <p:sldId id="287" r:id="rId7"/>
    <p:sldId id="28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4" autoAdjust="0"/>
  </p:normalViewPr>
  <p:slideViewPr>
    <p:cSldViewPr snapToGrid="0">
      <p:cViewPr varScale="1">
        <p:scale>
          <a:sx n="68" d="100"/>
          <a:sy n="68" d="100"/>
        </p:scale>
        <p:origin x="96" y="22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7/5/2018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7/5/2018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7/5/2018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7/5/2018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7/5/2018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7/5/2018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7/5/2018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7/5/2018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7/5/2018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7/5/2018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43" y="1600199"/>
            <a:ext cx="13438414" cy="1974979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Welcome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effectLst/>
              </a:rPr>
              <a:t>Sales Training Webinar 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9322" y="4499930"/>
            <a:ext cx="10058400" cy="1110654"/>
          </a:xfrm>
        </p:spPr>
        <p:txBody>
          <a:bodyPr>
            <a:normAutofit/>
          </a:bodyPr>
          <a:lstStyle/>
          <a:p>
            <a:r>
              <a:rPr lang="en-US" dirty="0" smtClean="0"/>
              <a:t>August 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2018  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/>
              <a:t>Time management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Are you spending your time wisely?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172" y="2196662"/>
            <a:ext cx="10213427" cy="374693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/>
              <a:t>God blessed us with 24 hours per day. That’s 86,400 precious seconds to use anyway we choose.</a:t>
            </a:r>
            <a:endParaRPr lang="en-US" sz="2800" dirty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Are we using our time wisely and being productive or becoming complacent?</a:t>
            </a:r>
          </a:p>
          <a:p>
            <a:pPr>
              <a:buFontTx/>
              <a:buChar char="-"/>
            </a:pPr>
            <a:endParaRPr lang="en-US" sz="2800" dirty="0"/>
          </a:p>
          <a:p>
            <a:pPr marL="4572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032454"/>
            <a:ext cx="9425940" cy="411797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80% of our day is spent on things or people that only bring us a 2% results.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smtClean="0"/>
              <a:t>Time is perishable.  It cannot be saved to use at a later date. 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smtClean="0"/>
              <a:t>Rich or poor we all get the same amount of time.</a:t>
            </a:r>
            <a:endParaRPr lang="en-US" sz="2800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31572" y="845171"/>
            <a:ext cx="42819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dirty="0" smtClean="0"/>
              <a:t>TIME IS EXPENSIVE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8E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8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421" y="326570"/>
            <a:ext cx="9961179" cy="1556657"/>
          </a:xfrm>
        </p:spPr>
        <p:txBody>
          <a:bodyPr anchor="ctr">
            <a:normAutofit/>
          </a:bodyPr>
          <a:lstStyle/>
          <a:p>
            <a:r>
              <a:rPr lang="en-US" sz="4400" dirty="0" smtClean="0"/>
              <a:t>What you measure will improve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255521"/>
            <a:ext cx="9448800" cy="368808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Keeping track of where you are spending your time is the first step.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smtClean="0"/>
              <a:t>Identify and record where you would like to invest your time.</a:t>
            </a:r>
          </a:p>
          <a:p>
            <a:pPr>
              <a:buFontTx/>
              <a:buChar char="-"/>
            </a:pPr>
            <a:r>
              <a:rPr lang="en-US" sz="2800" dirty="0" smtClean="0"/>
              <a:t>Become accountable for every your of your day.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50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280" y="298995"/>
            <a:ext cx="11292840" cy="122691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Don’t let time rob you of improving yourself.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2280" y="1825625"/>
            <a:ext cx="11729720" cy="411797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3200" dirty="0"/>
          </a:p>
          <a:p>
            <a:pPr marL="45720" indent="0">
              <a:buNone/>
            </a:pPr>
            <a:r>
              <a:rPr lang="en-US" sz="3600" b="1" dirty="0" smtClean="0"/>
              <a:t>Remember if you don’t manage time,  </a:t>
            </a:r>
          </a:p>
          <a:p>
            <a:pPr marL="45720" indent="0">
              <a:buNone/>
            </a:pPr>
            <a:r>
              <a:rPr lang="en-US" sz="3600" b="1" dirty="0" smtClean="0"/>
              <a:t>time will manage you.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2952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7715"/>
            <a:ext cx="10276114" cy="122691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do we prioritize?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896600" cy="411797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Daily to-do-list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 smtClean="0"/>
              <a:t>Personal Time Analysis Log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 smtClean="0"/>
              <a:t>Review your workload regularly</a:t>
            </a:r>
          </a:p>
          <a:p>
            <a:pPr>
              <a:buFontTx/>
              <a:buChar char="-"/>
            </a:pPr>
            <a:r>
              <a:rPr lang="en-US" sz="2400" dirty="0" smtClean="0"/>
              <a:t>Allow time for interruptions  </a:t>
            </a:r>
          </a:p>
          <a:p>
            <a:pPr>
              <a:buFontTx/>
              <a:buChar char="-"/>
            </a:pPr>
            <a:r>
              <a:rPr lang="en-US" sz="2400" dirty="0" smtClean="0"/>
              <a:t>Keep multitasking to a minimum</a:t>
            </a:r>
          </a:p>
          <a:p>
            <a:pPr>
              <a:buFontTx/>
              <a:buChar char="-"/>
            </a:pPr>
            <a:r>
              <a:rPr lang="en-US" sz="2400" dirty="0" smtClean="0"/>
              <a:t>Fun , fun , fun </a:t>
            </a:r>
          </a:p>
          <a:p>
            <a:pPr>
              <a:buFontTx/>
              <a:buChar char="-"/>
            </a:pPr>
            <a:r>
              <a:rPr lang="en-US" sz="2400" dirty="0" smtClean="0"/>
              <a:t>Tick off items once accomplished</a:t>
            </a:r>
            <a:endParaRPr lang="en-US" sz="2400" dirty="0" smtClean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70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857" y="2394858"/>
            <a:ext cx="96012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Question time</a:t>
            </a:r>
          </a:p>
        </p:txBody>
      </p:sp>
    </p:spTree>
    <p:extLst>
      <p:ext uri="{BB962C8B-B14F-4D97-AF65-F5344CB8AC3E}">
        <p14:creationId xmlns:p14="http://schemas.microsoft.com/office/powerpoint/2010/main" val="316747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158</TotalTime>
  <Words>193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Cambria</vt:lpstr>
      <vt:lpstr>Red Line Business 16x9</vt:lpstr>
      <vt:lpstr>                    Welcome      Sales Training Webinar  </vt:lpstr>
      <vt:lpstr>Are you spending your time wisely?</vt:lpstr>
      <vt:lpstr>TIME IS EXPENSIVE</vt:lpstr>
      <vt:lpstr>What you measure will improve</vt:lpstr>
      <vt:lpstr>Don’t let time rob you of improving yourself.</vt:lpstr>
      <vt:lpstr>How do we prioritize?</vt:lpstr>
      <vt:lpstr>Question time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    Sales Training Webinar</dc:title>
  <dc:creator>Rick Gioia</dc:creator>
  <cp:lastModifiedBy>Rick Gioia</cp:lastModifiedBy>
  <cp:revision>31</cp:revision>
  <dcterms:created xsi:type="dcterms:W3CDTF">2018-03-02T00:09:46Z</dcterms:created>
  <dcterms:modified xsi:type="dcterms:W3CDTF">2018-07-05T20:58:56Z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