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9"/>
  </p:notesMasterIdLst>
  <p:handoutMasterIdLst>
    <p:handoutMasterId r:id="rId10"/>
  </p:handoutMasterIdLst>
  <p:sldIdLst>
    <p:sldId id="277" r:id="rId2"/>
    <p:sldId id="279" r:id="rId3"/>
    <p:sldId id="281" r:id="rId4"/>
    <p:sldId id="282" r:id="rId5"/>
    <p:sldId id="287" r:id="rId6"/>
    <p:sldId id="288" r:id="rId7"/>
    <p:sldId id="286"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E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14" autoAdjust="0"/>
  </p:normalViewPr>
  <p:slideViewPr>
    <p:cSldViewPr snapToGrid="0">
      <p:cViewPr varScale="1">
        <p:scale>
          <a:sx n="82" d="100"/>
          <a:sy n="82" d="100"/>
        </p:scale>
        <p:origin x="62" y="173"/>
      </p:cViewPr>
      <p:guideLst>
        <p:guide pos="3840"/>
        <p:guide orient="horz" pos="2160"/>
      </p:guideLst>
    </p:cSldViewPr>
  </p:slideViewPr>
  <p:notesTextViewPr>
    <p:cViewPr>
      <p:scale>
        <a:sx n="1" d="1"/>
        <a:sy n="1" d="1"/>
      </p:scale>
      <p:origin x="0" y="0"/>
    </p:cViewPr>
  </p:notesTextViewPr>
  <p:notesViewPr>
    <p:cSldViewPr snapToGrid="0">
      <p:cViewPr varScale="1">
        <p:scale>
          <a:sx n="82" d="100"/>
          <a:sy n="82" d="100"/>
        </p:scale>
        <p:origin x="299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DD71D7-55AC-46BD-81B3-09AB2F9EFBD8}" type="datetimeFigureOut">
              <a:rPr lang="en-US" smtClean="0"/>
              <a:t>5/21/2019</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40BD58-3BFF-4EAF-BB8B-AC67FE801E47}" type="slidenum">
              <a:rPr lang="en-US" smtClean="0"/>
              <a:t>‹#›</a:t>
            </a:fld>
            <a:endParaRPr lang="en-US" dirty="0"/>
          </a:p>
        </p:txBody>
      </p:sp>
    </p:spTree>
    <p:extLst>
      <p:ext uri="{BB962C8B-B14F-4D97-AF65-F5344CB8AC3E}">
        <p14:creationId xmlns:p14="http://schemas.microsoft.com/office/powerpoint/2010/main" val="40105943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89424F-BB59-4F4E-9822-4CA3E770FFD2}" type="datetimeFigureOut">
              <a:rPr lang="en-US" smtClean="0"/>
              <a:t>5/21/2019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322CDD-9D6C-4F63-9EC2-648226624108}" type="slidenum">
              <a:rPr lang="en-US" smtClean="0"/>
              <a:t>‹#›</a:t>
            </a:fld>
            <a:endParaRPr lang="en-US" dirty="0"/>
          </a:p>
        </p:txBody>
      </p:sp>
    </p:spTree>
    <p:extLst>
      <p:ext uri="{BB962C8B-B14F-4D97-AF65-F5344CB8AC3E}">
        <p14:creationId xmlns:p14="http://schemas.microsoft.com/office/powerpoint/2010/main" val="8510265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7AFFB9B-9FB8-469E-96F9-4D32314110B6}" type="datetimeFigureOut">
              <a:rPr lang="en-US" smtClean="0"/>
              <a:t>5/21/2019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18" name="Rectangle 17"/>
          <p:cNvSpPr/>
          <p:nvPr userDrawn="1"/>
        </p:nvSpPr>
        <p:spPr>
          <a:xfrm>
            <a:off x="0" y="5888736"/>
            <a:ext cx="12192000" cy="109728"/>
          </a:xfrm>
          <a:prstGeom prst="rect">
            <a:avLst/>
          </a:prstGeom>
          <a:ln>
            <a:noFill/>
          </a:ln>
          <a:effectLst>
            <a:outerShdw blurRad="25400" dist="25400" dir="5400000" algn="t"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26010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B93266-8FB4-430B-8AE3-3A53F50E1A0B}" type="datetime1">
              <a:rPr lang="en-US" smtClean="0"/>
              <a:pPr/>
              <a:t>5/21/2019</a:t>
            </a:fld>
            <a:endParaRPr lang="en-US" dirty="0"/>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pPr/>
              <a:t>‹#›</a:t>
            </a:fld>
            <a:endParaRPr lang="en-US" dirty="0"/>
          </a:p>
        </p:txBody>
      </p:sp>
    </p:spTree>
    <p:extLst>
      <p:ext uri="{BB962C8B-B14F-4D97-AF65-F5344CB8AC3E}">
        <p14:creationId xmlns:p14="http://schemas.microsoft.com/office/powerpoint/2010/main" val="3665058455"/>
      </p:ext>
    </p:extLst>
  </p:cSld>
  <p:clrMapOvr>
    <a:masterClrMapping/>
  </p:clrMapOvr>
  <p:timing>
    <p:tnLst>
      <p:par>
        <p:cTn id="1" dur="indefinite" restart="never" nodeType="tmRoot"/>
      </p:par>
    </p:tnLst>
  </p:timing>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B93266-8FB4-430B-8AE3-3A53F50E1A0B}" type="datetime1">
              <a:rPr lang="en-US" smtClean="0"/>
              <a:pPr/>
              <a:t>5/21/2019</a:t>
            </a:fld>
            <a:endParaRPr lang="en-US" dirty="0"/>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759063671"/>
      </p:ext>
    </p:extLst>
  </p:cSld>
  <p:clrMapOvr>
    <a:masterClrMapping/>
  </p:clrMapOvr>
  <p:timing>
    <p:tnLst>
      <p:par>
        <p:cTn id="1" dur="indefinite" restart="never" nodeType="tmRoot"/>
      </p:par>
    </p:tnLst>
  </p:timing>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B93266-8FB4-430B-8AE3-3A53F50E1A0B}" type="datetime1">
              <a:rPr lang="en-US" smtClean="0"/>
              <a:pPr/>
              <a:t>5/21/2019</a:t>
            </a:fld>
            <a:endParaRPr lang="en-US" dirty="0"/>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pPr/>
              <a:t>‹#›</a:t>
            </a:fld>
            <a:endParaRPr lang="en-US" dirty="0"/>
          </a:p>
        </p:txBody>
      </p:sp>
    </p:spTree>
    <p:extLst>
      <p:ext uri="{BB962C8B-B14F-4D97-AF65-F5344CB8AC3E}">
        <p14:creationId xmlns:p14="http://schemas.microsoft.com/office/powerpoint/2010/main" val="756248061"/>
      </p:ext>
    </p:extLst>
  </p:cSld>
  <p:clrMapOvr>
    <a:masterClrMapping/>
  </p:clrMapOvr>
  <p:timing>
    <p:tnLst>
      <p:par>
        <p:cTn id="1" dur="indefinite" restart="never" nodeType="tmRoot"/>
      </p:par>
    </p:tnLst>
  </p:timing>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B93266-8FB4-430B-8AE3-3A53F50E1A0B}" type="datetime1">
              <a:rPr lang="en-US" smtClean="0"/>
              <a:pPr/>
              <a:t>5/21/2019</a:t>
            </a:fld>
            <a:endParaRPr lang="en-US" dirty="0"/>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17793103"/>
      </p:ext>
    </p:extLst>
  </p:cSld>
  <p:clrMapOvr>
    <a:masterClrMapping/>
  </p:clrMapOvr>
  <p:timing>
    <p:tnLst>
      <p:par>
        <p:cTn id="1" dur="indefinite" restart="never" nodeType="tmRoot"/>
      </p:par>
    </p:tnLst>
  </p:timing>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B93266-8FB4-430B-8AE3-3A53F50E1A0B}" type="datetime1">
              <a:rPr lang="en-US" smtClean="0"/>
              <a:pPr/>
              <a:t>5/21/2019</a:t>
            </a:fld>
            <a:endParaRPr lang="en-US" dirty="0"/>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pPr/>
              <a:t>‹#›</a:t>
            </a:fld>
            <a:endParaRPr lang="en-US" dirty="0"/>
          </a:p>
        </p:txBody>
      </p:sp>
    </p:spTree>
    <p:extLst>
      <p:ext uri="{BB962C8B-B14F-4D97-AF65-F5344CB8AC3E}">
        <p14:creationId xmlns:p14="http://schemas.microsoft.com/office/powerpoint/2010/main" val="4103294832"/>
      </p:ext>
    </p:extLst>
  </p:cSld>
  <p:clrMapOvr>
    <a:masterClrMapping/>
  </p:clrMapOvr>
  <p:timing>
    <p:tnLst>
      <p:par>
        <p:cTn id="1" dur="indefinite" restart="never" nodeType="tmRoot"/>
      </p:par>
    </p:tnLst>
  </p:timing>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9872EE9-AF66-483C-961F-59B9F002993E}" type="datetime1">
              <a:rPr lang="en-US" smtClean="0"/>
              <a:pPr/>
              <a:t>5/21/2019</a:t>
            </a:fld>
            <a:endParaRPr lang="en-US" dirty="0"/>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dirty="0"/>
          </a:p>
        </p:txBody>
      </p:sp>
    </p:spTree>
    <p:extLst>
      <p:ext uri="{BB962C8B-B14F-4D97-AF65-F5344CB8AC3E}">
        <p14:creationId xmlns:p14="http://schemas.microsoft.com/office/powerpoint/2010/main" val="1664742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BEAFD5-7FA3-40FB-875B-457FB46B25A4}" type="datetime1">
              <a:rPr lang="en-US" smtClean="0"/>
              <a:pPr/>
              <a:t>5/21/2019</a:t>
            </a:fld>
            <a:endParaRPr lang="en-US" dirty="0"/>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dirty="0"/>
          </a:p>
        </p:txBody>
      </p:sp>
    </p:spTree>
    <p:extLst>
      <p:ext uri="{BB962C8B-B14F-4D97-AF65-F5344CB8AC3E}">
        <p14:creationId xmlns:p14="http://schemas.microsoft.com/office/powerpoint/2010/main" val="27728537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9AD63E2-E931-4653-BB33-A910E07D11B2}" type="datetime1">
              <a:rPr lang="en-US" smtClean="0"/>
              <a:pPr/>
              <a:t>5/21/2019</a:t>
            </a:fld>
            <a:endParaRPr lang="en-US" dirty="0"/>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dirty="0"/>
          </a:p>
        </p:txBody>
      </p:sp>
    </p:spTree>
    <p:extLst>
      <p:ext uri="{BB962C8B-B14F-4D97-AF65-F5344CB8AC3E}">
        <p14:creationId xmlns:p14="http://schemas.microsoft.com/office/powerpoint/2010/main" val="4211614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7F47CF-67C9-420C-80A5-E2069FF0C2DF}" type="datetimeFigureOut">
              <a:rPr lang="en-US" smtClean="0"/>
              <a:t>5/21/2019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
        <p:nvSpPr>
          <p:cNvPr id="7" name="Rectangle 6"/>
          <p:cNvSpPr/>
          <p:nvPr userDrawn="1"/>
        </p:nvSpPr>
        <p:spPr>
          <a:xfrm>
            <a:off x="7707084" y="0"/>
            <a:ext cx="54864" cy="6858000"/>
          </a:xfrm>
          <a:prstGeom prst="rect">
            <a:avLst/>
          </a:prstGeom>
          <a:ln>
            <a:noFill/>
          </a:ln>
          <a:effectLst>
            <a:outerShdw blurRad="25400" dist="25400" algn="t"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bwMode="hidden">
          <a:xfrm>
            <a:off x="7761948" y="283"/>
            <a:ext cx="4427508" cy="6856286"/>
          </a:xfrm>
          <a:prstGeom prst="rect">
            <a:avLst/>
          </a:prstGeom>
        </p:spPr>
      </p:pic>
    </p:spTree>
    <p:extLst>
      <p:ext uri="{BB962C8B-B14F-4D97-AF65-F5344CB8AC3E}">
        <p14:creationId xmlns:p14="http://schemas.microsoft.com/office/powerpoint/2010/main" val="21197919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9EA1F43-559A-4B47-A959-EFB6142CA3A9}" type="datetime1">
              <a:rPr lang="en-US" smtClean="0"/>
              <a:pPr/>
              <a:t>5/21/2019</a:t>
            </a:fld>
            <a:endParaRPr lang="en-US" dirty="0"/>
          </a:p>
        </p:txBody>
      </p:sp>
      <p:sp>
        <p:nvSpPr>
          <p:cNvPr id="6" name="Footer Placeholder 5"/>
          <p:cNvSpPr>
            <a:spLocks noGrp="1"/>
          </p:cNvSpPr>
          <p:nvPr>
            <p:ph type="ftr" sz="quarter" idx="11"/>
          </p:nvPr>
        </p:nvSpPr>
        <p:spPr/>
        <p:txBody>
          <a:bodyPr/>
          <a:lstStyle/>
          <a:p>
            <a:r>
              <a:rPr lang="en-US" smtClean="0"/>
              <a:t>Add a footer</a:t>
            </a:r>
            <a:endParaRPr lang="en-US" dirty="0"/>
          </a:p>
        </p:txBody>
      </p:sp>
      <p:sp>
        <p:nvSpPr>
          <p:cNvPr id="7" name="Slide Number Placeholder 6"/>
          <p:cNvSpPr>
            <a:spLocks noGrp="1"/>
          </p:cNvSpPr>
          <p:nvPr>
            <p:ph type="sldNum" sz="quarter" idx="12"/>
          </p:nvPr>
        </p:nvSpPr>
        <p:spPr/>
        <p:txBody>
          <a:bodyPr/>
          <a:lstStyle/>
          <a:p>
            <a:fld id="{E31375A4-56A4-47D6-9801-1991572033F7}" type="slidenum">
              <a:rPr lang="en-US" smtClean="0"/>
              <a:t>‹#›</a:t>
            </a:fld>
            <a:endParaRPr lang="en-US" dirty="0"/>
          </a:p>
        </p:txBody>
      </p:sp>
    </p:spTree>
    <p:extLst>
      <p:ext uri="{BB962C8B-B14F-4D97-AF65-F5344CB8AC3E}">
        <p14:creationId xmlns:p14="http://schemas.microsoft.com/office/powerpoint/2010/main" val="906201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1261AED-24AE-4AC7-940D-F7106D2788A3}" type="datetime1">
              <a:rPr lang="en-US" smtClean="0"/>
              <a:pPr/>
              <a:t>5/21/2019</a:t>
            </a:fld>
            <a:endParaRPr lang="en-US" dirty="0"/>
          </a:p>
        </p:txBody>
      </p:sp>
      <p:sp>
        <p:nvSpPr>
          <p:cNvPr id="8" name="Footer Placeholder 7"/>
          <p:cNvSpPr>
            <a:spLocks noGrp="1"/>
          </p:cNvSpPr>
          <p:nvPr>
            <p:ph type="ftr" sz="quarter" idx="11"/>
          </p:nvPr>
        </p:nvSpPr>
        <p:spPr/>
        <p:txBody>
          <a:bodyPr/>
          <a:lstStyle/>
          <a:p>
            <a:r>
              <a:rPr lang="en-US" smtClean="0"/>
              <a:t>Add a footer</a:t>
            </a:r>
            <a:endParaRPr lang="en-US" dirty="0"/>
          </a:p>
        </p:txBody>
      </p:sp>
      <p:sp>
        <p:nvSpPr>
          <p:cNvPr id="9" name="Slide Number Placeholder 8"/>
          <p:cNvSpPr>
            <a:spLocks noGrp="1"/>
          </p:cNvSpPr>
          <p:nvPr>
            <p:ph type="sldNum" sz="quarter" idx="12"/>
          </p:nvPr>
        </p:nvSpPr>
        <p:spPr/>
        <p:txBody>
          <a:bodyPr/>
          <a:lstStyle/>
          <a:p>
            <a:fld id="{E31375A4-56A4-47D6-9801-1991572033F7}" type="slidenum">
              <a:rPr lang="en-US" smtClean="0"/>
              <a:t>‹#›</a:t>
            </a:fld>
            <a:endParaRPr lang="en-US" dirty="0"/>
          </a:p>
        </p:txBody>
      </p:sp>
    </p:spTree>
    <p:extLst>
      <p:ext uri="{BB962C8B-B14F-4D97-AF65-F5344CB8AC3E}">
        <p14:creationId xmlns:p14="http://schemas.microsoft.com/office/powerpoint/2010/main" val="1491481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C425771-5E10-4A19-AB0E-909293152332}" type="datetime1">
              <a:rPr lang="en-US" smtClean="0"/>
              <a:pPr/>
              <a:t>5/21/2019</a:t>
            </a:fld>
            <a:endParaRPr lang="en-US" dirty="0"/>
          </a:p>
        </p:txBody>
      </p:sp>
      <p:sp>
        <p:nvSpPr>
          <p:cNvPr id="4" name="Footer Placeholder 3"/>
          <p:cNvSpPr>
            <a:spLocks noGrp="1"/>
          </p:cNvSpPr>
          <p:nvPr>
            <p:ph type="ftr" sz="quarter" idx="11"/>
          </p:nvPr>
        </p:nvSpPr>
        <p:spPr/>
        <p:txBody>
          <a:bodyPr/>
          <a:lstStyle/>
          <a:p>
            <a:r>
              <a:rPr lang="en-US" smtClean="0"/>
              <a:t>Add a footer</a:t>
            </a:r>
            <a:endParaRPr lang="en-US" dirty="0"/>
          </a:p>
        </p:txBody>
      </p:sp>
      <p:sp>
        <p:nvSpPr>
          <p:cNvPr id="5" name="Slide Number Placeholder 4"/>
          <p:cNvSpPr>
            <a:spLocks noGrp="1"/>
          </p:cNvSpPr>
          <p:nvPr>
            <p:ph type="sldNum" sz="quarter" idx="12"/>
          </p:nvPr>
        </p:nvSpPr>
        <p:spPr/>
        <p:txBody>
          <a:bodyPr/>
          <a:lstStyle/>
          <a:p>
            <a:fld id="{E31375A4-56A4-47D6-9801-1991572033F7}" type="slidenum">
              <a:rPr lang="en-US" smtClean="0"/>
              <a:t>‹#›</a:t>
            </a:fld>
            <a:endParaRPr lang="en-US" dirty="0"/>
          </a:p>
        </p:txBody>
      </p:sp>
    </p:spTree>
    <p:extLst>
      <p:ext uri="{BB962C8B-B14F-4D97-AF65-F5344CB8AC3E}">
        <p14:creationId xmlns:p14="http://schemas.microsoft.com/office/powerpoint/2010/main" val="18626633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06FD5-B03F-45D5-A178-114C548C0032}" type="datetime1">
              <a:rPr lang="en-US" smtClean="0"/>
              <a:pPr/>
              <a:t>5/21/2019</a:t>
            </a:fld>
            <a:endParaRPr lang="en-US" dirty="0"/>
          </a:p>
        </p:txBody>
      </p:sp>
      <p:sp>
        <p:nvSpPr>
          <p:cNvPr id="3" name="Footer Placeholder 2"/>
          <p:cNvSpPr>
            <a:spLocks noGrp="1"/>
          </p:cNvSpPr>
          <p:nvPr>
            <p:ph type="ftr" sz="quarter" idx="11"/>
          </p:nvPr>
        </p:nvSpPr>
        <p:spPr/>
        <p:txBody>
          <a:bodyPr/>
          <a:lstStyle/>
          <a:p>
            <a:r>
              <a:rPr lang="en-US" smtClean="0"/>
              <a:t>Add a footer</a:t>
            </a:r>
            <a:endParaRPr lang="en-US" dirty="0"/>
          </a:p>
        </p:txBody>
      </p:sp>
      <p:sp>
        <p:nvSpPr>
          <p:cNvPr id="4" name="Slide Number Placeholder 3"/>
          <p:cNvSpPr>
            <a:spLocks noGrp="1"/>
          </p:cNvSpPr>
          <p:nvPr>
            <p:ph type="sldNum" sz="quarter" idx="12"/>
          </p:nvPr>
        </p:nvSpPr>
        <p:spPr/>
        <p:txBody>
          <a:bodyPr/>
          <a:lstStyle/>
          <a:p>
            <a:fld id="{E31375A4-56A4-47D6-9801-1991572033F7}" type="slidenum">
              <a:rPr lang="en-US" smtClean="0"/>
              <a:t>‹#›</a:t>
            </a:fld>
            <a:endParaRPr lang="en-US" dirty="0"/>
          </a:p>
        </p:txBody>
      </p:sp>
    </p:spTree>
    <p:extLst>
      <p:ext uri="{BB962C8B-B14F-4D97-AF65-F5344CB8AC3E}">
        <p14:creationId xmlns:p14="http://schemas.microsoft.com/office/powerpoint/2010/main" val="215415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B012C0-B102-441D-AA86-2C80DFA84E68}" type="datetime1">
              <a:rPr lang="en-US" smtClean="0"/>
              <a:pPr/>
              <a:t>5/21/2019</a:t>
            </a:fld>
            <a:endParaRPr lang="en-US" dirty="0"/>
          </a:p>
        </p:txBody>
      </p:sp>
      <p:sp>
        <p:nvSpPr>
          <p:cNvPr id="6" name="Footer Placeholder 5"/>
          <p:cNvSpPr>
            <a:spLocks noGrp="1"/>
          </p:cNvSpPr>
          <p:nvPr>
            <p:ph type="ftr" sz="quarter" idx="11"/>
          </p:nvPr>
        </p:nvSpPr>
        <p:spPr/>
        <p:txBody>
          <a:bodyPr/>
          <a:lstStyle/>
          <a:p>
            <a:r>
              <a:rPr lang="en-US" smtClean="0"/>
              <a:t>Add a footer</a:t>
            </a:r>
            <a:endParaRPr lang="en-US" dirty="0"/>
          </a:p>
        </p:txBody>
      </p:sp>
      <p:sp>
        <p:nvSpPr>
          <p:cNvPr id="7" name="Slide Number Placeholder 6"/>
          <p:cNvSpPr>
            <a:spLocks noGrp="1"/>
          </p:cNvSpPr>
          <p:nvPr>
            <p:ph type="sldNum" sz="quarter" idx="12"/>
          </p:nvPr>
        </p:nvSpPr>
        <p:spPr/>
        <p:txBody>
          <a:bodyPr/>
          <a:lstStyle/>
          <a:p>
            <a:fld id="{E31375A4-56A4-47D6-9801-1991572033F7}" type="slidenum">
              <a:rPr lang="en-US" smtClean="0"/>
              <a:t>‹#›</a:t>
            </a:fld>
            <a:endParaRPr lang="en-US" dirty="0"/>
          </a:p>
        </p:txBody>
      </p: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bwMode="hidden">
          <a:xfrm>
            <a:off x="7766439" y="283"/>
            <a:ext cx="4435717" cy="6856286"/>
          </a:xfrm>
          <a:prstGeom prst="rect">
            <a:avLst/>
          </a:prstGeom>
        </p:spPr>
      </p:pic>
      <p:sp>
        <p:nvSpPr>
          <p:cNvPr id="9" name="Rectangle 8"/>
          <p:cNvSpPr/>
          <p:nvPr userDrawn="1"/>
        </p:nvSpPr>
        <p:spPr>
          <a:xfrm>
            <a:off x="7711702" y="0"/>
            <a:ext cx="54864" cy="6858000"/>
          </a:xfrm>
          <a:prstGeom prst="rect">
            <a:avLst/>
          </a:prstGeom>
          <a:ln>
            <a:noFill/>
          </a:ln>
          <a:effectLst>
            <a:outerShdw blurRad="25400" dist="25400" algn="t"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72360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1E0B12-F9DE-47EF-A076-CF602073F1B2}" type="datetime1">
              <a:rPr lang="en-US" smtClean="0"/>
              <a:pPr/>
              <a:t>5/21/2019</a:t>
            </a:fld>
            <a:endParaRPr lang="en-US" dirty="0"/>
          </a:p>
        </p:txBody>
      </p:sp>
      <p:sp>
        <p:nvSpPr>
          <p:cNvPr id="6" name="Footer Placeholder 5"/>
          <p:cNvSpPr>
            <a:spLocks noGrp="1"/>
          </p:cNvSpPr>
          <p:nvPr>
            <p:ph type="ftr" sz="quarter" idx="11"/>
          </p:nvPr>
        </p:nvSpPr>
        <p:spPr/>
        <p:txBody>
          <a:bodyPr/>
          <a:lstStyle/>
          <a:p>
            <a:r>
              <a:rPr lang="en-US" smtClean="0"/>
              <a:t>Add a footer</a:t>
            </a:r>
            <a:endParaRPr lang="en-US" dirty="0"/>
          </a:p>
        </p:txBody>
      </p:sp>
      <p:sp>
        <p:nvSpPr>
          <p:cNvPr id="7" name="Slide Number Placeholder 6"/>
          <p:cNvSpPr>
            <a:spLocks noGrp="1"/>
          </p:cNvSpPr>
          <p:nvPr>
            <p:ph type="sldNum" sz="quarter" idx="12"/>
          </p:nvPr>
        </p:nvSpPr>
        <p:spPr/>
        <p:txBody>
          <a:bodyPr/>
          <a:lstStyle/>
          <a:p>
            <a:fld id="{E31375A4-56A4-47D6-9801-1991572033F7}" type="slidenum">
              <a:rPr lang="en-US" smtClean="0"/>
              <a:t>‹#›</a:t>
            </a:fld>
            <a:endParaRPr lang="en-US" dirty="0"/>
          </a:p>
        </p:txBody>
      </p:sp>
      <p:sp>
        <p:nvSpPr>
          <p:cNvPr id="8" name="Rectangle 7"/>
          <p:cNvSpPr/>
          <p:nvPr userDrawn="1"/>
        </p:nvSpPr>
        <p:spPr>
          <a:xfrm>
            <a:off x="7711702" y="0"/>
            <a:ext cx="54864" cy="6858000"/>
          </a:xfrm>
          <a:prstGeom prst="rect">
            <a:avLst/>
          </a:prstGeom>
          <a:ln>
            <a:noFill/>
          </a:ln>
          <a:effectLst>
            <a:outerShdw blurRad="25400" dist="25400" algn="t"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94102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8B93266-8FB4-430B-8AE3-3A53F50E1A0B}" type="datetime1">
              <a:rPr lang="en-US" smtClean="0"/>
              <a:pPr/>
              <a:t>5/21/2019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smtClean="0"/>
              <a:t>Add a footer</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31375A4-56A4-47D6-9801-1991572033F7}" type="slidenum">
              <a:rPr lang="en-US" smtClean="0"/>
              <a:pPr/>
              <a:t>‹#›</a:t>
            </a:fld>
            <a:endParaRPr lang="en-US" dirty="0"/>
          </a:p>
        </p:txBody>
      </p:sp>
      <p:sp>
        <p:nvSpPr>
          <p:cNvPr id="18" name="Rectangle 17"/>
          <p:cNvSpPr/>
          <p:nvPr userDrawn="1"/>
        </p:nvSpPr>
        <p:spPr>
          <a:xfrm>
            <a:off x="0" y="6257036"/>
            <a:ext cx="12192000" cy="54864"/>
          </a:xfrm>
          <a:prstGeom prst="rect">
            <a:avLst/>
          </a:prstGeom>
          <a:ln>
            <a:noFill/>
          </a:ln>
          <a:effectLst>
            <a:innerShdw blurRad="25400" dist="12700" dir="16200000">
              <a:schemeClr val="accent1">
                <a:lumMod val="50000"/>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74900348"/>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 id="2147483769" r:id="rId13"/>
    <p:sldLayoutId id="2147483770" r:id="rId14"/>
    <p:sldLayoutId id="2147483771" r:id="rId15"/>
    <p:sldLayoutId id="2147483772" r:id="rId1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18254" y="839755"/>
            <a:ext cx="7828383" cy="3156248"/>
          </a:xfrm>
        </p:spPr>
        <p:txBody>
          <a:bodyPr>
            <a:normAutofit/>
          </a:bodyPr>
          <a:lstStyle/>
          <a:p>
            <a:r>
              <a:rPr lang="en-US" dirty="0"/>
              <a:t>               </a:t>
            </a:r>
            <a:r>
              <a:rPr lang="en-US" sz="6700" dirty="0" smtClean="0">
                <a:solidFill>
                  <a:schemeClr val="tx1"/>
                </a:solidFill>
                <a:effectLst/>
              </a:rPr>
              <a:t>Sales</a:t>
            </a:r>
            <a:br>
              <a:rPr lang="en-US" sz="6700" dirty="0" smtClean="0">
                <a:solidFill>
                  <a:schemeClr val="tx1"/>
                </a:solidFill>
                <a:effectLst/>
              </a:rPr>
            </a:br>
            <a:r>
              <a:rPr lang="en-US" sz="6700" dirty="0" smtClean="0">
                <a:solidFill>
                  <a:schemeClr val="tx1"/>
                </a:solidFill>
                <a:effectLst/>
              </a:rPr>
              <a:t>Training Webinar</a:t>
            </a:r>
            <a:r>
              <a:rPr lang="en-US" dirty="0" smtClean="0">
                <a:solidFill>
                  <a:schemeClr val="tx1"/>
                </a:solidFill>
                <a:effectLst/>
              </a:rPr>
              <a:t/>
            </a:r>
            <a:br>
              <a:rPr lang="en-US" dirty="0" smtClean="0">
                <a:solidFill>
                  <a:schemeClr val="tx1"/>
                </a:solidFill>
                <a:effectLst/>
              </a:rPr>
            </a:br>
            <a:r>
              <a:rPr lang="en-US" i="1" dirty="0">
                <a:solidFill>
                  <a:schemeClr val="tx1"/>
                </a:solidFill>
              </a:rPr>
              <a:t>W</a:t>
            </a:r>
            <a:r>
              <a:rPr lang="en-US" i="1" dirty="0" smtClean="0">
                <a:solidFill>
                  <a:schemeClr val="tx1"/>
                </a:solidFill>
              </a:rPr>
              <a:t>elcome</a:t>
            </a:r>
            <a:endParaRPr lang="en-US" dirty="0">
              <a:solidFill>
                <a:schemeClr val="tx1"/>
              </a:solidFill>
            </a:endParaRPr>
          </a:p>
        </p:txBody>
      </p:sp>
      <p:sp>
        <p:nvSpPr>
          <p:cNvPr id="3" name="Subtitle 2"/>
          <p:cNvSpPr>
            <a:spLocks noGrp="1"/>
          </p:cNvSpPr>
          <p:nvPr>
            <p:ph type="subTitle" idx="1"/>
          </p:nvPr>
        </p:nvSpPr>
        <p:spPr>
          <a:xfrm>
            <a:off x="2304662" y="4534678"/>
            <a:ext cx="7707085" cy="1075906"/>
          </a:xfrm>
        </p:spPr>
        <p:txBody>
          <a:bodyPr>
            <a:normAutofit fontScale="40000" lnSpcReduction="20000"/>
          </a:bodyPr>
          <a:lstStyle/>
          <a:p>
            <a:r>
              <a:rPr lang="en-US" sz="8600" b="1" i="1" smtClean="0">
                <a:solidFill>
                  <a:schemeClr val="tx1"/>
                </a:solidFill>
              </a:rPr>
              <a:t>Finding Your Guests Needs</a:t>
            </a:r>
            <a:endParaRPr lang="en-US" sz="8600" b="1" i="1" dirty="0" smtClean="0">
              <a:solidFill>
                <a:schemeClr val="tx1"/>
              </a:solidFill>
            </a:endParaRPr>
          </a:p>
          <a:p>
            <a:r>
              <a:rPr lang="en-US" sz="8600" b="1" i="1" dirty="0" smtClean="0">
                <a:solidFill>
                  <a:srgbClr val="FF0000"/>
                </a:solidFill>
              </a:rPr>
              <a:t>June 12</a:t>
            </a:r>
            <a:r>
              <a:rPr lang="en-US" sz="8600" b="1" i="1" dirty="0" smtClean="0">
                <a:solidFill>
                  <a:srgbClr val="FF0000"/>
                </a:solidFill>
              </a:rPr>
              <a:t>th, </a:t>
            </a:r>
            <a:r>
              <a:rPr lang="en-US" sz="8600" b="1" i="1" dirty="0" smtClean="0">
                <a:solidFill>
                  <a:srgbClr val="FF0000"/>
                </a:solidFill>
              </a:rPr>
              <a:t>2019 </a:t>
            </a:r>
            <a:endParaRPr lang="en-US" sz="8600" b="1" i="1" dirty="0">
              <a:solidFill>
                <a:srgbClr val="FF0000"/>
              </a:solidFill>
            </a:endParaRPr>
          </a:p>
        </p:txBody>
      </p:sp>
    </p:spTree>
    <p:extLst>
      <p:ext uri="{BB962C8B-B14F-4D97-AF65-F5344CB8AC3E}">
        <p14:creationId xmlns:p14="http://schemas.microsoft.com/office/powerpoint/2010/main" val="353226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158621" y="279918"/>
            <a:ext cx="9610530" cy="5243804"/>
          </a:xfrm>
        </p:spPr>
        <p:txBody>
          <a:bodyPr>
            <a:normAutofit fontScale="90000"/>
          </a:bodyPr>
          <a:lstStyle/>
          <a:p>
            <a:pPr algn="ctr"/>
            <a:r>
              <a:rPr lang="en-US" sz="4000" dirty="0" smtClean="0"/>
              <a:t/>
            </a:r>
            <a:br>
              <a:rPr lang="en-US" sz="4000" dirty="0" smtClean="0"/>
            </a:br>
            <a:r>
              <a:rPr lang="en-US" sz="4000" dirty="0" smtClean="0"/>
              <a:t>Qualifying is the process used in the art of selling that allows you to find the needs and wants of your guests.</a:t>
            </a:r>
            <a:r>
              <a:rPr lang="en-US" sz="4000" dirty="0" smtClean="0"/>
              <a:t/>
            </a:r>
            <a:br>
              <a:rPr lang="en-US" sz="4000" dirty="0" smtClean="0"/>
            </a:br>
            <a:r>
              <a:rPr lang="en-US" sz="4000" dirty="0"/>
              <a:t/>
            </a:r>
            <a:br>
              <a:rPr lang="en-US" sz="4000" dirty="0"/>
            </a:br>
            <a:r>
              <a:rPr lang="en-US" sz="4000" dirty="0" smtClean="0"/>
              <a:t>The greater you have developed this qualifying skill the more efficient you will be in gathering information from your guest. </a:t>
            </a:r>
            <a:endParaRPr lang="en-US" sz="4000" dirty="0"/>
          </a:p>
        </p:txBody>
      </p:sp>
    </p:spTree>
    <p:extLst>
      <p:ext uri="{BB962C8B-B14F-4D97-AF65-F5344CB8AC3E}">
        <p14:creationId xmlns:p14="http://schemas.microsoft.com/office/powerpoint/2010/main" val="10319875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621" y="609599"/>
            <a:ext cx="9433248" cy="5007429"/>
          </a:xfrm>
        </p:spPr>
        <p:txBody>
          <a:bodyPr>
            <a:normAutofit/>
          </a:bodyPr>
          <a:lstStyle/>
          <a:p>
            <a:r>
              <a:rPr lang="en-US" b="1" dirty="0"/>
              <a:t/>
            </a:r>
            <a:br>
              <a:rPr lang="en-US" b="1" dirty="0"/>
            </a:br>
            <a:r>
              <a:rPr lang="en-US" b="1" dirty="0" smtClean="0"/>
              <a:t/>
            </a:r>
            <a:br>
              <a:rPr lang="en-US" b="1" dirty="0" smtClean="0"/>
            </a:br>
            <a:r>
              <a:rPr lang="en-US" b="1" dirty="0" smtClean="0"/>
              <a:t>Guests are not professional buyers.  </a:t>
            </a:r>
            <a:br>
              <a:rPr lang="en-US" b="1" dirty="0" smtClean="0"/>
            </a:br>
            <a:r>
              <a:rPr lang="en-US" b="1" dirty="0"/>
              <a:t/>
            </a:r>
            <a:br>
              <a:rPr lang="en-US" b="1" dirty="0"/>
            </a:br>
            <a:r>
              <a:rPr lang="en-US" b="1" dirty="0" smtClean="0"/>
              <a:t>Guests need a profession sales associate to help qualify their wants and needs for today, tomorrow and future purposes.  </a:t>
            </a:r>
            <a:endParaRPr lang="en-US" dirty="0"/>
          </a:p>
        </p:txBody>
      </p:sp>
    </p:spTree>
    <p:extLst>
      <p:ext uri="{BB962C8B-B14F-4D97-AF65-F5344CB8AC3E}">
        <p14:creationId xmlns:p14="http://schemas.microsoft.com/office/powerpoint/2010/main" val="1555087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5326" y="839754"/>
            <a:ext cx="8596668" cy="3862874"/>
          </a:xfrm>
        </p:spPr>
        <p:txBody>
          <a:bodyPr>
            <a:normAutofit/>
          </a:bodyPr>
          <a:lstStyle/>
          <a:p>
            <a:pPr algn="ctr"/>
            <a:r>
              <a:rPr lang="en-US" sz="4000" dirty="0" smtClean="0"/>
              <a:t>Remember to always ask qualifying questions that are open ended.</a:t>
            </a:r>
            <a:br>
              <a:rPr lang="en-US" sz="4000" dirty="0" smtClean="0"/>
            </a:br>
            <a:r>
              <a:rPr lang="en-US" sz="4000" dirty="0" smtClean="0"/>
              <a:t/>
            </a:r>
            <a:br>
              <a:rPr lang="en-US" sz="4000" dirty="0" smtClean="0"/>
            </a:br>
            <a:r>
              <a:rPr lang="en-US" sz="4000" dirty="0" smtClean="0"/>
              <a:t>These questions will start with </a:t>
            </a:r>
            <a:br>
              <a:rPr lang="en-US" sz="4000" dirty="0" smtClean="0"/>
            </a:br>
            <a:r>
              <a:rPr lang="en-US" sz="4000" dirty="0" smtClean="0"/>
              <a:t>Who, What, Where and How. </a:t>
            </a:r>
            <a:endParaRPr lang="en-US" sz="4000" dirty="0"/>
          </a:p>
        </p:txBody>
      </p:sp>
    </p:spTree>
    <p:extLst>
      <p:ext uri="{BB962C8B-B14F-4D97-AF65-F5344CB8AC3E}">
        <p14:creationId xmlns:p14="http://schemas.microsoft.com/office/powerpoint/2010/main" val="29295255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77334" y="609599"/>
            <a:ext cx="8596668" cy="5007429"/>
          </a:xfrm>
        </p:spPr>
        <p:txBody>
          <a:bodyPr>
            <a:normAutofit fontScale="90000"/>
          </a:bodyPr>
          <a:lstStyle/>
          <a:p>
            <a:r>
              <a:rPr lang="en-US" dirty="0"/>
              <a:t>Reason to ask QUALIFYING QUESTION</a:t>
            </a:r>
            <a:br>
              <a:rPr lang="en-US" dirty="0"/>
            </a:br>
            <a:r>
              <a:rPr lang="en-US" dirty="0"/>
              <a:t> </a:t>
            </a:r>
            <a:br>
              <a:rPr lang="en-US" dirty="0"/>
            </a:br>
            <a:r>
              <a:rPr lang="en-US" dirty="0"/>
              <a:t>1. To gain the attention of your guest</a:t>
            </a:r>
            <a:br>
              <a:rPr lang="en-US" dirty="0"/>
            </a:br>
            <a:r>
              <a:rPr lang="en-US" dirty="0"/>
              <a:t>2. To find the area of your guest’s interest</a:t>
            </a:r>
            <a:br>
              <a:rPr lang="en-US" dirty="0"/>
            </a:br>
            <a:r>
              <a:rPr lang="en-US" dirty="0"/>
              <a:t>3. To create the desire and direct your guests interest towards the purchase.</a:t>
            </a:r>
            <a:br>
              <a:rPr lang="en-US" dirty="0"/>
            </a:br>
            <a:r>
              <a:rPr lang="en-US" dirty="0"/>
              <a:t>4. To determine the benefits that will encourage your guest to buy.</a:t>
            </a:r>
            <a:br>
              <a:rPr lang="en-US" dirty="0"/>
            </a:br>
            <a:r>
              <a:rPr lang="en-US" dirty="0" smtClean="0"/>
              <a:t> </a:t>
            </a:r>
            <a:endParaRPr lang="en-US" dirty="0"/>
          </a:p>
        </p:txBody>
      </p:sp>
      <p:sp>
        <p:nvSpPr>
          <p:cNvPr id="6" name="Text Placeholder 5"/>
          <p:cNvSpPr>
            <a:spLocks noGrp="1"/>
          </p:cNvSpPr>
          <p:nvPr>
            <p:ph type="body" idx="4294967295"/>
          </p:nvPr>
        </p:nvSpPr>
        <p:spPr>
          <a:xfrm flipV="1">
            <a:off x="0" y="5380038"/>
            <a:ext cx="10161588" cy="59709"/>
          </a:xfrm>
        </p:spPr>
        <p:txBody>
          <a:bodyPr>
            <a:normAutofit fontScale="25000" lnSpcReduction="20000"/>
          </a:bodyPr>
          <a:lstStyle/>
          <a:p>
            <a:pPr marL="502920" indent="-457200" algn="l">
              <a:buFontTx/>
              <a:buChar char="-"/>
            </a:pPr>
            <a:r>
              <a:rPr lang="en-US" sz="3200" dirty="0" smtClean="0"/>
              <a:t> </a:t>
            </a:r>
            <a:endParaRPr lang="en-US" sz="3200" dirty="0"/>
          </a:p>
          <a:p>
            <a:endParaRPr lang="en-US" dirty="0" smtClean="0"/>
          </a:p>
        </p:txBody>
      </p:sp>
    </p:spTree>
    <p:extLst>
      <p:ext uri="{BB962C8B-B14F-4D97-AF65-F5344CB8AC3E}">
        <p14:creationId xmlns:p14="http://schemas.microsoft.com/office/powerpoint/2010/main" val="1532551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765110"/>
            <a:ext cx="8596668" cy="4777274"/>
          </a:xfrm>
        </p:spPr>
        <p:txBody>
          <a:bodyPr>
            <a:normAutofit fontScale="90000"/>
          </a:bodyPr>
          <a:lstStyle/>
          <a:p>
            <a:r>
              <a:rPr lang="en-US" dirty="0" smtClean="0"/>
              <a:t/>
            </a:r>
            <a:br>
              <a:rPr lang="en-US" dirty="0" smtClean="0"/>
            </a:br>
            <a:r>
              <a:rPr lang="en-US" dirty="0" smtClean="0"/>
              <a:t>5</a:t>
            </a:r>
            <a:r>
              <a:rPr lang="en-US" dirty="0"/>
              <a:t>. To answer any objections</a:t>
            </a:r>
            <a:br>
              <a:rPr lang="en-US" dirty="0"/>
            </a:br>
            <a:r>
              <a:rPr lang="en-US" dirty="0"/>
              <a:t>6. To involve your guest in the buying decision</a:t>
            </a:r>
            <a:br>
              <a:rPr lang="en-US" dirty="0"/>
            </a:br>
            <a:r>
              <a:rPr lang="en-US" dirty="0"/>
              <a:t>7. To identity the best product that will fill their need(s).</a:t>
            </a:r>
            <a:br>
              <a:rPr lang="en-US" dirty="0"/>
            </a:br>
            <a:r>
              <a:rPr lang="en-US" dirty="0"/>
              <a:t>8. To raise the level of dissatisfaction of the current product or service your guest is currently using.</a:t>
            </a:r>
            <a:endParaRPr lang="en-US" dirty="0"/>
          </a:p>
        </p:txBody>
      </p:sp>
    </p:spTree>
    <p:extLst>
      <p:ext uri="{BB962C8B-B14F-4D97-AF65-F5344CB8AC3E}">
        <p14:creationId xmlns:p14="http://schemas.microsoft.com/office/powerpoint/2010/main" val="38827174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563" y="681135"/>
            <a:ext cx="9190653" cy="5243804"/>
          </a:xfrm>
        </p:spPr>
        <p:txBody>
          <a:bodyPr>
            <a:normAutofit/>
          </a:bodyPr>
          <a:lstStyle/>
          <a:p>
            <a:pPr algn="ctr"/>
            <a:r>
              <a:rPr lang="en-US" sz="6000" dirty="0"/>
              <a:t>Question </a:t>
            </a:r>
            <a:r>
              <a:rPr lang="en-US" sz="6000" dirty="0" smtClean="0"/>
              <a:t>time </a:t>
            </a:r>
            <a:br>
              <a:rPr lang="en-US" sz="6000" dirty="0" smtClean="0"/>
            </a:br>
            <a:r>
              <a:rPr lang="en-US" sz="6000" dirty="0"/>
              <a:t/>
            </a:r>
            <a:br>
              <a:rPr lang="en-US" sz="6000" dirty="0"/>
            </a:br>
            <a:r>
              <a:rPr lang="en-US" sz="5400" dirty="0" smtClean="0"/>
              <a:t/>
            </a:r>
            <a:br>
              <a:rPr lang="en-US" sz="5400" dirty="0" smtClean="0"/>
            </a:br>
            <a:r>
              <a:rPr lang="en-US" sz="5400" b="1" i="1" dirty="0" smtClean="0">
                <a:solidFill>
                  <a:srgbClr val="C00000"/>
                </a:solidFill>
                <a:latin typeface="Bradley Hand ITC" panose="03070402050302030203" pitchFamily="66" charset="0"/>
              </a:rPr>
              <a:t> </a:t>
            </a:r>
            <a:r>
              <a:rPr lang="en-US" sz="5400" b="1" i="1" dirty="0">
                <a:solidFill>
                  <a:srgbClr val="C00000"/>
                </a:solidFill>
                <a:latin typeface="Bradley Hand ITC" panose="03070402050302030203" pitchFamily="66" charset="0"/>
              </a:rPr>
              <a:t>J</a:t>
            </a:r>
            <a:r>
              <a:rPr lang="en-US" sz="5400" b="1" i="1" dirty="0" smtClean="0">
                <a:solidFill>
                  <a:srgbClr val="C00000"/>
                </a:solidFill>
                <a:latin typeface="Bradley Hand ITC" panose="03070402050302030203" pitchFamily="66" charset="0"/>
              </a:rPr>
              <a:t>udge every guest a buyer until proven otherwise.</a:t>
            </a:r>
            <a:endParaRPr lang="en-US" sz="5400" b="1" i="1" dirty="0">
              <a:solidFill>
                <a:srgbClr val="C00000"/>
              </a:solidFill>
              <a:latin typeface="Bradley Hand ITC" panose="03070402050302030203" pitchFamily="66" charset="0"/>
            </a:endParaRPr>
          </a:p>
        </p:txBody>
      </p:sp>
    </p:spTree>
    <p:extLst>
      <p:ext uri="{BB962C8B-B14F-4D97-AF65-F5344CB8AC3E}">
        <p14:creationId xmlns:p14="http://schemas.microsoft.com/office/powerpoint/2010/main" val="3167476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RedLineBusiness_16x9">
      <a:dk1>
        <a:srgbClr val="514A40"/>
      </a:dk1>
      <a:lt1>
        <a:sysClr val="window" lastClr="FFFFFF"/>
      </a:lt1>
      <a:dk2>
        <a:srgbClr val="000000"/>
      </a:dk2>
      <a:lt2>
        <a:srgbClr val="F9F7F3"/>
      </a:lt2>
      <a:accent1>
        <a:srgbClr val="A85229"/>
      </a:accent1>
      <a:accent2>
        <a:srgbClr val="98916E"/>
      </a:accent2>
      <a:accent3>
        <a:srgbClr val="C9A645"/>
      </a:accent3>
      <a:accent4>
        <a:srgbClr val="76A7B2"/>
      </a:accent4>
      <a:accent5>
        <a:srgbClr val="82A670"/>
      </a:accent5>
      <a:accent6>
        <a:srgbClr val="896170"/>
      </a:accent6>
      <a:hlink>
        <a:srgbClr val="A85229"/>
      </a:hlink>
      <a:folHlink>
        <a:srgbClr val="98916E"/>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RedLineBusiness_16x9">
      <a:dk1>
        <a:srgbClr val="514A40"/>
      </a:dk1>
      <a:lt1>
        <a:sysClr val="window" lastClr="FFFFFF"/>
      </a:lt1>
      <a:dk2>
        <a:srgbClr val="000000"/>
      </a:dk2>
      <a:lt2>
        <a:srgbClr val="F9F7F3"/>
      </a:lt2>
      <a:accent1>
        <a:srgbClr val="A85229"/>
      </a:accent1>
      <a:accent2>
        <a:srgbClr val="98916E"/>
      </a:accent2>
      <a:accent3>
        <a:srgbClr val="C9A645"/>
      </a:accent3>
      <a:accent4>
        <a:srgbClr val="76A7B2"/>
      </a:accent4>
      <a:accent5>
        <a:srgbClr val="82A670"/>
      </a:accent5>
      <a:accent6>
        <a:srgbClr val="896170"/>
      </a:accent6>
      <a:hlink>
        <a:srgbClr val="A85229"/>
      </a:hlink>
      <a:folHlink>
        <a:srgbClr val="98916E"/>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325</TotalTime>
  <Words>27</Words>
  <Application>Microsoft Office PowerPoint</Application>
  <PresentationFormat>Widescreen</PresentationFormat>
  <Paragraphs>10</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Bradley Hand ITC</vt:lpstr>
      <vt:lpstr>Cambria</vt:lpstr>
      <vt:lpstr>Trebuchet MS</vt:lpstr>
      <vt:lpstr>Wingdings 3</vt:lpstr>
      <vt:lpstr>Facet</vt:lpstr>
      <vt:lpstr>               Sales Training Webinar Welcome</vt:lpstr>
      <vt:lpstr> Qualifying is the process used in the art of selling that allows you to find the needs and wants of your guests.  The greater you have developed this qualifying skill the more efficient you will be in gathering information from your guest. </vt:lpstr>
      <vt:lpstr>  Guests are not professional buyers.    Guests need a profession sales associate to help qualify their wants and needs for today, tomorrow and future purposes.  </vt:lpstr>
      <vt:lpstr>Remember to always ask qualifying questions that are open ended.  These questions will start with  Who, What, Where and How. </vt:lpstr>
      <vt:lpstr>Reason to ask QUALIFYING QUESTION   1. To gain the attention of your guest 2. To find the area of your guest’s interest 3. To create the desire and direct your guests interest towards the purchase. 4. To determine the benefits that will encourage your guest to buy.  </vt:lpstr>
      <vt:lpstr> 5. To answer any objections 6. To involve your guest in the buying decision 7. To identity the best product that will fill their need(s). 8. To raise the level of dissatisfaction of the current product or service your guest is currently using.</vt:lpstr>
      <vt:lpstr>Question time     Judge every guest a buyer until proven otherwise.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Sales Training Webinar</dc:title>
  <dc:creator>Rick Gioia</dc:creator>
  <cp:lastModifiedBy>Rick Gioia</cp:lastModifiedBy>
  <cp:revision>68</cp:revision>
  <dcterms:created xsi:type="dcterms:W3CDTF">2018-03-02T00:09:46Z</dcterms:created>
  <dcterms:modified xsi:type="dcterms:W3CDTF">2019-05-21T23:15:09Z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