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handoutMasterIdLst>
    <p:handoutMasterId r:id="rId10"/>
  </p:handoutMasterIdLst>
  <p:sldIdLst>
    <p:sldId id="277" r:id="rId2"/>
    <p:sldId id="279" r:id="rId3"/>
    <p:sldId id="281" r:id="rId4"/>
    <p:sldId id="287" r:id="rId5"/>
    <p:sldId id="288" r:id="rId6"/>
    <p:sldId id="282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011" autoAdjust="0"/>
    <p:restoredTop sz="94614" autoAdjust="0"/>
  </p:normalViewPr>
  <p:slideViewPr>
    <p:cSldViewPr snapToGrid="0">
      <p:cViewPr varScale="1">
        <p:scale>
          <a:sx n="66" d="100"/>
          <a:sy n="66" d="100"/>
        </p:scale>
        <p:origin x="208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584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0636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480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77931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948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8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66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0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_WiRkH7FGI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CyK560W6caI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254" y="839755"/>
            <a:ext cx="7828383" cy="3156248"/>
          </a:xfrm>
        </p:spPr>
        <p:txBody>
          <a:bodyPr>
            <a:normAutofit/>
          </a:bodyPr>
          <a:lstStyle/>
          <a:p>
            <a:r>
              <a:rPr lang="en-US" dirty="0"/>
              <a:t>               </a:t>
            </a:r>
            <a:r>
              <a:rPr lang="en-US" sz="6700" dirty="0">
                <a:solidFill>
                  <a:schemeClr val="tx1"/>
                </a:solidFill>
                <a:effectLst/>
              </a:rPr>
              <a:t>Sales</a:t>
            </a:r>
            <a:br>
              <a:rPr lang="en-US" sz="6700" dirty="0">
                <a:solidFill>
                  <a:schemeClr val="tx1"/>
                </a:solidFill>
                <a:effectLst/>
              </a:rPr>
            </a:br>
            <a:r>
              <a:rPr lang="en-US" sz="6700" dirty="0">
                <a:solidFill>
                  <a:schemeClr val="tx1"/>
                </a:solidFill>
                <a:effectLst/>
              </a:rPr>
              <a:t>Training Webinar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i="1" dirty="0">
                <a:solidFill>
                  <a:schemeClr val="tx1"/>
                </a:solidFill>
              </a:rPr>
              <a:t>Welcome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7403" y="4544303"/>
            <a:ext cx="7707085" cy="1075906"/>
          </a:xfrm>
        </p:spPr>
        <p:txBody>
          <a:bodyPr>
            <a:normAutofit fontScale="40000" lnSpcReduction="20000"/>
          </a:bodyPr>
          <a:lstStyle/>
          <a:p>
            <a:r>
              <a:rPr lang="en-US" sz="8600" b="1" i="1" dirty="0">
                <a:solidFill>
                  <a:schemeClr val="tx1"/>
                </a:solidFill>
              </a:rPr>
              <a:t>Selling Financing </a:t>
            </a:r>
          </a:p>
          <a:p>
            <a:r>
              <a:rPr lang="en-US" sz="8600" b="1" i="1" dirty="0">
                <a:solidFill>
                  <a:srgbClr val="FF0000"/>
                </a:solidFill>
              </a:rPr>
              <a:t>     November 13</a:t>
            </a:r>
            <a:r>
              <a:rPr lang="en-US" sz="8600" b="1" i="1" baseline="30000" dirty="0">
                <a:solidFill>
                  <a:srgbClr val="FF0000"/>
                </a:solidFill>
              </a:rPr>
              <a:t>th</a:t>
            </a:r>
            <a:r>
              <a:rPr lang="en-US" sz="8600" b="1" i="1" dirty="0">
                <a:solidFill>
                  <a:srgbClr val="FF0000"/>
                </a:solidFill>
              </a:rPr>
              <a:t> 2019 </a:t>
            </a: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8621" y="279918"/>
            <a:ext cx="9610530" cy="5243804"/>
          </a:xfrm>
        </p:spPr>
        <p:txBody>
          <a:bodyPr>
            <a:normAutofit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79273D-0166-4BAB-803D-E6BB0B8F615B}"/>
              </a:ext>
            </a:extLst>
          </p:cNvPr>
          <p:cNvSpPr/>
          <p:nvPr/>
        </p:nvSpPr>
        <p:spPr>
          <a:xfrm>
            <a:off x="158621" y="1014353"/>
            <a:ext cx="105735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+mj-lt"/>
                <a:ea typeface="Calibri" panose="020F0502020204030204" pitchFamily="34" charset="0"/>
              </a:rPr>
              <a:t>When and how to introduce Financing</a:t>
            </a:r>
          </a:p>
          <a:p>
            <a:endParaRPr lang="en-US" sz="2800" dirty="0">
              <a:latin typeface="+mj-lt"/>
              <a:ea typeface="Calibri" panose="020F0502020204030204" pitchFamily="34" charset="0"/>
            </a:endParaRPr>
          </a:p>
          <a:p>
            <a:r>
              <a:rPr lang="en-US" sz="2800" dirty="0">
                <a:latin typeface="+mj-lt"/>
                <a:ea typeface="Calibri" panose="020F0502020204030204" pitchFamily="34" charset="0"/>
              </a:rPr>
              <a:t># 1  Advantages of Asking Early</a:t>
            </a:r>
          </a:p>
          <a:p>
            <a:endParaRPr lang="en-US" sz="2800" dirty="0">
              <a:latin typeface="+mj-lt"/>
              <a:ea typeface="Calibri" panose="020F0502020204030204" pitchFamily="34" charset="0"/>
            </a:endParaRPr>
          </a:p>
          <a:p>
            <a:r>
              <a:rPr lang="en-US" sz="2800" dirty="0">
                <a:latin typeface="+mj-lt"/>
                <a:ea typeface="Calibri" panose="020F0502020204030204" pitchFamily="34" charset="0"/>
              </a:rPr>
              <a:t>#2   Present Financing during your presentation of your product</a:t>
            </a:r>
          </a:p>
          <a:p>
            <a:endParaRPr lang="en-US" sz="2800" dirty="0">
              <a:latin typeface="+mj-lt"/>
              <a:ea typeface="Calibri" panose="020F0502020204030204" pitchFamily="34" charset="0"/>
            </a:endParaRPr>
          </a:p>
          <a:p>
            <a:r>
              <a:rPr lang="en-US" sz="2800" dirty="0">
                <a:latin typeface="+mj-lt"/>
                <a:ea typeface="Calibri" panose="020F0502020204030204" pitchFamily="34" charset="0"/>
              </a:rPr>
              <a:t>#3  Offer it as an alternative to a credit card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19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02AEFD-B459-48B5-AD03-036B48CB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-19250"/>
            <a:ext cx="9886950" cy="6524625"/>
          </a:xfrm>
        </p:spPr>
        <p:txBody>
          <a:bodyPr>
            <a:normAutofit/>
          </a:bodyPr>
          <a:lstStyle/>
          <a:p>
            <a:b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</a:rPr>
              <a:t>             Advantages to selling Financing</a:t>
            </a:r>
            <a:b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</a:br>
            <a:b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  <a:t>#1 Helps to increase your closing Ratio</a:t>
            </a:r>
            <a:b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</a:br>
            <a:b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  <a:t>#2 Increase your average ticket and sell more ESP</a:t>
            </a:r>
            <a:b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</a:br>
            <a:b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  <a:t>#3 Promotes Guest Loyalty</a:t>
            </a:r>
            <a:b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</a:br>
            <a:b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  <a:t>#4 Forgives sin</a:t>
            </a:r>
            <a:b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</a:br>
            <a:b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How eFinancing Works">
            <a:hlinkClick r:id="" action="ppaction://media"/>
            <a:extLst>
              <a:ext uri="{FF2B5EF4-FFF2-40B4-BE49-F238E27FC236}">
                <a16:creationId xmlns:a16="http://schemas.microsoft.com/office/drawing/2014/main" id="{710CA19D-84E0-4A2C-B38B-0978C17706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How to Activate an Account">
            <a:hlinkClick r:id="" action="ppaction://media"/>
            <a:extLst>
              <a:ext uri="{FF2B5EF4-FFF2-40B4-BE49-F238E27FC236}">
                <a16:creationId xmlns:a16="http://schemas.microsoft.com/office/drawing/2014/main" id="{2722F310-40B0-43A4-83A9-FCB19784C5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0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89A276-C801-4D83-8FAB-3A5C741F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918C6E-CF78-47EE-A1EC-ECAB1E26B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" y="154379"/>
            <a:ext cx="10890546" cy="6495803"/>
          </a:xfrm>
        </p:spPr>
      </p:pic>
    </p:spTree>
    <p:extLst>
      <p:ext uri="{BB962C8B-B14F-4D97-AF65-F5344CB8AC3E}">
        <p14:creationId xmlns:p14="http://schemas.microsoft.com/office/powerpoint/2010/main" val="29295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63" y="681135"/>
            <a:ext cx="9190653" cy="5243804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Question time </a:t>
            </a:r>
            <a:br>
              <a:rPr lang="en-US" sz="6000" dirty="0"/>
            </a:br>
            <a:br>
              <a:rPr lang="en-US" sz="4000" dirty="0"/>
            </a:br>
            <a:r>
              <a:rPr lang="en-US" sz="4000" b="1" i="1" dirty="0">
                <a:solidFill>
                  <a:srgbClr val="C00000"/>
                </a:solidFill>
              </a:rPr>
              <a:t>  I promise myself and my company that I will strive to be better today than I was yesterday</a:t>
            </a:r>
          </a:p>
        </p:txBody>
      </p:sp>
    </p:spTree>
    <p:extLst>
      <p:ext uri="{BB962C8B-B14F-4D97-AF65-F5344CB8AC3E}">
        <p14:creationId xmlns:p14="http://schemas.microsoft.com/office/powerpoint/2010/main" val="31674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115</Words>
  <Application>Microsoft Office PowerPoint</Application>
  <PresentationFormat>Widescreen</PresentationFormat>
  <Paragraphs>13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</vt:lpstr>
      <vt:lpstr>Trebuchet MS</vt:lpstr>
      <vt:lpstr>Wingdings 3</vt:lpstr>
      <vt:lpstr>Facet</vt:lpstr>
      <vt:lpstr>               Sales Training Webinar Welcome</vt:lpstr>
      <vt:lpstr>   </vt:lpstr>
      <vt:lpstr>              Advantages to selling Financing  #1 Helps to increase your closing Ratio  #2 Increase your average ticket and sell more ESP  #3 Promotes Guest Loyalty  #4 Forgives sin  </vt:lpstr>
      <vt:lpstr>PowerPoint Presentation</vt:lpstr>
      <vt:lpstr>PowerPoint Presentation</vt:lpstr>
      <vt:lpstr>PowerPoint Presentation</vt:lpstr>
      <vt:lpstr>Question time     I promise myself and my company that I will strive to be better today than I was yesterday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    Sales Training Webinar</dc:title>
  <dc:creator>Rick Gioia</dc:creator>
  <cp:lastModifiedBy>Rick Gioia</cp:lastModifiedBy>
  <cp:revision>104</cp:revision>
  <dcterms:created xsi:type="dcterms:W3CDTF">2018-03-02T00:09:46Z</dcterms:created>
  <dcterms:modified xsi:type="dcterms:W3CDTF">2019-11-13T17:25:40Z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