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0080625" cy="7559675"/>
  <p:notesSz cx="6797675" cy="9929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386" y="-72"/>
      </p:cViewPr>
      <p:guideLst>
        <p:guide orient="horz" pos="2381"/>
        <p:guide pos="317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3" rIns="82467" bIns="41233" anchor="t" anchorCtr="0" compatLnSpc="0"/>
          <a:lstStyle/>
          <a:p>
            <a:pPr hangingPunct="0"/>
            <a:endParaRPr lang="cs-CZ" sz="1600"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3847649" y="1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3" rIns="82467" bIns="41233" anchor="t" anchorCtr="0" compatLnSpc="0"/>
          <a:lstStyle/>
          <a:p>
            <a:pPr hangingPunct="0"/>
            <a:endParaRPr lang="cs-CZ" sz="1600"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9433487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3" rIns="82467" bIns="41233" anchor="b" anchorCtr="0" compatLnSpc="0"/>
          <a:lstStyle/>
          <a:p>
            <a:pPr hangingPunct="0"/>
            <a:endParaRPr lang="cs-CZ" sz="1600"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3847649" y="9433487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vert="horz" wrap="none" lIns="82467" tIns="41233" rIns="82467" bIns="41233" anchor="b" anchorCtr="0" compatLnSpc="0"/>
          <a:lstStyle/>
          <a:p>
            <a:pPr algn="r" hangingPunct="0"/>
            <a:fld id="{BE6FE3B8-CF57-4D60-B3C8-A51EC604757E}" type="slidenum">
              <a:rPr lang="cs-CZ" sz="1300">
                <a:solidFill>
                  <a:srgbClr val="000000"/>
                </a:solidFill>
                <a:latin typeface="Arial" pitchFamily="18"/>
                <a:ea typeface="Lucida Sans Unicode" pitchFamily="2"/>
                <a:cs typeface="Mangal" pitchFamily="2"/>
              </a:rPr>
              <a:pPr algn="r" hangingPunct="0"/>
              <a:t>‹#›</a:t>
            </a:fld>
            <a:endParaRPr lang="cs-CZ" sz="1300">
              <a:solidFill>
                <a:srgbClr val="000000"/>
              </a:solidFill>
              <a:latin typeface="Arial" pitchFamily="18"/>
              <a:ea typeface="Lucida Sans Unicode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186875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54063"/>
            <a:ext cx="4965700" cy="3724275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679797" y="4716576"/>
            <a:ext cx="5438050" cy="44681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/>
          <a:p>
            <a:pPr lvl="0"/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1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>
            <a:lvl1pPr lvl="0" rtl="0" hangingPunct="0">
              <a:buNone/>
              <a:tabLst/>
              <a:defRPr lang="cs-CZ" sz="22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3847649" y="1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>
            <a:lvl1pPr lvl="0" rtl="0" hangingPunct="0">
              <a:buNone/>
              <a:tabLst/>
              <a:defRPr lang="cs-CZ" sz="22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9433487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/>
          <a:lstStyle>
            <a:lvl1pPr lvl="0" rtl="0" hangingPunct="0">
              <a:buNone/>
              <a:tabLst/>
              <a:defRPr lang="cs-CZ" sz="22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3847649" y="9433487"/>
            <a:ext cx="2949994" cy="496165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b" anchorCtr="0"/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300" b="0" i="0" u="none" strike="noStrike" kern="1200" spc="0" baseline="0"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E5EBDAD8-1288-4847-909C-2BA8786E050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651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lvl="0" indent="-216000" rtl="0" hangingPunct="0">
      <a:buNone/>
      <a:tabLst/>
      <a:defRPr lang="cs-CZ" sz="2000" b="0" i="0" u="none" strike="noStrike" kern="1200">
        <a:ln>
          <a:noFill/>
        </a:ln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917575" y="755650"/>
            <a:ext cx="4960938" cy="3722688"/>
          </a:xfrm>
          <a:solidFill>
            <a:srgbClr val="4F81BD"/>
          </a:solidFill>
          <a:ln w="25560">
            <a:solidFill>
              <a:srgbClr val="385D8A"/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79797" y="4716577"/>
            <a:ext cx="5438050" cy="307777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755639" y="2347920"/>
            <a:ext cx="8569440" cy="1620720"/>
          </a:xfrm>
        </p:spPr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512720" y="4282920"/>
            <a:ext cx="7056360" cy="1932119"/>
          </a:xfrm>
        </p:spPr>
        <p:txBody>
          <a:bodyPr anchorCtr="1"/>
          <a:lstStyle>
            <a:lvl1pPr marL="0" indent="0" algn="ctr">
              <a:buNone/>
              <a:defRPr>
                <a:ln>
                  <a:noFill/>
                </a:ln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2AF2EC-8994-4A96-97AC-3130B64F994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7997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81CBB4-7037-43EC-ADE7-96C1567FE5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49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7308720" y="301680"/>
            <a:ext cx="2266920" cy="6456240"/>
          </a:xfrm>
        </p:spPr>
        <p:txBody>
          <a:bodyPr vert="eaVert"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503280" y="301680"/>
            <a:ext cx="6653159" cy="645624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901430-8DD7-4198-B433-DC54DBD34EB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6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title" idx="4294967295"/>
          </p:nvPr>
        </p:nvSpPr>
        <p:spPr>
          <a:xfrm>
            <a:off x="503999" y="1769040"/>
            <a:ext cx="9071640" cy="4989240"/>
          </a:xfrm>
        </p:spPr>
        <p:txBody>
          <a:bodyPr anchor="t"/>
          <a:lstStyle>
            <a:lvl1pPr marL="432000" marR="0" indent="-324000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sz="3200" spc="0" baseline="0">
                <a:solidFill>
                  <a:srgbClr val="000000"/>
                </a:solidFill>
                <a:ea typeface="Lucida Sans Unicode" pitchFamily="2"/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479D56-69FB-4FDC-B6E4-B22E2CE877D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870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797040" y="4857840"/>
            <a:ext cx="8567640" cy="1501920"/>
          </a:xfrm>
        </p:spPr>
        <p:txBody>
          <a:bodyPr anchor="t" anchorCtr="0"/>
          <a:lstStyle>
            <a:lvl1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z="4000" b="1"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97040" y="3203640"/>
            <a:ext cx="8567640" cy="1654200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7B3A2B-07F5-42A0-8DD4-E7C0E73B5BE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750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title" idx="4294967295"/>
          </p:nvPr>
        </p:nvSpPr>
        <p:spPr>
          <a:xfrm>
            <a:off x="503280" y="1768320"/>
            <a:ext cx="4459320" cy="4989600"/>
          </a:xfrm>
        </p:spPr>
        <p:txBody>
          <a:bodyPr anchor="t"/>
          <a:lstStyle>
            <a:lvl1pPr marL="432000" marR="0" indent="-324000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sz="2800" spc="0" baseline="0">
                <a:solidFill>
                  <a:srgbClr val="000000"/>
                </a:solidFill>
                <a:ea typeface="Lucida Sans Unicode" pitchFamily="2"/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type="title" idx="4294967295"/>
          </p:nvPr>
        </p:nvSpPr>
        <p:spPr>
          <a:xfrm>
            <a:off x="5114879" y="1768320"/>
            <a:ext cx="4460760" cy="4989600"/>
          </a:xfrm>
        </p:spPr>
        <p:txBody>
          <a:bodyPr anchor="t"/>
          <a:lstStyle>
            <a:lvl1pPr marL="432000" marR="0" indent="-324000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sz="2800" spc="0" baseline="0">
                <a:solidFill>
                  <a:srgbClr val="000000"/>
                </a:solidFill>
                <a:ea typeface="Lucida Sans Unicode" pitchFamily="2"/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F6EB49-E2E5-4B50-9AE7-770A90D605F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562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504719" y="303120"/>
            <a:ext cx="9072720" cy="1258920"/>
          </a:xfrm>
        </p:spPr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4719" y="1692360"/>
            <a:ext cx="4452840" cy="70488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type="title" idx="4294967295"/>
          </p:nvPr>
        </p:nvSpPr>
        <p:spPr>
          <a:xfrm>
            <a:off x="504719" y="2397240"/>
            <a:ext cx="4452840" cy="4356000"/>
          </a:xfrm>
        </p:spPr>
        <p:txBody>
          <a:bodyPr anchor="t"/>
          <a:lstStyle>
            <a:lvl1pPr marL="432000" marR="0" indent="-324000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sz="2400" spc="0" baseline="0">
                <a:solidFill>
                  <a:srgbClr val="000000"/>
                </a:solidFill>
                <a:ea typeface="Lucida Sans Unicode" pitchFamily="2"/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5121360" y="1692360"/>
            <a:ext cx="4456080" cy="70488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type="title" idx="4294967295"/>
          </p:nvPr>
        </p:nvSpPr>
        <p:spPr>
          <a:xfrm>
            <a:off x="5121360" y="2397240"/>
            <a:ext cx="4456080" cy="4356000"/>
          </a:xfrm>
        </p:spPr>
        <p:txBody>
          <a:bodyPr anchor="t"/>
          <a:lstStyle>
            <a:lvl1pPr marL="432000" marR="0" indent="-324000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sz="2400" spc="0" baseline="0">
                <a:solidFill>
                  <a:srgbClr val="000000"/>
                </a:solidFill>
                <a:ea typeface="Lucida Sans Unicode" pitchFamily="2"/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6AD0930-B2E2-4634-83BB-7D562974E34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92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14EB08-40E2-44CC-A0ED-532117AFBA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9555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24E0F37-AEAE-4ADF-A8A7-3974DE697138}" type="slidenum">
              <a:t>‹#›</a:t>
            </a:fld>
            <a:endParaRPr lang="cs-CZ"/>
          </a:p>
        </p:txBody>
      </p:sp>
      <p:sp>
        <p:nvSpPr>
          <p:cNvPr id="5" name="Nadpis 4"/>
          <p:cNvSpPr txBox="1">
            <a:spLocks noGrp="1"/>
          </p:cNvSpPr>
          <p:nvPr>
            <p:ph type="title" idx="4294967295"/>
          </p:nvPr>
        </p:nvSpPr>
        <p:spPr>
          <a:xfrm>
            <a:off x="503999" y="301320"/>
            <a:ext cx="9072000" cy="12618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text 5"/>
          <p:cNvSpPr txBox="1">
            <a:spLocks noGrp="1"/>
          </p:cNvSpPr>
          <p:nvPr>
            <p:ph type="body" idx="4294967295"/>
          </p:nvPr>
        </p:nvSpPr>
        <p:spPr>
          <a:xfrm>
            <a:off x="503999" y="1768680"/>
            <a:ext cx="9072000" cy="4988880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294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504719" y="301680"/>
            <a:ext cx="3316320" cy="1279440"/>
          </a:xfrm>
        </p:spPr>
        <p:txBody>
          <a:bodyPr anchor="b" anchorCtr="0"/>
          <a:lstStyle>
            <a:lvl1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z="2000" b="1"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type="title" idx="4294967295"/>
          </p:nvPr>
        </p:nvSpPr>
        <p:spPr>
          <a:xfrm>
            <a:off x="3941640" y="301680"/>
            <a:ext cx="5635800" cy="6451560"/>
          </a:xfrm>
        </p:spPr>
        <p:txBody>
          <a:bodyPr anchor="t"/>
          <a:lstStyle>
            <a:lvl1pPr marL="432000" marR="0" indent="-324000">
              <a:lnSpc>
                <a:spcPct val="100000"/>
              </a:lnSpc>
              <a:spcBef>
                <a:spcPts val="0"/>
              </a:spcBef>
              <a:spcAft>
                <a:spcPts val="1414"/>
              </a:spcAft>
              <a:buSzPct val="45000"/>
              <a:buFont typeface="StarSymbol"/>
              <a:buChar char="●"/>
              <a:defRPr sz="3200" spc="0" baseline="0">
                <a:solidFill>
                  <a:srgbClr val="000000"/>
                </a:solidFill>
                <a:ea typeface="Lucida Sans Unicode" pitchFamily="2"/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styly předlohy textu.</a:t>
            </a:r>
            <a:br>
              <a:rPr lang="cs-CZ"/>
            </a:br>
            <a:r>
              <a:rPr lang="cs-CZ"/>
              <a:t>Druhá úroveň</a:t>
            </a:r>
            <a:br>
              <a:rPr lang="cs-CZ"/>
            </a:br>
            <a:r>
              <a:rPr lang="cs-CZ"/>
              <a:t>Třetí úroveň</a:t>
            </a:r>
            <a:br>
              <a:rPr lang="cs-CZ"/>
            </a:br>
            <a:r>
              <a:rPr lang="cs-CZ"/>
              <a:t>Čtvrtá úroveň</a:t>
            </a:r>
            <a:br>
              <a:rPr lang="cs-CZ"/>
            </a:br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504719" y="1581119"/>
            <a:ext cx="3316320" cy="517212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5CB8AB1-5D1E-4C5D-973A-D2F7C9DCEE3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46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1976400" y="5291279"/>
            <a:ext cx="6048360" cy="625320"/>
          </a:xfrm>
        </p:spPr>
        <p:txBody>
          <a:bodyPr anchor="b" anchorCtr="0"/>
          <a:lstStyle>
            <a:lvl1pPr marL="0" marR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45000"/>
              <a:buFont typeface="StarSymbol"/>
              <a:buChar char="●"/>
              <a:defRPr sz="2000" b="1" spc="0" baseline="0">
                <a:solidFill>
                  <a:srgbClr val="000000"/>
                </a:solidFill>
                <a:cs typeface="Mangal" pitchFamily="2"/>
              </a:defRPr>
            </a:lvl1pPr>
          </a:lstStyle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title" idx="4294967295"/>
          </p:nvPr>
        </p:nvSpPr>
        <p:spPr>
          <a:xfrm>
            <a:off x="1976400" y="674640"/>
            <a:ext cx="6048360" cy="4537080"/>
          </a:xfrm>
        </p:spPr>
        <p:txBody>
          <a:bodyPr anchor="t"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1976400" y="5916600"/>
            <a:ext cx="6048360" cy="887400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628567E-E959-4547-8919-6E92823A906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288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1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 anchorCtr="0"/>
          <a:lstStyle>
            <a:lvl1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spc="0" baseline="0">
                <a:solidFill>
                  <a:srgbClr val="000000"/>
                </a:solidFill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228BD8C-3388-415E-9FF7-BB27AED39BC6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lvl="0" algn="ctr" rtl="0" hangingPunct="0">
        <a:buNone/>
        <a:tabLst/>
        <a:defRPr lang="cs-CZ" sz="4400" b="0" i="0" u="none" strike="noStrike" kern="1200">
          <a:ln>
            <a:noFill/>
          </a:ln>
          <a:latin typeface="Arial" pitchFamily="18"/>
          <a:ea typeface="Microsoft YaHei" pitchFamily="2"/>
          <a:cs typeface="Arial" pitchFamily="2"/>
        </a:defRPr>
      </a:lvl1pPr>
    </p:titleStyle>
    <p:bodyStyle>
      <a:lvl1pPr marL="432000" marR="0" lvl="0" indent="-324000" rtl="0" hangingPunct="0">
        <a:lnSpc>
          <a:spcPct val="100000"/>
        </a:lnSpc>
        <a:spcBef>
          <a:spcPts val="0"/>
        </a:spcBef>
        <a:spcAft>
          <a:spcPts val="1414"/>
        </a:spcAft>
        <a:buSzPct val="45000"/>
        <a:buFont typeface="StarSymbol"/>
        <a:buChar char="●"/>
        <a:tabLst/>
        <a:defRPr lang="cs-CZ" sz="3200" b="0" i="0" u="none" strike="noStrike" kern="1200" spc="0" baseline="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1pPr>
      <a:lvl2pPr marL="864000" marR="0" lvl="1" indent="-324000" rtl="0" hangingPunct="1">
        <a:lnSpc>
          <a:spcPct val="100000"/>
        </a:lnSpc>
        <a:spcBef>
          <a:spcPts val="0"/>
        </a:spcBef>
        <a:spcAft>
          <a:spcPts val="1134"/>
        </a:spcAft>
        <a:buSzPct val="75000"/>
        <a:buFont typeface="StarSymbol"/>
        <a:buChar char="–"/>
        <a:tabLst/>
        <a:defRPr lang="cs-CZ" sz="2800" b="0" i="0" u="none" strike="noStrike" kern="1200" spc="0" baseline="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2pPr>
      <a:lvl3pPr marL="1296000" marR="0" lvl="2" indent="-288000" rtl="0" hangingPunct="1">
        <a:lnSpc>
          <a:spcPct val="100000"/>
        </a:lnSpc>
        <a:spcBef>
          <a:spcPts val="0"/>
        </a:spcBef>
        <a:spcAft>
          <a:spcPts val="850"/>
        </a:spcAft>
        <a:buSzPct val="45000"/>
        <a:buFont typeface="StarSymbol"/>
        <a:buChar char="●"/>
        <a:tabLst/>
        <a:defRPr lang="cs-CZ" sz="2400" b="0" i="0" u="none" strike="noStrike" kern="1200" spc="0" baseline="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3pPr>
      <a:lvl4pPr marL="1728000" marR="0" lvl="3" indent="-216000" rtl="0" hangingPunct="1">
        <a:lnSpc>
          <a:spcPct val="100000"/>
        </a:lnSpc>
        <a:spcBef>
          <a:spcPts val="0"/>
        </a:spcBef>
        <a:spcAft>
          <a:spcPts val="564"/>
        </a:spcAft>
        <a:buSzPct val="75000"/>
        <a:buFont typeface="StarSymbol"/>
        <a:buChar char="–"/>
        <a:tabLst/>
        <a:defRPr lang="cs-CZ" sz="2000" b="0" i="0" u="none" strike="noStrike" kern="1200" spc="0" baseline="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4pPr>
      <a:lvl5pPr marL="2160000" marR="0" lvl="4" indent="-216000" rtl="0" hangingPunct="1">
        <a:lnSpc>
          <a:spcPct val="100000"/>
        </a:lnSpc>
        <a:spcBef>
          <a:spcPts val="0"/>
        </a:spcBef>
        <a:spcAft>
          <a:spcPts val="286"/>
        </a:spcAft>
        <a:buSzPct val="45000"/>
        <a:buFont typeface="StarSymbol"/>
        <a:buChar char="●"/>
        <a:tabLst/>
        <a:defRPr lang="cs-CZ" sz="2000" b="0" i="0" u="none" strike="noStrike" kern="1200" spc="0" baseline="0">
          <a:solidFill>
            <a:srgbClr val="000000"/>
          </a:solidFill>
          <a:latin typeface="Arial" pitchFamily="18"/>
          <a:ea typeface="Microsoft YaHei" pitchFamily="2"/>
          <a:cs typeface="Mangal" pitchFamily="2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287640" y="179280"/>
            <a:ext cx="9433080" cy="3047400"/>
          </a:xfrm>
        </p:spPr>
        <p:txBody>
          <a:bodyPr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>
              <a:buNone/>
            </a:pPr>
            <a:r>
              <a:rPr lang="cs-CZ" sz="3600" i="1" dirty="0">
                <a:solidFill>
                  <a:srgbClr val="000000"/>
                </a:solidFill>
              </a:rPr>
              <a:t>Divadelní spolek LOS </a:t>
            </a:r>
            <a:r>
              <a:rPr lang="cs-CZ" sz="3600" i="1" dirty="0" smtClean="0">
                <a:solidFill>
                  <a:srgbClr val="000000"/>
                </a:solidFill>
              </a:rPr>
              <a:t>Libošovice</a:t>
            </a:r>
            <a:r>
              <a:rPr lang="cs-CZ" dirty="0">
                <a:solidFill>
                  <a:srgbClr val="000000"/>
                </a:solidFill>
              </a:rPr>
              <a:t/>
            </a:r>
            <a:br>
              <a:rPr lang="cs-CZ" dirty="0">
                <a:solidFill>
                  <a:srgbClr val="000000"/>
                </a:solidFill>
              </a:rPr>
            </a:br>
            <a:r>
              <a:rPr lang="cs-CZ" sz="2800" b="1" i="1" dirty="0" smtClean="0">
                <a:solidFill>
                  <a:srgbClr val="000000"/>
                </a:solidFill>
              </a:rPr>
              <a:t>Vás </a:t>
            </a:r>
            <a:r>
              <a:rPr lang="cs-CZ" sz="2800" b="1" i="1" dirty="0">
                <a:solidFill>
                  <a:srgbClr val="000000"/>
                </a:solidFill>
              </a:rPr>
              <a:t>zve </a:t>
            </a:r>
            <a:r>
              <a:rPr lang="cs-CZ" sz="2800" b="1" i="1" dirty="0" smtClean="0">
                <a:solidFill>
                  <a:srgbClr val="000000"/>
                </a:solidFill>
              </a:rPr>
              <a:t>do divadla na</a:t>
            </a:r>
            <a:r>
              <a:rPr lang="cs-CZ" sz="2800" b="1" i="1" dirty="0">
                <a:solidFill>
                  <a:srgbClr val="000000"/>
                </a:solidFill>
              </a:rPr>
              <a:t/>
            </a:r>
            <a:br>
              <a:rPr lang="cs-CZ" sz="2800" b="1" i="1" dirty="0">
                <a:solidFill>
                  <a:srgbClr val="000000"/>
                </a:solidFill>
              </a:rPr>
            </a:br>
            <a:r>
              <a:rPr lang="cs-CZ" sz="2800" b="1" i="1" dirty="0">
                <a:solidFill>
                  <a:srgbClr val="000000"/>
                </a:solidFill>
              </a:rPr>
              <a:t> </a:t>
            </a:r>
            <a:r>
              <a:rPr lang="cs-CZ" sz="2800" b="1" i="1" dirty="0" smtClean="0">
                <a:solidFill>
                  <a:srgbClr val="000000"/>
                </a:solidFill>
              </a:rPr>
              <a:t>komedii</a:t>
            </a:r>
            <a:r>
              <a:rPr lang="cs-CZ" sz="2800" dirty="0">
                <a:solidFill>
                  <a:srgbClr val="000000"/>
                </a:solidFill>
              </a:rPr>
              <a:t/>
            </a:r>
            <a:br>
              <a:rPr lang="cs-CZ" sz="2800" dirty="0">
                <a:solidFill>
                  <a:srgbClr val="000000"/>
                </a:solidFill>
              </a:rPr>
            </a:br>
            <a:r>
              <a:rPr lang="cs-CZ" sz="5400" dirty="0">
                <a:solidFill>
                  <a:srgbClr val="000000"/>
                </a:solidFill>
              </a:rPr>
              <a:t/>
            </a:r>
            <a:br>
              <a:rPr lang="cs-CZ" sz="5400" dirty="0">
                <a:solidFill>
                  <a:srgbClr val="000000"/>
                </a:solidFill>
              </a:rPr>
            </a:br>
            <a:r>
              <a:rPr lang="cs-CZ" sz="2800" dirty="0">
                <a:solidFill>
                  <a:srgbClr val="000000"/>
                </a:solidFill>
              </a:rPr>
              <a:t/>
            </a:r>
            <a:br>
              <a:rPr lang="cs-CZ" sz="2800" dirty="0">
                <a:solidFill>
                  <a:srgbClr val="000000"/>
                </a:solidFill>
              </a:rPr>
            </a:br>
            <a:endParaRPr lang="cs-CZ" sz="2800" dirty="0">
              <a:solidFill>
                <a:srgbClr val="000000"/>
              </a:solidFill>
            </a:endParaRP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-49226" y="2123653"/>
            <a:ext cx="10008863" cy="2016224"/>
          </a:xfrm>
        </p:spPr>
        <p:txBody>
          <a:bodyPr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cs-CZ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75000"/>
              <a:buFont typeface="StarSymbol"/>
              <a:buChar char="–"/>
              <a:defRPr lang="cs-CZ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45000"/>
              <a:buFont typeface="StarSymbol"/>
              <a:buChar char="●"/>
              <a:defRPr lang="cs-CZ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75000"/>
              <a:buFont typeface="StarSymbol"/>
              <a:buChar char="–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cs-CZ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Arial" pitchFamily="2"/>
              </a:defRPr>
            </a:lvl9pPr>
          </a:lstStyle>
          <a:p>
            <a:pPr lvl="0">
              <a:spcAft>
                <a:spcPts val="1414"/>
              </a:spcAft>
              <a:buNone/>
            </a:pPr>
            <a:r>
              <a:rPr lang="cs-CZ" sz="1500" b="1" i="1" dirty="0" smtClean="0"/>
              <a:t>             </a:t>
            </a:r>
            <a:endParaRPr lang="cs-CZ" sz="7200" b="1" i="1" dirty="0" smtClean="0"/>
          </a:p>
          <a:p>
            <a:pPr lvl="0">
              <a:spcAft>
                <a:spcPts val="1414"/>
              </a:spcAft>
              <a:buNone/>
            </a:pPr>
            <a:r>
              <a:rPr lang="cs-CZ" sz="3600" b="1" i="1" dirty="0" smtClean="0"/>
              <a:t>             </a:t>
            </a:r>
            <a:endParaRPr lang="cs-CZ" sz="4000" i="1" dirty="0" smtClean="0"/>
          </a:p>
          <a:p>
            <a:pPr lvl="0">
              <a:spcAft>
                <a:spcPts val="1414"/>
              </a:spcAft>
              <a:buNone/>
            </a:pPr>
            <a:r>
              <a:rPr lang="cs-CZ" sz="3600" i="1" dirty="0" smtClean="0"/>
              <a:t>          </a:t>
            </a:r>
            <a:endParaRPr lang="cs-CZ" sz="2800" b="1" i="1" dirty="0"/>
          </a:p>
          <a:p>
            <a:pPr lvl="0">
              <a:spcAft>
                <a:spcPts val="1414"/>
              </a:spcAft>
              <a:buNone/>
            </a:pPr>
            <a:r>
              <a:rPr lang="cs-CZ" sz="2800" b="1" i="1" dirty="0" smtClean="0"/>
              <a:t>                  </a:t>
            </a:r>
            <a:r>
              <a:rPr lang="cs-CZ" sz="2800" b="1" i="1" dirty="0"/>
              <a:t> </a:t>
            </a:r>
            <a:r>
              <a:rPr lang="cs-CZ" sz="2800" b="1" i="1" dirty="0" smtClean="0"/>
              <a:t>    </a:t>
            </a:r>
          </a:p>
          <a:p>
            <a:pPr lvl="0">
              <a:spcAft>
                <a:spcPts val="1414"/>
              </a:spcAft>
              <a:buNone/>
            </a:pPr>
            <a:r>
              <a:rPr lang="cs-CZ" sz="2800" b="1" i="1" dirty="0"/>
              <a:t> </a:t>
            </a:r>
            <a:r>
              <a:rPr lang="cs-CZ" sz="2800" b="1" i="1" dirty="0" smtClean="0"/>
              <a:t>               </a:t>
            </a:r>
            <a:r>
              <a:rPr lang="cs-CZ" sz="2800" b="1" i="1" dirty="0" smtClean="0"/>
              <a:t>  </a:t>
            </a:r>
          </a:p>
          <a:p>
            <a:pPr lvl="0">
              <a:spcAft>
                <a:spcPts val="1414"/>
              </a:spcAft>
              <a:buNone/>
            </a:pPr>
            <a:r>
              <a:rPr lang="cs-CZ" sz="2800" b="1" i="1" dirty="0"/>
              <a:t> </a:t>
            </a:r>
            <a:r>
              <a:rPr lang="cs-CZ" sz="2800" b="1" i="1" dirty="0" smtClean="0"/>
              <a:t>                  </a:t>
            </a:r>
            <a:r>
              <a:rPr lang="cs-CZ" sz="2800" b="1" i="1" dirty="0" smtClean="0"/>
              <a:t>   </a:t>
            </a:r>
            <a:r>
              <a:rPr lang="cs-CZ" sz="2800" b="1" i="1" dirty="0" smtClean="0"/>
              <a:t>Dne </a:t>
            </a:r>
            <a:r>
              <a:rPr lang="cs-CZ" sz="2800" b="1" i="1" dirty="0" smtClean="0"/>
              <a:t>9</a:t>
            </a:r>
            <a:r>
              <a:rPr lang="cs-CZ" sz="2800" b="1" i="1" dirty="0" smtClean="0"/>
              <a:t>. </a:t>
            </a:r>
            <a:r>
              <a:rPr lang="cs-CZ" sz="2800" b="1" i="1" dirty="0" smtClean="0"/>
              <a:t>11. </a:t>
            </a:r>
            <a:r>
              <a:rPr lang="cs-CZ" sz="2800" b="1" i="1" dirty="0" smtClean="0"/>
              <a:t>2024 od 19.OO hodin</a:t>
            </a:r>
          </a:p>
          <a:p>
            <a:pPr lvl="0">
              <a:spcAft>
                <a:spcPts val="1414"/>
              </a:spcAft>
              <a:buNone/>
            </a:pPr>
            <a:r>
              <a:rPr lang="cs-CZ" sz="2800" b="1" i="1" dirty="0"/>
              <a:t> </a:t>
            </a:r>
            <a:r>
              <a:rPr lang="cs-CZ" sz="2800" b="1" i="1" dirty="0" smtClean="0"/>
              <a:t>               </a:t>
            </a:r>
            <a:r>
              <a:rPr lang="cs-CZ" sz="2800" b="1" i="1" dirty="0" smtClean="0"/>
              <a:t>          </a:t>
            </a:r>
            <a:r>
              <a:rPr lang="cs-CZ" sz="2800" b="1" i="1" dirty="0" smtClean="0"/>
              <a:t>Hotel </a:t>
            </a:r>
            <a:r>
              <a:rPr lang="cs-CZ" sz="2800" b="1" i="1" dirty="0"/>
              <a:t>Český ráj Libošovice</a:t>
            </a:r>
            <a:endParaRPr lang="cs-CZ" sz="2800" b="1" i="1" dirty="0" smtClean="0"/>
          </a:p>
          <a:p>
            <a:pPr lvl="0">
              <a:spcAft>
                <a:spcPts val="1414"/>
              </a:spcAft>
              <a:buNone/>
            </a:pPr>
            <a:endParaRPr lang="cs-CZ" sz="3600" b="1" i="1" dirty="0"/>
          </a:p>
          <a:p>
            <a:pPr lvl="0">
              <a:spcAft>
                <a:spcPts val="1414"/>
              </a:spcAft>
              <a:buNone/>
            </a:pPr>
            <a:endParaRPr lang="cs-CZ" sz="1500" i="1" dirty="0"/>
          </a:p>
        </p:txBody>
      </p:sp>
      <p:sp>
        <p:nvSpPr>
          <p:cNvPr id="4" name="TextovéPole 5"/>
          <p:cNvSpPr txBox="1"/>
          <p:nvPr/>
        </p:nvSpPr>
        <p:spPr>
          <a:xfrm rot="1131000">
            <a:off x="9131056" y="5430443"/>
            <a:ext cx="1535760" cy="55836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0" compatLnSpc="0">
            <a:spAutoFit/>
          </a:bodyPr>
          <a:lstStyle/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5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Mangal" pitchFamily="2"/>
            </a:endParaRPr>
          </a:p>
          <a:p>
            <a:pPr marL="0" marR="0" lvl="0" indent="0" algn="l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 spc="0" baseline="0">
              <a:ln>
                <a:noFill/>
              </a:ln>
              <a:solidFill>
                <a:srgbClr val="000000"/>
              </a:solidFill>
              <a:latin typeface="Arial" pitchFamily="18"/>
              <a:ea typeface="Lucida Sans Unicode" pitchFamily="2"/>
              <a:cs typeface="Mangal" pitchFamily="2"/>
            </a:endParaRPr>
          </a:p>
        </p:txBody>
      </p:sp>
      <p:sp>
        <p:nvSpPr>
          <p:cNvPr id="5" name="TextovéPole 6"/>
          <p:cNvSpPr txBox="1"/>
          <p:nvPr/>
        </p:nvSpPr>
        <p:spPr>
          <a:xfrm rot="183600">
            <a:off x="3186318" y="5296493"/>
            <a:ext cx="1705320" cy="4820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t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cs-CZ" sz="18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6" name="TextovéPole 6"/>
          <p:cNvSpPr txBox="1"/>
          <p:nvPr/>
        </p:nvSpPr>
        <p:spPr>
          <a:xfrm>
            <a:off x="-37186" y="6087714"/>
            <a:ext cx="10153080" cy="46801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cs-CZ" sz="2400" b="1" i="1" u="none" strike="noStrike" kern="0" spc="0" baseline="0" dirty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" pitchFamily="2"/>
              </a:rPr>
              <a:t>        </a:t>
            </a:r>
            <a:r>
              <a:rPr lang="cs-CZ" sz="2400" b="1" i="1" u="none" strike="noStrike" kern="0" spc="0" baseline="0" dirty="0" smtClean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Microsoft YaHei" pitchFamily="2"/>
                <a:cs typeface="Arial" pitchFamily="2"/>
              </a:rPr>
              <a:t>                               </a:t>
            </a:r>
            <a:r>
              <a:rPr lang="cs-CZ" sz="2400" b="1" i="1" kern="0" dirty="0" smtClean="0">
                <a:solidFill>
                  <a:srgbClr val="000000"/>
                </a:solidFill>
                <a:latin typeface="Calibri" pitchFamily="18"/>
                <a:ea typeface="Microsoft YaHei" pitchFamily="2"/>
                <a:cs typeface="Arial" pitchFamily="2"/>
              </a:rPr>
              <a:t>Rezervace na telefonu : 731034965</a:t>
            </a:r>
            <a:endParaRPr lang="cs-CZ" sz="2400" b="1" i="1" u="none" strike="noStrike" kern="0" spc="0" baseline="0" dirty="0">
              <a:ln>
                <a:noFill/>
              </a:ln>
              <a:solidFill>
                <a:srgbClr val="000000"/>
              </a:solidFill>
              <a:latin typeface="Calibri" pitchFamily="18"/>
              <a:ea typeface="Microsoft YaHei" pitchFamily="2"/>
              <a:cs typeface="Arial" pitchFamily="2"/>
            </a:endParaRPr>
          </a:p>
        </p:txBody>
      </p:sp>
      <p:pic>
        <p:nvPicPr>
          <p:cNvPr id="7" name="Picture 3" descr="C:\Users\alka\Desktop\logo LO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15640" y="611485"/>
            <a:ext cx="1800336" cy="1583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4" descr="C:\Users\alka\Desktop\logo LOS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7920632" y="611485"/>
            <a:ext cx="1965687" cy="15834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9619" y="6267450"/>
            <a:ext cx="15367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60" y="6345008"/>
            <a:ext cx="1536700" cy="1292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stravovani\Desktop\465552535_8576418519080355_6142693387872337865_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998" y="1619597"/>
            <a:ext cx="390271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30</Words>
  <Application>Microsoft Office PowerPoint</Application>
  <PresentationFormat>Vlastní</PresentationFormat>
  <Paragraphs>9</Paragraphs>
  <Slides>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Výchozí</vt:lpstr>
      <vt:lpstr>Divadelní spolek LOS Libošovice Vás zve do divadla na  komedii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Libošovický ochotnický spolek LOS Vás zve na pohádkovou komedii Jana Drdy Dalskabáty, hříšná ves  aneb Zapomenutý čert režie : Jiří Pošepný</dc:title>
  <dc:creator>Czechpoint</dc:creator>
  <cp:lastModifiedBy>stravovani</cp:lastModifiedBy>
  <cp:revision>35</cp:revision>
  <cp:lastPrinted>2022-10-20T10:43:44Z</cp:lastPrinted>
  <dcterms:created xsi:type="dcterms:W3CDTF">2014-05-07T12:24:00Z</dcterms:created>
  <dcterms:modified xsi:type="dcterms:W3CDTF">2024-11-04T07:21:46Z</dcterms:modified>
</cp:coreProperties>
</file>