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Lizo</dc:creator>
  <cp:lastModifiedBy>Lizo Ntloko</cp:lastModifiedBy>
  <cp:revision>2</cp:revision>
  <dcterms:created xsi:type="dcterms:W3CDTF">2024-09-28T09:56:00Z</dcterms:created>
  <dcterms:modified xsi:type="dcterms:W3CDTF">2024-10-18T07:31:22Z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A14A8B6BD0D44228BA305F3016856C99_11</vt:lpwstr>
  </property>
  <property fmtid="{D5CDD505-2E9C-101B-9397-08002B2CF9AE}" pid="3" name="KSOProductBuildVer">
    <vt:lpwstr>1033-12.2.0.18607</vt:lpwstr>
  </property>
</Properties>
</file>