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3CB_E68F49C8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omments/modernComment_41D_FDC833D.xml" ContentType="application/vnd.ms-powerpoint.comment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omments/modernComment_3FF_82938AD7.xml" ContentType="application/vnd.ms-powerpoint.comments+xml"/>
  <Override PartName="/ppt/notesSlides/notesSlide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53"/>
  </p:notesMasterIdLst>
  <p:handoutMasterIdLst>
    <p:handoutMasterId r:id="rId54"/>
  </p:handoutMasterIdLst>
  <p:sldIdLst>
    <p:sldId id="932" r:id="rId5"/>
    <p:sldId id="964" r:id="rId6"/>
    <p:sldId id="965" r:id="rId7"/>
    <p:sldId id="1213" r:id="rId8"/>
    <p:sldId id="1212" r:id="rId9"/>
    <p:sldId id="1019" r:id="rId10"/>
    <p:sldId id="1135" r:id="rId11"/>
    <p:sldId id="973" r:id="rId12"/>
    <p:sldId id="971" r:id="rId13"/>
    <p:sldId id="972" r:id="rId14"/>
    <p:sldId id="975" r:id="rId15"/>
    <p:sldId id="977" r:id="rId16"/>
    <p:sldId id="1071" r:id="rId17"/>
    <p:sldId id="976" r:id="rId18"/>
    <p:sldId id="970" r:id="rId19"/>
    <p:sldId id="978" r:id="rId20"/>
    <p:sldId id="1054" r:id="rId21"/>
    <p:sldId id="985" r:id="rId22"/>
    <p:sldId id="1020" r:id="rId23"/>
    <p:sldId id="992" r:id="rId24"/>
    <p:sldId id="1053" r:id="rId25"/>
    <p:sldId id="999" r:id="rId26"/>
    <p:sldId id="997" r:id="rId27"/>
    <p:sldId id="1056" r:id="rId28"/>
    <p:sldId id="988" r:id="rId29"/>
    <p:sldId id="1042" r:id="rId30"/>
    <p:sldId id="1073" r:id="rId31"/>
    <p:sldId id="1034" r:id="rId32"/>
    <p:sldId id="1004" r:id="rId33"/>
    <p:sldId id="1038" r:id="rId34"/>
    <p:sldId id="1035" r:id="rId35"/>
    <p:sldId id="1009" r:id="rId36"/>
    <p:sldId id="1008" r:id="rId37"/>
    <p:sldId id="1040" r:id="rId38"/>
    <p:sldId id="1012" r:id="rId39"/>
    <p:sldId id="1021" r:id="rId40"/>
    <p:sldId id="1022" r:id="rId41"/>
    <p:sldId id="1023" r:id="rId42"/>
    <p:sldId id="1058" r:id="rId43"/>
    <p:sldId id="1024" r:id="rId44"/>
    <p:sldId id="1025" r:id="rId45"/>
    <p:sldId id="1028" r:id="rId46"/>
    <p:sldId id="1013" r:id="rId47"/>
    <p:sldId id="1218" r:id="rId48"/>
    <p:sldId id="1219" r:id="rId49"/>
    <p:sldId id="1217" r:id="rId50"/>
    <p:sldId id="1204" r:id="rId51"/>
    <p:sldId id="933" r:id="rId52"/>
  </p:sldIdLst>
  <p:sldSz cx="12192000" cy="6858000"/>
  <p:notesSz cx="6858000" cy="9144000"/>
  <p:embeddedFontLst>
    <p:embeddedFont>
      <p:font typeface="Inter" panose="020B0604020202020204" charset="0"/>
      <p:regular r:id="rId55"/>
      <p:bold r:id="rId56"/>
    </p:embeddedFont>
    <p:embeddedFont>
      <p:font typeface="Segoe UI" panose="020B0502040204020203" pitchFamily="34" charset="0"/>
      <p:regular r:id="rId57"/>
      <p:bold r:id="rId58"/>
      <p:italic r:id="rId59"/>
      <p:boldItalic r:id="rId60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2D6E22-1454-31B3-4972-EE40BEFA8398}" name="Wouter Ellis" initials="WE" userId="S::w.ellis@duurzaambouwloket.nl::83bea355-fb8b-4416-a421-3772056a447e" providerId="AD"/>
  <p188:author id="{1EE4A33E-88DC-5F72-20C9-3F8C9B624892}" name="Michiel de Soet" initials="MdS" userId="S::m.desoet@duurzaambouwloket.nl::22b4b3e5-008f-4e94-a0b7-b8f0d4a91280" providerId="AD"/>
  <p188:author id="{E16D9E4F-342A-3ED0-3E11-2EF5DFF430AE}" name="Wouter de Winter" initials="WdW" userId="S::w.dewinter@duurzaambouwloket.nl::b6bb0595-0499-4060-8731-70cf70b18cea" providerId="AD"/>
  <p188:author id="{C917F0F6-029E-A6D5-9599-7325854F165A}" name="Peter Buscher" initials="PB" userId="S::p.buscher@duurzaambouwloket.nl::6f7ebff5-a14e-4710-beaa-05dc12389e3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y Langedijk" initials="RL" lastIdx="1" clrIdx="0"/>
  <p:cmAuthor id="2" name="Wouter Ellis - Duurzaam Bouwloket" initials="WE-DB" lastIdx="22" clrIdx="1">
    <p:extLst>
      <p:ext uri="{19B8F6BF-5375-455C-9EA6-DF929625EA0E}">
        <p15:presenceInfo xmlns:p15="http://schemas.microsoft.com/office/powerpoint/2012/main" userId="S::w.ellis@duurzaambouwloket.nl::83bea355-fb8b-4416-a421-3772056a447e" providerId="AD"/>
      </p:ext>
    </p:extLst>
  </p:cmAuthor>
  <p:cmAuthor id="3" name="Michiel de Soet - Duurzaam Bouwloket" initials="MdS-DB" lastIdx="7" clrIdx="2">
    <p:extLst>
      <p:ext uri="{19B8F6BF-5375-455C-9EA6-DF929625EA0E}">
        <p15:presenceInfo xmlns:p15="http://schemas.microsoft.com/office/powerpoint/2012/main" userId="S::m.desoet@duurzaambouwloket.nl::22b4b3e5-008f-4e94-a0b7-b8f0d4a912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F9"/>
    <a:srgbClr val="FF2800"/>
    <a:srgbClr val="FFF9F3"/>
    <a:srgbClr val="EE3A3C"/>
    <a:srgbClr val="D2E9D3"/>
    <a:srgbClr val="FFE2C0"/>
    <a:srgbClr val="DAECD9"/>
    <a:srgbClr val="ECF2E6"/>
    <a:srgbClr val="949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5A0D5-AC59-42B8-B8B8-6A093C53AF69}" v="924" dt="2025-03-31T09:47:31.764"/>
    <p1510:client id="{CFB81776-CCD5-4987-B84C-59B960A70581}" v="150" dt="2025-03-31T09:48:37.348"/>
  </p1510:revLst>
</p1510:revInfo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712" autoAdjust="0"/>
  </p:normalViewPr>
  <p:slideViewPr>
    <p:cSldViewPr snapToGrid="0">
      <p:cViewPr varScale="1">
        <p:scale>
          <a:sx n="105" d="100"/>
          <a:sy n="105" d="100"/>
        </p:scale>
        <p:origin x="75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57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1.fntdata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2.fntdata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5.fntdata"/><Relationship Id="rId67" Type="http://schemas.microsoft.com/office/2018/10/relationships/authors" Target="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6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Blad1!$A$2</c:f>
              <c:strCache>
                <c:ptCount val="1"/>
                <c:pt idx="0">
                  <c:v>Dak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Blad1!$B$1:$J$1</c:f>
              <c:strCache>
                <c:ptCount val="9"/>
                <c:pt idx="0">
                  <c:v>1965</c:v>
                </c:pt>
                <c:pt idx="1">
                  <c:v>1975</c:v>
                </c:pt>
                <c:pt idx="2">
                  <c:v>1979</c:v>
                </c:pt>
                <c:pt idx="3">
                  <c:v>1982</c:v>
                </c:pt>
                <c:pt idx="4">
                  <c:v>1987</c:v>
                </c:pt>
                <c:pt idx="5">
                  <c:v>1990</c:v>
                </c:pt>
                <c:pt idx="6">
                  <c:v>1992</c:v>
                </c:pt>
                <c:pt idx="7">
                  <c:v>2012</c:v>
                </c:pt>
                <c:pt idx="8">
                  <c:v>2015</c:v>
                </c:pt>
              </c:strCache>
            </c:strRef>
          </c:cat>
          <c:val>
            <c:numRef>
              <c:f>Blad1!$B$2:$J$2</c:f>
              <c:numCache>
                <c:formatCode>General</c:formatCode>
                <c:ptCount val="9"/>
                <c:pt idx="0">
                  <c:v>0.86</c:v>
                </c:pt>
                <c:pt idx="1">
                  <c:v>1.03</c:v>
                </c:pt>
                <c:pt idx="2">
                  <c:v>1.29</c:v>
                </c:pt>
                <c:pt idx="3">
                  <c:v>1.3</c:v>
                </c:pt>
                <c:pt idx="4">
                  <c:v>2</c:v>
                </c:pt>
                <c:pt idx="5">
                  <c:v>2.5</c:v>
                </c:pt>
                <c:pt idx="6">
                  <c:v>2.5</c:v>
                </c:pt>
                <c:pt idx="7">
                  <c:v>3.5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C2-4CDA-B30A-55937D77B512}"/>
            </c:ext>
          </c:extLst>
        </c:ser>
        <c:ser>
          <c:idx val="1"/>
          <c:order val="1"/>
          <c:tx>
            <c:strRef>
              <c:f>Blad1!$A$3</c:f>
              <c:strCache>
                <c:ptCount val="1"/>
                <c:pt idx="0">
                  <c:v>Gevel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Blad1!$B$1:$J$1</c:f>
              <c:strCache>
                <c:ptCount val="9"/>
                <c:pt idx="0">
                  <c:v>1965</c:v>
                </c:pt>
                <c:pt idx="1">
                  <c:v>1975</c:v>
                </c:pt>
                <c:pt idx="2">
                  <c:v>1979</c:v>
                </c:pt>
                <c:pt idx="3">
                  <c:v>1982</c:v>
                </c:pt>
                <c:pt idx="4">
                  <c:v>1987</c:v>
                </c:pt>
                <c:pt idx="5">
                  <c:v>1990</c:v>
                </c:pt>
                <c:pt idx="6">
                  <c:v>1992</c:v>
                </c:pt>
                <c:pt idx="7">
                  <c:v>2012</c:v>
                </c:pt>
                <c:pt idx="8">
                  <c:v>2015</c:v>
                </c:pt>
              </c:strCache>
            </c:strRef>
          </c:cat>
          <c:val>
            <c:numRef>
              <c:f>Blad1!$B$3:$J$3</c:f>
              <c:numCache>
                <c:formatCode>General</c:formatCode>
                <c:ptCount val="9"/>
                <c:pt idx="0">
                  <c:v>0.43</c:v>
                </c:pt>
                <c:pt idx="1">
                  <c:v>0.69</c:v>
                </c:pt>
                <c:pt idx="2">
                  <c:v>1.29</c:v>
                </c:pt>
                <c:pt idx="3">
                  <c:v>1.3</c:v>
                </c:pt>
                <c:pt idx="4">
                  <c:v>2</c:v>
                </c:pt>
                <c:pt idx="5">
                  <c:v>2.5</c:v>
                </c:pt>
                <c:pt idx="6">
                  <c:v>2.5</c:v>
                </c:pt>
                <c:pt idx="7">
                  <c:v>3.5</c:v>
                </c:pt>
                <c:pt idx="8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C2-4CDA-B30A-55937D77B512}"/>
            </c:ext>
          </c:extLst>
        </c:ser>
        <c:ser>
          <c:idx val="2"/>
          <c:order val="2"/>
          <c:tx>
            <c:strRef>
              <c:f>Blad1!$A$4</c:f>
              <c:strCache>
                <c:ptCount val="1"/>
                <c:pt idx="0">
                  <c:v>Vloer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Blad1!$B$1:$J$1</c:f>
              <c:strCache>
                <c:ptCount val="9"/>
                <c:pt idx="0">
                  <c:v>1965</c:v>
                </c:pt>
                <c:pt idx="1">
                  <c:v>1975</c:v>
                </c:pt>
                <c:pt idx="2">
                  <c:v>1979</c:v>
                </c:pt>
                <c:pt idx="3">
                  <c:v>1982</c:v>
                </c:pt>
                <c:pt idx="4">
                  <c:v>1987</c:v>
                </c:pt>
                <c:pt idx="5">
                  <c:v>1990</c:v>
                </c:pt>
                <c:pt idx="6">
                  <c:v>1992</c:v>
                </c:pt>
                <c:pt idx="7">
                  <c:v>2012</c:v>
                </c:pt>
                <c:pt idx="8">
                  <c:v>2015</c:v>
                </c:pt>
              </c:strCache>
            </c:strRef>
          </c:cat>
          <c:val>
            <c:numRef>
              <c:f>Blad1!$B$4:$J$4</c:f>
              <c:numCache>
                <c:formatCode>General</c:formatCode>
                <c:ptCount val="9"/>
                <c:pt idx="0">
                  <c:v>0.17</c:v>
                </c:pt>
                <c:pt idx="1">
                  <c:v>0.26</c:v>
                </c:pt>
                <c:pt idx="2">
                  <c:v>0.52</c:v>
                </c:pt>
                <c:pt idx="3">
                  <c:v>1.3</c:v>
                </c:pt>
                <c:pt idx="4">
                  <c:v>1.3</c:v>
                </c:pt>
                <c:pt idx="5">
                  <c:v>1.3</c:v>
                </c:pt>
                <c:pt idx="6">
                  <c:v>2.5</c:v>
                </c:pt>
                <c:pt idx="7">
                  <c:v>3.5</c:v>
                </c:pt>
                <c:pt idx="8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C2-4CDA-B30A-55937D77B5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894831359"/>
        <c:axId val="894834271"/>
      </c:barChart>
      <c:catAx>
        <c:axId val="894831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894834271"/>
        <c:crosses val="autoZero"/>
        <c:auto val="1"/>
        <c:lblAlgn val="ctr"/>
        <c:lblOffset val="100"/>
        <c:noMultiLvlLbl val="0"/>
      </c:catAx>
      <c:valAx>
        <c:axId val="8948342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Isolatiewaarde (RC)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l-NL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894831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3CB_E68F49C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35D500E-D38A-4A8B-8068-3B79D43C923E}" authorId="{FF2D6E22-1454-31B3-4972-EE40BEFA8398}" created="2022-02-21T10:38:58.99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68150216" sldId="971"/>
      <ac:spMk id="5" creationId="{7141B8C2-33E9-425C-9708-B38B0551DEB2}"/>
    </ac:deMkLst>
    <p188:pos x="1870247" y="195495"/>
    <p188:txBody>
      <a:bodyPr/>
      <a:lstStyle/>
      <a:p>
        <a:r>
          <a:rPr lang="nl-NL"/>
          <a:t>Pas aan naar de bouwjaren van referentie woningen</a:t>
        </a:r>
      </a:p>
    </p188:txBody>
  </p188:cm>
</p188:cmLst>
</file>

<file path=ppt/comments/modernComment_3FF_82938AD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74BC14-EE9D-478A-82B0-CD8C787D3C3A}" authorId="{1EE4A33E-88DC-5F72-20C9-3F8C9B624892}" created="2022-02-23T13:30:38.269">
    <pc:sldMkLst xmlns:pc="http://schemas.microsoft.com/office/powerpoint/2013/main/command">
      <pc:docMk/>
      <pc:sldMk cId="2190707415" sldId="1023"/>
    </pc:sldMkLst>
    <p188:txBody>
      <a:bodyPr/>
      <a:lstStyle/>
      <a:p>
        <a:r>
          <a:rPr lang="nl-NL"/>
          <a:t>Hierna niet die slide doen met decentraal? zie 50/60</a:t>
        </a:r>
      </a:p>
    </p188:txBody>
  </p188:cm>
</p188:cmLst>
</file>

<file path=ppt/comments/modernComment_41D_FDC83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84EFF2-F90C-4562-A129-044528C7C7DC}" authorId="{FF2D6E22-1454-31B3-4972-EE40BEFA8398}" created="2022-02-21T10:58:15.41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6109757" sldId="1053"/>
      <ac:graphicFrameMk id="6" creationId="{3046B47F-5C7D-4027-AF75-FCFA407FB3C6}"/>
    </ac:deMkLst>
    <p188:txBody>
      <a:bodyPr/>
      <a:lstStyle/>
      <a:p>
        <a:r>
          <a:rPr lang="nl-NL"/>
          <a:t>Of hout templates, of beton template of hybrid template kiezenOf hout templates, of beton template of hybrid template kiezen
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image" Target="../media/image95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image" Target="../media/image95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image" Target="../media/image101.gif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image" Target="../media/image110.jpeg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image" Target="../media/image116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image" Target="../media/image12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image" Target="../media/image65.jpeg"/><Relationship Id="rId5" Type="http://schemas.openxmlformats.org/officeDocument/2006/relationships/image" Target="../media/image59.jpeg"/><Relationship Id="rId4" Type="http://schemas.openxmlformats.org/officeDocument/2006/relationships/image" Target="../media/image68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81.jpeg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87.jpeg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image" Target="../media/image95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image" Target="../media/image95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gif"/><Relationship Id="rId1" Type="http://schemas.openxmlformats.org/officeDocument/2006/relationships/image" Target="../media/image101.gif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image" Target="../media/image110.jpeg"/></Relationships>
</file>

<file path=ppt/diagrams/_rels/drawing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image" Target="../media/image116.pn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image" Target="../media/image12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image" Target="../media/image48.jpeg"/><Relationship Id="rId4" Type="http://schemas.openxmlformats.org/officeDocument/2006/relationships/image" Target="../media/image5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image" Target="../media/image65.jpeg"/><Relationship Id="rId5" Type="http://schemas.openxmlformats.org/officeDocument/2006/relationships/image" Target="../media/image59.jpeg"/><Relationship Id="rId4" Type="http://schemas.openxmlformats.org/officeDocument/2006/relationships/image" Target="../media/image68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4" Type="http://schemas.openxmlformats.org/officeDocument/2006/relationships/image" Target="../media/image7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848EF6-03CA-4041-AFFA-2900237ABFDB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colorful3" csCatId="colorful" phldr="1"/>
      <dgm:spPr/>
    </dgm:pt>
    <dgm:pt modelId="{F6F4BCAC-281F-4E05-9294-9F8480B3F8BD}">
      <dgm:prSet phldrT="[Tekst]"/>
      <dgm:spPr/>
      <dgm:t>
        <a:bodyPr/>
        <a:lstStyle/>
        <a:p>
          <a:r>
            <a:rPr lang="nl-NL" dirty="0"/>
            <a:t>Isoleren</a:t>
          </a:r>
        </a:p>
      </dgm:t>
    </dgm:pt>
    <dgm:pt modelId="{B5A3C60F-0B98-450D-9E08-E2B28D1024EA}" type="parTrans" cxnId="{BAAA9DD2-2EEF-43FD-9F22-4685416305DA}">
      <dgm:prSet/>
      <dgm:spPr/>
      <dgm:t>
        <a:bodyPr/>
        <a:lstStyle/>
        <a:p>
          <a:endParaRPr lang="nl-NL"/>
        </a:p>
      </dgm:t>
    </dgm:pt>
    <dgm:pt modelId="{6BB60370-BE1F-414A-94F3-2F4DDE22D68E}" type="sibTrans" cxnId="{BAAA9DD2-2EEF-43FD-9F22-4685416305DA}">
      <dgm:prSet/>
      <dgm:spPr/>
      <dgm:t>
        <a:bodyPr/>
        <a:lstStyle/>
        <a:p>
          <a:endParaRPr lang="nl-NL"/>
        </a:p>
      </dgm:t>
    </dgm:pt>
    <dgm:pt modelId="{837E966D-DA99-447D-8637-ED14BCFCF3B5}">
      <dgm:prSet phldrT="[Tekst]"/>
      <dgm:spPr/>
      <dgm:t>
        <a:bodyPr/>
        <a:lstStyle/>
        <a:p>
          <a:r>
            <a:rPr lang="nl-NL" dirty="0"/>
            <a:t>Ventileren</a:t>
          </a:r>
        </a:p>
      </dgm:t>
    </dgm:pt>
    <dgm:pt modelId="{BAB174AE-59BB-4190-A240-957FB8261255}" type="parTrans" cxnId="{310385DC-2EB5-4726-951E-3111C447DA13}">
      <dgm:prSet/>
      <dgm:spPr/>
      <dgm:t>
        <a:bodyPr/>
        <a:lstStyle/>
        <a:p>
          <a:endParaRPr lang="nl-NL"/>
        </a:p>
      </dgm:t>
    </dgm:pt>
    <dgm:pt modelId="{A082C0A6-3D48-4303-B680-4D63E044B9BD}" type="sibTrans" cxnId="{310385DC-2EB5-4726-951E-3111C447DA13}">
      <dgm:prSet/>
      <dgm:spPr/>
      <dgm:t>
        <a:bodyPr/>
        <a:lstStyle/>
        <a:p>
          <a:endParaRPr lang="nl-NL"/>
        </a:p>
      </dgm:t>
    </dgm:pt>
    <dgm:pt modelId="{25187BE7-73A0-4CFB-879F-150B4643A2DE}">
      <dgm:prSet phldrT="[Tekst]"/>
      <dgm:spPr/>
      <dgm:t>
        <a:bodyPr/>
        <a:lstStyle/>
        <a:p>
          <a:r>
            <a:rPr lang="nl-NL" dirty="0"/>
            <a:t>Elektriciteit</a:t>
          </a:r>
        </a:p>
      </dgm:t>
    </dgm:pt>
    <dgm:pt modelId="{A58CE475-9115-43DD-84B9-B7B8D545BBC4}" type="parTrans" cxnId="{406F7F45-FDD8-40C7-A6EA-04F39C7D6413}">
      <dgm:prSet/>
      <dgm:spPr/>
      <dgm:t>
        <a:bodyPr/>
        <a:lstStyle/>
        <a:p>
          <a:endParaRPr lang="nl-NL"/>
        </a:p>
      </dgm:t>
    </dgm:pt>
    <dgm:pt modelId="{BFCE297E-2C3D-4854-A378-5061EF0F83E9}" type="sibTrans" cxnId="{406F7F45-FDD8-40C7-A6EA-04F39C7D6413}">
      <dgm:prSet/>
      <dgm:spPr/>
      <dgm:t>
        <a:bodyPr/>
        <a:lstStyle/>
        <a:p>
          <a:endParaRPr lang="nl-NL"/>
        </a:p>
      </dgm:t>
    </dgm:pt>
    <dgm:pt modelId="{A99A4A87-A290-484D-B7BC-2707D309D6A0}">
      <dgm:prSet phldrT="[Tekst]"/>
      <dgm:spPr/>
      <dgm:t>
        <a:bodyPr/>
        <a:lstStyle/>
        <a:p>
          <a:pPr rtl="0"/>
          <a:r>
            <a:rPr lang="nl-NL" dirty="0"/>
            <a:t>Verwarmen</a:t>
          </a:r>
          <a:r>
            <a:rPr lang="nl-NL" dirty="0">
              <a:latin typeface="Inter"/>
            </a:rPr>
            <a:t> </a:t>
          </a:r>
          <a:r>
            <a:rPr lang="nl-NL" dirty="0"/>
            <a:t> en koelen</a:t>
          </a:r>
        </a:p>
      </dgm:t>
    </dgm:pt>
    <dgm:pt modelId="{ECD8CA15-0190-4166-9058-AF2C8FA38891}" type="parTrans" cxnId="{427D917B-E434-45C0-9801-C20CC856213B}">
      <dgm:prSet/>
      <dgm:spPr/>
      <dgm:t>
        <a:bodyPr/>
        <a:lstStyle/>
        <a:p>
          <a:endParaRPr lang="nl-NL"/>
        </a:p>
      </dgm:t>
    </dgm:pt>
    <dgm:pt modelId="{5EED9E31-7AA8-4902-BADF-F06CF8E6F456}" type="sibTrans" cxnId="{427D917B-E434-45C0-9801-C20CC856213B}">
      <dgm:prSet/>
      <dgm:spPr/>
      <dgm:t>
        <a:bodyPr/>
        <a:lstStyle/>
        <a:p>
          <a:endParaRPr lang="nl-NL"/>
        </a:p>
      </dgm:t>
    </dgm:pt>
    <dgm:pt modelId="{2B147D88-A284-4722-8354-526CD9C879F9}" type="pres">
      <dgm:prSet presAssocID="{61848EF6-03CA-4041-AFFA-2900237ABFDB}" presName="linearFlow" presStyleCnt="0">
        <dgm:presLayoutVars>
          <dgm:dir/>
          <dgm:resizeHandles val="exact"/>
        </dgm:presLayoutVars>
      </dgm:prSet>
      <dgm:spPr/>
    </dgm:pt>
    <dgm:pt modelId="{C569660E-5452-44DF-85E7-47F713AABCA2}" type="pres">
      <dgm:prSet presAssocID="{F6F4BCAC-281F-4E05-9294-9F8480B3F8BD}" presName="comp" presStyleCnt="0"/>
      <dgm:spPr/>
    </dgm:pt>
    <dgm:pt modelId="{DBD99191-158D-46B5-BC10-C13AF243AC7B}" type="pres">
      <dgm:prSet presAssocID="{F6F4BCAC-281F-4E05-9294-9F8480B3F8BD}" presName="rect2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A1D12EAD-C31B-4E4B-96AE-39A93BA290A7}" type="pres">
      <dgm:prSet presAssocID="{F6F4BCAC-281F-4E05-9294-9F8480B3F8BD}" presName="rect1" presStyleLbl="ln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C6242657-937E-4CFF-8971-965282673820}" type="pres">
      <dgm:prSet presAssocID="{6BB60370-BE1F-414A-94F3-2F4DDE22D68E}" presName="sibTrans" presStyleCnt="0"/>
      <dgm:spPr/>
    </dgm:pt>
    <dgm:pt modelId="{61D0A8FC-D685-431A-96C3-944388BCE3C1}" type="pres">
      <dgm:prSet presAssocID="{837E966D-DA99-447D-8637-ED14BCFCF3B5}" presName="comp" presStyleCnt="0"/>
      <dgm:spPr/>
    </dgm:pt>
    <dgm:pt modelId="{84F0F2A3-C353-464B-817F-D182BABE7686}" type="pres">
      <dgm:prSet presAssocID="{837E966D-DA99-447D-8637-ED14BCFCF3B5}" presName="rect2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A66BED9D-315E-4C94-965C-6DBE61318E1F}" type="pres">
      <dgm:prSet presAssocID="{837E966D-DA99-447D-8637-ED14BCFCF3B5}" presName="rect1" presStyleLbl="ln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nderig met effen opvulling"/>
        </a:ext>
      </dgm:extLst>
    </dgm:pt>
    <dgm:pt modelId="{D1B5FC1E-800E-44B7-ACB0-A4F68C050F9B}" type="pres">
      <dgm:prSet presAssocID="{A082C0A6-3D48-4303-B680-4D63E044B9BD}" presName="sibTrans" presStyleCnt="0"/>
      <dgm:spPr/>
    </dgm:pt>
    <dgm:pt modelId="{B2B725C2-6D99-42BA-ADE3-E017CD49DED5}" type="pres">
      <dgm:prSet presAssocID="{25187BE7-73A0-4CFB-879F-150B4643A2DE}" presName="comp" presStyleCnt="0"/>
      <dgm:spPr/>
    </dgm:pt>
    <dgm:pt modelId="{15109C03-81D4-41D0-BC12-FD59D42EA969}" type="pres">
      <dgm:prSet presAssocID="{25187BE7-73A0-4CFB-879F-150B4643A2DE}" presName="rect2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60CC5B54-B601-42B2-949F-B3A463877A86}" type="pres">
      <dgm:prSet presAssocID="{25187BE7-73A0-4CFB-879F-150B4643A2DE}" presName="rect1" presStyleLbl="ln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onnepanelen met effen opvulling"/>
        </a:ext>
      </dgm:extLst>
    </dgm:pt>
    <dgm:pt modelId="{985B3B69-E2B5-4605-8850-12B7B3EA33B0}" type="pres">
      <dgm:prSet presAssocID="{BFCE297E-2C3D-4854-A378-5061EF0F83E9}" presName="sibTrans" presStyleCnt="0"/>
      <dgm:spPr/>
    </dgm:pt>
    <dgm:pt modelId="{FDD4BD05-952C-4A30-A5AC-E77918A14571}" type="pres">
      <dgm:prSet presAssocID="{A99A4A87-A290-484D-B7BC-2707D309D6A0}" presName="comp" presStyleCnt="0"/>
      <dgm:spPr/>
    </dgm:pt>
    <dgm:pt modelId="{359BA023-3FFA-4596-9E39-E3BA90B03F97}" type="pres">
      <dgm:prSet presAssocID="{A99A4A87-A290-484D-B7BC-2707D309D6A0}" presName="rect2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8670E423-4BA4-43AA-87E5-A3633CE88631}" type="pres">
      <dgm:prSet presAssocID="{A99A4A87-A290-484D-B7BC-2707D309D6A0}" presName="rect1" presStyleLbl="ln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ermometer met effen opvulling"/>
        </a:ext>
      </dgm:extLst>
    </dgm:pt>
  </dgm:ptLst>
  <dgm:cxnLst>
    <dgm:cxn modelId="{D9961705-7056-4869-B2D1-90B273581EBC}" type="presOf" srcId="{25187BE7-73A0-4CFB-879F-150B4643A2DE}" destId="{15109C03-81D4-41D0-BC12-FD59D42EA969}" srcOrd="0" destOrd="0" presId="urn:microsoft.com/office/officeart/2008/layout/AlternatingPictureBlocks"/>
    <dgm:cxn modelId="{8D54990F-7C7C-4188-B95D-6E30FB993285}" type="presOf" srcId="{837E966D-DA99-447D-8637-ED14BCFCF3B5}" destId="{84F0F2A3-C353-464B-817F-D182BABE7686}" srcOrd="0" destOrd="0" presId="urn:microsoft.com/office/officeart/2008/layout/AlternatingPictureBlocks"/>
    <dgm:cxn modelId="{406F7F45-FDD8-40C7-A6EA-04F39C7D6413}" srcId="{61848EF6-03CA-4041-AFFA-2900237ABFDB}" destId="{25187BE7-73A0-4CFB-879F-150B4643A2DE}" srcOrd="2" destOrd="0" parTransId="{A58CE475-9115-43DD-84B9-B7B8D545BBC4}" sibTransId="{BFCE297E-2C3D-4854-A378-5061EF0F83E9}"/>
    <dgm:cxn modelId="{427D917B-E434-45C0-9801-C20CC856213B}" srcId="{61848EF6-03CA-4041-AFFA-2900237ABFDB}" destId="{A99A4A87-A290-484D-B7BC-2707D309D6A0}" srcOrd="3" destOrd="0" parTransId="{ECD8CA15-0190-4166-9058-AF2C8FA38891}" sibTransId="{5EED9E31-7AA8-4902-BADF-F06CF8E6F456}"/>
    <dgm:cxn modelId="{D71A868A-069B-4736-B2D7-F0FCB697325C}" type="presOf" srcId="{A99A4A87-A290-484D-B7BC-2707D309D6A0}" destId="{359BA023-3FFA-4596-9E39-E3BA90B03F97}" srcOrd="0" destOrd="0" presId="urn:microsoft.com/office/officeart/2008/layout/AlternatingPictureBlocks"/>
    <dgm:cxn modelId="{9F8686A5-EF6A-4F3F-BAF6-F635BC100040}" type="presOf" srcId="{61848EF6-03CA-4041-AFFA-2900237ABFDB}" destId="{2B147D88-A284-4722-8354-526CD9C879F9}" srcOrd="0" destOrd="0" presId="urn:microsoft.com/office/officeart/2008/layout/AlternatingPictureBlocks"/>
    <dgm:cxn modelId="{D6F10CB6-965F-4C54-B91F-9227B288B889}" type="presOf" srcId="{F6F4BCAC-281F-4E05-9294-9F8480B3F8BD}" destId="{DBD99191-158D-46B5-BC10-C13AF243AC7B}" srcOrd="0" destOrd="0" presId="urn:microsoft.com/office/officeart/2008/layout/AlternatingPictureBlocks"/>
    <dgm:cxn modelId="{BAAA9DD2-2EEF-43FD-9F22-4685416305DA}" srcId="{61848EF6-03CA-4041-AFFA-2900237ABFDB}" destId="{F6F4BCAC-281F-4E05-9294-9F8480B3F8BD}" srcOrd="0" destOrd="0" parTransId="{B5A3C60F-0B98-450D-9E08-E2B28D1024EA}" sibTransId="{6BB60370-BE1F-414A-94F3-2F4DDE22D68E}"/>
    <dgm:cxn modelId="{310385DC-2EB5-4726-951E-3111C447DA13}" srcId="{61848EF6-03CA-4041-AFFA-2900237ABFDB}" destId="{837E966D-DA99-447D-8637-ED14BCFCF3B5}" srcOrd="1" destOrd="0" parTransId="{BAB174AE-59BB-4190-A240-957FB8261255}" sibTransId="{A082C0A6-3D48-4303-B680-4D63E044B9BD}"/>
    <dgm:cxn modelId="{5C78AEEC-5B5D-4E1B-A985-B5B6B6C5FAE1}" type="presParOf" srcId="{2B147D88-A284-4722-8354-526CD9C879F9}" destId="{C569660E-5452-44DF-85E7-47F713AABCA2}" srcOrd="0" destOrd="0" presId="urn:microsoft.com/office/officeart/2008/layout/AlternatingPictureBlocks"/>
    <dgm:cxn modelId="{FEA5E8B3-8B5D-4B95-98B1-9084EEDDF11D}" type="presParOf" srcId="{C569660E-5452-44DF-85E7-47F713AABCA2}" destId="{DBD99191-158D-46B5-BC10-C13AF243AC7B}" srcOrd="0" destOrd="0" presId="urn:microsoft.com/office/officeart/2008/layout/AlternatingPictureBlocks"/>
    <dgm:cxn modelId="{55271E96-E4A4-4446-9943-ADEFA753ECC6}" type="presParOf" srcId="{C569660E-5452-44DF-85E7-47F713AABCA2}" destId="{A1D12EAD-C31B-4E4B-96AE-39A93BA290A7}" srcOrd="1" destOrd="0" presId="urn:microsoft.com/office/officeart/2008/layout/AlternatingPictureBlocks"/>
    <dgm:cxn modelId="{0E1F8DAC-6EAE-4AF4-94E5-DF71D47D68A6}" type="presParOf" srcId="{2B147D88-A284-4722-8354-526CD9C879F9}" destId="{C6242657-937E-4CFF-8971-965282673820}" srcOrd="1" destOrd="0" presId="urn:microsoft.com/office/officeart/2008/layout/AlternatingPictureBlocks"/>
    <dgm:cxn modelId="{747C3F0B-FF2F-4385-85EB-0D5E17C76E00}" type="presParOf" srcId="{2B147D88-A284-4722-8354-526CD9C879F9}" destId="{61D0A8FC-D685-431A-96C3-944388BCE3C1}" srcOrd="2" destOrd="0" presId="urn:microsoft.com/office/officeart/2008/layout/AlternatingPictureBlocks"/>
    <dgm:cxn modelId="{F22B1A2F-4D2A-4AEE-A850-04504E19A70D}" type="presParOf" srcId="{61D0A8FC-D685-431A-96C3-944388BCE3C1}" destId="{84F0F2A3-C353-464B-817F-D182BABE7686}" srcOrd="0" destOrd="0" presId="urn:microsoft.com/office/officeart/2008/layout/AlternatingPictureBlocks"/>
    <dgm:cxn modelId="{CCE53A18-C3AB-4FD4-92C7-3FE509C445F7}" type="presParOf" srcId="{61D0A8FC-D685-431A-96C3-944388BCE3C1}" destId="{A66BED9D-315E-4C94-965C-6DBE61318E1F}" srcOrd="1" destOrd="0" presId="urn:microsoft.com/office/officeart/2008/layout/AlternatingPictureBlocks"/>
    <dgm:cxn modelId="{E2B775AF-B9BA-4E28-896B-DCCBA6CA1623}" type="presParOf" srcId="{2B147D88-A284-4722-8354-526CD9C879F9}" destId="{D1B5FC1E-800E-44B7-ACB0-A4F68C050F9B}" srcOrd="3" destOrd="0" presId="urn:microsoft.com/office/officeart/2008/layout/AlternatingPictureBlocks"/>
    <dgm:cxn modelId="{8884D897-62A7-4367-AF76-74F711807521}" type="presParOf" srcId="{2B147D88-A284-4722-8354-526CD9C879F9}" destId="{B2B725C2-6D99-42BA-ADE3-E017CD49DED5}" srcOrd="4" destOrd="0" presId="urn:microsoft.com/office/officeart/2008/layout/AlternatingPictureBlocks"/>
    <dgm:cxn modelId="{46E1E7C3-AE58-417C-962A-8CB44960AB90}" type="presParOf" srcId="{B2B725C2-6D99-42BA-ADE3-E017CD49DED5}" destId="{15109C03-81D4-41D0-BC12-FD59D42EA969}" srcOrd="0" destOrd="0" presId="urn:microsoft.com/office/officeart/2008/layout/AlternatingPictureBlocks"/>
    <dgm:cxn modelId="{96EB3C8F-9794-4584-A7F3-6EE56F84DB8C}" type="presParOf" srcId="{B2B725C2-6D99-42BA-ADE3-E017CD49DED5}" destId="{60CC5B54-B601-42B2-949F-B3A463877A86}" srcOrd="1" destOrd="0" presId="urn:microsoft.com/office/officeart/2008/layout/AlternatingPictureBlocks"/>
    <dgm:cxn modelId="{F5FA2CD7-3377-48CE-A4DD-7750D0E345C4}" type="presParOf" srcId="{2B147D88-A284-4722-8354-526CD9C879F9}" destId="{985B3B69-E2B5-4605-8850-12B7B3EA33B0}" srcOrd="5" destOrd="0" presId="urn:microsoft.com/office/officeart/2008/layout/AlternatingPictureBlocks"/>
    <dgm:cxn modelId="{4F8554F9-299C-4387-817A-49D4FAEE6493}" type="presParOf" srcId="{2B147D88-A284-4722-8354-526CD9C879F9}" destId="{FDD4BD05-952C-4A30-A5AC-E77918A14571}" srcOrd="6" destOrd="0" presId="urn:microsoft.com/office/officeart/2008/layout/AlternatingPictureBlocks"/>
    <dgm:cxn modelId="{CD8BED2C-5459-4A03-BF8D-09D41DFF4A1D}" type="presParOf" srcId="{FDD4BD05-952C-4A30-A5AC-E77918A14571}" destId="{359BA023-3FFA-4596-9E39-E3BA90B03F97}" srcOrd="0" destOrd="0" presId="urn:microsoft.com/office/officeart/2008/layout/AlternatingPictureBlocks"/>
    <dgm:cxn modelId="{46232EF1-1B72-4C4B-AB63-0D1090DF705D}" type="presParOf" srcId="{FDD4BD05-952C-4A30-A5AC-E77918A14571}" destId="{8670E423-4BA4-43AA-87E5-A3633CE8863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DBB8EA7-91BE-4781-996F-791F2ECD11A6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BF11FC9-3F0B-4D08-8062-42548892FEF6}">
      <dgm:prSet phldrT="[Tekst]"/>
      <dgm:spPr/>
      <dgm:t>
        <a:bodyPr/>
        <a:lstStyle/>
        <a:p>
          <a:r>
            <a:rPr lang="nl-NL" dirty="0"/>
            <a:t>Isolatiewokkels</a:t>
          </a:r>
        </a:p>
      </dgm:t>
    </dgm:pt>
    <dgm:pt modelId="{0131DD60-DE36-4E19-BCE8-04A55764717C}" type="parTrans" cxnId="{2428314A-CBFD-4180-B006-21C53BFB99CC}">
      <dgm:prSet/>
      <dgm:spPr/>
      <dgm:t>
        <a:bodyPr/>
        <a:lstStyle/>
        <a:p>
          <a:endParaRPr lang="nl-NL"/>
        </a:p>
      </dgm:t>
    </dgm:pt>
    <dgm:pt modelId="{790D3ECC-A88C-4864-93D1-7EB576DA3A74}" type="sibTrans" cxnId="{2428314A-CBFD-4180-B006-21C53BFB99CC}">
      <dgm:prSet/>
      <dgm:spPr/>
      <dgm:t>
        <a:bodyPr/>
        <a:lstStyle/>
        <a:p>
          <a:endParaRPr lang="nl-NL"/>
        </a:p>
      </dgm:t>
    </dgm:pt>
    <dgm:pt modelId="{087ACBD4-7A7F-44E7-8B17-A399169B6585}">
      <dgm:prSet phldrT="[Tekst]"/>
      <dgm:spPr/>
      <dgm:t>
        <a:bodyPr/>
        <a:lstStyle/>
        <a:p>
          <a:r>
            <a:rPr lang="nl-NL" dirty="0"/>
            <a:t>Isolatiematrassen</a:t>
          </a:r>
        </a:p>
      </dgm:t>
    </dgm:pt>
    <dgm:pt modelId="{6412E2CB-B28D-434D-8158-155572055C7E}" type="parTrans" cxnId="{C4E34BA1-091D-4512-831C-8798CB8AFC97}">
      <dgm:prSet/>
      <dgm:spPr/>
      <dgm:t>
        <a:bodyPr/>
        <a:lstStyle/>
        <a:p>
          <a:endParaRPr lang="nl-NL"/>
        </a:p>
      </dgm:t>
    </dgm:pt>
    <dgm:pt modelId="{631888F6-8153-4FC8-887F-4E63DCCF05EC}" type="sibTrans" cxnId="{C4E34BA1-091D-4512-831C-8798CB8AFC97}">
      <dgm:prSet/>
      <dgm:spPr/>
      <dgm:t>
        <a:bodyPr/>
        <a:lstStyle/>
        <a:p>
          <a:endParaRPr lang="nl-NL"/>
        </a:p>
      </dgm:t>
    </dgm:pt>
    <dgm:pt modelId="{DEBD3C9E-D567-4006-8F33-5AC9E65D510A}">
      <dgm:prSet phldrT="[Tekst]"/>
      <dgm:spPr/>
      <dgm:t>
        <a:bodyPr/>
        <a:lstStyle/>
        <a:p>
          <a:r>
            <a:rPr lang="nl-NL" dirty="0"/>
            <a:t>Schelpen</a:t>
          </a:r>
        </a:p>
      </dgm:t>
    </dgm:pt>
    <dgm:pt modelId="{2AE438FA-310A-402E-9C7B-A45207BA188A}" type="parTrans" cxnId="{9E702AB9-C84C-4E03-8EDB-CEEC0963E5E9}">
      <dgm:prSet/>
      <dgm:spPr/>
      <dgm:t>
        <a:bodyPr/>
        <a:lstStyle/>
        <a:p>
          <a:endParaRPr lang="nl-NL"/>
        </a:p>
      </dgm:t>
    </dgm:pt>
    <dgm:pt modelId="{C4BCAA2D-801D-4E53-94EC-6C826646AF23}" type="sibTrans" cxnId="{9E702AB9-C84C-4E03-8EDB-CEEC0963E5E9}">
      <dgm:prSet/>
      <dgm:spPr/>
      <dgm:t>
        <a:bodyPr/>
        <a:lstStyle/>
        <a:p>
          <a:endParaRPr lang="nl-NL"/>
        </a:p>
      </dgm:t>
    </dgm:pt>
    <dgm:pt modelId="{5A0F0C54-34CA-4A6B-8B57-38DE7268AFA9}">
      <dgm:prSet phldrT="[Tekst]"/>
      <dgm:spPr/>
      <dgm:t>
        <a:bodyPr/>
        <a:lstStyle/>
        <a:p>
          <a:r>
            <a:rPr lang="nl-NL" dirty="0"/>
            <a:t>Bodemfolie</a:t>
          </a:r>
        </a:p>
      </dgm:t>
    </dgm:pt>
    <dgm:pt modelId="{D0571133-EAD1-42AD-AC55-CCEBB5221E00}" type="parTrans" cxnId="{40AD0101-ACDC-4680-A512-F19B9517B2AF}">
      <dgm:prSet/>
      <dgm:spPr/>
      <dgm:t>
        <a:bodyPr/>
        <a:lstStyle/>
        <a:p>
          <a:endParaRPr lang="nl-NL"/>
        </a:p>
      </dgm:t>
    </dgm:pt>
    <dgm:pt modelId="{669AD7B3-389A-40F1-807E-C8FF11F78096}" type="sibTrans" cxnId="{40AD0101-ACDC-4680-A512-F19B9517B2AF}">
      <dgm:prSet/>
      <dgm:spPr/>
      <dgm:t>
        <a:bodyPr/>
        <a:lstStyle/>
        <a:p>
          <a:endParaRPr lang="nl-NL"/>
        </a:p>
      </dgm:t>
    </dgm:pt>
    <dgm:pt modelId="{2D59654A-BB37-4D51-AFE9-CAF9ACE6B144}">
      <dgm:prSet/>
      <dgm:spPr/>
      <dgm:t>
        <a:bodyPr/>
        <a:lstStyle/>
        <a:p>
          <a:r>
            <a:rPr lang="nl-NL" dirty="0"/>
            <a:t>EPS parels</a:t>
          </a:r>
        </a:p>
      </dgm:t>
    </dgm:pt>
    <dgm:pt modelId="{E67C57E9-E9DB-4228-A166-F6D949411A0D}" type="parTrans" cxnId="{6087CD54-E8F5-4A24-98D6-AA038F289B7B}">
      <dgm:prSet/>
      <dgm:spPr/>
      <dgm:t>
        <a:bodyPr/>
        <a:lstStyle/>
        <a:p>
          <a:endParaRPr lang="nl-NL"/>
        </a:p>
      </dgm:t>
    </dgm:pt>
    <dgm:pt modelId="{A5090640-30C7-44C1-AD23-A4E8BDDD77E5}" type="sibTrans" cxnId="{6087CD54-E8F5-4A24-98D6-AA038F289B7B}">
      <dgm:prSet/>
      <dgm:spPr/>
      <dgm:t>
        <a:bodyPr/>
        <a:lstStyle/>
        <a:p>
          <a:endParaRPr lang="nl-NL"/>
        </a:p>
      </dgm:t>
    </dgm:pt>
    <dgm:pt modelId="{2BDD4171-847D-496A-93E7-04B6436A06F8}">
      <dgm:prSet/>
      <dgm:spPr/>
      <dgm:t>
        <a:bodyPr/>
        <a:lstStyle/>
        <a:p>
          <a:endParaRPr lang="nl-NL">
            <a:highlight>
              <a:srgbClr val="FFFF00"/>
            </a:highlight>
          </a:endParaRPr>
        </a:p>
      </dgm:t>
    </dgm:pt>
    <dgm:pt modelId="{9968AF8A-135C-47DF-879B-8B8091EB0B55}" type="parTrans" cxnId="{F261A249-1403-4600-94EC-C5C62A66DE21}">
      <dgm:prSet/>
      <dgm:spPr/>
      <dgm:t>
        <a:bodyPr/>
        <a:lstStyle/>
        <a:p>
          <a:endParaRPr lang="nl-NL"/>
        </a:p>
      </dgm:t>
    </dgm:pt>
    <dgm:pt modelId="{BDFDC449-0842-4377-B22A-A6962CD21AC9}" type="sibTrans" cxnId="{F261A249-1403-4600-94EC-C5C62A66DE21}">
      <dgm:prSet/>
      <dgm:spPr/>
      <dgm:t>
        <a:bodyPr/>
        <a:lstStyle/>
        <a:p>
          <a:endParaRPr lang="nl-NL"/>
        </a:p>
      </dgm:t>
    </dgm:pt>
    <dgm:pt modelId="{999ACA1D-8964-491E-948B-2B4311A865BE}" type="pres">
      <dgm:prSet presAssocID="{2DBB8EA7-91BE-4781-996F-791F2ECD11A6}" presName="Name0" presStyleCnt="0">
        <dgm:presLayoutVars>
          <dgm:dir/>
          <dgm:resizeHandles val="exact"/>
        </dgm:presLayoutVars>
      </dgm:prSet>
      <dgm:spPr/>
    </dgm:pt>
    <dgm:pt modelId="{A59E95C6-0C75-4651-AA39-E632857AC7C3}" type="pres">
      <dgm:prSet presAssocID="{3BF11FC9-3F0B-4D08-8062-42548892FEF6}" presName="compNode" presStyleCnt="0"/>
      <dgm:spPr/>
    </dgm:pt>
    <dgm:pt modelId="{8031D51E-E20C-480B-B9B9-C7B3B4A00C36}" type="pres">
      <dgm:prSet presAssocID="{3BF11FC9-3F0B-4D08-8062-42548892FEF6}" presName="pict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2E4C7F9-A912-4352-BB2C-D0F35558CEE8}" type="pres">
      <dgm:prSet presAssocID="{3BF11FC9-3F0B-4D08-8062-42548892FEF6}" presName="textRect" presStyleLbl="revTx" presStyleIdx="0" presStyleCnt="6">
        <dgm:presLayoutVars>
          <dgm:bulletEnabled val="1"/>
        </dgm:presLayoutVars>
      </dgm:prSet>
      <dgm:spPr/>
    </dgm:pt>
    <dgm:pt modelId="{825B9417-38CD-4659-B3F7-AA2D76509F27}" type="pres">
      <dgm:prSet presAssocID="{790D3ECC-A88C-4864-93D1-7EB576DA3A74}" presName="sibTrans" presStyleLbl="sibTrans2D1" presStyleIdx="0" presStyleCnt="0"/>
      <dgm:spPr/>
    </dgm:pt>
    <dgm:pt modelId="{D91637EF-9F47-45ED-B0A5-0DB5B041AB4C}" type="pres">
      <dgm:prSet presAssocID="{087ACBD4-7A7F-44E7-8B17-A399169B6585}" presName="compNode" presStyleCnt="0"/>
      <dgm:spPr/>
    </dgm:pt>
    <dgm:pt modelId="{A0C5F479-ED8D-4623-A7CC-27F79AE41D2A}" type="pres">
      <dgm:prSet presAssocID="{087ACBD4-7A7F-44E7-8B17-A399169B6585}" presName="pictRect" presStyleLbl="nod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BB998EBF-7334-4047-998E-47E33FEABB81}" type="pres">
      <dgm:prSet presAssocID="{087ACBD4-7A7F-44E7-8B17-A399169B6585}" presName="textRect" presStyleLbl="revTx" presStyleIdx="1" presStyleCnt="6">
        <dgm:presLayoutVars>
          <dgm:bulletEnabled val="1"/>
        </dgm:presLayoutVars>
      </dgm:prSet>
      <dgm:spPr/>
    </dgm:pt>
    <dgm:pt modelId="{76FFB7D7-550B-4191-A435-0E6616B4EA91}" type="pres">
      <dgm:prSet presAssocID="{631888F6-8153-4FC8-887F-4E63DCCF05EC}" presName="sibTrans" presStyleLbl="sibTrans2D1" presStyleIdx="0" presStyleCnt="0"/>
      <dgm:spPr/>
    </dgm:pt>
    <dgm:pt modelId="{7C5598B3-5250-4454-89A7-E4B504159C7D}" type="pres">
      <dgm:prSet presAssocID="{DEBD3C9E-D567-4006-8F33-5AC9E65D510A}" presName="compNode" presStyleCnt="0"/>
      <dgm:spPr/>
    </dgm:pt>
    <dgm:pt modelId="{B7433BC8-8C87-41DB-A566-CD9AF96C288E}" type="pres">
      <dgm:prSet presAssocID="{DEBD3C9E-D567-4006-8F33-5AC9E65D510A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5E7DDDE-4301-484F-A745-A7A922E6C489}" type="pres">
      <dgm:prSet presAssocID="{DEBD3C9E-D567-4006-8F33-5AC9E65D510A}" presName="textRect" presStyleLbl="revTx" presStyleIdx="2" presStyleCnt="6">
        <dgm:presLayoutVars>
          <dgm:bulletEnabled val="1"/>
        </dgm:presLayoutVars>
      </dgm:prSet>
      <dgm:spPr/>
    </dgm:pt>
    <dgm:pt modelId="{2ADEEDE8-6BCE-4480-AC4A-C9E48ADA89B0}" type="pres">
      <dgm:prSet presAssocID="{C4BCAA2D-801D-4E53-94EC-6C826646AF23}" presName="sibTrans" presStyleLbl="sibTrans2D1" presStyleIdx="0" presStyleCnt="0"/>
      <dgm:spPr/>
    </dgm:pt>
    <dgm:pt modelId="{A29179B4-DD02-4274-B9A5-23657C88D8A2}" type="pres">
      <dgm:prSet presAssocID="{5A0F0C54-34CA-4A6B-8B57-38DE7268AFA9}" presName="compNode" presStyleCnt="0"/>
      <dgm:spPr/>
    </dgm:pt>
    <dgm:pt modelId="{4B41673B-5EE8-4D6E-8536-1FC4213A50C1}" type="pres">
      <dgm:prSet presAssocID="{5A0F0C54-34CA-4A6B-8B57-38DE7268AFA9}" presName="pictRect" presStyleLbl="nod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E54BE1F5-EE7B-4AC9-8DEC-732C368C947E}" type="pres">
      <dgm:prSet presAssocID="{5A0F0C54-34CA-4A6B-8B57-38DE7268AFA9}" presName="textRect" presStyleLbl="revTx" presStyleIdx="3" presStyleCnt="6">
        <dgm:presLayoutVars>
          <dgm:bulletEnabled val="1"/>
        </dgm:presLayoutVars>
      </dgm:prSet>
      <dgm:spPr/>
    </dgm:pt>
    <dgm:pt modelId="{D297DD54-FE5B-4292-ABFA-4E5D2C7879C2}" type="pres">
      <dgm:prSet presAssocID="{669AD7B3-389A-40F1-807E-C8FF11F78096}" presName="sibTrans" presStyleLbl="sibTrans2D1" presStyleIdx="0" presStyleCnt="0"/>
      <dgm:spPr/>
    </dgm:pt>
    <dgm:pt modelId="{52E08980-EEEE-4191-B1B4-C5F4D280652A}" type="pres">
      <dgm:prSet presAssocID="{2D59654A-BB37-4D51-AFE9-CAF9ACE6B144}" presName="compNode" presStyleCnt="0"/>
      <dgm:spPr/>
    </dgm:pt>
    <dgm:pt modelId="{91ED7D03-B981-4D63-8BC5-F68C2218609C}" type="pres">
      <dgm:prSet presAssocID="{2D59654A-BB37-4D51-AFE9-CAF9ACE6B144}" presName="pictRect" presStyleLbl="nod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E0163C32-9AF8-49B9-BECA-DF8214F0287F}" type="pres">
      <dgm:prSet presAssocID="{2D59654A-BB37-4D51-AFE9-CAF9ACE6B144}" presName="textRect" presStyleLbl="revTx" presStyleIdx="4" presStyleCnt="6">
        <dgm:presLayoutVars>
          <dgm:bulletEnabled val="1"/>
        </dgm:presLayoutVars>
      </dgm:prSet>
      <dgm:spPr/>
    </dgm:pt>
    <dgm:pt modelId="{B1C304FF-12DF-42FF-8983-90F9CFE5034A}" type="pres">
      <dgm:prSet presAssocID="{A5090640-30C7-44C1-AD23-A4E8BDDD77E5}" presName="sibTrans" presStyleLbl="sibTrans2D1" presStyleIdx="0" presStyleCnt="0"/>
      <dgm:spPr/>
    </dgm:pt>
    <dgm:pt modelId="{12BA880F-F777-4F4D-91CA-D829EB3CFEC9}" type="pres">
      <dgm:prSet presAssocID="{2BDD4171-847D-496A-93E7-04B6436A06F8}" presName="compNode" presStyleCnt="0"/>
      <dgm:spPr/>
    </dgm:pt>
    <dgm:pt modelId="{DA15E6D8-095C-4763-A129-D89419E57C45}" type="pres">
      <dgm:prSet presAssocID="{2BDD4171-847D-496A-93E7-04B6436A06F8}" presName="pictRect" presStyleLbl="node1" presStyleIdx="5" presStyleCnt="6"/>
      <dgm:spPr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7608" b="7608"/>
          </a:stretch>
        </a:blipFill>
      </dgm:spPr>
    </dgm:pt>
    <dgm:pt modelId="{E57F06D1-643B-48FA-B14E-197B2B80BC45}" type="pres">
      <dgm:prSet presAssocID="{2BDD4171-847D-496A-93E7-04B6436A06F8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40AD0101-ACDC-4680-A512-F19B9517B2AF}" srcId="{2DBB8EA7-91BE-4781-996F-791F2ECD11A6}" destId="{5A0F0C54-34CA-4A6B-8B57-38DE7268AFA9}" srcOrd="3" destOrd="0" parTransId="{D0571133-EAD1-42AD-AC55-CCEBB5221E00}" sibTransId="{669AD7B3-389A-40F1-807E-C8FF11F78096}"/>
    <dgm:cxn modelId="{19453502-81D1-4E4C-ADEE-E3956AD2A0EC}" type="presOf" srcId="{2BDD4171-847D-496A-93E7-04B6436A06F8}" destId="{E57F06D1-643B-48FA-B14E-197B2B80BC45}" srcOrd="0" destOrd="0" presId="urn:microsoft.com/office/officeart/2005/8/layout/pList1"/>
    <dgm:cxn modelId="{44B07C02-6F84-4788-A880-1A93300E6243}" type="presOf" srcId="{2DBB8EA7-91BE-4781-996F-791F2ECD11A6}" destId="{999ACA1D-8964-491E-948B-2B4311A865BE}" srcOrd="0" destOrd="0" presId="urn:microsoft.com/office/officeart/2005/8/layout/pList1"/>
    <dgm:cxn modelId="{B8C40039-8713-45BF-BC8D-40737753E853}" type="presOf" srcId="{669AD7B3-389A-40F1-807E-C8FF11F78096}" destId="{D297DD54-FE5B-4292-ABFA-4E5D2C7879C2}" srcOrd="0" destOrd="0" presId="urn:microsoft.com/office/officeart/2005/8/layout/pList1"/>
    <dgm:cxn modelId="{F261A249-1403-4600-94EC-C5C62A66DE21}" srcId="{2DBB8EA7-91BE-4781-996F-791F2ECD11A6}" destId="{2BDD4171-847D-496A-93E7-04B6436A06F8}" srcOrd="5" destOrd="0" parTransId="{9968AF8A-135C-47DF-879B-8B8091EB0B55}" sibTransId="{BDFDC449-0842-4377-B22A-A6962CD21AC9}"/>
    <dgm:cxn modelId="{2428314A-CBFD-4180-B006-21C53BFB99CC}" srcId="{2DBB8EA7-91BE-4781-996F-791F2ECD11A6}" destId="{3BF11FC9-3F0B-4D08-8062-42548892FEF6}" srcOrd="0" destOrd="0" parTransId="{0131DD60-DE36-4E19-BCE8-04A55764717C}" sibTransId="{790D3ECC-A88C-4864-93D1-7EB576DA3A74}"/>
    <dgm:cxn modelId="{A6C88B6D-0DD6-4EC9-9CD5-CD347885682C}" type="presOf" srcId="{790D3ECC-A88C-4864-93D1-7EB576DA3A74}" destId="{825B9417-38CD-4659-B3F7-AA2D76509F27}" srcOrd="0" destOrd="0" presId="urn:microsoft.com/office/officeart/2005/8/layout/pList1"/>
    <dgm:cxn modelId="{5964AC4F-BFDC-4971-8185-3F54F21E0693}" type="presOf" srcId="{2D59654A-BB37-4D51-AFE9-CAF9ACE6B144}" destId="{E0163C32-9AF8-49B9-BECA-DF8214F0287F}" srcOrd="0" destOrd="0" presId="urn:microsoft.com/office/officeart/2005/8/layout/pList1"/>
    <dgm:cxn modelId="{6087CD54-E8F5-4A24-98D6-AA038F289B7B}" srcId="{2DBB8EA7-91BE-4781-996F-791F2ECD11A6}" destId="{2D59654A-BB37-4D51-AFE9-CAF9ACE6B144}" srcOrd="4" destOrd="0" parTransId="{E67C57E9-E9DB-4228-A166-F6D949411A0D}" sibTransId="{A5090640-30C7-44C1-AD23-A4E8BDDD77E5}"/>
    <dgm:cxn modelId="{E7B03B93-4A0A-4709-8A50-2A90A2656A0D}" type="presOf" srcId="{3BF11FC9-3F0B-4D08-8062-42548892FEF6}" destId="{D2E4C7F9-A912-4352-BB2C-D0F35558CEE8}" srcOrd="0" destOrd="0" presId="urn:microsoft.com/office/officeart/2005/8/layout/pList1"/>
    <dgm:cxn modelId="{B3918B9E-F7D8-40FA-B46C-3D0B41B55AD3}" type="presOf" srcId="{A5090640-30C7-44C1-AD23-A4E8BDDD77E5}" destId="{B1C304FF-12DF-42FF-8983-90F9CFE5034A}" srcOrd="0" destOrd="0" presId="urn:microsoft.com/office/officeart/2005/8/layout/pList1"/>
    <dgm:cxn modelId="{C4E34BA1-091D-4512-831C-8798CB8AFC97}" srcId="{2DBB8EA7-91BE-4781-996F-791F2ECD11A6}" destId="{087ACBD4-7A7F-44E7-8B17-A399169B6585}" srcOrd="1" destOrd="0" parTransId="{6412E2CB-B28D-434D-8158-155572055C7E}" sibTransId="{631888F6-8153-4FC8-887F-4E63DCCF05EC}"/>
    <dgm:cxn modelId="{6ADC9CA7-BEDC-4D3D-9B28-B17B82E2FBD6}" type="presOf" srcId="{087ACBD4-7A7F-44E7-8B17-A399169B6585}" destId="{BB998EBF-7334-4047-998E-47E33FEABB81}" srcOrd="0" destOrd="0" presId="urn:microsoft.com/office/officeart/2005/8/layout/pList1"/>
    <dgm:cxn modelId="{9E702AB9-C84C-4E03-8EDB-CEEC0963E5E9}" srcId="{2DBB8EA7-91BE-4781-996F-791F2ECD11A6}" destId="{DEBD3C9E-D567-4006-8F33-5AC9E65D510A}" srcOrd="2" destOrd="0" parTransId="{2AE438FA-310A-402E-9C7B-A45207BA188A}" sibTransId="{C4BCAA2D-801D-4E53-94EC-6C826646AF23}"/>
    <dgm:cxn modelId="{2C3DC3C4-E033-4B67-8482-7237A0F3BB81}" type="presOf" srcId="{C4BCAA2D-801D-4E53-94EC-6C826646AF23}" destId="{2ADEEDE8-6BCE-4480-AC4A-C9E48ADA89B0}" srcOrd="0" destOrd="0" presId="urn:microsoft.com/office/officeart/2005/8/layout/pList1"/>
    <dgm:cxn modelId="{5EEB01EB-B910-483D-ACE9-17D8566F3CDF}" type="presOf" srcId="{631888F6-8153-4FC8-887F-4E63DCCF05EC}" destId="{76FFB7D7-550B-4191-A435-0E6616B4EA91}" srcOrd="0" destOrd="0" presId="urn:microsoft.com/office/officeart/2005/8/layout/pList1"/>
    <dgm:cxn modelId="{10EEA6F1-00C0-40CE-9CAC-0CCBFF5AFA6E}" type="presOf" srcId="{5A0F0C54-34CA-4A6B-8B57-38DE7268AFA9}" destId="{E54BE1F5-EE7B-4AC9-8DEC-732C368C947E}" srcOrd="0" destOrd="0" presId="urn:microsoft.com/office/officeart/2005/8/layout/pList1"/>
    <dgm:cxn modelId="{E4FC63FD-37C2-4C58-8DA8-5A6420BEDA89}" type="presOf" srcId="{DEBD3C9E-D567-4006-8F33-5AC9E65D510A}" destId="{A5E7DDDE-4301-484F-A745-A7A922E6C489}" srcOrd="0" destOrd="0" presId="urn:microsoft.com/office/officeart/2005/8/layout/pList1"/>
    <dgm:cxn modelId="{D0D6DDEC-F025-4E6A-8A42-F55B639DECE2}" type="presParOf" srcId="{999ACA1D-8964-491E-948B-2B4311A865BE}" destId="{A59E95C6-0C75-4651-AA39-E632857AC7C3}" srcOrd="0" destOrd="0" presId="urn:microsoft.com/office/officeart/2005/8/layout/pList1"/>
    <dgm:cxn modelId="{6AD8C334-5473-4E56-BDFE-29DA8B890840}" type="presParOf" srcId="{A59E95C6-0C75-4651-AA39-E632857AC7C3}" destId="{8031D51E-E20C-480B-B9B9-C7B3B4A00C36}" srcOrd="0" destOrd="0" presId="urn:microsoft.com/office/officeart/2005/8/layout/pList1"/>
    <dgm:cxn modelId="{458E2966-89ED-45DF-A6E5-0ED237C2371E}" type="presParOf" srcId="{A59E95C6-0C75-4651-AA39-E632857AC7C3}" destId="{D2E4C7F9-A912-4352-BB2C-D0F35558CEE8}" srcOrd="1" destOrd="0" presId="urn:microsoft.com/office/officeart/2005/8/layout/pList1"/>
    <dgm:cxn modelId="{A6BFA3B8-51CD-4302-ACE8-6F2AAE2D9BF1}" type="presParOf" srcId="{999ACA1D-8964-491E-948B-2B4311A865BE}" destId="{825B9417-38CD-4659-B3F7-AA2D76509F27}" srcOrd="1" destOrd="0" presId="urn:microsoft.com/office/officeart/2005/8/layout/pList1"/>
    <dgm:cxn modelId="{0EF7DD0C-AF5E-43DE-9C30-CFC9A2BB74ED}" type="presParOf" srcId="{999ACA1D-8964-491E-948B-2B4311A865BE}" destId="{D91637EF-9F47-45ED-B0A5-0DB5B041AB4C}" srcOrd="2" destOrd="0" presId="urn:microsoft.com/office/officeart/2005/8/layout/pList1"/>
    <dgm:cxn modelId="{0D07D3A0-DF7A-4655-A09F-9856C2A42315}" type="presParOf" srcId="{D91637EF-9F47-45ED-B0A5-0DB5B041AB4C}" destId="{A0C5F479-ED8D-4623-A7CC-27F79AE41D2A}" srcOrd="0" destOrd="0" presId="urn:microsoft.com/office/officeart/2005/8/layout/pList1"/>
    <dgm:cxn modelId="{57B95149-3896-4D80-9DCA-924B78D57FF6}" type="presParOf" srcId="{D91637EF-9F47-45ED-B0A5-0DB5B041AB4C}" destId="{BB998EBF-7334-4047-998E-47E33FEABB81}" srcOrd="1" destOrd="0" presId="urn:microsoft.com/office/officeart/2005/8/layout/pList1"/>
    <dgm:cxn modelId="{F5EF749B-306C-4377-ACB1-2766922A6FFD}" type="presParOf" srcId="{999ACA1D-8964-491E-948B-2B4311A865BE}" destId="{76FFB7D7-550B-4191-A435-0E6616B4EA91}" srcOrd="3" destOrd="0" presId="urn:microsoft.com/office/officeart/2005/8/layout/pList1"/>
    <dgm:cxn modelId="{AB2388B4-D145-4912-8D6E-2A5323279E46}" type="presParOf" srcId="{999ACA1D-8964-491E-948B-2B4311A865BE}" destId="{7C5598B3-5250-4454-89A7-E4B504159C7D}" srcOrd="4" destOrd="0" presId="urn:microsoft.com/office/officeart/2005/8/layout/pList1"/>
    <dgm:cxn modelId="{56851C84-CB4B-4721-8D6B-D4310058C975}" type="presParOf" srcId="{7C5598B3-5250-4454-89A7-E4B504159C7D}" destId="{B7433BC8-8C87-41DB-A566-CD9AF96C288E}" srcOrd="0" destOrd="0" presId="urn:microsoft.com/office/officeart/2005/8/layout/pList1"/>
    <dgm:cxn modelId="{2AAC556E-4038-4757-95DA-FA9036B25253}" type="presParOf" srcId="{7C5598B3-5250-4454-89A7-E4B504159C7D}" destId="{A5E7DDDE-4301-484F-A745-A7A922E6C489}" srcOrd="1" destOrd="0" presId="urn:microsoft.com/office/officeart/2005/8/layout/pList1"/>
    <dgm:cxn modelId="{61EFC951-76EF-424E-A848-CB1A5BE82773}" type="presParOf" srcId="{999ACA1D-8964-491E-948B-2B4311A865BE}" destId="{2ADEEDE8-6BCE-4480-AC4A-C9E48ADA89B0}" srcOrd="5" destOrd="0" presId="urn:microsoft.com/office/officeart/2005/8/layout/pList1"/>
    <dgm:cxn modelId="{B8294AE1-7686-467C-B264-F975D0291A8C}" type="presParOf" srcId="{999ACA1D-8964-491E-948B-2B4311A865BE}" destId="{A29179B4-DD02-4274-B9A5-23657C88D8A2}" srcOrd="6" destOrd="0" presId="urn:microsoft.com/office/officeart/2005/8/layout/pList1"/>
    <dgm:cxn modelId="{C4C779EB-FF00-42FB-A383-BF1C7C678071}" type="presParOf" srcId="{A29179B4-DD02-4274-B9A5-23657C88D8A2}" destId="{4B41673B-5EE8-4D6E-8536-1FC4213A50C1}" srcOrd="0" destOrd="0" presId="urn:microsoft.com/office/officeart/2005/8/layout/pList1"/>
    <dgm:cxn modelId="{9FB6208D-8A56-415E-AE47-F3171786ED7D}" type="presParOf" srcId="{A29179B4-DD02-4274-B9A5-23657C88D8A2}" destId="{E54BE1F5-EE7B-4AC9-8DEC-732C368C947E}" srcOrd="1" destOrd="0" presId="urn:microsoft.com/office/officeart/2005/8/layout/pList1"/>
    <dgm:cxn modelId="{12F7051E-5878-4335-9C4C-8D70C82B3DFD}" type="presParOf" srcId="{999ACA1D-8964-491E-948B-2B4311A865BE}" destId="{D297DD54-FE5B-4292-ABFA-4E5D2C7879C2}" srcOrd="7" destOrd="0" presId="urn:microsoft.com/office/officeart/2005/8/layout/pList1"/>
    <dgm:cxn modelId="{E047A694-C274-4B63-9D38-5CF116084253}" type="presParOf" srcId="{999ACA1D-8964-491E-948B-2B4311A865BE}" destId="{52E08980-EEEE-4191-B1B4-C5F4D280652A}" srcOrd="8" destOrd="0" presId="urn:microsoft.com/office/officeart/2005/8/layout/pList1"/>
    <dgm:cxn modelId="{3922C9ED-5D6D-404D-866B-B80E754E37E2}" type="presParOf" srcId="{52E08980-EEEE-4191-B1B4-C5F4D280652A}" destId="{91ED7D03-B981-4D63-8BC5-F68C2218609C}" srcOrd="0" destOrd="0" presId="urn:microsoft.com/office/officeart/2005/8/layout/pList1"/>
    <dgm:cxn modelId="{0EAD49E0-8A63-4301-B642-830983E88295}" type="presParOf" srcId="{52E08980-EEEE-4191-B1B4-C5F4D280652A}" destId="{E0163C32-9AF8-49B9-BECA-DF8214F0287F}" srcOrd="1" destOrd="0" presId="urn:microsoft.com/office/officeart/2005/8/layout/pList1"/>
    <dgm:cxn modelId="{0FCFD0E2-0C40-4580-81E8-4AE796157345}" type="presParOf" srcId="{999ACA1D-8964-491E-948B-2B4311A865BE}" destId="{B1C304FF-12DF-42FF-8983-90F9CFE5034A}" srcOrd="9" destOrd="0" presId="urn:microsoft.com/office/officeart/2005/8/layout/pList1"/>
    <dgm:cxn modelId="{E62C0B62-C658-4817-9C5A-2A9FCD600508}" type="presParOf" srcId="{999ACA1D-8964-491E-948B-2B4311A865BE}" destId="{12BA880F-F777-4F4D-91CA-D829EB3CFEC9}" srcOrd="10" destOrd="0" presId="urn:microsoft.com/office/officeart/2005/8/layout/pList1"/>
    <dgm:cxn modelId="{70B74D84-C300-4054-BCD3-29792F345FC0}" type="presParOf" srcId="{12BA880F-F777-4F4D-91CA-D829EB3CFEC9}" destId="{DA15E6D8-095C-4763-A129-D89419E57C45}" srcOrd="0" destOrd="0" presId="urn:microsoft.com/office/officeart/2005/8/layout/pList1"/>
    <dgm:cxn modelId="{A8D476E8-F8B9-497D-BE2C-E57FC34C2016}" type="presParOf" srcId="{12BA880F-F777-4F4D-91CA-D829EB3CFEC9}" destId="{E57F06D1-643B-48FA-B14E-197B2B80BC4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DBB8EA7-91BE-4781-996F-791F2ECD11A6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BF11FC9-3F0B-4D08-8062-42548892FEF6}">
      <dgm:prSet phldrT="[Tekst]"/>
      <dgm:spPr/>
      <dgm:t>
        <a:bodyPr/>
        <a:lstStyle/>
        <a:p>
          <a:r>
            <a:rPr lang="nl-NL" dirty="0"/>
            <a:t>Thermoskussens</a:t>
          </a:r>
          <a:r>
            <a:rPr lang="nl-NL" dirty="0">
              <a:highlight>
                <a:srgbClr val="FFFF00"/>
              </a:highlight>
            </a:rPr>
            <a:t> </a:t>
          </a:r>
        </a:p>
      </dgm:t>
    </dgm:pt>
    <dgm:pt modelId="{0131DD60-DE36-4E19-BCE8-04A55764717C}" type="parTrans" cxnId="{2428314A-CBFD-4180-B006-21C53BFB99CC}">
      <dgm:prSet/>
      <dgm:spPr/>
      <dgm:t>
        <a:bodyPr/>
        <a:lstStyle/>
        <a:p>
          <a:endParaRPr lang="nl-NL"/>
        </a:p>
      </dgm:t>
    </dgm:pt>
    <dgm:pt modelId="{790D3ECC-A88C-4864-93D1-7EB576DA3A74}" type="sibTrans" cxnId="{2428314A-CBFD-4180-B006-21C53BFB99CC}">
      <dgm:prSet/>
      <dgm:spPr/>
      <dgm:t>
        <a:bodyPr/>
        <a:lstStyle/>
        <a:p>
          <a:endParaRPr lang="nl-NL"/>
        </a:p>
      </dgm:t>
    </dgm:pt>
    <dgm:pt modelId="{087ACBD4-7A7F-44E7-8B17-A399169B6585}">
      <dgm:prSet phldrT="[Tekst]"/>
      <dgm:spPr/>
      <dgm:t>
        <a:bodyPr/>
        <a:lstStyle/>
        <a:p>
          <a:r>
            <a:rPr lang="nl-NL" dirty="0"/>
            <a:t>Prestatiefolie</a:t>
          </a:r>
        </a:p>
      </dgm:t>
    </dgm:pt>
    <dgm:pt modelId="{6412E2CB-B28D-434D-8158-155572055C7E}" type="parTrans" cxnId="{C4E34BA1-091D-4512-831C-8798CB8AFC97}">
      <dgm:prSet/>
      <dgm:spPr/>
      <dgm:t>
        <a:bodyPr/>
        <a:lstStyle/>
        <a:p>
          <a:endParaRPr lang="nl-NL"/>
        </a:p>
      </dgm:t>
    </dgm:pt>
    <dgm:pt modelId="{631888F6-8153-4FC8-887F-4E63DCCF05EC}" type="sibTrans" cxnId="{C4E34BA1-091D-4512-831C-8798CB8AFC97}">
      <dgm:prSet/>
      <dgm:spPr/>
      <dgm:t>
        <a:bodyPr/>
        <a:lstStyle/>
        <a:p>
          <a:endParaRPr lang="nl-NL"/>
        </a:p>
      </dgm:t>
    </dgm:pt>
    <dgm:pt modelId="{DEBD3C9E-D567-4006-8F33-5AC9E65D510A}">
      <dgm:prSet phldrT="[Tekst]"/>
      <dgm:spPr/>
      <dgm:t>
        <a:bodyPr/>
        <a:lstStyle/>
        <a:p>
          <a:r>
            <a:rPr lang="nl-NL" dirty="0"/>
            <a:t>Minerale wol</a:t>
          </a:r>
          <a:r>
            <a:rPr lang="nl-NL" dirty="0">
              <a:highlight>
                <a:srgbClr val="FFFF00"/>
              </a:highlight>
            </a:rPr>
            <a:t> </a:t>
          </a:r>
        </a:p>
      </dgm:t>
    </dgm:pt>
    <dgm:pt modelId="{2AE438FA-310A-402E-9C7B-A45207BA188A}" type="parTrans" cxnId="{9E702AB9-C84C-4E03-8EDB-CEEC0963E5E9}">
      <dgm:prSet/>
      <dgm:spPr/>
      <dgm:t>
        <a:bodyPr/>
        <a:lstStyle/>
        <a:p>
          <a:endParaRPr lang="nl-NL"/>
        </a:p>
      </dgm:t>
    </dgm:pt>
    <dgm:pt modelId="{C4BCAA2D-801D-4E53-94EC-6C826646AF23}" type="sibTrans" cxnId="{9E702AB9-C84C-4E03-8EDB-CEEC0963E5E9}">
      <dgm:prSet/>
      <dgm:spPr/>
      <dgm:t>
        <a:bodyPr/>
        <a:lstStyle/>
        <a:p>
          <a:endParaRPr lang="nl-NL"/>
        </a:p>
      </dgm:t>
    </dgm:pt>
    <dgm:pt modelId="{5A0F0C54-34CA-4A6B-8B57-38DE7268AFA9}">
      <dgm:prSet phldrT="[Tekst]"/>
      <dgm:spPr/>
      <dgm:t>
        <a:bodyPr/>
        <a:lstStyle/>
        <a:p>
          <a:r>
            <a:rPr lang="nl-NL" dirty="0" err="1"/>
            <a:t>Opencellig</a:t>
          </a:r>
          <a:r>
            <a:rPr lang="nl-NL" dirty="0"/>
            <a:t> PUR</a:t>
          </a:r>
        </a:p>
      </dgm:t>
    </dgm:pt>
    <dgm:pt modelId="{D0571133-EAD1-42AD-AC55-CCEBB5221E00}" type="parTrans" cxnId="{40AD0101-ACDC-4680-A512-F19B9517B2AF}">
      <dgm:prSet/>
      <dgm:spPr/>
      <dgm:t>
        <a:bodyPr/>
        <a:lstStyle/>
        <a:p>
          <a:endParaRPr lang="nl-NL"/>
        </a:p>
      </dgm:t>
    </dgm:pt>
    <dgm:pt modelId="{669AD7B3-389A-40F1-807E-C8FF11F78096}" type="sibTrans" cxnId="{40AD0101-ACDC-4680-A512-F19B9517B2AF}">
      <dgm:prSet/>
      <dgm:spPr/>
      <dgm:t>
        <a:bodyPr/>
        <a:lstStyle/>
        <a:p>
          <a:endParaRPr lang="nl-NL"/>
        </a:p>
      </dgm:t>
    </dgm:pt>
    <dgm:pt modelId="{2D59654A-BB37-4D51-AFE9-CAF9ACE6B144}">
      <dgm:prSet/>
      <dgm:spPr/>
      <dgm:t>
        <a:bodyPr/>
        <a:lstStyle/>
        <a:p>
          <a:r>
            <a:rPr lang="nl-NL" dirty="0" err="1"/>
            <a:t>Geslotencellig</a:t>
          </a:r>
          <a:r>
            <a:rPr lang="nl-NL" dirty="0"/>
            <a:t> PUR </a:t>
          </a:r>
        </a:p>
      </dgm:t>
    </dgm:pt>
    <dgm:pt modelId="{E67C57E9-E9DB-4228-A166-F6D949411A0D}" type="parTrans" cxnId="{6087CD54-E8F5-4A24-98D6-AA038F289B7B}">
      <dgm:prSet/>
      <dgm:spPr/>
      <dgm:t>
        <a:bodyPr/>
        <a:lstStyle/>
        <a:p>
          <a:endParaRPr lang="nl-NL"/>
        </a:p>
      </dgm:t>
    </dgm:pt>
    <dgm:pt modelId="{A5090640-30C7-44C1-AD23-A4E8BDDD77E5}" type="sibTrans" cxnId="{6087CD54-E8F5-4A24-98D6-AA038F289B7B}">
      <dgm:prSet/>
      <dgm:spPr/>
      <dgm:t>
        <a:bodyPr/>
        <a:lstStyle/>
        <a:p>
          <a:endParaRPr lang="nl-NL"/>
        </a:p>
      </dgm:t>
    </dgm:pt>
    <dgm:pt modelId="{A1A878EE-6CC1-475F-BFFE-A850440C1356}">
      <dgm:prSet/>
      <dgm:spPr/>
      <dgm:t>
        <a:bodyPr/>
        <a:lstStyle/>
        <a:p>
          <a:endParaRPr lang="nl-NL" dirty="0">
            <a:highlight>
              <a:srgbClr val="FFFF00"/>
            </a:highlight>
          </a:endParaRPr>
        </a:p>
      </dgm:t>
    </dgm:pt>
    <dgm:pt modelId="{6AE0F8EE-8056-4A50-BB2D-F489158F0A6C}" type="parTrans" cxnId="{2E76940D-7847-44DC-9192-DC8A78E3D437}">
      <dgm:prSet/>
      <dgm:spPr/>
      <dgm:t>
        <a:bodyPr/>
        <a:lstStyle/>
        <a:p>
          <a:endParaRPr lang="nl-NL"/>
        </a:p>
      </dgm:t>
    </dgm:pt>
    <dgm:pt modelId="{6733DB7B-4A12-42E4-BF0C-0674BD27B257}" type="sibTrans" cxnId="{2E76940D-7847-44DC-9192-DC8A78E3D437}">
      <dgm:prSet/>
      <dgm:spPr/>
      <dgm:t>
        <a:bodyPr/>
        <a:lstStyle/>
        <a:p>
          <a:endParaRPr lang="nl-NL"/>
        </a:p>
      </dgm:t>
    </dgm:pt>
    <dgm:pt modelId="{999ACA1D-8964-491E-948B-2B4311A865BE}" type="pres">
      <dgm:prSet presAssocID="{2DBB8EA7-91BE-4781-996F-791F2ECD11A6}" presName="Name0" presStyleCnt="0">
        <dgm:presLayoutVars>
          <dgm:dir/>
          <dgm:resizeHandles val="exact"/>
        </dgm:presLayoutVars>
      </dgm:prSet>
      <dgm:spPr/>
    </dgm:pt>
    <dgm:pt modelId="{A59E95C6-0C75-4651-AA39-E632857AC7C3}" type="pres">
      <dgm:prSet presAssocID="{3BF11FC9-3F0B-4D08-8062-42548892FEF6}" presName="compNode" presStyleCnt="0"/>
      <dgm:spPr/>
    </dgm:pt>
    <dgm:pt modelId="{8031D51E-E20C-480B-B9B9-C7B3B4A00C36}" type="pres">
      <dgm:prSet presAssocID="{3BF11FC9-3F0B-4D08-8062-42548892FEF6}" presName="pict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D2E4C7F9-A912-4352-BB2C-D0F35558CEE8}" type="pres">
      <dgm:prSet presAssocID="{3BF11FC9-3F0B-4D08-8062-42548892FEF6}" presName="textRect" presStyleLbl="revTx" presStyleIdx="0" presStyleCnt="6">
        <dgm:presLayoutVars>
          <dgm:bulletEnabled val="1"/>
        </dgm:presLayoutVars>
      </dgm:prSet>
      <dgm:spPr/>
    </dgm:pt>
    <dgm:pt modelId="{825B9417-38CD-4659-B3F7-AA2D76509F27}" type="pres">
      <dgm:prSet presAssocID="{790D3ECC-A88C-4864-93D1-7EB576DA3A74}" presName="sibTrans" presStyleLbl="sibTrans2D1" presStyleIdx="0" presStyleCnt="0"/>
      <dgm:spPr/>
    </dgm:pt>
    <dgm:pt modelId="{D91637EF-9F47-45ED-B0A5-0DB5B041AB4C}" type="pres">
      <dgm:prSet presAssocID="{087ACBD4-7A7F-44E7-8B17-A399169B6585}" presName="compNode" presStyleCnt="0"/>
      <dgm:spPr/>
    </dgm:pt>
    <dgm:pt modelId="{A0C5F479-ED8D-4623-A7CC-27F79AE41D2A}" type="pres">
      <dgm:prSet presAssocID="{087ACBD4-7A7F-44E7-8B17-A399169B6585}" presName="pictRect" presStyleLbl="nod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BB998EBF-7334-4047-998E-47E33FEABB81}" type="pres">
      <dgm:prSet presAssocID="{087ACBD4-7A7F-44E7-8B17-A399169B6585}" presName="textRect" presStyleLbl="revTx" presStyleIdx="1" presStyleCnt="6">
        <dgm:presLayoutVars>
          <dgm:bulletEnabled val="1"/>
        </dgm:presLayoutVars>
      </dgm:prSet>
      <dgm:spPr/>
    </dgm:pt>
    <dgm:pt modelId="{76FFB7D7-550B-4191-A435-0E6616B4EA91}" type="pres">
      <dgm:prSet presAssocID="{631888F6-8153-4FC8-887F-4E63DCCF05EC}" presName="sibTrans" presStyleLbl="sibTrans2D1" presStyleIdx="0" presStyleCnt="0"/>
      <dgm:spPr/>
    </dgm:pt>
    <dgm:pt modelId="{7C5598B3-5250-4454-89A7-E4B504159C7D}" type="pres">
      <dgm:prSet presAssocID="{DEBD3C9E-D567-4006-8F33-5AC9E65D510A}" presName="compNode" presStyleCnt="0"/>
      <dgm:spPr/>
    </dgm:pt>
    <dgm:pt modelId="{B7433BC8-8C87-41DB-A566-CD9AF96C288E}" type="pres">
      <dgm:prSet presAssocID="{DEBD3C9E-D567-4006-8F33-5AC9E65D510A}" presName="pictRect" presStyleLbl="nod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A5E7DDDE-4301-484F-A745-A7A922E6C489}" type="pres">
      <dgm:prSet presAssocID="{DEBD3C9E-D567-4006-8F33-5AC9E65D510A}" presName="textRect" presStyleLbl="revTx" presStyleIdx="2" presStyleCnt="6">
        <dgm:presLayoutVars>
          <dgm:bulletEnabled val="1"/>
        </dgm:presLayoutVars>
      </dgm:prSet>
      <dgm:spPr/>
    </dgm:pt>
    <dgm:pt modelId="{2ADEEDE8-6BCE-4480-AC4A-C9E48ADA89B0}" type="pres">
      <dgm:prSet presAssocID="{C4BCAA2D-801D-4E53-94EC-6C826646AF23}" presName="sibTrans" presStyleLbl="sibTrans2D1" presStyleIdx="0" presStyleCnt="0"/>
      <dgm:spPr/>
    </dgm:pt>
    <dgm:pt modelId="{A29179B4-DD02-4274-B9A5-23657C88D8A2}" type="pres">
      <dgm:prSet presAssocID="{5A0F0C54-34CA-4A6B-8B57-38DE7268AFA9}" presName="compNode" presStyleCnt="0"/>
      <dgm:spPr/>
    </dgm:pt>
    <dgm:pt modelId="{4B41673B-5EE8-4D6E-8536-1FC4213A50C1}" type="pres">
      <dgm:prSet presAssocID="{5A0F0C54-34CA-4A6B-8B57-38DE7268AFA9}" presName="pictRect" presStyleLbl="node1" presStyleIdx="3" presStyleCnt="6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54BE1F5-EE7B-4AC9-8DEC-732C368C947E}" type="pres">
      <dgm:prSet presAssocID="{5A0F0C54-34CA-4A6B-8B57-38DE7268AFA9}" presName="textRect" presStyleLbl="revTx" presStyleIdx="3" presStyleCnt="6">
        <dgm:presLayoutVars>
          <dgm:bulletEnabled val="1"/>
        </dgm:presLayoutVars>
      </dgm:prSet>
      <dgm:spPr/>
    </dgm:pt>
    <dgm:pt modelId="{D297DD54-FE5B-4292-ABFA-4E5D2C7879C2}" type="pres">
      <dgm:prSet presAssocID="{669AD7B3-389A-40F1-807E-C8FF11F78096}" presName="sibTrans" presStyleLbl="sibTrans2D1" presStyleIdx="0" presStyleCnt="0"/>
      <dgm:spPr/>
    </dgm:pt>
    <dgm:pt modelId="{52E08980-EEEE-4191-B1B4-C5F4D280652A}" type="pres">
      <dgm:prSet presAssocID="{2D59654A-BB37-4D51-AFE9-CAF9ACE6B144}" presName="compNode" presStyleCnt="0"/>
      <dgm:spPr/>
    </dgm:pt>
    <dgm:pt modelId="{91ED7D03-B981-4D63-8BC5-F68C2218609C}" type="pres">
      <dgm:prSet presAssocID="{2D59654A-BB37-4D51-AFE9-CAF9ACE6B144}" presName="pictRect" presStyleLbl="node1" presStyleIdx="4" presStyleCnt="6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E0163C32-9AF8-49B9-BECA-DF8214F0287F}" type="pres">
      <dgm:prSet presAssocID="{2D59654A-BB37-4D51-AFE9-CAF9ACE6B144}" presName="textRect" presStyleLbl="revTx" presStyleIdx="4" presStyleCnt="6">
        <dgm:presLayoutVars>
          <dgm:bulletEnabled val="1"/>
        </dgm:presLayoutVars>
      </dgm:prSet>
      <dgm:spPr/>
    </dgm:pt>
    <dgm:pt modelId="{96041C91-2E3D-4473-AF7B-FFA4CC4F045E}" type="pres">
      <dgm:prSet presAssocID="{A5090640-30C7-44C1-AD23-A4E8BDDD77E5}" presName="sibTrans" presStyleLbl="sibTrans2D1" presStyleIdx="0" presStyleCnt="0"/>
      <dgm:spPr/>
    </dgm:pt>
    <dgm:pt modelId="{1075B023-7D36-46C8-88BC-C592CB5069B9}" type="pres">
      <dgm:prSet presAssocID="{A1A878EE-6CC1-475F-BFFE-A850440C1356}" presName="compNode" presStyleCnt="0"/>
      <dgm:spPr/>
    </dgm:pt>
    <dgm:pt modelId="{ADB9D216-C98E-4857-A651-8117AA498C21}" type="pres">
      <dgm:prSet presAssocID="{A1A878EE-6CC1-475F-BFFE-A850440C1356}" presName="pictRect" presStyleLbl="nod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18000" r="-18000"/>
          </a:stretch>
        </a:blipFill>
      </dgm:spPr>
    </dgm:pt>
    <dgm:pt modelId="{ED857B3A-7989-44F0-9291-B956A87A5C50}" type="pres">
      <dgm:prSet presAssocID="{A1A878EE-6CC1-475F-BFFE-A850440C1356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40AD0101-ACDC-4680-A512-F19B9517B2AF}" srcId="{2DBB8EA7-91BE-4781-996F-791F2ECD11A6}" destId="{5A0F0C54-34CA-4A6B-8B57-38DE7268AFA9}" srcOrd="3" destOrd="0" parTransId="{D0571133-EAD1-42AD-AC55-CCEBB5221E00}" sibTransId="{669AD7B3-389A-40F1-807E-C8FF11F78096}"/>
    <dgm:cxn modelId="{44B07C02-6F84-4788-A880-1A93300E6243}" type="presOf" srcId="{2DBB8EA7-91BE-4781-996F-791F2ECD11A6}" destId="{999ACA1D-8964-491E-948B-2B4311A865BE}" srcOrd="0" destOrd="0" presId="urn:microsoft.com/office/officeart/2005/8/layout/pList1"/>
    <dgm:cxn modelId="{2E76940D-7847-44DC-9192-DC8A78E3D437}" srcId="{2DBB8EA7-91BE-4781-996F-791F2ECD11A6}" destId="{A1A878EE-6CC1-475F-BFFE-A850440C1356}" srcOrd="5" destOrd="0" parTransId="{6AE0F8EE-8056-4A50-BB2D-F489158F0A6C}" sibTransId="{6733DB7B-4A12-42E4-BF0C-0674BD27B257}"/>
    <dgm:cxn modelId="{B8C40039-8713-45BF-BC8D-40737753E853}" type="presOf" srcId="{669AD7B3-389A-40F1-807E-C8FF11F78096}" destId="{D297DD54-FE5B-4292-ABFA-4E5D2C7879C2}" srcOrd="0" destOrd="0" presId="urn:microsoft.com/office/officeart/2005/8/layout/pList1"/>
    <dgm:cxn modelId="{499EA469-9969-4104-B9C2-C87A1D01A923}" type="presOf" srcId="{A5090640-30C7-44C1-AD23-A4E8BDDD77E5}" destId="{96041C91-2E3D-4473-AF7B-FFA4CC4F045E}" srcOrd="0" destOrd="0" presId="urn:microsoft.com/office/officeart/2005/8/layout/pList1"/>
    <dgm:cxn modelId="{2428314A-CBFD-4180-B006-21C53BFB99CC}" srcId="{2DBB8EA7-91BE-4781-996F-791F2ECD11A6}" destId="{3BF11FC9-3F0B-4D08-8062-42548892FEF6}" srcOrd="0" destOrd="0" parTransId="{0131DD60-DE36-4E19-BCE8-04A55764717C}" sibTransId="{790D3ECC-A88C-4864-93D1-7EB576DA3A74}"/>
    <dgm:cxn modelId="{A6C88B6D-0DD6-4EC9-9CD5-CD347885682C}" type="presOf" srcId="{790D3ECC-A88C-4864-93D1-7EB576DA3A74}" destId="{825B9417-38CD-4659-B3F7-AA2D76509F27}" srcOrd="0" destOrd="0" presId="urn:microsoft.com/office/officeart/2005/8/layout/pList1"/>
    <dgm:cxn modelId="{5964AC4F-BFDC-4971-8185-3F54F21E0693}" type="presOf" srcId="{2D59654A-BB37-4D51-AFE9-CAF9ACE6B144}" destId="{E0163C32-9AF8-49B9-BECA-DF8214F0287F}" srcOrd="0" destOrd="0" presId="urn:microsoft.com/office/officeart/2005/8/layout/pList1"/>
    <dgm:cxn modelId="{6087CD54-E8F5-4A24-98D6-AA038F289B7B}" srcId="{2DBB8EA7-91BE-4781-996F-791F2ECD11A6}" destId="{2D59654A-BB37-4D51-AFE9-CAF9ACE6B144}" srcOrd="4" destOrd="0" parTransId="{E67C57E9-E9DB-4228-A166-F6D949411A0D}" sibTransId="{A5090640-30C7-44C1-AD23-A4E8BDDD77E5}"/>
    <dgm:cxn modelId="{E7B03B93-4A0A-4709-8A50-2A90A2656A0D}" type="presOf" srcId="{3BF11FC9-3F0B-4D08-8062-42548892FEF6}" destId="{D2E4C7F9-A912-4352-BB2C-D0F35558CEE8}" srcOrd="0" destOrd="0" presId="urn:microsoft.com/office/officeart/2005/8/layout/pList1"/>
    <dgm:cxn modelId="{84BB2F99-6F91-4BDD-AE5D-73F1681D2297}" type="presOf" srcId="{A1A878EE-6CC1-475F-BFFE-A850440C1356}" destId="{ED857B3A-7989-44F0-9291-B956A87A5C50}" srcOrd="0" destOrd="0" presId="urn:microsoft.com/office/officeart/2005/8/layout/pList1"/>
    <dgm:cxn modelId="{C4E34BA1-091D-4512-831C-8798CB8AFC97}" srcId="{2DBB8EA7-91BE-4781-996F-791F2ECD11A6}" destId="{087ACBD4-7A7F-44E7-8B17-A399169B6585}" srcOrd="1" destOrd="0" parTransId="{6412E2CB-B28D-434D-8158-155572055C7E}" sibTransId="{631888F6-8153-4FC8-887F-4E63DCCF05EC}"/>
    <dgm:cxn modelId="{6ADC9CA7-BEDC-4D3D-9B28-B17B82E2FBD6}" type="presOf" srcId="{087ACBD4-7A7F-44E7-8B17-A399169B6585}" destId="{BB998EBF-7334-4047-998E-47E33FEABB81}" srcOrd="0" destOrd="0" presId="urn:microsoft.com/office/officeart/2005/8/layout/pList1"/>
    <dgm:cxn modelId="{9E702AB9-C84C-4E03-8EDB-CEEC0963E5E9}" srcId="{2DBB8EA7-91BE-4781-996F-791F2ECD11A6}" destId="{DEBD3C9E-D567-4006-8F33-5AC9E65D510A}" srcOrd="2" destOrd="0" parTransId="{2AE438FA-310A-402E-9C7B-A45207BA188A}" sibTransId="{C4BCAA2D-801D-4E53-94EC-6C826646AF23}"/>
    <dgm:cxn modelId="{2C3DC3C4-E033-4B67-8482-7237A0F3BB81}" type="presOf" srcId="{C4BCAA2D-801D-4E53-94EC-6C826646AF23}" destId="{2ADEEDE8-6BCE-4480-AC4A-C9E48ADA89B0}" srcOrd="0" destOrd="0" presId="urn:microsoft.com/office/officeart/2005/8/layout/pList1"/>
    <dgm:cxn modelId="{5EEB01EB-B910-483D-ACE9-17D8566F3CDF}" type="presOf" srcId="{631888F6-8153-4FC8-887F-4E63DCCF05EC}" destId="{76FFB7D7-550B-4191-A435-0E6616B4EA91}" srcOrd="0" destOrd="0" presId="urn:microsoft.com/office/officeart/2005/8/layout/pList1"/>
    <dgm:cxn modelId="{10EEA6F1-00C0-40CE-9CAC-0CCBFF5AFA6E}" type="presOf" srcId="{5A0F0C54-34CA-4A6B-8B57-38DE7268AFA9}" destId="{E54BE1F5-EE7B-4AC9-8DEC-732C368C947E}" srcOrd="0" destOrd="0" presId="urn:microsoft.com/office/officeart/2005/8/layout/pList1"/>
    <dgm:cxn modelId="{E4FC63FD-37C2-4C58-8DA8-5A6420BEDA89}" type="presOf" srcId="{DEBD3C9E-D567-4006-8F33-5AC9E65D510A}" destId="{A5E7DDDE-4301-484F-A745-A7A922E6C489}" srcOrd="0" destOrd="0" presId="urn:microsoft.com/office/officeart/2005/8/layout/pList1"/>
    <dgm:cxn modelId="{D0D6DDEC-F025-4E6A-8A42-F55B639DECE2}" type="presParOf" srcId="{999ACA1D-8964-491E-948B-2B4311A865BE}" destId="{A59E95C6-0C75-4651-AA39-E632857AC7C3}" srcOrd="0" destOrd="0" presId="urn:microsoft.com/office/officeart/2005/8/layout/pList1"/>
    <dgm:cxn modelId="{6AD8C334-5473-4E56-BDFE-29DA8B890840}" type="presParOf" srcId="{A59E95C6-0C75-4651-AA39-E632857AC7C3}" destId="{8031D51E-E20C-480B-B9B9-C7B3B4A00C36}" srcOrd="0" destOrd="0" presId="urn:microsoft.com/office/officeart/2005/8/layout/pList1"/>
    <dgm:cxn modelId="{458E2966-89ED-45DF-A6E5-0ED237C2371E}" type="presParOf" srcId="{A59E95C6-0C75-4651-AA39-E632857AC7C3}" destId="{D2E4C7F9-A912-4352-BB2C-D0F35558CEE8}" srcOrd="1" destOrd="0" presId="urn:microsoft.com/office/officeart/2005/8/layout/pList1"/>
    <dgm:cxn modelId="{A6BFA3B8-51CD-4302-ACE8-6F2AAE2D9BF1}" type="presParOf" srcId="{999ACA1D-8964-491E-948B-2B4311A865BE}" destId="{825B9417-38CD-4659-B3F7-AA2D76509F27}" srcOrd="1" destOrd="0" presId="urn:microsoft.com/office/officeart/2005/8/layout/pList1"/>
    <dgm:cxn modelId="{0EF7DD0C-AF5E-43DE-9C30-CFC9A2BB74ED}" type="presParOf" srcId="{999ACA1D-8964-491E-948B-2B4311A865BE}" destId="{D91637EF-9F47-45ED-B0A5-0DB5B041AB4C}" srcOrd="2" destOrd="0" presId="urn:microsoft.com/office/officeart/2005/8/layout/pList1"/>
    <dgm:cxn modelId="{0D07D3A0-DF7A-4655-A09F-9856C2A42315}" type="presParOf" srcId="{D91637EF-9F47-45ED-B0A5-0DB5B041AB4C}" destId="{A0C5F479-ED8D-4623-A7CC-27F79AE41D2A}" srcOrd="0" destOrd="0" presId="urn:microsoft.com/office/officeart/2005/8/layout/pList1"/>
    <dgm:cxn modelId="{57B95149-3896-4D80-9DCA-924B78D57FF6}" type="presParOf" srcId="{D91637EF-9F47-45ED-B0A5-0DB5B041AB4C}" destId="{BB998EBF-7334-4047-998E-47E33FEABB81}" srcOrd="1" destOrd="0" presId="urn:microsoft.com/office/officeart/2005/8/layout/pList1"/>
    <dgm:cxn modelId="{F5EF749B-306C-4377-ACB1-2766922A6FFD}" type="presParOf" srcId="{999ACA1D-8964-491E-948B-2B4311A865BE}" destId="{76FFB7D7-550B-4191-A435-0E6616B4EA91}" srcOrd="3" destOrd="0" presId="urn:microsoft.com/office/officeart/2005/8/layout/pList1"/>
    <dgm:cxn modelId="{AB2388B4-D145-4912-8D6E-2A5323279E46}" type="presParOf" srcId="{999ACA1D-8964-491E-948B-2B4311A865BE}" destId="{7C5598B3-5250-4454-89A7-E4B504159C7D}" srcOrd="4" destOrd="0" presId="urn:microsoft.com/office/officeart/2005/8/layout/pList1"/>
    <dgm:cxn modelId="{56851C84-CB4B-4721-8D6B-D4310058C975}" type="presParOf" srcId="{7C5598B3-5250-4454-89A7-E4B504159C7D}" destId="{B7433BC8-8C87-41DB-A566-CD9AF96C288E}" srcOrd="0" destOrd="0" presId="urn:microsoft.com/office/officeart/2005/8/layout/pList1"/>
    <dgm:cxn modelId="{2AAC556E-4038-4757-95DA-FA9036B25253}" type="presParOf" srcId="{7C5598B3-5250-4454-89A7-E4B504159C7D}" destId="{A5E7DDDE-4301-484F-A745-A7A922E6C489}" srcOrd="1" destOrd="0" presId="urn:microsoft.com/office/officeart/2005/8/layout/pList1"/>
    <dgm:cxn modelId="{61EFC951-76EF-424E-A848-CB1A5BE82773}" type="presParOf" srcId="{999ACA1D-8964-491E-948B-2B4311A865BE}" destId="{2ADEEDE8-6BCE-4480-AC4A-C9E48ADA89B0}" srcOrd="5" destOrd="0" presId="urn:microsoft.com/office/officeart/2005/8/layout/pList1"/>
    <dgm:cxn modelId="{B8294AE1-7686-467C-B264-F975D0291A8C}" type="presParOf" srcId="{999ACA1D-8964-491E-948B-2B4311A865BE}" destId="{A29179B4-DD02-4274-B9A5-23657C88D8A2}" srcOrd="6" destOrd="0" presId="urn:microsoft.com/office/officeart/2005/8/layout/pList1"/>
    <dgm:cxn modelId="{C4C779EB-FF00-42FB-A383-BF1C7C678071}" type="presParOf" srcId="{A29179B4-DD02-4274-B9A5-23657C88D8A2}" destId="{4B41673B-5EE8-4D6E-8536-1FC4213A50C1}" srcOrd="0" destOrd="0" presId="urn:microsoft.com/office/officeart/2005/8/layout/pList1"/>
    <dgm:cxn modelId="{9FB6208D-8A56-415E-AE47-F3171786ED7D}" type="presParOf" srcId="{A29179B4-DD02-4274-B9A5-23657C88D8A2}" destId="{E54BE1F5-EE7B-4AC9-8DEC-732C368C947E}" srcOrd="1" destOrd="0" presId="urn:microsoft.com/office/officeart/2005/8/layout/pList1"/>
    <dgm:cxn modelId="{12F7051E-5878-4335-9C4C-8D70C82B3DFD}" type="presParOf" srcId="{999ACA1D-8964-491E-948B-2B4311A865BE}" destId="{D297DD54-FE5B-4292-ABFA-4E5D2C7879C2}" srcOrd="7" destOrd="0" presId="urn:microsoft.com/office/officeart/2005/8/layout/pList1"/>
    <dgm:cxn modelId="{E047A694-C274-4B63-9D38-5CF116084253}" type="presParOf" srcId="{999ACA1D-8964-491E-948B-2B4311A865BE}" destId="{52E08980-EEEE-4191-B1B4-C5F4D280652A}" srcOrd="8" destOrd="0" presId="urn:microsoft.com/office/officeart/2005/8/layout/pList1"/>
    <dgm:cxn modelId="{3922C9ED-5D6D-404D-866B-B80E754E37E2}" type="presParOf" srcId="{52E08980-EEEE-4191-B1B4-C5F4D280652A}" destId="{91ED7D03-B981-4D63-8BC5-F68C2218609C}" srcOrd="0" destOrd="0" presId="urn:microsoft.com/office/officeart/2005/8/layout/pList1"/>
    <dgm:cxn modelId="{0EAD49E0-8A63-4301-B642-830983E88295}" type="presParOf" srcId="{52E08980-EEEE-4191-B1B4-C5F4D280652A}" destId="{E0163C32-9AF8-49B9-BECA-DF8214F0287F}" srcOrd="1" destOrd="0" presId="urn:microsoft.com/office/officeart/2005/8/layout/pList1"/>
    <dgm:cxn modelId="{F2D8754A-6D8D-42B9-B8E6-A5AAA076AA00}" type="presParOf" srcId="{999ACA1D-8964-491E-948B-2B4311A865BE}" destId="{96041C91-2E3D-4473-AF7B-FFA4CC4F045E}" srcOrd="9" destOrd="0" presId="urn:microsoft.com/office/officeart/2005/8/layout/pList1"/>
    <dgm:cxn modelId="{97759387-A487-431B-BEA6-71CB4509726A}" type="presParOf" srcId="{999ACA1D-8964-491E-948B-2B4311A865BE}" destId="{1075B023-7D36-46C8-88BC-C592CB5069B9}" srcOrd="10" destOrd="0" presId="urn:microsoft.com/office/officeart/2005/8/layout/pList1"/>
    <dgm:cxn modelId="{B6BFE881-81A4-4FB2-8FD0-F5FD056C59EA}" type="presParOf" srcId="{1075B023-7D36-46C8-88BC-C592CB5069B9}" destId="{ADB9D216-C98E-4857-A651-8117AA498C21}" srcOrd="0" destOrd="0" presId="urn:microsoft.com/office/officeart/2005/8/layout/pList1"/>
    <dgm:cxn modelId="{A8BBA41E-2BDF-4B97-A813-4645E48ACB10}" type="presParOf" srcId="{1075B023-7D36-46C8-88BC-C592CB5069B9}" destId="{ED857B3A-7989-44F0-9291-B956A87A5C5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B91EB7B-0A41-4187-85EB-D6BFAFC1E49F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C25FDEA-C17D-487F-8E87-FA8CD97EA894}">
      <dgm:prSet phldrT="[Tekst]"/>
      <dgm:spPr/>
      <dgm:t>
        <a:bodyPr/>
        <a:lstStyle/>
        <a:p>
          <a:r>
            <a:rPr lang="nl-NL" dirty="0"/>
            <a:t>Schuin dakisolatie binnenzijde</a:t>
          </a:r>
        </a:p>
      </dgm:t>
    </dgm:pt>
    <dgm:pt modelId="{59100B0D-DA7E-46AD-8BD7-BCDB28E52131}" type="parTrans" cxnId="{106FF905-2E09-4832-A2B4-ED67C12BCEF3}">
      <dgm:prSet/>
      <dgm:spPr/>
      <dgm:t>
        <a:bodyPr/>
        <a:lstStyle/>
        <a:p>
          <a:endParaRPr lang="nl-NL"/>
        </a:p>
      </dgm:t>
    </dgm:pt>
    <dgm:pt modelId="{DAAE9482-0A15-4817-A658-E2451C387F63}" type="sibTrans" cxnId="{106FF905-2E09-4832-A2B4-ED67C12BCEF3}">
      <dgm:prSet/>
      <dgm:spPr/>
      <dgm:t>
        <a:bodyPr/>
        <a:lstStyle/>
        <a:p>
          <a:endParaRPr lang="nl-NL"/>
        </a:p>
      </dgm:t>
    </dgm:pt>
    <dgm:pt modelId="{B552F599-4034-447E-872E-E310DF7D252F}">
      <dgm:prSet phldrT="[Tekst]"/>
      <dgm:spPr/>
      <dgm:t>
        <a:bodyPr/>
        <a:lstStyle/>
        <a:p>
          <a:r>
            <a:rPr lang="nl-NL" dirty="0"/>
            <a:t>Schuin dakisolatie buitenzijde</a:t>
          </a:r>
        </a:p>
      </dgm:t>
    </dgm:pt>
    <dgm:pt modelId="{90686459-04EC-48D5-814C-F30E76FE6A6F}" type="parTrans" cxnId="{5850F2DC-3223-40FD-B654-ED3A74A7B733}">
      <dgm:prSet/>
      <dgm:spPr/>
      <dgm:t>
        <a:bodyPr/>
        <a:lstStyle/>
        <a:p>
          <a:endParaRPr lang="nl-NL"/>
        </a:p>
      </dgm:t>
    </dgm:pt>
    <dgm:pt modelId="{85257161-A554-48F5-B108-D1CDC74E2475}" type="sibTrans" cxnId="{5850F2DC-3223-40FD-B654-ED3A74A7B733}">
      <dgm:prSet/>
      <dgm:spPr/>
      <dgm:t>
        <a:bodyPr/>
        <a:lstStyle/>
        <a:p>
          <a:endParaRPr lang="nl-NL"/>
        </a:p>
      </dgm:t>
    </dgm:pt>
    <dgm:pt modelId="{4D3EDA63-9752-4A3F-B4B5-455FC532E632}">
      <dgm:prSet phldrT="[Tekst]"/>
      <dgm:spPr/>
      <dgm:t>
        <a:bodyPr/>
        <a:lstStyle/>
        <a:p>
          <a:r>
            <a:rPr lang="nl-NL" dirty="0"/>
            <a:t>Plat dakisolatie binnenzijde</a:t>
          </a:r>
        </a:p>
      </dgm:t>
    </dgm:pt>
    <dgm:pt modelId="{2F9B8A94-2A73-4B9B-8399-5B94929D6CBC}" type="parTrans" cxnId="{1414136A-DB1E-488B-8FD6-2B549656AB4E}">
      <dgm:prSet/>
      <dgm:spPr/>
      <dgm:t>
        <a:bodyPr/>
        <a:lstStyle/>
        <a:p>
          <a:endParaRPr lang="nl-NL"/>
        </a:p>
      </dgm:t>
    </dgm:pt>
    <dgm:pt modelId="{33EC9551-8CA9-48E3-B650-7E863A0A60BE}" type="sibTrans" cxnId="{1414136A-DB1E-488B-8FD6-2B549656AB4E}">
      <dgm:prSet/>
      <dgm:spPr/>
      <dgm:t>
        <a:bodyPr/>
        <a:lstStyle/>
        <a:p>
          <a:endParaRPr lang="nl-NL"/>
        </a:p>
      </dgm:t>
    </dgm:pt>
    <dgm:pt modelId="{08AB6473-8689-48B4-A362-20A20D82C4E7}">
      <dgm:prSet phldrT="[Tekst]"/>
      <dgm:spPr/>
      <dgm:t>
        <a:bodyPr/>
        <a:lstStyle/>
        <a:p>
          <a:pPr rtl="0"/>
          <a:r>
            <a:rPr lang="nl-NL" dirty="0"/>
            <a:t>Plat dakisolatie buitenzijde</a:t>
          </a:r>
          <a:r>
            <a:rPr lang="nl-NL" dirty="0">
              <a:latin typeface="Inter"/>
            </a:rPr>
            <a:t> </a:t>
          </a:r>
          <a:endParaRPr lang="nl-NL" dirty="0"/>
        </a:p>
      </dgm:t>
    </dgm:pt>
    <dgm:pt modelId="{87D2899C-608A-42BD-B782-FB200C4249AF}" type="parTrans" cxnId="{AEF4DE55-EEA1-4DCF-944D-258662C08CAF}">
      <dgm:prSet/>
      <dgm:spPr/>
      <dgm:t>
        <a:bodyPr/>
        <a:lstStyle/>
        <a:p>
          <a:endParaRPr lang="nl-NL"/>
        </a:p>
      </dgm:t>
    </dgm:pt>
    <dgm:pt modelId="{54345BF5-8E95-4143-8702-AAC455CDE508}" type="sibTrans" cxnId="{AEF4DE55-EEA1-4DCF-944D-258662C08CAF}">
      <dgm:prSet/>
      <dgm:spPr/>
      <dgm:t>
        <a:bodyPr/>
        <a:lstStyle/>
        <a:p>
          <a:endParaRPr lang="nl-NL"/>
        </a:p>
      </dgm:t>
    </dgm:pt>
    <dgm:pt modelId="{D7FAD538-0B9C-4BFE-83FA-7158DE2C154E}">
      <dgm:prSet/>
      <dgm:spPr/>
      <dgm:t>
        <a:bodyPr/>
        <a:lstStyle/>
        <a:p>
          <a:r>
            <a:rPr lang="nl-NL" dirty="0"/>
            <a:t>Zoldervloerisolatie</a:t>
          </a:r>
        </a:p>
      </dgm:t>
    </dgm:pt>
    <dgm:pt modelId="{0CCD7990-ED67-491B-9424-4EFB3FF91C30}" type="parTrans" cxnId="{84142362-6998-4349-9316-0C2046C22416}">
      <dgm:prSet/>
      <dgm:spPr/>
      <dgm:t>
        <a:bodyPr/>
        <a:lstStyle/>
        <a:p>
          <a:endParaRPr lang="nl-NL"/>
        </a:p>
      </dgm:t>
    </dgm:pt>
    <dgm:pt modelId="{E66D94DA-B2CB-4A75-932F-3A4F8284EFF9}" type="sibTrans" cxnId="{84142362-6998-4349-9316-0C2046C22416}">
      <dgm:prSet/>
      <dgm:spPr/>
      <dgm:t>
        <a:bodyPr/>
        <a:lstStyle/>
        <a:p>
          <a:endParaRPr lang="nl-NL"/>
        </a:p>
      </dgm:t>
    </dgm:pt>
    <dgm:pt modelId="{1AF2989E-F18E-47CB-8AEF-7EDAD7E611A1}" type="pres">
      <dgm:prSet presAssocID="{BB91EB7B-0A41-4187-85EB-D6BFAFC1E49F}" presName="Name0" presStyleCnt="0">
        <dgm:presLayoutVars>
          <dgm:dir/>
          <dgm:resizeHandles val="exact"/>
        </dgm:presLayoutVars>
      </dgm:prSet>
      <dgm:spPr/>
    </dgm:pt>
    <dgm:pt modelId="{6359954B-74B6-4EE1-8778-4BA8672C2C86}" type="pres">
      <dgm:prSet presAssocID="{4C25FDEA-C17D-487F-8E87-FA8CD97EA894}" presName="compNode" presStyleCnt="0"/>
      <dgm:spPr/>
    </dgm:pt>
    <dgm:pt modelId="{A25B2030-3D0D-405E-A8BD-5E16AFAFEB80}" type="pres">
      <dgm:prSet presAssocID="{4C25FDEA-C17D-487F-8E87-FA8CD97EA894}" presName="pictRect" presStyleLbl="nod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C5D78E8-2FD5-4834-B693-90B3CC3E0662}" type="pres">
      <dgm:prSet presAssocID="{4C25FDEA-C17D-487F-8E87-FA8CD97EA894}" presName="textRect" presStyleLbl="revTx" presStyleIdx="0" presStyleCnt="5">
        <dgm:presLayoutVars>
          <dgm:bulletEnabled val="1"/>
        </dgm:presLayoutVars>
      </dgm:prSet>
      <dgm:spPr/>
    </dgm:pt>
    <dgm:pt modelId="{4A5A82AD-21A4-4AA1-A1F3-67DA7DF38853}" type="pres">
      <dgm:prSet presAssocID="{DAAE9482-0A15-4817-A658-E2451C387F63}" presName="sibTrans" presStyleLbl="sibTrans2D1" presStyleIdx="0" presStyleCnt="0"/>
      <dgm:spPr/>
    </dgm:pt>
    <dgm:pt modelId="{BDE85E8E-707B-4577-A895-D1F32B65E50C}" type="pres">
      <dgm:prSet presAssocID="{B552F599-4034-447E-872E-E310DF7D252F}" presName="compNode" presStyleCnt="0"/>
      <dgm:spPr/>
    </dgm:pt>
    <dgm:pt modelId="{BD309498-5D9F-48AB-B203-CA53F4431C54}" type="pres">
      <dgm:prSet presAssocID="{B552F599-4034-447E-872E-E310DF7D252F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</dgm:spPr>
    </dgm:pt>
    <dgm:pt modelId="{D95B9A47-E070-42C1-A69E-BE01A841BE50}" type="pres">
      <dgm:prSet presAssocID="{B552F599-4034-447E-872E-E310DF7D252F}" presName="textRect" presStyleLbl="revTx" presStyleIdx="1" presStyleCnt="5">
        <dgm:presLayoutVars>
          <dgm:bulletEnabled val="1"/>
        </dgm:presLayoutVars>
      </dgm:prSet>
      <dgm:spPr/>
    </dgm:pt>
    <dgm:pt modelId="{45127AE8-3479-4AA2-B9A5-214B3886FFF0}" type="pres">
      <dgm:prSet presAssocID="{85257161-A554-48F5-B108-D1CDC74E2475}" presName="sibTrans" presStyleLbl="sibTrans2D1" presStyleIdx="0" presStyleCnt="0"/>
      <dgm:spPr/>
    </dgm:pt>
    <dgm:pt modelId="{659E7619-A6B5-4F1C-9BA3-D2FDBC48C3C9}" type="pres">
      <dgm:prSet presAssocID="{4D3EDA63-9752-4A3F-B4B5-455FC532E632}" presName="compNode" presStyleCnt="0"/>
      <dgm:spPr/>
    </dgm:pt>
    <dgm:pt modelId="{C64F6161-39FC-41EF-8832-295768861830}" type="pres">
      <dgm:prSet presAssocID="{4D3EDA63-9752-4A3F-B4B5-455FC532E632}" presName="pictRect" presStyleLbl="nod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2DE4BA23-1ADC-43AA-8407-31D1B0C5E43B}" type="pres">
      <dgm:prSet presAssocID="{4D3EDA63-9752-4A3F-B4B5-455FC532E632}" presName="textRect" presStyleLbl="revTx" presStyleIdx="2" presStyleCnt="5">
        <dgm:presLayoutVars>
          <dgm:bulletEnabled val="1"/>
        </dgm:presLayoutVars>
      </dgm:prSet>
      <dgm:spPr/>
    </dgm:pt>
    <dgm:pt modelId="{F45C610B-9FD5-41F2-B909-9601AA3617FD}" type="pres">
      <dgm:prSet presAssocID="{33EC9551-8CA9-48E3-B650-7E863A0A60BE}" presName="sibTrans" presStyleLbl="sibTrans2D1" presStyleIdx="0" presStyleCnt="0"/>
      <dgm:spPr/>
    </dgm:pt>
    <dgm:pt modelId="{EDB8205E-071C-4CC6-9867-4D54CDF22CD5}" type="pres">
      <dgm:prSet presAssocID="{08AB6473-8689-48B4-A362-20A20D82C4E7}" presName="compNode" presStyleCnt="0"/>
      <dgm:spPr/>
    </dgm:pt>
    <dgm:pt modelId="{019AE387-53AD-410E-B5F3-19D7001F29A2}" type="pres">
      <dgm:prSet presAssocID="{08AB6473-8689-48B4-A362-20A20D82C4E7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364D3880-E711-4B0E-B50E-9339C9099D27}" type="pres">
      <dgm:prSet presAssocID="{08AB6473-8689-48B4-A362-20A20D82C4E7}" presName="textRect" presStyleLbl="revTx" presStyleIdx="3" presStyleCnt="5">
        <dgm:presLayoutVars>
          <dgm:bulletEnabled val="1"/>
        </dgm:presLayoutVars>
      </dgm:prSet>
      <dgm:spPr/>
    </dgm:pt>
    <dgm:pt modelId="{D0EFA287-96AE-4D96-8B56-C08761C9CFC8}" type="pres">
      <dgm:prSet presAssocID="{54345BF5-8E95-4143-8702-AAC455CDE508}" presName="sibTrans" presStyleLbl="sibTrans2D1" presStyleIdx="0" presStyleCnt="0"/>
      <dgm:spPr/>
    </dgm:pt>
    <dgm:pt modelId="{B80DA93D-1486-494E-A182-08114FDE742D}" type="pres">
      <dgm:prSet presAssocID="{D7FAD538-0B9C-4BFE-83FA-7158DE2C154E}" presName="compNode" presStyleCnt="0"/>
      <dgm:spPr/>
    </dgm:pt>
    <dgm:pt modelId="{1E800C88-7634-422A-B1BA-2DD636088EBE}" type="pres">
      <dgm:prSet presAssocID="{D7FAD538-0B9C-4BFE-83FA-7158DE2C154E}" presName="pictRect" presStyleLbl="node1" presStyleIdx="4" presStyleCnt="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46C94B73-704B-4CE1-A43A-CB8DE3E03A3D}" type="pres">
      <dgm:prSet presAssocID="{D7FAD538-0B9C-4BFE-83FA-7158DE2C154E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106FF905-2E09-4832-A2B4-ED67C12BCEF3}" srcId="{BB91EB7B-0A41-4187-85EB-D6BFAFC1E49F}" destId="{4C25FDEA-C17D-487F-8E87-FA8CD97EA894}" srcOrd="0" destOrd="0" parTransId="{59100B0D-DA7E-46AD-8BD7-BCDB28E52131}" sibTransId="{DAAE9482-0A15-4817-A658-E2451C387F63}"/>
    <dgm:cxn modelId="{D4008F19-2F8F-4975-9E7A-E6EA45F8460D}" type="presOf" srcId="{D7FAD538-0B9C-4BFE-83FA-7158DE2C154E}" destId="{46C94B73-704B-4CE1-A43A-CB8DE3E03A3D}" srcOrd="0" destOrd="0" presId="urn:microsoft.com/office/officeart/2005/8/layout/pList1"/>
    <dgm:cxn modelId="{109D613A-3BF8-4243-B1E6-C385F4235724}" type="presOf" srcId="{DAAE9482-0A15-4817-A658-E2451C387F63}" destId="{4A5A82AD-21A4-4AA1-A1F3-67DA7DF38853}" srcOrd="0" destOrd="0" presId="urn:microsoft.com/office/officeart/2005/8/layout/pList1"/>
    <dgm:cxn modelId="{84142362-6998-4349-9316-0C2046C22416}" srcId="{BB91EB7B-0A41-4187-85EB-D6BFAFC1E49F}" destId="{D7FAD538-0B9C-4BFE-83FA-7158DE2C154E}" srcOrd="4" destOrd="0" parTransId="{0CCD7990-ED67-491B-9424-4EFB3FF91C30}" sibTransId="{E66D94DA-B2CB-4A75-932F-3A4F8284EFF9}"/>
    <dgm:cxn modelId="{1E91B964-8093-4671-B22B-3643E03596ED}" type="presOf" srcId="{08AB6473-8689-48B4-A362-20A20D82C4E7}" destId="{364D3880-E711-4B0E-B50E-9339C9099D27}" srcOrd="0" destOrd="0" presId="urn:microsoft.com/office/officeart/2005/8/layout/pList1"/>
    <dgm:cxn modelId="{F423B667-CCB6-451F-A0C8-1F23638A77DB}" type="presOf" srcId="{B552F599-4034-447E-872E-E310DF7D252F}" destId="{D95B9A47-E070-42C1-A69E-BE01A841BE50}" srcOrd="0" destOrd="0" presId="urn:microsoft.com/office/officeart/2005/8/layout/pList1"/>
    <dgm:cxn modelId="{1414136A-DB1E-488B-8FD6-2B549656AB4E}" srcId="{BB91EB7B-0A41-4187-85EB-D6BFAFC1E49F}" destId="{4D3EDA63-9752-4A3F-B4B5-455FC532E632}" srcOrd="2" destOrd="0" parTransId="{2F9B8A94-2A73-4B9B-8399-5B94929D6CBC}" sibTransId="{33EC9551-8CA9-48E3-B650-7E863A0A60BE}"/>
    <dgm:cxn modelId="{95D1D371-5061-40C8-B836-87AFF9393BFE}" type="presOf" srcId="{4D3EDA63-9752-4A3F-B4B5-455FC532E632}" destId="{2DE4BA23-1ADC-43AA-8407-31D1B0C5E43B}" srcOrd="0" destOrd="0" presId="urn:microsoft.com/office/officeart/2005/8/layout/pList1"/>
    <dgm:cxn modelId="{AEF4DE55-EEA1-4DCF-944D-258662C08CAF}" srcId="{BB91EB7B-0A41-4187-85EB-D6BFAFC1E49F}" destId="{08AB6473-8689-48B4-A362-20A20D82C4E7}" srcOrd="3" destOrd="0" parTransId="{87D2899C-608A-42BD-B782-FB200C4249AF}" sibTransId="{54345BF5-8E95-4143-8702-AAC455CDE508}"/>
    <dgm:cxn modelId="{5217B083-467C-47B0-A350-D004BBE8ACBE}" type="presOf" srcId="{85257161-A554-48F5-B108-D1CDC74E2475}" destId="{45127AE8-3479-4AA2-B9A5-214B3886FFF0}" srcOrd="0" destOrd="0" presId="urn:microsoft.com/office/officeart/2005/8/layout/pList1"/>
    <dgm:cxn modelId="{FFD7BA8A-A4A5-44C9-8C7B-BE0FB3B903F7}" type="presOf" srcId="{54345BF5-8E95-4143-8702-AAC455CDE508}" destId="{D0EFA287-96AE-4D96-8B56-C08761C9CFC8}" srcOrd="0" destOrd="0" presId="urn:microsoft.com/office/officeart/2005/8/layout/pList1"/>
    <dgm:cxn modelId="{EC0165D6-DEB3-4896-8BDC-8BEB7CAC690F}" type="presOf" srcId="{4C25FDEA-C17D-487F-8E87-FA8CD97EA894}" destId="{6C5D78E8-2FD5-4834-B693-90B3CC3E0662}" srcOrd="0" destOrd="0" presId="urn:microsoft.com/office/officeart/2005/8/layout/pList1"/>
    <dgm:cxn modelId="{5850F2DC-3223-40FD-B654-ED3A74A7B733}" srcId="{BB91EB7B-0A41-4187-85EB-D6BFAFC1E49F}" destId="{B552F599-4034-447E-872E-E310DF7D252F}" srcOrd="1" destOrd="0" parTransId="{90686459-04EC-48D5-814C-F30E76FE6A6F}" sibTransId="{85257161-A554-48F5-B108-D1CDC74E2475}"/>
    <dgm:cxn modelId="{56BC0FEB-06BE-45F6-BAB8-4E219679FDB7}" type="presOf" srcId="{33EC9551-8CA9-48E3-B650-7E863A0A60BE}" destId="{F45C610B-9FD5-41F2-B909-9601AA3617FD}" srcOrd="0" destOrd="0" presId="urn:microsoft.com/office/officeart/2005/8/layout/pList1"/>
    <dgm:cxn modelId="{EEDDADF7-8A2B-4B61-B15B-7DB68BB9EEAC}" type="presOf" srcId="{BB91EB7B-0A41-4187-85EB-D6BFAFC1E49F}" destId="{1AF2989E-F18E-47CB-8AEF-7EDAD7E611A1}" srcOrd="0" destOrd="0" presId="urn:microsoft.com/office/officeart/2005/8/layout/pList1"/>
    <dgm:cxn modelId="{6CDF6588-C9FE-4A4A-8833-6275C2469E5D}" type="presParOf" srcId="{1AF2989E-F18E-47CB-8AEF-7EDAD7E611A1}" destId="{6359954B-74B6-4EE1-8778-4BA8672C2C86}" srcOrd="0" destOrd="0" presId="urn:microsoft.com/office/officeart/2005/8/layout/pList1"/>
    <dgm:cxn modelId="{B4F2F97C-FA2A-4C81-8CF4-80C38182AF09}" type="presParOf" srcId="{6359954B-74B6-4EE1-8778-4BA8672C2C86}" destId="{A25B2030-3D0D-405E-A8BD-5E16AFAFEB80}" srcOrd="0" destOrd="0" presId="urn:microsoft.com/office/officeart/2005/8/layout/pList1"/>
    <dgm:cxn modelId="{C913BA62-0A91-422B-AD90-87B5EFDCDFF0}" type="presParOf" srcId="{6359954B-74B6-4EE1-8778-4BA8672C2C86}" destId="{6C5D78E8-2FD5-4834-B693-90B3CC3E0662}" srcOrd="1" destOrd="0" presId="urn:microsoft.com/office/officeart/2005/8/layout/pList1"/>
    <dgm:cxn modelId="{3A01DE1D-4395-4654-BDA1-E0EBCC5A7CD1}" type="presParOf" srcId="{1AF2989E-F18E-47CB-8AEF-7EDAD7E611A1}" destId="{4A5A82AD-21A4-4AA1-A1F3-67DA7DF38853}" srcOrd="1" destOrd="0" presId="urn:microsoft.com/office/officeart/2005/8/layout/pList1"/>
    <dgm:cxn modelId="{386E55C1-BF5D-4990-BED6-C994CD84CC36}" type="presParOf" srcId="{1AF2989E-F18E-47CB-8AEF-7EDAD7E611A1}" destId="{BDE85E8E-707B-4577-A895-D1F32B65E50C}" srcOrd="2" destOrd="0" presId="urn:microsoft.com/office/officeart/2005/8/layout/pList1"/>
    <dgm:cxn modelId="{344AC26F-0D11-4DFA-869E-61859476228E}" type="presParOf" srcId="{BDE85E8E-707B-4577-A895-D1F32B65E50C}" destId="{BD309498-5D9F-48AB-B203-CA53F4431C54}" srcOrd="0" destOrd="0" presId="urn:microsoft.com/office/officeart/2005/8/layout/pList1"/>
    <dgm:cxn modelId="{D6592019-CC2E-4D71-BC37-6333F5288AAE}" type="presParOf" srcId="{BDE85E8E-707B-4577-A895-D1F32B65E50C}" destId="{D95B9A47-E070-42C1-A69E-BE01A841BE50}" srcOrd="1" destOrd="0" presId="urn:microsoft.com/office/officeart/2005/8/layout/pList1"/>
    <dgm:cxn modelId="{90D6439B-1388-4FB6-A136-448FF5E37BFB}" type="presParOf" srcId="{1AF2989E-F18E-47CB-8AEF-7EDAD7E611A1}" destId="{45127AE8-3479-4AA2-B9A5-214B3886FFF0}" srcOrd="3" destOrd="0" presId="urn:microsoft.com/office/officeart/2005/8/layout/pList1"/>
    <dgm:cxn modelId="{D20F38EE-E7E2-44A7-BD08-2BEABD5C6D51}" type="presParOf" srcId="{1AF2989E-F18E-47CB-8AEF-7EDAD7E611A1}" destId="{659E7619-A6B5-4F1C-9BA3-D2FDBC48C3C9}" srcOrd="4" destOrd="0" presId="urn:microsoft.com/office/officeart/2005/8/layout/pList1"/>
    <dgm:cxn modelId="{562CF437-EEBA-44AB-B866-D690328E1792}" type="presParOf" srcId="{659E7619-A6B5-4F1C-9BA3-D2FDBC48C3C9}" destId="{C64F6161-39FC-41EF-8832-295768861830}" srcOrd="0" destOrd="0" presId="urn:microsoft.com/office/officeart/2005/8/layout/pList1"/>
    <dgm:cxn modelId="{7804FEED-AD0F-4010-AD1B-D7637F2E7EFE}" type="presParOf" srcId="{659E7619-A6B5-4F1C-9BA3-D2FDBC48C3C9}" destId="{2DE4BA23-1ADC-43AA-8407-31D1B0C5E43B}" srcOrd="1" destOrd="0" presId="urn:microsoft.com/office/officeart/2005/8/layout/pList1"/>
    <dgm:cxn modelId="{9BF4AFE8-3D49-45AD-B02B-5F00B84F7DD2}" type="presParOf" srcId="{1AF2989E-F18E-47CB-8AEF-7EDAD7E611A1}" destId="{F45C610B-9FD5-41F2-B909-9601AA3617FD}" srcOrd="5" destOrd="0" presId="urn:microsoft.com/office/officeart/2005/8/layout/pList1"/>
    <dgm:cxn modelId="{64059D68-A343-4EA1-8F71-080184FAA984}" type="presParOf" srcId="{1AF2989E-F18E-47CB-8AEF-7EDAD7E611A1}" destId="{EDB8205E-071C-4CC6-9867-4D54CDF22CD5}" srcOrd="6" destOrd="0" presId="urn:microsoft.com/office/officeart/2005/8/layout/pList1"/>
    <dgm:cxn modelId="{7BD2B31C-81B0-4FF4-8D9A-F268EB69DB90}" type="presParOf" srcId="{EDB8205E-071C-4CC6-9867-4D54CDF22CD5}" destId="{019AE387-53AD-410E-B5F3-19D7001F29A2}" srcOrd="0" destOrd="0" presId="urn:microsoft.com/office/officeart/2005/8/layout/pList1"/>
    <dgm:cxn modelId="{06EA8757-E507-4D3B-8E54-6AF362E2869D}" type="presParOf" srcId="{EDB8205E-071C-4CC6-9867-4D54CDF22CD5}" destId="{364D3880-E711-4B0E-B50E-9339C9099D27}" srcOrd="1" destOrd="0" presId="urn:microsoft.com/office/officeart/2005/8/layout/pList1"/>
    <dgm:cxn modelId="{4506D5A4-E77F-4AFC-92D4-C50DEABD9B07}" type="presParOf" srcId="{1AF2989E-F18E-47CB-8AEF-7EDAD7E611A1}" destId="{D0EFA287-96AE-4D96-8B56-C08761C9CFC8}" srcOrd="7" destOrd="0" presId="urn:microsoft.com/office/officeart/2005/8/layout/pList1"/>
    <dgm:cxn modelId="{ECDF37F0-8120-43AD-8578-452452840ADE}" type="presParOf" srcId="{1AF2989E-F18E-47CB-8AEF-7EDAD7E611A1}" destId="{B80DA93D-1486-494E-A182-08114FDE742D}" srcOrd="8" destOrd="0" presId="urn:microsoft.com/office/officeart/2005/8/layout/pList1"/>
    <dgm:cxn modelId="{B7CFB7EF-0F2A-4AED-BE04-A973E5F37FF3}" type="presParOf" srcId="{B80DA93D-1486-494E-A182-08114FDE742D}" destId="{1E800C88-7634-422A-B1BA-2DD636088EBE}" srcOrd="0" destOrd="0" presId="urn:microsoft.com/office/officeart/2005/8/layout/pList1"/>
    <dgm:cxn modelId="{60D19C9E-065B-47AD-81E5-6F381FE43DB5}" type="presParOf" srcId="{B80DA93D-1486-494E-A182-08114FDE742D}" destId="{46C94B73-704B-4CE1-A43A-CB8DE3E03A3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B91EB7B-0A41-4187-85EB-D6BFAFC1E49F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C25FDEA-C17D-487F-8E87-FA8CD97EA894}">
      <dgm:prSet phldrT="[Tekst]"/>
      <dgm:spPr/>
      <dgm:t>
        <a:bodyPr/>
        <a:lstStyle/>
        <a:p>
          <a:r>
            <a:rPr lang="nl-NL" dirty="0">
              <a:solidFill>
                <a:schemeClr val="tx1">
                  <a:lumMod val="25000"/>
                  <a:lumOff val="75000"/>
                </a:schemeClr>
              </a:solidFill>
            </a:rPr>
            <a:t>Schuin dakisolatie binnenzijde</a:t>
          </a:r>
        </a:p>
      </dgm:t>
    </dgm:pt>
    <dgm:pt modelId="{59100B0D-DA7E-46AD-8BD7-BCDB28E52131}" type="parTrans" cxnId="{106FF905-2E09-4832-A2B4-ED67C12BCEF3}">
      <dgm:prSet/>
      <dgm:spPr/>
      <dgm:t>
        <a:bodyPr/>
        <a:lstStyle/>
        <a:p>
          <a:endParaRPr lang="nl-NL"/>
        </a:p>
      </dgm:t>
    </dgm:pt>
    <dgm:pt modelId="{DAAE9482-0A15-4817-A658-E2451C387F63}" type="sibTrans" cxnId="{106FF905-2E09-4832-A2B4-ED67C12BCEF3}">
      <dgm:prSet/>
      <dgm:spPr/>
      <dgm:t>
        <a:bodyPr/>
        <a:lstStyle/>
        <a:p>
          <a:endParaRPr lang="nl-NL"/>
        </a:p>
      </dgm:t>
    </dgm:pt>
    <dgm:pt modelId="{B552F599-4034-447E-872E-E310DF7D252F}">
      <dgm:prSet phldrT="[Tekst]"/>
      <dgm:spPr/>
      <dgm:t>
        <a:bodyPr/>
        <a:lstStyle/>
        <a:p>
          <a:r>
            <a:rPr lang="nl-NL" dirty="0">
              <a:solidFill>
                <a:schemeClr val="bg1">
                  <a:lumMod val="75000"/>
                </a:schemeClr>
              </a:solidFill>
            </a:rPr>
            <a:t>Schuin dakisolatie buitenzijde</a:t>
          </a:r>
        </a:p>
      </dgm:t>
    </dgm:pt>
    <dgm:pt modelId="{90686459-04EC-48D5-814C-F30E76FE6A6F}" type="parTrans" cxnId="{5850F2DC-3223-40FD-B654-ED3A74A7B733}">
      <dgm:prSet/>
      <dgm:spPr/>
      <dgm:t>
        <a:bodyPr/>
        <a:lstStyle/>
        <a:p>
          <a:endParaRPr lang="nl-NL"/>
        </a:p>
      </dgm:t>
    </dgm:pt>
    <dgm:pt modelId="{85257161-A554-48F5-B108-D1CDC74E2475}" type="sibTrans" cxnId="{5850F2DC-3223-40FD-B654-ED3A74A7B733}">
      <dgm:prSet/>
      <dgm:spPr/>
      <dgm:t>
        <a:bodyPr/>
        <a:lstStyle/>
        <a:p>
          <a:endParaRPr lang="nl-NL"/>
        </a:p>
      </dgm:t>
    </dgm:pt>
    <dgm:pt modelId="{4D3EDA63-9752-4A3F-B4B5-455FC532E632}">
      <dgm:prSet phldrT="[Tekst]"/>
      <dgm:spPr/>
      <dgm:t>
        <a:bodyPr/>
        <a:lstStyle/>
        <a:p>
          <a:r>
            <a:rPr lang="nl-NL" dirty="0">
              <a:solidFill>
                <a:schemeClr val="bg1">
                  <a:lumMod val="75000"/>
                </a:schemeClr>
              </a:solidFill>
            </a:rPr>
            <a:t>Plat dakisolatie binnenzijde</a:t>
          </a:r>
        </a:p>
      </dgm:t>
    </dgm:pt>
    <dgm:pt modelId="{2F9B8A94-2A73-4B9B-8399-5B94929D6CBC}" type="parTrans" cxnId="{1414136A-DB1E-488B-8FD6-2B549656AB4E}">
      <dgm:prSet/>
      <dgm:spPr/>
      <dgm:t>
        <a:bodyPr/>
        <a:lstStyle/>
        <a:p>
          <a:endParaRPr lang="nl-NL"/>
        </a:p>
      </dgm:t>
    </dgm:pt>
    <dgm:pt modelId="{33EC9551-8CA9-48E3-B650-7E863A0A60BE}" type="sibTrans" cxnId="{1414136A-DB1E-488B-8FD6-2B549656AB4E}">
      <dgm:prSet/>
      <dgm:spPr/>
      <dgm:t>
        <a:bodyPr/>
        <a:lstStyle/>
        <a:p>
          <a:endParaRPr lang="nl-NL"/>
        </a:p>
      </dgm:t>
    </dgm:pt>
    <dgm:pt modelId="{08AB6473-8689-48B4-A362-20A20D82C4E7}">
      <dgm:prSet phldrT="[Tekst]"/>
      <dgm:spPr/>
      <dgm:t>
        <a:bodyPr/>
        <a:lstStyle/>
        <a:p>
          <a:pPr rtl="0"/>
          <a:r>
            <a:rPr lang="nl-NL" dirty="0"/>
            <a:t>Plat dakisolatie buitenzijde</a:t>
          </a:r>
          <a:r>
            <a:rPr lang="nl-NL" dirty="0">
              <a:latin typeface="Inter"/>
            </a:rPr>
            <a:t> </a:t>
          </a:r>
          <a:endParaRPr lang="nl-NL" dirty="0"/>
        </a:p>
      </dgm:t>
    </dgm:pt>
    <dgm:pt modelId="{87D2899C-608A-42BD-B782-FB200C4249AF}" type="parTrans" cxnId="{AEF4DE55-EEA1-4DCF-944D-258662C08CAF}">
      <dgm:prSet/>
      <dgm:spPr/>
      <dgm:t>
        <a:bodyPr/>
        <a:lstStyle/>
        <a:p>
          <a:endParaRPr lang="nl-NL"/>
        </a:p>
      </dgm:t>
    </dgm:pt>
    <dgm:pt modelId="{54345BF5-8E95-4143-8702-AAC455CDE508}" type="sibTrans" cxnId="{AEF4DE55-EEA1-4DCF-944D-258662C08CAF}">
      <dgm:prSet/>
      <dgm:spPr/>
      <dgm:t>
        <a:bodyPr/>
        <a:lstStyle/>
        <a:p>
          <a:endParaRPr lang="nl-NL"/>
        </a:p>
      </dgm:t>
    </dgm:pt>
    <dgm:pt modelId="{D7FAD538-0B9C-4BFE-83FA-7158DE2C154E}">
      <dgm:prSet/>
      <dgm:spPr/>
      <dgm:t>
        <a:bodyPr/>
        <a:lstStyle/>
        <a:p>
          <a:r>
            <a:rPr lang="nl-NL" dirty="0">
              <a:solidFill>
                <a:schemeClr val="bg1">
                  <a:lumMod val="75000"/>
                </a:schemeClr>
              </a:solidFill>
            </a:rPr>
            <a:t>Zoldervloerisolatie</a:t>
          </a:r>
        </a:p>
      </dgm:t>
    </dgm:pt>
    <dgm:pt modelId="{0CCD7990-ED67-491B-9424-4EFB3FF91C30}" type="parTrans" cxnId="{84142362-6998-4349-9316-0C2046C22416}">
      <dgm:prSet/>
      <dgm:spPr/>
      <dgm:t>
        <a:bodyPr/>
        <a:lstStyle/>
        <a:p>
          <a:endParaRPr lang="nl-NL"/>
        </a:p>
      </dgm:t>
    </dgm:pt>
    <dgm:pt modelId="{E66D94DA-B2CB-4A75-932F-3A4F8284EFF9}" type="sibTrans" cxnId="{84142362-6998-4349-9316-0C2046C22416}">
      <dgm:prSet/>
      <dgm:spPr/>
      <dgm:t>
        <a:bodyPr/>
        <a:lstStyle/>
        <a:p>
          <a:endParaRPr lang="nl-NL"/>
        </a:p>
      </dgm:t>
    </dgm:pt>
    <dgm:pt modelId="{1AF2989E-F18E-47CB-8AEF-7EDAD7E611A1}" type="pres">
      <dgm:prSet presAssocID="{BB91EB7B-0A41-4187-85EB-D6BFAFC1E49F}" presName="Name0" presStyleCnt="0">
        <dgm:presLayoutVars>
          <dgm:dir/>
          <dgm:resizeHandles val="exact"/>
        </dgm:presLayoutVars>
      </dgm:prSet>
      <dgm:spPr/>
    </dgm:pt>
    <dgm:pt modelId="{6359954B-74B6-4EE1-8778-4BA8672C2C86}" type="pres">
      <dgm:prSet presAssocID="{4C25FDEA-C17D-487F-8E87-FA8CD97EA894}" presName="compNode" presStyleCnt="0"/>
      <dgm:spPr/>
    </dgm:pt>
    <dgm:pt modelId="{A25B2030-3D0D-405E-A8BD-5E16AFAFEB80}" type="pres">
      <dgm:prSet presAssocID="{4C25FDEA-C17D-487F-8E87-FA8CD97EA894}" presName="pictRect" presStyleLbl="node1" presStyleIdx="0" presStyleCnt="5"/>
      <dgm:spPr>
        <a:blipFill>
          <a:blip xmlns:r="http://schemas.openxmlformats.org/officeDocument/2006/relationships" r:embed="rId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C5D78E8-2FD5-4834-B693-90B3CC3E0662}" type="pres">
      <dgm:prSet presAssocID="{4C25FDEA-C17D-487F-8E87-FA8CD97EA894}" presName="textRect" presStyleLbl="revTx" presStyleIdx="0" presStyleCnt="5">
        <dgm:presLayoutVars>
          <dgm:bulletEnabled val="1"/>
        </dgm:presLayoutVars>
      </dgm:prSet>
      <dgm:spPr/>
    </dgm:pt>
    <dgm:pt modelId="{4A5A82AD-21A4-4AA1-A1F3-67DA7DF38853}" type="pres">
      <dgm:prSet presAssocID="{DAAE9482-0A15-4817-A658-E2451C387F63}" presName="sibTrans" presStyleLbl="sibTrans2D1" presStyleIdx="0" presStyleCnt="0"/>
      <dgm:spPr/>
    </dgm:pt>
    <dgm:pt modelId="{BDE85E8E-707B-4577-A895-D1F32B65E50C}" type="pres">
      <dgm:prSet presAssocID="{B552F599-4034-447E-872E-E310DF7D252F}" presName="compNode" presStyleCnt="0"/>
      <dgm:spPr/>
    </dgm:pt>
    <dgm:pt modelId="{BD309498-5D9F-48AB-B203-CA53F4431C54}" type="pres">
      <dgm:prSet presAssocID="{B552F599-4034-447E-872E-E310DF7D252F}" presName="pictRect" presStyleLbl="node1" presStyleIdx="1" presStyleCnt="5"/>
      <dgm:spPr>
        <a:blipFill rotWithShape="1">
          <a:blip xmlns:r="http://schemas.openxmlformats.org/officeDocument/2006/relationships" r:embed="rId2">
            <a:alphaModFix amt="20000"/>
            <a:grayscl/>
          </a:blip>
          <a:srcRect/>
          <a:stretch>
            <a:fillRect l="-18000" r="-18000"/>
          </a:stretch>
        </a:blipFill>
      </dgm:spPr>
    </dgm:pt>
    <dgm:pt modelId="{D95B9A47-E070-42C1-A69E-BE01A841BE50}" type="pres">
      <dgm:prSet presAssocID="{B552F599-4034-447E-872E-E310DF7D252F}" presName="textRect" presStyleLbl="revTx" presStyleIdx="1" presStyleCnt="5">
        <dgm:presLayoutVars>
          <dgm:bulletEnabled val="1"/>
        </dgm:presLayoutVars>
      </dgm:prSet>
      <dgm:spPr/>
    </dgm:pt>
    <dgm:pt modelId="{45127AE8-3479-4AA2-B9A5-214B3886FFF0}" type="pres">
      <dgm:prSet presAssocID="{85257161-A554-48F5-B108-D1CDC74E2475}" presName="sibTrans" presStyleLbl="sibTrans2D1" presStyleIdx="0" presStyleCnt="0"/>
      <dgm:spPr/>
    </dgm:pt>
    <dgm:pt modelId="{659E7619-A6B5-4F1C-9BA3-D2FDBC48C3C9}" type="pres">
      <dgm:prSet presAssocID="{4D3EDA63-9752-4A3F-B4B5-455FC532E632}" presName="compNode" presStyleCnt="0"/>
      <dgm:spPr/>
    </dgm:pt>
    <dgm:pt modelId="{C64F6161-39FC-41EF-8832-295768861830}" type="pres">
      <dgm:prSet presAssocID="{4D3EDA63-9752-4A3F-B4B5-455FC532E632}" presName="pictRect" presStyleLbl="node1" presStyleIdx="2" presStyleCnt="5"/>
      <dgm:spPr>
        <a:blipFill>
          <a:blip xmlns:r="http://schemas.openxmlformats.org/officeDocument/2006/relationships"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2DE4BA23-1ADC-43AA-8407-31D1B0C5E43B}" type="pres">
      <dgm:prSet presAssocID="{4D3EDA63-9752-4A3F-B4B5-455FC532E632}" presName="textRect" presStyleLbl="revTx" presStyleIdx="2" presStyleCnt="5">
        <dgm:presLayoutVars>
          <dgm:bulletEnabled val="1"/>
        </dgm:presLayoutVars>
      </dgm:prSet>
      <dgm:spPr/>
    </dgm:pt>
    <dgm:pt modelId="{F45C610B-9FD5-41F2-B909-9601AA3617FD}" type="pres">
      <dgm:prSet presAssocID="{33EC9551-8CA9-48E3-B650-7E863A0A60BE}" presName="sibTrans" presStyleLbl="sibTrans2D1" presStyleIdx="0" presStyleCnt="0"/>
      <dgm:spPr/>
    </dgm:pt>
    <dgm:pt modelId="{EDB8205E-071C-4CC6-9867-4D54CDF22CD5}" type="pres">
      <dgm:prSet presAssocID="{08AB6473-8689-48B4-A362-20A20D82C4E7}" presName="compNode" presStyleCnt="0"/>
      <dgm:spPr/>
    </dgm:pt>
    <dgm:pt modelId="{019AE387-53AD-410E-B5F3-19D7001F29A2}" type="pres">
      <dgm:prSet presAssocID="{08AB6473-8689-48B4-A362-20A20D82C4E7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364D3880-E711-4B0E-B50E-9339C9099D27}" type="pres">
      <dgm:prSet presAssocID="{08AB6473-8689-48B4-A362-20A20D82C4E7}" presName="textRect" presStyleLbl="revTx" presStyleIdx="3" presStyleCnt="5">
        <dgm:presLayoutVars>
          <dgm:bulletEnabled val="1"/>
        </dgm:presLayoutVars>
      </dgm:prSet>
      <dgm:spPr/>
    </dgm:pt>
    <dgm:pt modelId="{D0EFA287-96AE-4D96-8B56-C08761C9CFC8}" type="pres">
      <dgm:prSet presAssocID="{54345BF5-8E95-4143-8702-AAC455CDE508}" presName="sibTrans" presStyleLbl="sibTrans2D1" presStyleIdx="0" presStyleCnt="0"/>
      <dgm:spPr/>
    </dgm:pt>
    <dgm:pt modelId="{B80DA93D-1486-494E-A182-08114FDE742D}" type="pres">
      <dgm:prSet presAssocID="{D7FAD538-0B9C-4BFE-83FA-7158DE2C154E}" presName="compNode" presStyleCnt="0"/>
      <dgm:spPr/>
    </dgm:pt>
    <dgm:pt modelId="{1E800C88-7634-422A-B1BA-2DD636088EBE}" type="pres">
      <dgm:prSet presAssocID="{D7FAD538-0B9C-4BFE-83FA-7158DE2C154E}" presName="pictRect" presStyleLbl="node1" presStyleIdx="4" presStyleCnt="5"/>
      <dgm:spPr>
        <a:blipFill rotWithShape="1">
          <a:blip xmlns:r="http://schemas.openxmlformats.org/officeDocument/2006/relationships" r:embed="rId5">
            <a:grayscl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46C94B73-704B-4CE1-A43A-CB8DE3E03A3D}" type="pres">
      <dgm:prSet presAssocID="{D7FAD538-0B9C-4BFE-83FA-7158DE2C154E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106FF905-2E09-4832-A2B4-ED67C12BCEF3}" srcId="{BB91EB7B-0A41-4187-85EB-D6BFAFC1E49F}" destId="{4C25FDEA-C17D-487F-8E87-FA8CD97EA894}" srcOrd="0" destOrd="0" parTransId="{59100B0D-DA7E-46AD-8BD7-BCDB28E52131}" sibTransId="{DAAE9482-0A15-4817-A658-E2451C387F63}"/>
    <dgm:cxn modelId="{D4008F19-2F8F-4975-9E7A-E6EA45F8460D}" type="presOf" srcId="{D7FAD538-0B9C-4BFE-83FA-7158DE2C154E}" destId="{46C94B73-704B-4CE1-A43A-CB8DE3E03A3D}" srcOrd="0" destOrd="0" presId="urn:microsoft.com/office/officeart/2005/8/layout/pList1"/>
    <dgm:cxn modelId="{109D613A-3BF8-4243-B1E6-C385F4235724}" type="presOf" srcId="{DAAE9482-0A15-4817-A658-E2451C387F63}" destId="{4A5A82AD-21A4-4AA1-A1F3-67DA7DF38853}" srcOrd="0" destOrd="0" presId="urn:microsoft.com/office/officeart/2005/8/layout/pList1"/>
    <dgm:cxn modelId="{84142362-6998-4349-9316-0C2046C22416}" srcId="{BB91EB7B-0A41-4187-85EB-D6BFAFC1E49F}" destId="{D7FAD538-0B9C-4BFE-83FA-7158DE2C154E}" srcOrd="4" destOrd="0" parTransId="{0CCD7990-ED67-491B-9424-4EFB3FF91C30}" sibTransId="{E66D94DA-B2CB-4A75-932F-3A4F8284EFF9}"/>
    <dgm:cxn modelId="{1E91B964-8093-4671-B22B-3643E03596ED}" type="presOf" srcId="{08AB6473-8689-48B4-A362-20A20D82C4E7}" destId="{364D3880-E711-4B0E-B50E-9339C9099D27}" srcOrd="0" destOrd="0" presId="urn:microsoft.com/office/officeart/2005/8/layout/pList1"/>
    <dgm:cxn modelId="{F423B667-CCB6-451F-A0C8-1F23638A77DB}" type="presOf" srcId="{B552F599-4034-447E-872E-E310DF7D252F}" destId="{D95B9A47-E070-42C1-A69E-BE01A841BE50}" srcOrd="0" destOrd="0" presId="urn:microsoft.com/office/officeart/2005/8/layout/pList1"/>
    <dgm:cxn modelId="{1414136A-DB1E-488B-8FD6-2B549656AB4E}" srcId="{BB91EB7B-0A41-4187-85EB-D6BFAFC1E49F}" destId="{4D3EDA63-9752-4A3F-B4B5-455FC532E632}" srcOrd="2" destOrd="0" parTransId="{2F9B8A94-2A73-4B9B-8399-5B94929D6CBC}" sibTransId="{33EC9551-8CA9-48E3-B650-7E863A0A60BE}"/>
    <dgm:cxn modelId="{95D1D371-5061-40C8-B836-87AFF9393BFE}" type="presOf" srcId="{4D3EDA63-9752-4A3F-B4B5-455FC532E632}" destId="{2DE4BA23-1ADC-43AA-8407-31D1B0C5E43B}" srcOrd="0" destOrd="0" presId="urn:microsoft.com/office/officeart/2005/8/layout/pList1"/>
    <dgm:cxn modelId="{AEF4DE55-EEA1-4DCF-944D-258662C08CAF}" srcId="{BB91EB7B-0A41-4187-85EB-D6BFAFC1E49F}" destId="{08AB6473-8689-48B4-A362-20A20D82C4E7}" srcOrd="3" destOrd="0" parTransId="{87D2899C-608A-42BD-B782-FB200C4249AF}" sibTransId="{54345BF5-8E95-4143-8702-AAC455CDE508}"/>
    <dgm:cxn modelId="{5217B083-467C-47B0-A350-D004BBE8ACBE}" type="presOf" srcId="{85257161-A554-48F5-B108-D1CDC74E2475}" destId="{45127AE8-3479-4AA2-B9A5-214B3886FFF0}" srcOrd="0" destOrd="0" presId="urn:microsoft.com/office/officeart/2005/8/layout/pList1"/>
    <dgm:cxn modelId="{FFD7BA8A-A4A5-44C9-8C7B-BE0FB3B903F7}" type="presOf" srcId="{54345BF5-8E95-4143-8702-AAC455CDE508}" destId="{D0EFA287-96AE-4D96-8B56-C08761C9CFC8}" srcOrd="0" destOrd="0" presId="urn:microsoft.com/office/officeart/2005/8/layout/pList1"/>
    <dgm:cxn modelId="{EC0165D6-DEB3-4896-8BDC-8BEB7CAC690F}" type="presOf" srcId="{4C25FDEA-C17D-487F-8E87-FA8CD97EA894}" destId="{6C5D78E8-2FD5-4834-B693-90B3CC3E0662}" srcOrd="0" destOrd="0" presId="urn:microsoft.com/office/officeart/2005/8/layout/pList1"/>
    <dgm:cxn modelId="{5850F2DC-3223-40FD-B654-ED3A74A7B733}" srcId="{BB91EB7B-0A41-4187-85EB-D6BFAFC1E49F}" destId="{B552F599-4034-447E-872E-E310DF7D252F}" srcOrd="1" destOrd="0" parTransId="{90686459-04EC-48D5-814C-F30E76FE6A6F}" sibTransId="{85257161-A554-48F5-B108-D1CDC74E2475}"/>
    <dgm:cxn modelId="{56BC0FEB-06BE-45F6-BAB8-4E219679FDB7}" type="presOf" srcId="{33EC9551-8CA9-48E3-B650-7E863A0A60BE}" destId="{F45C610B-9FD5-41F2-B909-9601AA3617FD}" srcOrd="0" destOrd="0" presId="urn:microsoft.com/office/officeart/2005/8/layout/pList1"/>
    <dgm:cxn modelId="{EEDDADF7-8A2B-4B61-B15B-7DB68BB9EEAC}" type="presOf" srcId="{BB91EB7B-0A41-4187-85EB-D6BFAFC1E49F}" destId="{1AF2989E-F18E-47CB-8AEF-7EDAD7E611A1}" srcOrd="0" destOrd="0" presId="urn:microsoft.com/office/officeart/2005/8/layout/pList1"/>
    <dgm:cxn modelId="{6CDF6588-C9FE-4A4A-8833-6275C2469E5D}" type="presParOf" srcId="{1AF2989E-F18E-47CB-8AEF-7EDAD7E611A1}" destId="{6359954B-74B6-4EE1-8778-4BA8672C2C86}" srcOrd="0" destOrd="0" presId="urn:microsoft.com/office/officeart/2005/8/layout/pList1"/>
    <dgm:cxn modelId="{B4F2F97C-FA2A-4C81-8CF4-80C38182AF09}" type="presParOf" srcId="{6359954B-74B6-4EE1-8778-4BA8672C2C86}" destId="{A25B2030-3D0D-405E-A8BD-5E16AFAFEB80}" srcOrd="0" destOrd="0" presId="urn:microsoft.com/office/officeart/2005/8/layout/pList1"/>
    <dgm:cxn modelId="{C913BA62-0A91-422B-AD90-87B5EFDCDFF0}" type="presParOf" srcId="{6359954B-74B6-4EE1-8778-4BA8672C2C86}" destId="{6C5D78E8-2FD5-4834-B693-90B3CC3E0662}" srcOrd="1" destOrd="0" presId="urn:microsoft.com/office/officeart/2005/8/layout/pList1"/>
    <dgm:cxn modelId="{3A01DE1D-4395-4654-BDA1-E0EBCC5A7CD1}" type="presParOf" srcId="{1AF2989E-F18E-47CB-8AEF-7EDAD7E611A1}" destId="{4A5A82AD-21A4-4AA1-A1F3-67DA7DF38853}" srcOrd="1" destOrd="0" presId="urn:microsoft.com/office/officeart/2005/8/layout/pList1"/>
    <dgm:cxn modelId="{386E55C1-BF5D-4990-BED6-C994CD84CC36}" type="presParOf" srcId="{1AF2989E-F18E-47CB-8AEF-7EDAD7E611A1}" destId="{BDE85E8E-707B-4577-A895-D1F32B65E50C}" srcOrd="2" destOrd="0" presId="urn:microsoft.com/office/officeart/2005/8/layout/pList1"/>
    <dgm:cxn modelId="{344AC26F-0D11-4DFA-869E-61859476228E}" type="presParOf" srcId="{BDE85E8E-707B-4577-A895-D1F32B65E50C}" destId="{BD309498-5D9F-48AB-B203-CA53F4431C54}" srcOrd="0" destOrd="0" presId="urn:microsoft.com/office/officeart/2005/8/layout/pList1"/>
    <dgm:cxn modelId="{D6592019-CC2E-4D71-BC37-6333F5288AAE}" type="presParOf" srcId="{BDE85E8E-707B-4577-A895-D1F32B65E50C}" destId="{D95B9A47-E070-42C1-A69E-BE01A841BE50}" srcOrd="1" destOrd="0" presId="urn:microsoft.com/office/officeart/2005/8/layout/pList1"/>
    <dgm:cxn modelId="{90D6439B-1388-4FB6-A136-448FF5E37BFB}" type="presParOf" srcId="{1AF2989E-F18E-47CB-8AEF-7EDAD7E611A1}" destId="{45127AE8-3479-4AA2-B9A5-214B3886FFF0}" srcOrd="3" destOrd="0" presId="urn:microsoft.com/office/officeart/2005/8/layout/pList1"/>
    <dgm:cxn modelId="{D20F38EE-E7E2-44A7-BD08-2BEABD5C6D51}" type="presParOf" srcId="{1AF2989E-F18E-47CB-8AEF-7EDAD7E611A1}" destId="{659E7619-A6B5-4F1C-9BA3-D2FDBC48C3C9}" srcOrd="4" destOrd="0" presId="urn:microsoft.com/office/officeart/2005/8/layout/pList1"/>
    <dgm:cxn modelId="{562CF437-EEBA-44AB-B866-D690328E1792}" type="presParOf" srcId="{659E7619-A6B5-4F1C-9BA3-D2FDBC48C3C9}" destId="{C64F6161-39FC-41EF-8832-295768861830}" srcOrd="0" destOrd="0" presId="urn:microsoft.com/office/officeart/2005/8/layout/pList1"/>
    <dgm:cxn modelId="{7804FEED-AD0F-4010-AD1B-D7637F2E7EFE}" type="presParOf" srcId="{659E7619-A6B5-4F1C-9BA3-D2FDBC48C3C9}" destId="{2DE4BA23-1ADC-43AA-8407-31D1B0C5E43B}" srcOrd="1" destOrd="0" presId="urn:microsoft.com/office/officeart/2005/8/layout/pList1"/>
    <dgm:cxn modelId="{9BF4AFE8-3D49-45AD-B02B-5F00B84F7DD2}" type="presParOf" srcId="{1AF2989E-F18E-47CB-8AEF-7EDAD7E611A1}" destId="{F45C610B-9FD5-41F2-B909-9601AA3617FD}" srcOrd="5" destOrd="0" presId="urn:microsoft.com/office/officeart/2005/8/layout/pList1"/>
    <dgm:cxn modelId="{64059D68-A343-4EA1-8F71-080184FAA984}" type="presParOf" srcId="{1AF2989E-F18E-47CB-8AEF-7EDAD7E611A1}" destId="{EDB8205E-071C-4CC6-9867-4D54CDF22CD5}" srcOrd="6" destOrd="0" presId="urn:microsoft.com/office/officeart/2005/8/layout/pList1"/>
    <dgm:cxn modelId="{7BD2B31C-81B0-4FF4-8D9A-F268EB69DB90}" type="presParOf" srcId="{EDB8205E-071C-4CC6-9867-4D54CDF22CD5}" destId="{019AE387-53AD-410E-B5F3-19D7001F29A2}" srcOrd="0" destOrd="0" presId="urn:microsoft.com/office/officeart/2005/8/layout/pList1"/>
    <dgm:cxn modelId="{06EA8757-E507-4D3B-8E54-6AF362E2869D}" type="presParOf" srcId="{EDB8205E-071C-4CC6-9867-4D54CDF22CD5}" destId="{364D3880-E711-4B0E-B50E-9339C9099D27}" srcOrd="1" destOrd="0" presId="urn:microsoft.com/office/officeart/2005/8/layout/pList1"/>
    <dgm:cxn modelId="{4506D5A4-E77F-4AFC-92D4-C50DEABD9B07}" type="presParOf" srcId="{1AF2989E-F18E-47CB-8AEF-7EDAD7E611A1}" destId="{D0EFA287-96AE-4D96-8B56-C08761C9CFC8}" srcOrd="7" destOrd="0" presId="urn:microsoft.com/office/officeart/2005/8/layout/pList1"/>
    <dgm:cxn modelId="{ECDF37F0-8120-43AD-8578-452452840ADE}" type="presParOf" srcId="{1AF2989E-F18E-47CB-8AEF-7EDAD7E611A1}" destId="{B80DA93D-1486-494E-A182-08114FDE742D}" srcOrd="8" destOrd="0" presId="urn:microsoft.com/office/officeart/2005/8/layout/pList1"/>
    <dgm:cxn modelId="{B7CFB7EF-0F2A-4AED-BE04-A973E5F37FF3}" type="presParOf" srcId="{B80DA93D-1486-494E-A182-08114FDE742D}" destId="{1E800C88-7634-422A-B1BA-2DD636088EBE}" srcOrd="0" destOrd="0" presId="urn:microsoft.com/office/officeart/2005/8/layout/pList1"/>
    <dgm:cxn modelId="{60D19C9E-065B-47AD-81E5-6F381FE43DB5}" type="presParOf" srcId="{B80DA93D-1486-494E-A182-08114FDE742D}" destId="{46C94B73-704B-4CE1-A43A-CB8DE3E03A3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5B33838-4455-484E-B321-2B9FAF0A2D69}" type="doc">
      <dgm:prSet loTypeId="urn:microsoft.com/office/officeart/2005/8/layout/h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l-NL"/>
        </a:p>
      </dgm:t>
    </dgm:pt>
    <dgm:pt modelId="{55E1E9DA-7075-4C31-85E9-659ED5245A11}">
      <dgm:prSet phldrT="[Tekst]" custT="1"/>
      <dgm:spPr/>
      <dgm:t>
        <a:bodyPr/>
        <a:lstStyle/>
        <a:p>
          <a:r>
            <a:rPr lang="nl-NL" sz="2400" b="0" dirty="0"/>
            <a:t>Vanaf </a:t>
          </a:r>
          <a:r>
            <a:rPr lang="nl-NL" sz="2400" b="1" dirty="0"/>
            <a:t>1975</a:t>
          </a:r>
          <a:endParaRPr lang="nl-NL" sz="2400" b="0" dirty="0"/>
        </a:p>
      </dgm:t>
    </dgm:pt>
    <dgm:pt modelId="{4BB856C0-099E-437D-AE95-F5806C546E04}" type="parTrans" cxnId="{E3326038-7D08-44C1-BBCC-F9B8CC5D6E1F}">
      <dgm:prSet/>
      <dgm:spPr/>
      <dgm:t>
        <a:bodyPr/>
        <a:lstStyle/>
        <a:p>
          <a:endParaRPr lang="nl-NL" sz="1200"/>
        </a:p>
      </dgm:t>
    </dgm:pt>
    <dgm:pt modelId="{E95BEE93-6BD5-47EA-B5E8-E5D8F7FE0B04}" type="sibTrans" cxnId="{E3326038-7D08-44C1-BBCC-F9B8CC5D6E1F}">
      <dgm:prSet/>
      <dgm:spPr/>
      <dgm:t>
        <a:bodyPr/>
        <a:lstStyle/>
        <a:p>
          <a:endParaRPr lang="nl-NL" sz="1200"/>
        </a:p>
      </dgm:t>
    </dgm:pt>
    <dgm:pt modelId="{959C18DB-6925-4DCB-862F-984834906BB0}">
      <dgm:prSet phldrT="[Tekst]" custT="1"/>
      <dgm:spPr/>
      <dgm:t>
        <a:bodyPr/>
        <a:lstStyle/>
        <a:p>
          <a:r>
            <a:rPr lang="nl-NL" sz="2400" b="0" dirty="0"/>
            <a:t>Tot </a:t>
          </a:r>
          <a:r>
            <a:rPr lang="nl-NL" sz="2400" b="1" dirty="0"/>
            <a:t>1975</a:t>
          </a:r>
          <a:endParaRPr lang="nl-NL" sz="2400" dirty="0"/>
        </a:p>
      </dgm:t>
    </dgm:pt>
    <dgm:pt modelId="{0727A0C5-0A58-4095-BBD7-43D3859033A3}" type="parTrans" cxnId="{C1271718-F00C-4433-AA84-FBB53E2CB054}">
      <dgm:prSet/>
      <dgm:spPr/>
      <dgm:t>
        <a:bodyPr/>
        <a:lstStyle/>
        <a:p>
          <a:endParaRPr lang="nl-NL" sz="1200"/>
        </a:p>
      </dgm:t>
    </dgm:pt>
    <dgm:pt modelId="{376BB27B-4327-4B58-A70D-3D46FBF3128C}" type="sibTrans" cxnId="{C1271718-F00C-4433-AA84-FBB53E2CB054}">
      <dgm:prSet/>
      <dgm:spPr/>
      <dgm:t>
        <a:bodyPr/>
        <a:lstStyle/>
        <a:p>
          <a:endParaRPr lang="nl-NL" sz="1200"/>
        </a:p>
      </dgm:t>
    </dgm:pt>
    <dgm:pt modelId="{E91E9663-7D8D-4342-ACAD-9B5871BD8EE5}">
      <dgm:prSet custT="1"/>
      <dgm:spPr/>
      <dgm:t>
        <a:bodyPr/>
        <a:lstStyle/>
        <a:p>
          <a:r>
            <a:rPr lang="nl-NL" sz="2400" b="0" dirty="0"/>
            <a:t>Vanaf </a:t>
          </a:r>
          <a:r>
            <a:rPr lang="nl-NL" sz="2400" b="1" dirty="0"/>
            <a:t>1990</a:t>
          </a:r>
        </a:p>
      </dgm:t>
    </dgm:pt>
    <dgm:pt modelId="{8EDD3D65-097B-41AF-AC0A-56485BF446B7}" type="parTrans" cxnId="{47C4C87B-6C38-4588-B526-9AB9EBD35E0C}">
      <dgm:prSet/>
      <dgm:spPr/>
      <dgm:t>
        <a:bodyPr/>
        <a:lstStyle/>
        <a:p>
          <a:endParaRPr lang="nl-NL" sz="1200"/>
        </a:p>
      </dgm:t>
    </dgm:pt>
    <dgm:pt modelId="{85710D17-8B94-471B-B08C-08409468A428}" type="sibTrans" cxnId="{47C4C87B-6C38-4588-B526-9AB9EBD35E0C}">
      <dgm:prSet/>
      <dgm:spPr/>
      <dgm:t>
        <a:bodyPr/>
        <a:lstStyle/>
        <a:p>
          <a:endParaRPr lang="nl-NL" sz="1200"/>
        </a:p>
      </dgm:t>
    </dgm:pt>
    <dgm:pt modelId="{908EEC7C-6E39-44A9-953A-411D7D4C2C5E}">
      <dgm:prSet phldrT="[Tekst]" custT="1"/>
      <dgm:spPr/>
      <dgm:t>
        <a:bodyPr/>
        <a:lstStyle/>
        <a:p>
          <a:r>
            <a:rPr lang="nl-NL" sz="1800" dirty="0"/>
            <a:t>Geen Dakisolatie</a:t>
          </a:r>
          <a:br>
            <a:rPr lang="nl-NL" sz="1800" dirty="0"/>
          </a:br>
          <a:endParaRPr lang="nl-NL" sz="1800" dirty="0"/>
        </a:p>
      </dgm:t>
    </dgm:pt>
    <dgm:pt modelId="{3BE88AA2-704B-4511-B727-4C5B02C3B607}" type="parTrans" cxnId="{11D03C72-C3F7-40D4-9A0A-F3D6E09E51ED}">
      <dgm:prSet/>
      <dgm:spPr/>
      <dgm:t>
        <a:bodyPr/>
        <a:lstStyle/>
        <a:p>
          <a:endParaRPr lang="nl-NL" sz="1200"/>
        </a:p>
      </dgm:t>
    </dgm:pt>
    <dgm:pt modelId="{2EB6BC55-7F99-47BA-90FF-1B0A8B7865B9}" type="sibTrans" cxnId="{11D03C72-C3F7-40D4-9A0A-F3D6E09E51ED}">
      <dgm:prSet/>
      <dgm:spPr/>
      <dgm:t>
        <a:bodyPr/>
        <a:lstStyle/>
        <a:p>
          <a:endParaRPr lang="nl-NL" sz="1200"/>
        </a:p>
      </dgm:t>
    </dgm:pt>
    <dgm:pt modelId="{6DC2AAC6-8844-49F1-BB96-02F33B166146}">
      <dgm:prSet phldrT="[Tekst]" custT="1"/>
      <dgm:spPr/>
      <dgm:t>
        <a:bodyPr/>
        <a:lstStyle/>
        <a:p>
          <a:r>
            <a:rPr lang="nl-NL" sz="1800" dirty="0"/>
            <a:t>Matige Dakisolatie Rc 1,3</a:t>
          </a:r>
        </a:p>
      </dgm:t>
    </dgm:pt>
    <dgm:pt modelId="{ED815D55-BCEF-4899-80F8-464B0CCBA9F1}" type="parTrans" cxnId="{D6E652A4-3FAE-4308-9F52-8510AA66FCF5}">
      <dgm:prSet/>
      <dgm:spPr/>
      <dgm:t>
        <a:bodyPr/>
        <a:lstStyle/>
        <a:p>
          <a:endParaRPr lang="nl-NL" sz="1200"/>
        </a:p>
      </dgm:t>
    </dgm:pt>
    <dgm:pt modelId="{39C3073A-5AC8-45C2-9931-9A444CB04B94}" type="sibTrans" cxnId="{D6E652A4-3FAE-4308-9F52-8510AA66FCF5}">
      <dgm:prSet/>
      <dgm:spPr/>
      <dgm:t>
        <a:bodyPr/>
        <a:lstStyle/>
        <a:p>
          <a:endParaRPr lang="nl-NL" sz="1200"/>
        </a:p>
      </dgm:t>
    </dgm:pt>
    <dgm:pt modelId="{13650519-E59A-44A9-98F8-A99202D8F5E1}">
      <dgm:prSet custT="1"/>
      <dgm:spPr/>
      <dgm:t>
        <a:bodyPr/>
        <a:lstStyle/>
        <a:p>
          <a:r>
            <a:rPr lang="nl-NL" sz="1800" dirty="0"/>
            <a:t>Redelijke Dakisolatie</a:t>
          </a:r>
          <a:br>
            <a:rPr lang="nl-NL" sz="1800" dirty="0"/>
          </a:br>
          <a:r>
            <a:rPr lang="nl-NL" sz="1800" dirty="0"/>
            <a:t>Rc 2,5</a:t>
          </a:r>
        </a:p>
      </dgm:t>
    </dgm:pt>
    <dgm:pt modelId="{66475505-C073-46A5-B4EA-B97D58DB4184}" type="parTrans" cxnId="{AABA4BED-D647-4A3D-BED4-74454A20F998}">
      <dgm:prSet/>
      <dgm:spPr/>
      <dgm:t>
        <a:bodyPr/>
        <a:lstStyle/>
        <a:p>
          <a:endParaRPr lang="nl-NL" sz="1200"/>
        </a:p>
      </dgm:t>
    </dgm:pt>
    <dgm:pt modelId="{7909E24F-FCE8-4D47-A742-A9F05DC83DBC}" type="sibTrans" cxnId="{AABA4BED-D647-4A3D-BED4-74454A20F998}">
      <dgm:prSet/>
      <dgm:spPr/>
      <dgm:t>
        <a:bodyPr/>
        <a:lstStyle/>
        <a:p>
          <a:endParaRPr lang="nl-NL" sz="1200"/>
        </a:p>
      </dgm:t>
    </dgm:pt>
    <dgm:pt modelId="{BA6F2EF3-CB33-4D49-9846-067B9E84A92A}" type="pres">
      <dgm:prSet presAssocID="{25B33838-4455-484E-B321-2B9FAF0A2D69}" presName="Name0" presStyleCnt="0">
        <dgm:presLayoutVars>
          <dgm:dir/>
          <dgm:animLvl val="lvl"/>
          <dgm:resizeHandles val="exact"/>
        </dgm:presLayoutVars>
      </dgm:prSet>
      <dgm:spPr/>
    </dgm:pt>
    <dgm:pt modelId="{072C7DC8-ADFA-4DB6-9ECC-6DBF4705F843}" type="pres">
      <dgm:prSet presAssocID="{25B33838-4455-484E-B321-2B9FAF0A2D69}" presName="dummy" presStyleCnt="0"/>
      <dgm:spPr/>
    </dgm:pt>
    <dgm:pt modelId="{80553FCE-89BE-4F95-941C-22B26892FCA7}" type="pres">
      <dgm:prSet presAssocID="{25B33838-4455-484E-B321-2B9FAF0A2D69}" presName="linH" presStyleCnt="0"/>
      <dgm:spPr/>
    </dgm:pt>
    <dgm:pt modelId="{7DACE323-498C-4BE9-BC77-1AC6700E3655}" type="pres">
      <dgm:prSet presAssocID="{25B33838-4455-484E-B321-2B9FAF0A2D69}" presName="padding1" presStyleCnt="0"/>
      <dgm:spPr/>
    </dgm:pt>
    <dgm:pt modelId="{A16BBDE9-1313-4C93-85C5-D14F36B0EC33}" type="pres">
      <dgm:prSet presAssocID="{959C18DB-6925-4DCB-862F-984834906BB0}" presName="linV" presStyleCnt="0"/>
      <dgm:spPr/>
    </dgm:pt>
    <dgm:pt modelId="{30DC97F6-0E1A-42B8-B7EE-036858D869B6}" type="pres">
      <dgm:prSet presAssocID="{959C18DB-6925-4DCB-862F-984834906BB0}" presName="spVertical1" presStyleCnt="0"/>
      <dgm:spPr/>
    </dgm:pt>
    <dgm:pt modelId="{871688EB-2FFE-4386-8F78-0CA4BC70AC5F}" type="pres">
      <dgm:prSet presAssocID="{959C18DB-6925-4DCB-862F-984834906BB0}" presName="parTx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070297D9-3E42-4498-81E4-09141E50784F}" type="pres">
      <dgm:prSet presAssocID="{959C18DB-6925-4DCB-862F-984834906BB0}" presName="spVertical2" presStyleCnt="0"/>
      <dgm:spPr/>
    </dgm:pt>
    <dgm:pt modelId="{DD6EEECB-8F23-46B4-9C9A-7FABE2BE9544}" type="pres">
      <dgm:prSet presAssocID="{959C18DB-6925-4DCB-862F-984834906BB0}" presName="spVertical3" presStyleCnt="0"/>
      <dgm:spPr/>
    </dgm:pt>
    <dgm:pt modelId="{A6884460-45D2-4007-A82E-288F4FFAAF54}" type="pres">
      <dgm:prSet presAssocID="{959C18DB-6925-4DCB-862F-984834906BB0}" presName="desTx" presStyleLbl="revTx" presStyleIdx="1" presStyleCnt="6">
        <dgm:presLayoutVars>
          <dgm:bulletEnabled val="1"/>
        </dgm:presLayoutVars>
      </dgm:prSet>
      <dgm:spPr/>
    </dgm:pt>
    <dgm:pt modelId="{1C248C3E-8B7C-46C6-91F5-915EB2FB94BF}" type="pres">
      <dgm:prSet presAssocID="{376BB27B-4327-4B58-A70D-3D46FBF3128C}" presName="space" presStyleCnt="0"/>
      <dgm:spPr/>
    </dgm:pt>
    <dgm:pt modelId="{D139B551-42A6-4DB2-A426-B40D5EA1F7C0}" type="pres">
      <dgm:prSet presAssocID="{55E1E9DA-7075-4C31-85E9-659ED5245A11}" presName="linV" presStyleCnt="0"/>
      <dgm:spPr/>
    </dgm:pt>
    <dgm:pt modelId="{39D0F90F-8FC8-4019-8175-C2F50FC1B159}" type="pres">
      <dgm:prSet presAssocID="{55E1E9DA-7075-4C31-85E9-659ED5245A11}" presName="spVertical1" presStyleCnt="0"/>
      <dgm:spPr/>
    </dgm:pt>
    <dgm:pt modelId="{62E79943-195F-4FF0-AA96-10D918D0B762}" type="pres">
      <dgm:prSet presAssocID="{55E1E9DA-7075-4C31-85E9-659ED5245A11}" presName="parTx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0EBD0C7-5C4A-4ADF-A67D-646C1A766E87}" type="pres">
      <dgm:prSet presAssocID="{55E1E9DA-7075-4C31-85E9-659ED5245A11}" presName="spVertical2" presStyleCnt="0"/>
      <dgm:spPr/>
    </dgm:pt>
    <dgm:pt modelId="{9C38C6BC-7672-4EE2-869D-9E2E743ACE0F}" type="pres">
      <dgm:prSet presAssocID="{55E1E9DA-7075-4C31-85E9-659ED5245A11}" presName="spVertical3" presStyleCnt="0"/>
      <dgm:spPr/>
    </dgm:pt>
    <dgm:pt modelId="{186AF9E6-2B1B-44EA-9256-F9D9ED3D4FB1}" type="pres">
      <dgm:prSet presAssocID="{55E1E9DA-7075-4C31-85E9-659ED5245A11}" presName="desTx" presStyleLbl="revTx" presStyleIdx="3" presStyleCnt="6">
        <dgm:presLayoutVars>
          <dgm:bulletEnabled val="1"/>
        </dgm:presLayoutVars>
      </dgm:prSet>
      <dgm:spPr/>
    </dgm:pt>
    <dgm:pt modelId="{28228B6B-A697-4381-8ABA-E74BD5B1F47B}" type="pres">
      <dgm:prSet presAssocID="{E95BEE93-6BD5-47EA-B5E8-E5D8F7FE0B04}" presName="space" presStyleCnt="0"/>
      <dgm:spPr/>
    </dgm:pt>
    <dgm:pt modelId="{A6E56E4D-E734-4C7E-9C02-FBD4392EE073}" type="pres">
      <dgm:prSet presAssocID="{E91E9663-7D8D-4342-ACAD-9B5871BD8EE5}" presName="linV" presStyleCnt="0"/>
      <dgm:spPr/>
    </dgm:pt>
    <dgm:pt modelId="{6C9F391A-97ED-46BB-A72C-3985833E68CE}" type="pres">
      <dgm:prSet presAssocID="{E91E9663-7D8D-4342-ACAD-9B5871BD8EE5}" presName="spVertical1" presStyleCnt="0"/>
      <dgm:spPr/>
    </dgm:pt>
    <dgm:pt modelId="{2A11227A-1245-4577-AA9E-D5055D5A8E1B}" type="pres">
      <dgm:prSet presAssocID="{E91E9663-7D8D-4342-ACAD-9B5871BD8EE5}" presName="parTx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5A42E93E-2ECF-4721-8DB4-A36047CB1148}" type="pres">
      <dgm:prSet presAssocID="{E91E9663-7D8D-4342-ACAD-9B5871BD8EE5}" presName="spVertical2" presStyleCnt="0"/>
      <dgm:spPr/>
    </dgm:pt>
    <dgm:pt modelId="{42A79DA9-025E-43D9-B296-EA9A3C1DF8C5}" type="pres">
      <dgm:prSet presAssocID="{E91E9663-7D8D-4342-ACAD-9B5871BD8EE5}" presName="spVertical3" presStyleCnt="0"/>
      <dgm:spPr/>
    </dgm:pt>
    <dgm:pt modelId="{100C1F42-864D-49E3-93F7-3F094DCBE97E}" type="pres">
      <dgm:prSet presAssocID="{E91E9663-7D8D-4342-ACAD-9B5871BD8EE5}" presName="desTx" presStyleLbl="revTx" presStyleIdx="5" presStyleCnt="6">
        <dgm:presLayoutVars>
          <dgm:bulletEnabled val="1"/>
        </dgm:presLayoutVars>
      </dgm:prSet>
      <dgm:spPr/>
    </dgm:pt>
    <dgm:pt modelId="{7CB06FD4-2D9F-4E7E-A700-1CC79435EA31}" type="pres">
      <dgm:prSet presAssocID="{25B33838-4455-484E-B321-2B9FAF0A2D69}" presName="padding2" presStyleCnt="0"/>
      <dgm:spPr/>
    </dgm:pt>
    <dgm:pt modelId="{A4A1CE8D-C4A1-4AED-B32A-2371CB079A94}" type="pres">
      <dgm:prSet presAssocID="{25B33838-4455-484E-B321-2B9FAF0A2D69}" presName="negArrow" presStyleCnt="0"/>
      <dgm:spPr/>
    </dgm:pt>
    <dgm:pt modelId="{06388399-B923-4741-8399-2D2A68BDA370}" type="pres">
      <dgm:prSet presAssocID="{25B33838-4455-484E-B321-2B9FAF0A2D69}" presName="backgroundArrow" presStyleLbl="node1" presStyleIdx="0" presStyleCnt="1" custLinFactNeighborX="-11" custLinFactNeighborY="-725"/>
      <dgm:spPr>
        <a:solidFill>
          <a:srgbClr val="D2E9D3"/>
        </a:solidFill>
      </dgm:spPr>
    </dgm:pt>
  </dgm:ptLst>
  <dgm:cxnLst>
    <dgm:cxn modelId="{3395CF09-5911-41A6-AC31-78CAF9120672}" type="presOf" srcId="{55E1E9DA-7075-4C31-85E9-659ED5245A11}" destId="{62E79943-195F-4FF0-AA96-10D918D0B762}" srcOrd="0" destOrd="0" presId="urn:microsoft.com/office/officeart/2005/8/layout/hProcess3"/>
    <dgm:cxn modelId="{C1271718-F00C-4433-AA84-FBB53E2CB054}" srcId="{25B33838-4455-484E-B321-2B9FAF0A2D69}" destId="{959C18DB-6925-4DCB-862F-984834906BB0}" srcOrd="0" destOrd="0" parTransId="{0727A0C5-0A58-4095-BBD7-43D3859033A3}" sibTransId="{376BB27B-4327-4B58-A70D-3D46FBF3128C}"/>
    <dgm:cxn modelId="{E3326038-7D08-44C1-BBCC-F9B8CC5D6E1F}" srcId="{25B33838-4455-484E-B321-2B9FAF0A2D69}" destId="{55E1E9DA-7075-4C31-85E9-659ED5245A11}" srcOrd="1" destOrd="0" parTransId="{4BB856C0-099E-437D-AE95-F5806C546E04}" sibTransId="{E95BEE93-6BD5-47EA-B5E8-E5D8F7FE0B04}"/>
    <dgm:cxn modelId="{628CEF5E-7A3F-4999-A7D7-5EA79A6B4EF4}" type="presOf" srcId="{959C18DB-6925-4DCB-862F-984834906BB0}" destId="{871688EB-2FFE-4386-8F78-0CA4BC70AC5F}" srcOrd="0" destOrd="0" presId="urn:microsoft.com/office/officeart/2005/8/layout/hProcess3"/>
    <dgm:cxn modelId="{11D03C72-C3F7-40D4-9A0A-F3D6E09E51ED}" srcId="{959C18DB-6925-4DCB-862F-984834906BB0}" destId="{908EEC7C-6E39-44A9-953A-411D7D4C2C5E}" srcOrd="0" destOrd="0" parTransId="{3BE88AA2-704B-4511-B727-4C5B02C3B607}" sibTransId="{2EB6BC55-7F99-47BA-90FF-1B0A8B7865B9}"/>
    <dgm:cxn modelId="{FB6F2773-8AA3-4201-9983-764033306F6A}" type="presOf" srcId="{6DC2AAC6-8844-49F1-BB96-02F33B166146}" destId="{186AF9E6-2B1B-44EA-9256-F9D9ED3D4FB1}" srcOrd="0" destOrd="0" presId="urn:microsoft.com/office/officeart/2005/8/layout/hProcess3"/>
    <dgm:cxn modelId="{47C4C87B-6C38-4588-B526-9AB9EBD35E0C}" srcId="{25B33838-4455-484E-B321-2B9FAF0A2D69}" destId="{E91E9663-7D8D-4342-ACAD-9B5871BD8EE5}" srcOrd="2" destOrd="0" parTransId="{8EDD3D65-097B-41AF-AC0A-56485BF446B7}" sibTransId="{85710D17-8B94-471B-B08C-08409468A428}"/>
    <dgm:cxn modelId="{D61A248B-2E37-4878-8A15-D91300F49BA5}" type="presOf" srcId="{908EEC7C-6E39-44A9-953A-411D7D4C2C5E}" destId="{A6884460-45D2-4007-A82E-288F4FFAAF54}" srcOrd="0" destOrd="0" presId="urn:microsoft.com/office/officeart/2005/8/layout/hProcess3"/>
    <dgm:cxn modelId="{28CBEBA2-DFD9-4765-9AB6-0B4FFDBADB6F}" type="presOf" srcId="{13650519-E59A-44A9-98F8-A99202D8F5E1}" destId="{100C1F42-864D-49E3-93F7-3F094DCBE97E}" srcOrd="0" destOrd="0" presId="urn:microsoft.com/office/officeart/2005/8/layout/hProcess3"/>
    <dgm:cxn modelId="{D6E652A4-3FAE-4308-9F52-8510AA66FCF5}" srcId="{55E1E9DA-7075-4C31-85E9-659ED5245A11}" destId="{6DC2AAC6-8844-49F1-BB96-02F33B166146}" srcOrd="0" destOrd="0" parTransId="{ED815D55-BCEF-4899-80F8-464B0CCBA9F1}" sibTransId="{39C3073A-5AC8-45C2-9931-9A444CB04B94}"/>
    <dgm:cxn modelId="{69E6F3BA-9AD5-4AC5-88F5-8141ACCFFA25}" type="presOf" srcId="{25B33838-4455-484E-B321-2B9FAF0A2D69}" destId="{BA6F2EF3-CB33-4D49-9846-067B9E84A92A}" srcOrd="0" destOrd="0" presId="urn:microsoft.com/office/officeart/2005/8/layout/hProcess3"/>
    <dgm:cxn modelId="{363DF1BC-8FE1-43ED-BDEE-4DA727C86918}" type="presOf" srcId="{E91E9663-7D8D-4342-ACAD-9B5871BD8EE5}" destId="{2A11227A-1245-4577-AA9E-D5055D5A8E1B}" srcOrd="0" destOrd="0" presId="urn:microsoft.com/office/officeart/2005/8/layout/hProcess3"/>
    <dgm:cxn modelId="{AABA4BED-D647-4A3D-BED4-74454A20F998}" srcId="{E91E9663-7D8D-4342-ACAD-9B5871BD8EE5}" destId="{13650519-E59A-44A9-98F8-A99202D8F5E1}" srcOrd="0" destOrd="0" parTransId="{66475505-C073-46A5-B4EA-B97D58DB4184}" sibTransId="{7909E24F-FCE8-4D47-A742-A9F05DC83DBC}"/>
    <dgm:cxn modelId="{C7639ABC-BDD2-4832-9DE6-90B76E651EDB}" type="presParOf" srcId="{BA6F2EF3-CB33-4D49-9846-067B9E84A92A}" destId="{072C7DC8-ADFA-4DB6-9ECC-6DBF4705F843}" srcOrd="0" destOrd="0" presId="urn:microsoft.com/office/officeart/2005/8/layout/hProcess3"/>
    <dgm:cxn modelId="{DAE4B3A7-4CC5-4329-AC22-1EAB20B39181}" type="presParOf" srcId="{BA6F2EF3-CB33-4D49-9846-067B9E84A92A}" destId="{80553FCE-89BE-4F95-941C-22B26892FCA7}" srcOrd="1" destOrd="0" presId="urn:microsoft.com/office/officeart/2005/8/layout/hProcess3"/>
    <dgm:cxn modelId="{524D67A6-C5B2-4395-9035-97DF03DCF992}" type="presParOf" srcId="{80553FCE-89BE-4F95-941C-22B26892FCA7}" destId="{7DACE323-498C-4BE9-BC77-1AC6700E3655}" srcOrd="0" destOrd="0" presId="urn:microsoft.com/office/officeart/2005/8/layout/hProcess3"/>
    <dgm:cxn modelId="{A99B05E4-7618-447E-8DE8-75D2B7714310}" type="presParOf" srcId="{80553FCE-89BE-4F95-941C-22B26892FCA7}" destId="{A16BBDE9-1313-4C93-85C5-D14F36B0EC33}" srcOrd="1" destOrd="0" presId="urn:microsoft.com/office/officeart/2005/8/layout/hProcess3"/>
    <dgm:cxn modelId="{F252F98D-B3C9-480E-AC48-69B14FE9995F}" type="presParOf" srcId="{A16BBDE9-1313-4C93-85C5-D14F36B0EC33}" destId="{30DC97F6-0E1A-42B8-B7EE-036858D869B6}" srcOrd="0" destOrd="0" presId="urn:microsoft.com/office/officeart/2005/8/layout/hProcess3"/>
    <dgm:cxn modelId="{9AFCD994-1090-4AF7-80DF-0EE7E999F4FB}" type="presParOf" srcId="{A16BBDE9-1313-4C93-85C5-D14F36B0EC33}" destId="{871688EB-2FFE-4386-8F78-0CA4BC70AC5F}" srcOrd="1" destOrd="0" presId="urn:microsoft.com/office/officeart/2005/8/layout/hProcess3"/>
    <dgm:cxn modelId="{57CB9E8F-7867-4170-BD55-56E15F98795B}" type="presParOf" srcId="{A16BBDE9-1313-4C93-85C5-D14F36B0EC33}" destId="{070297D9-3E42-4498-81E4-09141E50784F}" srcOrd="2" destOrd="0" presId="urn:microsoft.com/office/officeart/2005/8/layout/hProcess3"/>
    <dgm:cxn modelId="{2D702BFE-9A47-4F7E-BB74-C55B442F6909}" type="presParOf" srcId="{A16BBDE9-1313-4C93-85C5-D14F36B0EC33}" destId="{DD6EEECB-8F23-46B4-9C9A-7FABE2BE9544}" srcOrd="3" destOrd="0" presId="urn:microsoft.com/office/officeart/2005/8/layout/hProcess3"/>
    <dgm:cxn modelId="{B38E4453-3B35-4677-92C0-D493995CC748}" type="presParOf" srcId="{A16BBDE9-1313-4C93-85C5-D14F36B0EC33}" destId="{A6884460-45D2-4007-A82E-288F4FFAAF54}" srcOrd="4" destOrd="0" presId="urn:microsoft.com/office/officeart/2005/8/layout/hProcess3"/>
    <dgm:cxn modelId="{36BE1D20-B525-4FF0-814A-B9E93072A2A4}" type="presParOf" srcId="{80553FCE-89BE-4F95-941C-22B26892FCA7}" destId="{1C248C3E-8B7C-46C6-91F5-915EB2FB94BF}" srcOrd="2" destOrd="0" presId="urn:microsoft.com/office/officeart/2005/8/layout/hProcess3"/>
    <dgm:cxn modelId="{E0821CDD-E24D-406F-9F86-214B686D85AF}" type="presParOf" srcId="{80553FCE-89BE-4F95-941C-22B26892FCA7}" destId="{D139B551-42A6-4DB2-A426-B40D5EA1F7C0}" srcOrd="3" destOrd="0" presId="urn:microsoft.com/office/officeart/2005/8/layout/hProcess3"/>
    <dgm:cxn modelId="{17B75120-1153-41DF-962E-D23A6B98E611}" type="presParOf" srcId="{D139B551-42A6-4DB2-A426-B40D5EA1F7C0}" destId="{39D0F90F-8FC8-4019-8175-C2F50FC1B159}" srcOrd="0" destOrd="0" presId="urn:microsoft.com/office/officeart/2005/8/layout/hProcess3"/>
    <dgm:cxn modelId="{8D448996-B0B0-4EDC-8A95-961C87C2591E}" type="presParOf" srcId="{D139B551-42A6-4DB2-A426-B40D5EA1F7C0}" destId="{62E79943-195F-4FF0-AA96-10D918D0B762}" srcOrd="1" destOrd="0" presId="urn:microsoft.com/office/officeart/2005/8/layout/hProcess3"/>
    <dgm:cxn modelId="{D338A390-876E-47A1-BECC-4143B173E5E7}" type="presParOf" srcId="{D139B551-42A6-4DB2-A426-B40D5EA1F7C0}" destId="{40EBD0C7-5C4A-4ADF-A67D-646C1A766E87}" srcOrd="2" destOrd="0" presId="urn:microsoft.com/office/officeart/2005/8/layout/hProcess3"/>
    <dgm:cxn modelId="{76FF85C8-EBF0-4FBF-97EA-C7AA04CF29F0}" type="presParOf" srcId="{D139B551-42A6-4DB2-A426-B40D5EA1F7C0}" destId="{9C38C6BC-7672-4EE2-869D-9E2E743ACE0F}" srcOrd="3" destOrd="0" presId="urn:microsoft.com/office/officeart/2005/8/layout/hProcess3"/>
    <dgm:cxn modelId="{57640C9C-1CCD-4D9F-BDB0-54EDEE24A1C0}" type="presParOf" srcId="{D139B551-42A6-4DB2-A426-B40D5EA1F7C0}" destId="{186AF9E6-2B1B-44EA-9256-F9D9ED3D4FB1}" srcOrd="4" destOrd="0" presId="urn:microsoft.com/office/officeart/2005/8/layout/hProcess3"/>
    <dgm:cxn modelId="{D2E37B3F-80FC-4D64-B3A5-648FE965F106}" type="presParOf" srcId="{80553FCE-89BE-4F95-941C-22B26892FCA7}" destId="{28228B6B-A697-4381-8ABA-E74BD5B1F47B}" srcOrd="4" destOrd="0" presId="urn:microsoft.com/office/officeart/2005/8/layout/hProcess3"/>
    <dgm:cxn modelId="{BA03FEBA-7F63-48BD-AC28-9912FD0CB68E}" type="presParOf" srcId="{80553FCE-89BE-4F95-941C-22B26892FCA7}" destId="{A6E56E4D-E734-4C7E-9C02-FBD4392EE073}" srcOrd="5" destOrd="0" presId="urn:microsoft.com/office/officeart/2005/8/layout/hProcess3"/>
    <dgm:cxn modelId="{0841A754-9969-471B-8272-C532442F680C}" type="presParOf" srcId="{A6E56E4D-E734-4C7E-9C02-FBD4392EE073}" destId="{6C9F391A-97ED-46BB-A72C-3985833E68CE}" srcOrd="0" destOrd="0" presId="urn:microsoft.com/office/officeart/2005/8/layout/hProcess3"/>
    <dgm:cxn modelId="{D929E2AD-6D32-4E48-8EC5-7898340E64C7}" type="presParOf" srcId="{A6E56E4D-E734-4C7E-9C02-FBD4392EE073}" destId="{2A11227A-1245-4577-AA9E-D5055D5A8E1B}" srcOrd="1" destOrd="0" presId="urn:microsoft.com/office/officeart/2005/8/layout/hProcess3"/>
    <dgm:cxn modelId="{508E5D3C-6D9D-4BEE-9BBF-B7E432026350}" type="presParOf" srcId="{A6E56E4D-E734-4C7E-9C02-FBD4392EE073}" destId="{5A42E93E-2ECF-4721-8DB4-A36047CB1148}" srcOrd="2" destOrd="0" presId="urn:microsoft.com/office/officeart/2005/8/layout/hProcess3"/>
    <dgm:cxn modelId="{09D7A292-2F50-430D-A7FF-C5A2A67C030E}" type="presParOf" srcId="{A6E56E4D-E734-4C7E-9C02-FBD4392EE073}" destId="{42A79DA9-025E-43D9-B296-EA9A3C1DF8C5}" srcOrd="3" destOrd="0" presId="urn:microsoft.com/office/officeart/2005/8/layout/hProcess3"/>
    <dgm:cxn modelId="{46705387-3915-40A5-BF25-4969F7EE9623}" type="presParOf" srcId="{A6E56E4D-E734-4C7E-9C02-FBD4392EE073}" destId="{100C1F42-864D-49E3-93F7-3F094DCBE97E}" srcOrd="4" destOrd="0" presId="urn:microsoft.com/office/officeart/2005/8/layout/hProcess3"/>
    <dgm:cxn modelId="{8DB80CC3-78AB-467E-B74B-1C151E19F0E5}" type="presParOf" srcId="{80553FCE-89BE-4F95-941C-22B26892FCA7}" destId="{7CB06FD4-2D9F-4E7E-A700-1CC79435EA31}" srcOrd="6" destOrd="0" presId="urn:microsoft.com/office/officeart/2005/8/layout/hProcess3"/>
    <dgm:cxn modelId="{A9B8EE19-6CBB-4A61-B744-2CC5A2D749BC}" type="presParOf" srcId="{80553FCE-89BE-4F95-941C-22B26892FCA7}" destId="{A4A1CE8D-C4A1-4AED-B32A-2371CB079A94}" srcOrd="7" destOrd="0" presId="urn:microsoft.com/office/officeart/2005/8/layout/hProcess3"/>
    <dgm:cxn modelId="{74C9D6C4-87A2-4AA8-921C-A0D580C1A1C8}" type="presParOf" srcId="{80553FCE-89BE-4F95-941C-22B26892FCA7}" destId="{06388399-B923-4741-8399-2D2A68BDA370}" srcOrd="8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FAC1888-7848-4797-A61F-8E13D9B94B3F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D4D6CAF3-46A8-4CA4-B611-69077802AE55}">
      <dgm:prSet phldrT="[Tekst]" custT="1"/>
      <dgm:spPr>
        <a:solidFill>
          <a:srgbClr val="D2E9D3"/>
        </a:solidFill>
      </dgm:spPr>
      <dgm:t>
        <a:bodyPr/>
        <a:lstStyle/>
        <a:p>
          <a:r>
            <a:rPr lang="nl-NL" sz="1800" dirty="0">
              <a:solidFill>
                <a:schemeClr val="tx1"/>
              </a:solidFill>
            </a:rPr>
            <a:t>Warm dak isolatie</a:t>
          </a:r>
        </a:p>
        <a:p>
          <a:pPr rtl="0"/>
          <a:r>
            <a:rPr lang="nl-NL" sz="1800" dirty="0">
              <a:solidFill>
                <a:schemeClr val="tx1"/>
              </a:solidFill>
            </a:rPr>
            <a:t>€ 40,-</a:t>
          </a:r>
          <a:r>
            <a:rPr lang="nl-NL" sz="1800" dirty="0">
              <a:solidFill>
                <a:schemeClr val="tx1"/>
              </a:solidFill>
              <a:latin typeface="Inter"/>
            </a:rPr>
            <a:t> </a:t>
          </a:r>
          <a:r>
            <a:rPr lang="nl-NL" sz="1800" dirty="0">
              <a:solidFill>
                <a:schemeClr val="tx1"/>
              </a:solidFill>
            </a:rPr>
            <a:t> tot € 90,- per m²</a:t>
          </a:r>
        </a:p>
        <a:p>
          <a:r>
            <a:rPr lang="nl-NL" sz="1800" dirty="0">
              <a:solidFill>
                <a:schemeClr val="tx1"/>
              </a:solidFill>
            </a:rPr>
            <a:t>Bij vernieuwen dakbedekking</a:t>
          </a:r>
        </a:p>
      </dgm:t>
    </dgm:pt>
    <dgm:pt modelId="{40B8483F-FE33-4DC5-BB28-64151B59CB07}" type="parTrans" cxnId="{F27CB5AC-F752-4522-AA3D-248932F88C8B}">
      <dgm:prSet/>
      <dgm:spPr/>
      <dgm:t>
        <a:bodyPr/>
        <a:lstStyle/>
        <a:p>
          <a:endParaRPr lang="nl-NL"/>
        </a:p>
      </dgm:t>
    </dgm:pt>
    <dgm:pt modelId="{287A4A76-1F7C-400E-9EC5-48144BACFD4D}" type="sibTrans" cxnId="{F27CB5AC-F752-4522-AA3D-248932F88C8B}">
      <dgm:prSet/>
      <dgm:spPr/>
      <dgm:t>
        <a:bodyPr/>
        <a:lstStyle/>
        <a:p>
          <a:endParaRPr lang="nl-NL"/>
        </a:p>
      </dgm:t>
    </dgm:pt>
    <dgm:pt modelId="{7EA83ABF-2FF6-408A-BA66-856450E6C352}">
      <dgm:prSet phldrT="[Tekst]" custT="1"/>
      <dgm:spPr>
        <a:solidFill>
          <a:srgbClr val="FFF9F3"/>
        </a:solidFill>
      </dgm:spPr>
      <dgm:t>
        <a:bodyPr/>
        <a:lstStyle/>
        <a:p>
          <a:pPr rtl="0"/>
          <a:r>
            <a:rPr lang="nl-NL" sz="1800" dirty="0">
              <a:solidFill>
                <a:schemeClr val="tx1"/>
              </a:solidFill>
            </a:rPr>
            <a:t>Omgekeerde dak constructie</a:t>
          </a:r>
          <a:r>
            <a:rPr lang="nl-NL" sz="1800" dirty="0">
              <a:solidFill>
                <a:schemeClr val="tx1"/>
              </a:solidFill>
              <a:latin typeface="Inter"/>
            </a:rPr>
            <a:t> </a:t>
          </a:r>
          <a:endParaRPr lang="nl-NL" sz="1800" dirty="0">
            <a:solidFill>
              <a:schemeClr val="tx1"/>
            </a:solidFill>
          </a:endParaRPr>
        </a:p>
        <a:p>
          <a:r>
            <a:rPr lang="nl-NL" sz="1800" dirty="0">
              <a:solidFill>
                <a:schemeClr val="tx1"/>
              </a:solidFill>
            </a:rPr>
            <a:t>€ 35,- tot € 50,- per m²</a:t>
          </a:r>
        </a:p>
        <a:p>
          <a:r>
            <a:rPr lang="nl-NL" sz="1800" dirty="0">
              <a:solidFill>
                <a:schemeClr val="tx1"/>
              </a:solidFill>
            </a:rPr>
            <a:t>Dakbedekking in goede staat</a:t>
          </a:r>
        </a:p>
      </dgm:t>
    </dgm:pt>
    <dgm:pt modelId="{4585CC77-478E-43C8-9DC5-CC10D92EB5D8}" type="parTrans" cxnId="{96D0C367-B37D-46D4-BCFB-4B56B9493D64}">
      <dgm:prSet/>
      <dgm:spPr/>
      <dgm:t>
        <a:bodyPr/>
        <a:lstStyle/>
        <a:p>
          <a:endParaRPr lang="nl-NL"/>
        </a:p>
      </dgm:t>
    </dgm:pt>
    <dgm:pt modelId="{8AA536CE-493B-4658-BE82-69168FC5F21C}" type="sibTrans" cxnId="{96D0C367-B37D-46D4-BCFB-4B56B9493D64}">
      <dgm:prSet/>
      <dgm:spPr/>
      <dgm:t>
        <a:bodyPr/>
        <a:lstStyle/>
        <a:p>
          <a:endParaRPr lang="nl-NL"/>
        </a:p>
      </dgm:t>
    </dgm:pt>
    <dgm:pt modelId="{787857A4-E87D-433A-8473-4B61A521C4A7}" type="pres">
      <dgm:prSet presAssocID="{0FAC1888-7848-4797-A61F-8E13D9B94B3F}" presName="linearFlow" presStyleCnt="0">
        <dgm:presLayoutVars>
          <dgm:dir/>
          <dgm:resizeHandles val="exact"/>
        </dgm:presLayoutVars>
      </dgm:prSet>
      <dgm:spPr/>
    </dgm:pt>
    <dgm:pt modelId="{51D01A06-3D22-4C5D-A32E-3935839F036C}" type="pres">
      <dgm:prSet presAssocID="{D4D6CAF3-46A8-4CA4-B611-69077802AE55}" presName="comp" presStyleCnt="0"/>
      <dgm:spPr/>
    </dgm:pt>
    <dgm:pt modelId="{6D9FB9A6-AB65-4BB8-A1D9-737BA1575C67}" type="pres">
      <dgm:prSet presAssocID="{D4D6CAF3-46A8-4CA4-B611-69077802AE55}" presName="rect2" presStyleLbl="node1" presStyleIdx="0" presStyleCnt="2" custScaleX="82595">
        <dgm:presLayoutVars>
          <dgm:bulletEnabled val="1"/>
        </dgm:presLayoutVars>
      </dgm:prSet>
      <dgm:spPr>
        <a:prstGeom prst="roundRect">
          <a:avLst/>
        </a:prstGeom>
      </dgm:spPr>
    </dgm:pt>
    <dgm:pt modelId="{7B8E5E92-B906-4B42-B349-38D9844A9E4E}" type="pres">
      <dgm:prSet presAssocID="{D4D6CAF3-46A8-4CA4-B611-69077802AE55}" presName="rect1" presStyleLbl="lnNode1" presStyleIdx="0" presStyleCnt="2" custScaleX="147540"/>
      <dgm:spPr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93" t="7594" r="-3180" b="-14464"/>
          </a:stretch>
        </a:blipFill>
      </dgm:spPr>
    </dgm:pt>
    <dgm:pt modelId="{A1C2703D-FF31-49F0-B353-65CF6E2D9773}" type="pres">
      <dgm:prSet presAssocID="{287A4A76-1F7C-400E-9EC5-48144BACFD4D}" presName="sibTrans" presStyleCnt="0"/>
      <dgm:spPr/>
    </dgm:pt>
    <dgm:pt modelId="{2CBB2B9D-819E-4D21-94EA-3A59221BF67E}" type="pres">
      <dgm:prSet presAssocID="{7EA83ABF-2FF6-408A-BA66-856450E6C352}" presName="comp" presStyleCnt="0"/>
      <dgm:spPr/>
    </dgm:pt>
    <dgm:pt modelId="{5F952609-BD72-4F87-92EF-6787E3524E0A}" type="pres">
      <dgm:prSet presAssocID="{7EA83ABF-2FF6-408A-BA66-856450E6C352}" presName="rect2" presStyleLbl="node1" presStyleIdx="1" presStyleCnt="2" custScaleX="67656">
        <dgm:presLayoutVars>
          <dgm:bulletEnabled val="1"/>
        </dgm:presLayoutVars>
      </dgm:prSet>
      <dgm:spPr>
        <a:prstGeom prst="roundRect">
          <a:avLst/>
        </a:prstGeom>
      </dgm:spPr>
    </dgm:pt>
    <dgm:pt modelId="{EA9CBC36-63CE-4117-A7A8-1DFC8D0CEC2C}" type="pres">
      <dgm:prSet presAssocID="{7EA83ABF-2FF6-408A-BA66-856450E6C352}" presName="rect1" presStyleLbl="lnNode1" presStyleIdx="1" presStyleCnt="2" custScaleX="173544" custLinFactNeighborY="872"/>
      <dgm:spPr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6" t="-3770" r="116" b="-14230"/>
          </a:stretch>
        </a:blipFill>
      </dgm:spPr>
    </dgm:pt>
  </dgm:ptLst>
  <dgm:cxnLst>
    <dgm:cxn modelId="{F66B9A5F-9F33-46E8-A99B-952AB82FAB78}" type="presOf" srcId="{0FAC1888-7848-4797-A61F-8E13D9B94B3F}" destId="{787857A4-E87D-433A-8473-4B61A521C4A7}" srcOrd="0" destOrd="0" presId="urn:microsoft.com/office/officeart/2008/layout/AlternatingPictureBlocks"/>
    <dgm:cxn modelId="{96D0C367-B37D-46D4-BCFB-4B56B9493D64}" srcId="{0FAC1888-7848-4797-A61F-8E13D9B94B3F}" destId="{7EA83ABF-2FF6-408A-BA66-856450E6C352}" srcOrd="1" destOrd="0" parTransId="{4585CC77-478E-43C8-9DC5-CC10D92EB5D8}" sibTransId="{8AA536CE-493B-4658-BE82-69168FC5F21C}"/>
    <dgm:cxn modelId="{F27CB5AC-F752-4522-AA3D-248932F88C8B}" srcId="{0FAC1888-7848-4797-A61F-8E13D9B94B3F}" destId="{D4D6CAF3-46A8-4CA4-B611-69077802AE55}" srcOrd="0" destOrd="0" parTransId="{40B8483F-FE33-4DC5-BB28-64151B59CB07}" sibTransId="{287A4A76-1F7C-400E-9EC5-48144BACFD4D}"/>
    <dgm:cxn modelId="{7939B6C2-4189-422C-9226-4B5C5DDEE2A3}" type="presOf" srcId="{D4D6CAF3-46A8-4CA4-B611-69077802AE55}" destId="{6D9FB9A6-AB65-4BB8-A1D9-737BA1575C67}" srcOrd="0" destOrd="0" presId="urn:microsoft.com/office/officeart/2008/layout/AlternatingPictureBlocks"/>
    <dgm:cxn modelId="{F2DBFEDA-92F7-4C11-8676-167290DDAEE5}" type="presOf" srcId="{7EA83ABF-2FF6-408A-BA66-856450E6C352}" destId="{5F952609-BD72-4F87-92EF-6787E3524E0A}" srcOrd="0" destOrd="0" presId="urn:microsoft.com/office/officeart/2008/layout/AlternatingPictureBlocks"/>
    <dgm:cxn modelId="{1D371B9B-E4A7-4F91-AA3E-B5EFEE0AE4EE}" type="presParOf" srcId="{787857A4-E87D-433A-8473-4B61A521C4A7}" destId="{51D01A06-3D22-4C5D-A32E-3935839F036C}" srcOrd="0" destOrd="0" presId="urn:microsoft.com/office/officeart/2008/layout/AlternatingPictureBlocks"/>
    <dgm:cxn modelId="{FA477D5F-8067-4AE5-886A-74B27A7FA810}" type="presParOf" srcId="{51D01A06-3D22-4C5D-A32E-3935839F036C}" destId="{6D9FB9A6-AB65-4BB8-A1D9-737BA1575C67}" srcOrd="0" destOrd="0" presId="urn:microsoft.com/office/officeart/2008/layout/AlternatingPictureBlocks"/>
    <dgm:cxn modelId="{0ED8F993-6844-43AA-A8F1-1EA225D31087}" type="presParOf" srcId="{51D01A06-3D22-4C5D-A32E-3935839F036C}" destId="{7B8E5E92-B906-4B42-B349-38D9844A9E4E}" srcOrd="1" destOrd="0" presId="urn:microsoft.com/office/officeart/2008/layout/AlternatingPictureBlocks"/>
    <dgm:cxn modelId="{CCBA4730-B53E-429D-BC60-4A669F5912F0}" type="presParOf" srcId="{787857A4-E87D-433A-8473-4B61A521C4A7}" destId="{A1C2703D-FF31-49F0-B353-65CF6E2D9773}" srcOrd="1" destOrd="0" presId="urn:microsoft.com/office/officeart/2008/layout/AlternatingPictureBlocks"/>
    <dgm:cxn modelId="{95DC38BE-25FF-456C-91AC-57370DF1DE01}" type="presParOf" srcId="{787857A4-E87D-433A-8473-4B61A521C4A7}" destId="{2CBB2B9D-819E-4D21-94EA-3A59221BF67E}" srcOrd="2" destOrd="0" presId="urn:microsoft.com/office/officeart/2008/layout/AlternatingPictureBlocks"/>
    <dgm:cxn modelId="{4239879B-DA51-4202-8C9F-0CB7D5162A07}" type="presParOf" srcId="{2CBB2B9D-819E-4D21-94EA-3A59221BF67E}" destId="{5F952609-BD72-4F87-92EF-6787E3524E0A}" srcOrd="0" destOrd="0" presId="urn:microsoft.com/office/officeart/2008/layout/AlternatingPictureBlocks"/>
    <dgm:cxn modelId="{6AB5E6A3-5164-4450-BE90-AE3EECBB4C24}" type="presParOf" srcId="{2CBB2B9D-819E-4D21-94EA-3A59221BF67E}" destId="{EA9CBC36-63CE-4117-A7A8-1DFC8D0CEC2C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5B33838-4455-484E-B321-2B9FAF0A2D69}" type="doc">
      <dgm:prSet loTypeId="urn:microsoft.com/office/officeart/2005/8/layout/h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l-NL"/>
        </a:p>
      </dgm:t>
    </dgm:pt>
    <dgm:pt modelId="{55E1E9DA-7075-4C31-85E9-659ED5245A11}">
      <dgm:prSet phldrT="[Tekst]"/>
      <dgm:spPr/>
      <dgm:t>
        <a:bodyPr/>
        <a:lstStyle/>
        <a:p>
          <a:r>
            <a:rPr lang="nl-NL" b="0" dirty="0"/>
            <a:t>Vanaf</a:t>
          </a:r>
          <a:r>
            <a:rPr lang="nl-NL" b="1" dirty="0"/>
            <a:t> 1996</a:t>
          </a:r>
        </a:p>
      </dgm:t>
    </dgm:pt>
    <dgm:pt modelId="{4BB856C0-099E-437D-AE95-F5806C546E04}" type="parTrans" cxnId="{E3326038-7D08-44C1-BBCC-F9B8CC5D6E1F}">
      <dgm:prSet/>
      <dgm:spPr/>
      <dgm:t>
        <a:bodyPr/>
        <a:lstStyle/>
        <a:p>
          <a:endParaRPr lang="nl-NL"/>
        </a:p>
      </dgm:t>
    </dgm:pt>
    <dgm:pt modelId="{E95BEE93-6BD5-47EA-B5E8-E5D8F7FE0B04}" type="sibTrans" cxnId="{E3326038-7D08-44C1-BBCC-F9B8CC5D6E1F}">
      <dgm:prSet/>
      <dgm:spPr/>
      <dgm:t>
        <a:bodyPr/>
        <a:lstStyle/>
        <a:p>
          <a:endParaRPr lang="nl-NL"/>
        </a:p>
      </dgm:t>
    </dgm:pt>
    <dgm:pt modelId="{959C18DB-6925-4DCB-862F-984834906BB0}">
      <dgm:prSet phldrT="[Tekst]"/>
      <dgm:spPr/>
      <dgm:t>
        <a:bodyPr/>
        <a:lstStyle/>
        <a:p>
          <a:r>
            <a:rPr lang="nl-NL" b="0" dirty="0"/>
            <a:t>Vanaf </a:t>
          </a:r>
          <a:r>
            <a:rPr lang="nl-NL" b="1" dirty="0"/>
            <a:t>1979</a:t>
          </a:r>
          <a:endParaRPr lang="nl-NL" dirty="0"/>
        </a:p>
      </dgm:t>
    </dgm:pt>
    <dgm:pt modelId="{0727A0C5-0A58-4095-BBD7-43D3859033A3}" type="parTrans" cxnId="{C1271718-F00C-4433-AA84-FBB53E2CB054}">
      <dgm:prSet/>
      <dgm:spPr/>
      <dgm:t>
        <a:bodyPr/>
        <a:lstStyle/>
        <a:p>
          <a:endParaRPr lang="nl-NL"/>
        </a:p>
      </dgm:t>
    </dgm:pt>
    <dgm:pt modelId="{376BB27B-4327-4B58-A70D-3D46FBF3128C}" type="sibTrans" cxnId="{C1271718-F00C-4433-AA84-FBB53E2CB054}">
      <dgm:prSet/>
      <dgm:spPr/>
      <dgm:t>
        <a:bodyPr/>
        <a:lstStyle/>
        <a:p>
          <a:endParaRPr lang="nl-NL"/>
        </a:p>
      </dgm:t>
    </dgm:pt>
    <dgm:pt modelId="{E91E9663-7D8D-4342-ACAD-9B5871BD8EE5}">
      <dgm:prSet/>
      <dgm:spPr/>
      <dgm:t>
        <a:bodyPr/>
        <a:lstStyle/>
        <a:p>
          <a:r>
            <a:rPr lang="nl-NL" b="0" dirty="0"/>
            <a:t>Vanaf </a:t>
          </a:r>
          <a:r>
            <a:rPr lang="nl-NL" b="1" dirty="0"/>
            <a:t>2008</a:t>
          </a:r>
        </a:p>
      </dgm:t>
    </dgm:pt>
    <dgm:pt modelId="{8EDD3D65-097B-41AF-AC0A-56485BF446B7}" type="parTrans" cxnId="{47C4C87B-6C38-4588-B526-9AB9EBD35E0C}">
      <dgm:prSet/>
      <dgm:spPr/>
      <dgm:t>
        <a:bodyPr/>
        <a:lstStyle/>
        <a:p>
          <a:endParaRPr lang="nl-NL"/>
        </a:p>
      </dgm:t>
    </dgm:pt>
    <dgm:pt modelId="{85710D17-8B94-471B-B08C-08409468A428}" type="sibTrans" cxnId="{47C4C87B-6C38-4588-B526-9AB9EBD35E0C}">
      <dgm:prSet/>
      <dgm:spPr/>
      <dgm:t>
        <a:bodyPr/>
        <a:lstStyle/>
        <a:p>
          <a:endParaRPr lang="nl-NL"/>
        </a:p>
      </dgm:t>
    </dgm:pt>
    <dgm:pt modelId="{908EEC7C-6E39-44A9-953A-411D7D4C2C5E}">
      <dgm:prSet phldrT="[Tekst]"/>
      <dgm:spPr/>
      <dgm:t>
        <a:bodyPr/>
        <a:lstStyle/>
        <a:p>
          <a:r>
            <a:rPr lang="nl-NL" dirty="0"/>
            <a:t>Dubbelglas</a:t>
          </a:r>
          <a:br>
            <a:rPr lang="nl-NL" dirty="0"/>
          </a:br>
          <a:r>
            <a:rPr lang="nl-NL" dirty="0"/>
            <a:t>U 3,0</a:t>
          </a:r>
        </a:p>
      </dgm:t>
    </dgm:pt>
    <dgm:pt modelId="{3BE88AA2-704B-4511-B727-4C5B02C3B607}" type="parTrans" cxnId="{11D03C72-C3F7-40D4-9A0A-F3D6E09E51ED}">
      <dgm:prSet/>
      <dgm:spPr/>
      <dgm:t>
        <a:bodyPr/>
        <a:lstStyle/>
        <a:p>
          <a:endParaRPr lang="nl-NL"/>
        </a:p>
      </dgm:t>
    </dgm:pt>
    <dgm:pt modelId="{2EB6BC55-7F99-47BA-90FF-1B0A8B7865B9}" type="sibTrans" cxnId="{11D03C72-C3F7-40D4-9A0A-F3D6E09E51ED}">
      <dgm:prSet/>
      <dgm:spPr/>
      <dgm:t>
        <a:bodyPr/>
        <a:lstStyle/>
        <a:p>
          <a:endParaRPr lang="nl-NL"/>
        </a:p>
      </dgm:t>
    </dgm:pt>
    <dgm:pt modelId="{6DC2AAC6-8844-49F1-BB96-02F33B166146}">
      <dgm:prSet phldrT="[Tekst]"/>
      <dgm:spPr/>
      <dgm:t>
        <a:bodyPr/>
        <a:lstStyle/>
        <a:p>
          <a:r>
            <a:rPr lang="nl-NL" dirty="0"/>
            <a:t>HR glas</a:t>
          </a:r>
          <a:br>
            <a:rPr lang="nl-NL" dirty="0"/>
          </a:br>
          <a:r>
            <a:rPr lang="nl-NL" dirty="0"/>
            <a:t>U 1,7</a:t>
          </a:r>
        </a:p>
      </dgm:t>
    </dgm:pt>
    <dgm:pt modelId="{ED815D55-BCEF-4899-80F8-464B0CCBA9F1}" type="parTrans" cxnId="{D6E652A4-3FAE-4308-9F52-8510AA66FCF5}">
      <dgm:prSet/>
      <dgm:spPr/>
      <dgm:t>
        <a:bodyPr/>
        <a:lstStyle/>
        <a:p>
          <a:endParaRPr lang="nl-NL"/>
        </a:p>
      </dgm:t>
    </dgm:pt>
    <dgm:pt modelId="{39C3073A-5AC8-45C2-9931-9A444CB04B94}" type="sibTrans" cxnId="{D6E652A4-3FAE-4308-9F52-8510AA66FCF5}">
      <dgm:prSet/>
      <dgm:spPr/>
      <dgm:t>
        <a:bodyPr/>
        <a:lstStyle/>
        <a:p>
          <a:endParaRPr lang="nl-NL"/>
        </a:p>
      </dgm:t>
    </dgm:pt>
    <dgm:pt modelId="{13650519-E59A-44A9-98F8-A99202D8F5E1}">
      <dgm:prSet/>
      <dgm:spPr/>
      <dgm:t>
        <a:bodyPr/>
        <a:lstStyle/>
        <a:p>
          <a:r>
            <a:rPr lang="nl-NL" dirty="0"/>
            <a:t>HR++ glas </a:t>
          </a:r>
          <a:br>
            <a:rPr lang="nl-NL" dirty="0"/>
          </a:br>
          <a:r>
            <a:rPr lang="nl-NL" dirty="0"/>
            <a:t>U 1,1</a:t>
          </a:r>
        </a:p>
      </dgm:t>
    </dgm:pt>
    <dgm:pt modelId="{66475505-C073-46A5-B4EA-B97D58DB4184}" type="parTrans" cxnId="{AABA4BED-D647-4A3D-BED4-74454A20F998}">
      <dgm:prSet/>
      <dgm:spPr/>
      <dgm:t>
        <a:bodyPr/>
        <a:lstStyle/>
        <a:p>
          <a:endParaRPr lang="nl-NL"/>
        </a:p>
      </dgm:t>
    </dgm:pt>
    <dgm:pt modelId="{7909E24F-FCE8-4D47-A742-A9F05DC83DBC}" type="sibTrans" cxnId="{AABA4BED-D647-4A3D-BED4-74454A20F998}">
      <dgm:prSet/>
      <dgm:spPr/>
      <dgm:t>
        <a:bodyPr/>
        <a:lstStyle/>
        <a:p>
          <a:endParaRPr lang="nl-NL"/>
        </a:p>
      </dgm:t>
    </dgm:pt>
    <dgm:pt modelId="{3CD25537-AC39-4A57-BBCC-C31C9ABB911D}">
      <dgm:prSet phldrT="[Tekst]"/>
      <dgm:spPr/>
      <dgm:t>
        <a:bodyPr/>
        <a:lstStyle/>
        <a:p>
          <a:r>
            <a:rPr lang="nl-NL" dirty="0"/>
            <a:t>Vanaf </a:t>
          </a:r>
          <a:r>
            <a:rPr lang="nl-NL" b="1" dirty="0"/>
            <a:t>1992</a:t>
          </a:r>
        </a:p>
      </dgm:t>
    </dgm:pt>
    <dgm:pt modelId="{598663F5-C49F-46E6-82CC-D8A8D057C397}" type="parTrans" cxnId="{34608683-C0CA-4BFC-99E4-B66716F5C9AD}">
      <dgm:prSet/>
      <dgm:spPr/>
      <dgm:t>
        <a:bodyPr/>
        <a:lstStyle/>
        <a:p>
          <a:endParaRPr lang="nl-NL"/>
        </a:p>
      </dgm:t>
    </dgm:pt>
    <dgm:pt modelId="{69DBB533-C968-45E0-B0EB-6BD741AF9756}" type="sibTrans" cxnId="{34608683-C0CA-4BFC-99E4-B66716F5C9AD}">
      <dgm:prSet/>
      <dgm:spPr/>
      <dgm:t>
        <a:bodyPr/>
        <a:lstStyle/>
        <a:p>
          <a:endParaRPr lang="nl-NL"/>
        </a:p>
      </dgm:t>
    </dgm:pt>
    <dgm:pt modelId="{EA244B1A-172A-4E28-8538-2FB6495C367B}">
      <dgm:prSet phldrT="[Tekst]"/>
      <dgm:spPr/>
      <dgm:t>
        <a:bodyPr/>
        <a:lstStyle/>
        <a:p>
          <a:r>
            <a:rPr lang="nl-NL" b="0" dirty="0"/>
            <a:t>Dubbelglas verplicht op etages</a:t>
          </a:r>
        </a:p>
      </dgm:t>
    </dgm:pt>
    <dgm:pt modelId="{EBF71BEA-D46A-4988-8B26-4E1DE9C1039F}" type="parTrans" cxnId="{B03E24C9-536C-4D7D-8895-BF91297EDD5A}">
      <dgm:prSet/>
      <dgm:spPr/>
      <dgm:t>
        <a:bodyPr/>
        <a:lstStyle/>
        <a:p>
          <a:endParaRPr lang="nl-NL"/>
        </a:p>
      </dgm:t>
    </dgm:pt>
    <dgm:pt modelId="{D415BEA8-A064-463B-9F05-90116845F5BC}" type="sibTrans" cxnId="{B03E24C9-536C-4D7D-8895-BF91297EDD5A}">
      <dgm:prSet/>
      <dgm:spPr/>
      <dgm:t>
        <a:bodyPr/>
        <a:lstStyle/>
        <a:p>
          <a:endParaRPr lang="nl-NL"/>
        </a:p>
      </dgm:t>
    </dgm:pt>
    <dgm:pt modelId="{6790C87C-95EC-4EF5-A366-7ADED173BBF8}">
      <dgm:prSet/>
      <dgm:spPr/>
      <dgm:t>
        <a:bodyPr/>
        <a:lstStyle/>
        <a:p>
          <a:r>
            <a:rPr lang="nl-NL" b="1" dirty="0"/>
            <a:t>Nieuwbouw</a:t>
          </a:r>
        </a:p>
      </dgm:t>
    </dgm:pt>
    <dgm:pt modelId="{E7175A6F-DFD5-485B-BD52-825D0ABB3A46}" type="parTrans" cxnId="{7946791A-9F95-41CA-8BBD-8A12A34E5672}">
      <dgm:prSet/>
      <dgm:spPr/>
      <dgm:t>
        <a:bodyPr/>
        <a:lstStyle/>
        <a:p>
          <a:endParaRPr lang="nl-NL"/>
        </a:p>
      </dgm:t>
    </dgm:pt>
    <dgm:pt modelId="{5B173E35-8C6A-4E0F-916B-F875B9F7117E}" type="sibTrans" cxnId="{7946791A-9F95-41CA-8BBD-8A12A34E5672}">
      <dgm:prSet/>
      <dgm:spPr/>
      <dgm:t>
        <a:bodyPr/>
        <a:lstStyle/>
        <a:p>
          <a:endParaRPr lang="nl-NL"/>
        </a:p>
      </dgm:t>
    </dgm:pt>
    <dgm:pt modelId="{B3047343-6473-4FE9-BE1E-E894A4D40F76}">
      <dgm:prSet/>
      <dgm:spPr/>
      <dgm:t>
        <a:bodyPr/>
        <a:lstStyle/>
        <a:p>
          <a:r>
            <a:rPr lang="nl-NL" dirty="0"/>
            <a:t>Drievoudig glas HR+++ U 0,6</a:t>
          </a:r>
        </a:p>
      </dgm:t>
    </dgm:pt>
    <dgm:pt modelId="{08BB2D73-E135-4151-858E-984A67D20788}" type="parTrans" cxnId="{467BFD83-AB56-4566-B9EA-75D9951F23E6}">
      <dgm:prSet/>
      <dgm:spPr/>
      <dgm:t>
        <a:bodyPr/>
        <a:lstStyle/>
        <a:p>
          <a:endParaRPr lang="nl-NL"/>
        </a:p>
      </dgm:t>
    </dgm:pt>
    <dgm:pt modelId="{EFDD93DE-873F-4487-82AA-475C04570169}" type="sibTrans" cxnId="{467BFD83-AB56-4566-B9EA-75D9951F23E6}">
      <dgm:prSet/>
      <dgm:spPr/>
      <dgm:t>
        <a:bodyPr/>
        <a:lstStyle/>
        <a:p>
          <a:endParaRPr lang="nl-NL"/>
        </a:p>
      </dgm:t>
    </dgm:pt>
    <dgm:pt modelId="{BA6F2EF3-CB33-4D49-9846-067B9E84A92A}" type="pres">
      <dgm:prSet presAssocID="{25B33838-4455-484E-B321-2B9FAF0A2D69}" presName="Name0" presStyleCnt="0">
        <dgm:presLayoutVars>
          <dgm:dir/>
          <dgm:animLvl val="lvl"/>
          <dgm:resizeHandles val="exact"/>
        </dgm:presLayoutVars>
      </dgm:prSet>
      <dgm:spPr/>
    </dgm:pt>
    <dgm:pt modelId="{072C7DC8-ADFA-4DB6-9ECC-6DBF4705F843}" type="pres">
      <dgm:prSet presAssocID="{25B33838-4455-484E-B321-2B9FAF0A2D69}" presName="dummy" presStyleCnt="0"/>
      <dgm:spPr/>
    </dgm:pt>
    <dgm:pt modelId="{80553FCE-89BE-4F95-941C-22B26892FCA7}" type="pres">
      <dgm:prSet presAssocID="{25B33838-4455-484E-B321-2B9FAF0A2D69}" presName="linH" presStyleCnt="0"/>
      <dgm:spPr/>
    </dgm:pt>
    <dgm:pt modelId="{7DACE323-498C-4BE9-BC77-1AC6700E3655}" type="pres">
      <dgm:prSet presAssocID="{25B33838-4455-484E-B321-2B9FAF0A2D69}" presName="padding1" presStyleCnt="0"/>
      <dgm:spPr/>
    </dgm:pt>
    <dgm:pt modelId="{A16BBDE9-1313-4C93-85C5-D14F36B0EC33}" type="pres">
      <dgm:prSet presAssocID="{959C18DB-6925-4DCB-862F-984834906BB0}" presName="linV" presStyleCnt="0"/>
      <dgm:spPr/>
    </dgm:pt>
    <dgm:pt modelId="{30DC97F6-0E1A-42B8-B7EE-036858D869B6}" type="pres">
      <dgm:prSet presAssocID="{959C18DB-6925-4DCB-862F-984834906BB0}" presName="spVertical1" presStyleCnt="0"/>
      <dgm:spPr/>
    </dgm:pt>
    <dgm:pt modelId="{871688EB-2FFE-4386-8F78-0CA4BC70AC5F}" type="pres">
      <dgm:prSet presAssocID="{959C18DB-6925-4DCB-862F-984834906BB0}" presName="parTx" presStyleLbl="revTx" presStyleIdx="0" presStyleCnt="10">
        <dgm:presLayoutVars>
          <dgm:chMax val="0"/>
          <dgm:chPref val="0"/>
          <dgm:bulletEnabled val="1"/>
        </dgm:presLayoutVars>
      </dgm:prSet>
      <dgm:spPr/>
    </dgm:pt>
    <dgm:pt modelId="{070297D9-3E42-4498-81E4-09141E50784F}" type="pres">
      <dgm:prSet presAssocID="{959C18DB-6925-4DCB-862F-984834906BB0}" presName="spVertical2" presStyleCnt="0"/>
      <dgm:spPr/>
    </dgm:pt>
    <dgm:pt modelId="{DD6EEECB-8F23-46B4-9C9A-7FABE2BE9544}" type="pres">
      <dgm:prSet presAssocID="{959C18DB-6925-4DCB-862F-984834906BB0}" presName="spVertical3" presStyleCnt="0"/>
      <dgm:spPr/>
    </dgm:pt>
    <dgm:pt modelId="{A6884460-45D2-4007-A82E-288F4FFAAF54}" type="pres">
      <dgm:prSet presAssocID="{959C18DB-6925-4DCB-862F-984834906BB0}" presName="desTx" presStyleLbl="revTx" presStyleIdx="1" presStyleCnt="10">
        <dgm:presLayoutVars>
          <dgm:bulletEnabled val="1"/>
        </dgm:presLayoutVars>
      </dgm:prSet>
      <dgm:spPr/>
    </dgm:pt>
    <dgm:pt modelId="{1C248C3E-8B7C-46C6-91F5-915EB2FB94BF}" type="pres">
      <dgm:prSet presAssocID="{376BB27B-4327-4B58-A70D-3D46FBF3128C}" presName="space" presStyleCnt="0"/>
      <dgm:spPr/>
    </dgm:pt>
    <dgm:pt modelId="{1EC40961-0605-4BB3-9A04-67C4C0B4DBB3}" type="pres">
      <dgm:prSet presAssocID="{3CD25537-AC39-4A57-BBCC-C31C9ABB911D}" presName="linV" presStyleCnt="0"/>
      <dgm:spPr/>
    </dgm:pt>
    <dgm:pt modelId="{660FC3A4-6EB0-40F6-8570-09AF6748EEBE}" type="pres">
      <dgm:prSet presAssocID="{3CD25537-AC39-4A57-BBCC-C31C9ABB911D}" presName="spVertical1" presStyleCnt="0"/>
      <dgm:spPr/>
    </dgm:pt>
    <dgm:pt modelId="{48CFF8FD-BCA6-4B17-88D4-58168BAEAB35}" type="pres">
      <dgm:prSet presAssocID="{3CD25537-AC39-4A57-BBCC-C31C9ABB911D}" presName="parTx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72D53781-C436-4DE0-AF9B-8A7DBC7819CD}" type="pres">
      <dgm:prSet presAssocID="{3CD25537-AC39-4A57-BBCC-C31C9ABB911D}" presName="spVertical2" presStyleCnt="0"/>
      <dgm:spPr/>
    </dgm:pt>
    <dgm:pt modelId="{FB55B1D6-D577-4C9C-AB1F-AAF2A6789C98}" type="pres">
      <dgm:prSet presAssocID="{3CD25537-AC39-4A57-BBCC-C31C9ABB911D}" presName="spVertical3" presStyleCnt="0"/>
      <dgm:spPr/>
    </dgm:pt>
    <dgm:pt modelId="{8B4087E6-27D1-4A20-9080-6AD9E3E66709}" type="pres">
      <dgm:prSet presAssocID="{3CD25537-AC39-4A57-BBCC-C31C9ABB911D}" presName="desTx" presStyleLbl="revTx" presStyleIdx="3" presStyleCnt="10">
        <dgm:presLayoutVars>
          <dgm:bulletEnabled val="1"/>
        </dgm:presLayoutVars>
      </dgm:prSet>
      <dgm:spPr/>
    </dgm:pt>
    <dgm:pt modelId="{8C327CF8-6CBF-4613-BC12-A62FA5D3A286}" type="pres">
      <dgm:prSet presAssocID="{69DBB533-C968-45E0-B0EB-6BD741AF9756}" presName="space" presStyleCnt="0"/>
      <dgm:spPr/>
    </dgm:pt>
    <dgm:pt modelId="{D139B551-42A6-4DB2-A426-B40D5EA1F7C0}" type="pres">
      <dgm:prSet presAssocID="{55E1E9DA-7075-4C31-85E9-659ED5245A11}" presName="linV" presStyleCnt="0"/>
      <dgm:spPr/>
    </dgm:pt>
    <dgm:pt modelId="{39D0F90F-8FC8-4019-8175-C2F50FC1B159}" type="pres">
      <dgm:prSet presAssocID="{55E1E9DA-7075-4C31-85E9-659ED5245A11}" presName="spVertical1" presStyleCnt="0"/>
      <dgm:spPr/>
    </dgm:pt>
    <dgm:pt modelId="{62E79943-195F-4FF0-AA96-10D918D0B762}" type="pres">
      <dgm:prSet presAssocID="{55E1E9DA-7075-4C31-85E9-659ED5245A11}" presName="parTx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40EBD0C7-5C4A-4ADF-A67D-646C1A766E87}" type="pres">
      <dgm:prSet presAssocID="{55E1E9DA-7075-4C31-85E9-659ED5245A11}" presName="spVertical2" presStyleCnt="0"/>
      <dgm:spPr/>
    </dgm:pt>
    <dgm:pt modelId="{9C38C6BC-7672-4EE2-869D-9E2E743ACE0F}" type="pres">
      <dgm:prSet presAssocID="{55E1E9DA-7075-4C31-85E9-659ED5245A11}" presName="spVertical3" presStyleCnt="0"/>
      <dgm:spPr/>
    </dgm:pt>
    <dgm:pt modelId="{186AF9E6-2B1B-44EA-9256-F9D9ED3D4FB1}" type="pres">
      <dgm:prSet presAssocID="{55E1E9DA-7075-4C31-85E9-659ED5245A11}" presName="desTx" presStyleLbl="revTx" presStyleIdx="5" presStyleCnt="10">
        <dgm:presLayoutVars>
          <dgm:bulletEnabled val="1"/>
        </dgm:presLayoutVars>
      </dgm:prSet>
      <dgm:spPr/>
    </dgm:pt>
    <dgm:pt modelId="{28228B6B-A697-4381-8ABA-E74BD5B1F47B}" type="pres">
      <dgm:prSet presAssocID="{E95BEE93-6BD5-47EA-B5E8-E5D8F7FE0B04}" presName="space" presStyleCnt="0"/>
      <dgm:spPr/>
    </dgm:pt>
    <dgm:pt modelId="{A6E56E4D-E734-4C7E-9C02-FBD4392EE073}" type="pres">
      <dgm:prSet presAssocID="{E91E9663-7D8D-4342-ACAD-9B5871BD8EE5}" presName="linV" presStyleCnt="0"/>
      <dgm:spPr/>
    </dgm:pt>
    <dgm:pt modelId="{6C9F391A-97ED-46BB-A72C-3985833E68CE}" type="pres">
      <dgm:prSet presAssocID="{E91E9663-7D8D-4342-ACAD-9B5871BD8EE5}" presName="spVertical1" presStyleCnt="0"/>
      <dgm:spPr/>
    </dgm:pt>
    <dgm:pt modelId="{2A11227A-1245-4577-AA9E-D5055D5A8E1B}" type="pres">
      <dgm:prSet presAssocID="{E91E9663-7D8D-4342-ACAD-9B5871BD8EE5}" presName="parTx" presStyleLbl="revTx" presStyleIdx="6" presStyleCnt="10">
        <dgm:presLayoutVars>
          <dgm:chMax val="0"/>
          <dgm:chPref val="0"/>
          <dgm:bulletEnabled val="1"/>
        </dgm:presLayoutVars>
      </dgm:prSet>
      <dgm:spPr/>
    </dgm:pt>
    <dgm:pt modelId="{5A42E93E-2ECF-4721-8DB4-A36047CB1148}" type="pres">
      <dgm:prSet presAssocID="{E91E9663-7D8D-4342-ACAD-9B5871BD8EE5}" presName="spVertical2" presStyleCnt="0"/>
      <dgm:spPr/>
    </dgm:pt>
    <dgm:pt modelId="{42A79DA9-025E-43D9-B296-EA9A3C1DF8C5}" type="pres">
      <dgm:prSet presAssocID="{E91E9663-7D8D-4342-ACAD-9B5871BD8EE5}" presName="spVertical3" presStyleCnt="0"/>
      <dgm:spPr/>
    </dgm:pt>
    <dgm:pt modelId="{100C1F42-864D-49E3-93F7-3F094DCBE97E}" type="pres">
      <dgm:prSet presAssocID="{E91E9663-7D8D-4342-ACAD-9B5871BD8EE5}" presName="desTx" presStyleLbl="revTx" presStyleIdx="7" presStyleCnt="10">
        <dgm:presLayoutVars>
          <dgm:bulletEnabled val="1"/>
        </dgm:presLayoutVars>
      </dgm:prSet>
      <dgm:spPr/>
    </dgm:pt>
    <dgm:pt modelId="{49CE28F1-3959-4C38-9DC9-D8BDCCB9E37E}" type="pres">
      <dgm:prSet presAssocID="{85710D17-8B94-471B-B08C-08409468A428}" presName="space" presStyleCnt="0"/>
      <dgm:spPr/>
    </dgm:pt>
    <dgm:pt modelId="{6CD617D0-E4CD-4D7D-879A-433DE424FA52}" type="pres">
      <dgm:prSet presAssocID="{6790C87C-95EC-4EF5-A366-7ADED173BBF8}" presName="linV" presStyleCnt="0"/>
      <dgm:spPr/>
    </dgm:pt>
    <dgm:pt modelId="{E9C725D6-8635-4AF2-858C-85475F8F5AF4}" type="pres">
      <dgm:prSet presAssocID="{6790C87C-95EC-4EF5-A366-7ADED173BBF8}" presName="spVertical1" presStyleCnt="0"/>
      <dgm:spPr/>
    </dgm:pt>
    <dgm:pt modelId="{B9CDDFE2-8402-402C-A722-F34A2349D885}" type="pres">
      <dgm:prSet presAssocID="{6790C87C-95EC-4EF5-A366-7ADED173BBF8}" presName="parTx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B06DF6F4-73A6-471E-ADB0-2CEDC6840CE0}" type="pres">
      <dgm:prSet presAssocID="{6790C87C-95EC-4EF5-A366-7ADED173BBF8}" presName="spVertical2" presStyleCnt="0"/>
      <dgm:spPr/>
    </dgm:pt>
    <dgm:pt modelId="{6701B648-54E9-4D75-937C-68E0B6866EC6}" type="pres">
      <dgm:prSet presAssocID="{6790C87C-95EC-4EF5-A366-7ADED173BBF8}" presName="spVertical3" presStyleCnt="0"/>
      <dgm:spPr/>
    </dgm:pt>
    <dgm:pt modelId="{80D2DE87-4759-43D5-8577-DE2162D3D6E4}" type="pres">
      <dgm:prSet presAssocID="{6790C87C-95EC-4EF5-A366-7ADED173BBF8}" presName="desTx" presStyleLbl="revTx" presStyleIdx="9" presStyleCnt="10" custScaleX="127002">
        <dgm:presLayoutVars>
          <dgm:bulletEnabled val="1"/>
        </dgm:presLayoutVars>
      </dgm:prSet>
      <dgm:spPr/>
    </dgm:pt>
    <dgm:pt modelId="{7CB06FD4-2D9F-4E7E-A700-1CC79435EA31}" type="pres">
      <dgm:prSet presAssocID="{25B33838-4455-484E-B321-2B9FAF0A2D69}" presName="padding2" presStyleCnt="0"/>
      <dgm:spPr/>
    </dgm:pt>
    <dgm:pt modelId="{A4A1CE8D-C4A1-4AED-B32A-2371CB079A94}" type="pres">
      <dgm:prSet presAssocID="{25B33838-4455-484E-B321-2B9FAF0A2D69}" presName="negArrow" presStyleCnt="0"/>
      <dgm:spPr/>
    </dgm:pt>
    <dgm:pt modelId="{06388399-B923-4741-8399-2D2A68BDA370}" type="pres">
      <dgm:prSet presAssocID="{25B33838-4455-484E-B321-2B9FAF0A2D69}" presName="backgroundArrow" presStyleLbl="node1" presStyleIdx="0" presStyleCnt="1" custScaleY="131110" custLinFactNeighborY="-22284"/>
      <dgm:spPr>
        <a:solidFill>
          <a:srgbClr val="D2E9D3"/>
        </a:solidFill>
      </dgm:spPr>
    </dgm:pt>
  </dgm:ptLst>
  <dgm:cxnLst>
    <dgm:cxn modelId="{3395CF09-5911-41A6-AC31-78CAF9120672}" type="presOf" srcId="{55E1E9DA-7075-4C31-85E9-659ED5245A11}" destId="{62E79943-195F-4FF0-AA96-10D918D0B762}" srcOrd="0" destOrd="0" presId="urn:microsoft.com/office/officeart/2005/8/layout/hProcess3"/>
    <dgm:cxn modelId="{7F380513-820C-405B-9538-1B05D7A560F9}" type="presOf" srcId="{EA244B1A-172A-4E28-8538-2FB6495C367B}" destId="{8B4087E6-27D1-4A20-9080-6AD9E3E66709}" srcOrd="0" destOrd="0" presId="urn:microsoft.com/office/officeart/2005/8/layout/hProcess3"/>
    <dgm:cxn modelId="{34F00014-869D-4BC2-99AF-11B9AE35CB58}" type="presOf" srcId="{3CD25537-AC39-4A57-BBCC-C31C9ABB911D}" destId="{48CFF8FD-BCA6-4B17-88D4-58168BAEAB35}" srcOrd="0" destOrd="0" presId="urn:microsoft.com/office/officeart/2005/8/layout/hProcess3"/>
    <dgm:cxn modelId="{C1271718-F00C-4433-AA84-FBB53E2CB054}" srcId="{25B33838-4455-484E-B321-2B9FAF0A2D69}" destId="{959C18DB-6925-4DCB-862F-984834906BB0}" srcOrd="0" destOrd="0" parTransId="{0727A0C5-0A58-4095-BBD7-43D3859033A3}" sibTransId="{376BB27B-4327-4B58-A70D-3D46FBF3128C}"/>
    <dgm:cxn modelId="{7946791A-9F95-41CA-8BBD-8A12A34E5672}" srcId="{25B33838-4455-484E-B321-2B9FAF0A2D69}" destId="{6790C87C-95EC-4EF5-A366-7ADED173BBF8}" srcOrd="4" destOrd="0" parTransId="{E7175A6F-DFD5-485B-BD52-825D0ABB3A46}" sibTransId="{5B173E35-8C6A-4E0F-916B-F875B9F7117E}"/>
    <dgm:cxn modelId="{E3326038-7D08-44C1-BBCC-F9B8CC5D6E1F}" srcId="{25B33838-4455-484E-B321-2B9FAF0A2D69}" destId="{55E1E9DA-7075-4C31-85E9-659ED5245A11}" srcOrd="2" destOrd="0" parTransId="{4BB856C0-099E-437D-AE95-F5806C546E04}" sibTransId="{E95BEE93-6BD5-47EA-B5E8-E5D8F7FE0B04}"/>
    <dgm:cxn modelId="{628CEF5E-7A3F-4999-A7D7-5EA79A6B4EF4}" type="presOf" srcId="{959C18DB-6925-4DCB-862F-984834906BB0}" destId="{871688EB-2FFE-4386-8F78-0CA4BC70AC5F}" srcOrd="0" destOrd="0" presId="urn:microsoft.com/office/officeart/2005/8/layout/hProcess3"/>
    <dgm:cxn modelId="{E091A14E-39DE-4AE7-9F98-A1B6FE016B86}" type="presOf" srcId="{B3047343-6473-4FE9-BE1E-E894A4D40F76}" destId="{80D2DE87-4759-43D5-8577-DE2162D3D6E4}" srcOrd="0" destOrd="0" presId="urn:microsoft.com/office/officeart/2005/8/layout/hProcess3"/>
    <dgm:cxn modelId="{11D03C72-C3F7-40D4-9A0A-F3D6E09E51ED}" srcId="{959C18DB-6925-4DCB-862F-984834906BB0}" destId="{908EEC7C-6E39-44A9-953A-411D7D4C2C5E}" srcOrd="0" destOrd="0" parTransId="{3BE88AA2-704B-4511-B727-4C5B02C3B607}" sibTransId="{2EB6BC55-7F99-47BA-90FF-1B0A8B7865B9}"/>
    <dgm:cxn modelId="{FB6F2773-8AA3-4201-9983-764033306F6A}" type="presOf" srcId="{6DC2AAC6-8844-49F1-BB96-02F33B166146}" destId="{186AF9E6-2B1B-44EA-9256-F9D9ED3D4FB1}" srcOrd="0" destOrd="0" presId="urn:microsoft.com/office/officeart/2005/8/layout/hProcess3"/>
    <dgm:cxn modelId="{47C4C87B-6C38-4588-B526-9AB9EBD35E0C}" srcId="{25B33838-4455-484E-B321-2B9FAF0A2D69}" destId="{E91E9663-7D8D-4342-ACAD-9B5871BD8EE5}" srcOrd="3" destOrd="0" parTransId="{8EDD3D65-097B-41AF-AC0A-56485BF446B7}" sibTransId="{85710D17-8B94-471B-B08C-08409468A428}"/>
    <dgm:cxn modelId="{34608683-C0CA-4BFC-99E4-B66716F5C9AD}" srcId="{25B33838-4455-484E-B321-2B9FAF0A2D69}" destId="{3CD25537-AC39-4A57-BBCC-C31C9ABB911D}" srcOrd="1" destOrd="0" parTransId="{598663F5-C49F-46E6-82CC-D8A8D057C397}" sibTransId="{69DBB533-C968-45E0-B0EB-6BD741AF9756}"/>
    <dgm:cxn modelId="{467BFD83-AB56-4566-B9EA-75D9951F23E6}" srcId="{6790C87C-95EC-4EF5-A366-7ADED173BBF8}" destId="{B3047343-6473-4FE9-BE1E-E894A4D40F76}" srcOrd="0" destOrd="0" parTransId="{08BB2D73-E135-4151-858E-984A67D20788}" sibTransId="{EFDD93DE-873F-4487-82AA-475C04570169}"/>
    <dgm:cxn modelId="{D61A248B-2E37-4878-8A15-D91300F49BA5}" type="presOf" srcId="{908EEC7C-6E39-44A9-953A-411D7D4C2C5E}" destId="{A6884460-45D2-4007-A82E-288F4FFAAF54}" srcOrd="0" destOrd="0" presId="urn:microsoft.com/office/officeart/2005/8/layout/hProcess3"/>
    <dgm:cxn modelId="{28CBEBA2-DFD9-4765-9AB6-0B4FFDBADB6F}" type="presOf" srcId="{13650519-E59A-44A9-98F8-A99202D8F5E1}" destId="{100C1F42-864D-49E3-93F7-3F094DCBE97E}" srcOrd="0" destOrd="0" presId="urn:microsoft.com/office/officeart/2005/8/layout/hProcess3"/>
    <dgm:cxn modelId="{D6E652A4-3FAE-4308-9F52-8510AA66FCF5}" srcId="{55E1E9DA-7075-4C31-85E9-659ED5245A11}" destId="{6DC2AAC6-8844-49F1-BB96-02F33B166146}" srcOrd="0" destOrd="0" parTransId="{ED815D55-BCEF-4899-80F8-464B0CCBA9F1}" sibTransId="{39C3073A-5AC8-45C2-9931-9A444CB04B94}"/>
    <dgm:cxn modelId="{AE3C78BA-B561-422C-8258-EBFDA6FEE137}" type="presOf" srcId="{6790C87C-95EC-4EF5-A366-7ADED173BBF8}" destId="{B9CDDFE2-8402-402C-A722-F34A2349D885}" srcOrd="0" destOrd="0" presId="urn:microsoft.com/office/officeart/2005/8/layout/hProcess3"/>
    <dgm:cxn modelId="{69E6F3BA-9AD5-4AC5-88F5-8141ACCFFA25}" type="presOf" srcId="{25B33838-4455-484E-B321-2B9FAF0A2D69}" destId="{BA6F2EF3-CB33-4D49-9846-067B9E84A92A}" srcOrd="0" destOrd="0" presId="urn:microsoft.com/office/officeart/2005/8/layout/hProcess3"/>
    <dgm:cxn modelId="{363DF1BC-8FE1-43ED-BDEE-4DA727C86918}" type="presOf" srcId="{E91E9663-7D8D-4342-ACAD-9B5871BD8EE5}" destId="{2A11227A-1245-4577-AA9E-D5055D5A8E1B}" srcOrd="0" destOrd="0" presId="urn:microsoft.com/office/officeart/2005/8/layout/hProcess3"/>
    <dgm:cxn modelId="{B03E24C9-536C-4D7D-8895-BF91297EDD5A}" srcId="{3CD25537-AC39-4A57-BBCC-C31C9ABB911D}" destId="{EA244B1A-172A-4E28-8538-2FB6495C367B}" srcOrd="0" destOrd="0" parTransId="{EBF71BEA-D46A-4988-8B26-4E1DE9C1039F}" sibTransId="{D415BEA8-A064-463B-9F05-90116845F5BC}"/>
    <dgm:cxn modelId="{AABA4BED-D647-4A3D-BED4-74454A20F998}" srcId="{E91E9663-7D8D-4342-ACAD-9B5871BD8EE5}" destId="{13650519-E59A-44A9-98F8-A99202D8F5E1}" srcOrd="0" destOrd="0" parTransId="{66475505-C073-46A5-B4EA-B97D58DB4184}" sibTransId="{7909E24F-FCE8-4D47-A742-A9F05DC83DBC}"/>
    <dgm:cxn modelId="{C7639ABC-BDD2-4832-9DE6-90B76E651EDB}" type="presParOf" srcId="{BA6F2EF3-CB33-4D49-9846-067B9E84A92A}" destId="{072C7DC8-ADFA-4DB6-9ECC-6DBF4705F843}" srcOrd="0" destOrd="0" presId="urn:microsoft.com/office/officeart/2005/8/layout/hProcess3"/>
    <dgm:cxn modelId="{DAE4B3A7-4CC5-4329-AC22-1EAB20B39181}" type="presParOf" srcId="{BA6F2EF3-CB33-4D49-9846-067B9E84A92A}" destId="{80553FCE-89BE-4F95-941C-22B26892FCA7}" srcOrd="1" destOrd="0" presId="urn:microsoft.com/office/officeart/2005/8/layout/hProcess3"/>
    <dgm:cxn modelId="{524D67A6-C5B2-4395-9035-97DF03DCF992}" type="presParOf" srcId="{80553FCE-89BE-4F95-941C-22B26892FCA7}" destId="{7DACE323-498C-4BE9-BC77-1AC6700E3655}" srcOrd="0" destOrd="0" presId="urn:microsoft.com/office/officeart/2005/8/layout/hProcess3"/>
    <dgm:cxn modelId="{A99B05E4-7618-447E-8DE8-75D2B7714310}" type="presParOf" srcId="{80553FCE-89BE-4F95-941C-22B26892FCA7}" destId="{A16BBDE9-1313-4C93-85C5-D14F36B0EC33}" srcOrd="1" destOrd="0" presId="urn:microsoft.com/office/officeart/2005/8/layout/hProcess3"/>
    <dgm:cxn modelId="{F252F98D-B3C9-480E-AC48-69B14FE9995F}" type="presParOf" srcId="{A16BBDE9-1313-4C93-85C5-D14F36B0EC33}" destId="{30DC97F6-0E1A-42B8-B7EE-036858D869B6}" srcOrd="0" destOrd="0" presId="urn:microsoft.com/office/officeart/2005/8/layout/hProcess3"/>
    <dgm:cxn modelId="{9AFCD994-1090-4AF7-80DF-0EE7E999F4FB}" type="presParOf" srcId="{A16BBDE9-1313-4C93-85C5-D14F36B0EC33}" destId="{871688EB-2FFE-4386-8F78-0CA4BC70AC5F}" srcOrd="1" destOrd="0" presId="urn:microsoft.com/office/officeart/2005/8/layout/hProcess3"/>
    <dgm:cxn modelId="{57CB9E8F-7867-4170-BD55-56E15F98795B}" type="presParOf" srcId="{A16BBDE9-1313-4C93-85C5-D14F36B0EC33}" destId="{070297D9-3E42-4498-81E4-09141E50784F}" srcOrd="2" destOrd="0" presId="urn:microsoft.com/office/officeart/2005/8/layout/hProcess3"/>
    <dgm:cxn modelId="{2D702BFE-9A47-4F7E-BB74-C55B442F6909}" type="presParOf" srcId="{A16BBDE9-1313-4C93-85C5-D14F36B0EC33}" destId="{DD6EEECB-8F23-46B4-9C9A-7FABE2BE9544}" srcOrd="3" destOrd="0" presId="urn:microsoft.com/office/officeart/2005/8/layout/hProcess3"/>
    <dgm:cxn modelId="{B38E4453-3B35-4677-92C0-D493995CC748}" type="presParOf" srcId="{A16BBDE9-1313-4C93-85C5-D14F36B0EC33}" destId="{A6884460-45D2-4007-A82E-288F4FFAAF54}" srcOrd="4" destOrd="0" presId="urn:microsoft.com/office/officeart/2005/8/layout/hProcess3"/>
    <dgm:cxn modelId="{36BE1D20-B525-4FF0-814A-B9E93072A2A4}" type="presParOf" srcId="{80553FCE-89BE-4F95-941C-22B26892FCA7}" destId="{1C248C3E-8B7C-46C6-91F5-915EB2FB94BF}" srcOrd="2" destOrd="0" presId="urn:microsoft.com/office/officeart/2005/8/layout/hProcess3"/>
    <dgm:cxn modelId="{4AA65C85-3710-4B88-BA4F-FCBEFC5EDE93}" type="presParOf" srcId="{80553FCE-89BE-4F95-941C-22B26892FCA7}" destId="{1EC40961-0605-4BB3-9A04-67C4C0B4DBB3}" srcOrd="3" destOrd="0" presId="urn:microsoft.com/office/officeart/2005/8/layout/hProcess3"/>
    <dgm:cxn modelId="{8C6A7428-DF76-4891-AF58-8F0C10B9B83A}" type="presParOf" srcId="{1EC40961-0605-4BB3-9A04-67C4C0B4DBB3}" destId="{660FC3A4-6EB0-40F6-8570-09AF6748EEBE}" srcOrd="0" destOrd="0" presId="urn:microsoft.com/office/officeart/2005/8/layout/hProcess3"/>
    <dgm:cxn modelId="{5BCB7070-469E-4506-9414-1EC627C6EF78}" type="presParOf" srcId="{1EC40961-0605-4BB3-9A04-67C4C0B4DBB3}" destId="{48CFF8FD-BCA6-4B17-88D4-58168BAEAB35}" srcOrd="1" destOrd="0" presId="urn:microsoft.com/office/officeart/2005/8/layout/hProcess3"/>
    <dgm:cxn modelId="{C9883821-7793-4E09-B395-7BEDFAABC3E3}" type="presParOf" srcId="{1EC40961-0605-4BB3-9A04-67C4C0B4DBB3}" destId="{72D53781-C436-4DE0-AF9B-8A7DBC7819CD}" srcOrd="2" destOrd="0" presId="urn:microsoft.com/office/officeart/2005/8/layout/hProcess3"/>
    <dgm:cxn modelId="{7D0DB79F-E134-4253-A6CB-BCFE6CF83512}" type="presParOf" srcId="{1EC40961-0605-4BB3-9A04-67C4C0B4DBB3}" destId="{FB55B1D6-D577-4C9C-AB1F-AAF2A6789C98}" srcOrd="3" destOrd="0" presId="urn:microsoft.com/office/officeart/2005/8/layout/hProcess3"/>
    <dgm:cxn modelId="{7CA787A7-4732-4F13-8E46-EE9DB3ED1EC0}" type="presParOf" srcId="{1EC40961-0605-4BB3-9A04-67C4C0B4DBB3}" destId="{8B4087E6-27D1-4A20-9080-6AD9E3E66709}" srcOrd="4" destOrd="0" presId="urn:microsoft.com/office/officeart/2005/8/layout/hProcess3"/>
    <dgm:cxn modelId="{1094788A-542A-43C9-BB7F-6F1E38D3428B}" type="presParOf" srcId="{80553FCE-89BE-4F95-941C-22B26892FCA7}" destId="{8C327CF8-6CBF-4613-BC12-A62FA5D3A286}" srcOrd="4" destOrd="0" presId="urn:microsoft.com/office/officeart/2005/8/layout/hProcess3"/>
    <dgm:cxn modelId="{E0821CDD-E24D-406F-9F86-214B686D85AF}" type="presParOf" srcId="{80553FCE-89BE-4F95-941C-22B26892FCA7}" destId="{D139B551-42A6-4DB2-A426-B40D5EA1F7C0}" srcOrd="5" destOrd="0" presId="urn:microsoft.com/office/officeart/2005/8/layout/hProcess3"/>
    <dgm:cxn modelId="{17B75120-1153-41DF-962E-D23A6B98E611}" type="presParOf" srcId="{D139B551-42A6-4DB2-A426-B40D5EA1F7C0}" destId="{39D0F90F-8FC8-4019-8175-C2F50FC1B159}" srcOrd="0" destOrd="0" presId="urn:microsoft.com/office/officeart/2005/8/layout/hProcess3"/>
    <dgm:cxn modelId="{8D448996-B0B0-4EDC-8A95-961C87C2591E}" type="presParOf" srcId="{D139B551-42A6-4DB2-A426-B40D5EA1F7C0}" destId="{62E79943-195F-4FF0-AA96-10D918D0B762}" srcOrd="1" destOrd="0" presId="urn:microsoft.com/office/officeart/2005/8/layout/hProcess3"/>
    <dgm:cxn modelId="{D338A390-876E-47A1-BECC-4143B173E5E7}" type="presParOf" srcId="{D139B551-42A6-4DB2-A426-B40D5EA1F7C0}" destId="{40EBD0C7-5C4A-4ADF-A67D-646C1A766E87}" srcOrd="2" destOrd="0" presId="urn:microsoft.com/office/officeart/2005/8/layout/hProcess3"/>
    <dgm:cxn modelId="{76FF85C8-EBF0-4FBF-97EA-C7AA04CF29F0}" type="presParOf" srcId="{D139B551-42A6-4DB2-A426-B40D5EA1F7C0}" destId="{9C38C6BC-7672-4EE2-869D-9E2E743ACE0F}" srcOrd="3" destOrd="0" presId="urn:microsoft.com/office/officeart/2005/8/layout/hProcess3"/>
    <dgm:cxn modelId="{57640C9C-1CCD-4D9F-BDB0-54EDEE24A1C0}" type="presParOf" srcId="{D139B551-42A6-4DB2-A426-B40D5EA1F7C0}" destId="{186AF9E6-2B1B-44EA-9256-F9D9ED3D4FB1}" srcOrd="4" destOrd="0" presId="urn:microsoft.com/office/officeart/2005/8/layout/hProcess3"/>
    <dgm:cxn modelId="{D2E37B3F-80FC-4D64-B3A5-648FE965F106}" type="presParOf" srcId="{80553FCE-89BE-4F95-941C-22B26892FCA7}" destId="{28228B6B-A697-4381-8ABA-E74BD5B1F47B}" srcOrd="6" destOrd="0" presId="urn:microsoft.com/office/officeart/2005/8/layout/hProcess3"/>
    <dgm:cxn modelId="{BA03FEBA-7F63-48BD-AC28-9912FD0CB68E}" type="presParOf" srcId="{80553FCE-89BE-4F95-941C-22B26892FCA7}" destId="{A6E56E4D-E734-4C7E-9C02-FBD4392EE073}" srcOrd="7" destOrd="0" presId="urn:microsoft.com/office/officeart/2005/8/layout/hProcess3"/>
    <dgm:cxn modelId="{0841A754-9969-471B-8272-C532442F680C}" type="presParOf" srcId="{A6E56E4D-E734-4C7E-9C02-FBD4392EE073}" destId="{6C9F391A-97ED-46BB-A72C-3985833E68CE}" srcOrd="0" destOrd="0" presId="urn:microsoft.com/office/officeart/2005/8/layout/hProcess3"/>
    <dgm:cxn modelId="{D929E2AD-6D32-4E48-8EC5-7898340E64C7}" type="presParOf" srcId="{A6E56E4D-E734-4C7E-9C02-FBD4392EE073}" destId="{2A11227A-1245-4577-AA9E-D5055D5A8E1B}" srcOrd="1" destOrd="0" presId="urn:microsoft.com/office/officeart/2005/8/layout/hProcess3"/>
    <dgm:cxn modelId="{508E5D3C-6D9D-4BEE-9BBF-B7E432026350}" type="presParOf" srcId="{A6E56E4D-E734-4C7E-9C02-FBD4392EE073}" destId="{5A42E93E-2ECF-4721-8DB4-A36047CB1148}" srcOrd="2" destOrd="0" presId="urn:microsoft.com/office/officeart/2005/8/layout/hProcess3"/>
    <dgm:cxn modelId="{09D7A292-2F50-430D-A7FF-C5A2A67C030E}" type="presParOf" srcId="{A6E56E4D-E734-4C7E-9C02-FBD4392EE073}" destId="{42A79DA9-025E-43D9-B296-EA9A3C1DF8C5}" srcOrd="3" destOrd="0" presId="urn:microsoft.com/office/officeart/2005/8/layout/hProcess3"/>
    <dgm:cxn modelId="{46705387-3915-40A5-BF25-4969F7EE9623}" type="presParOf" srcId="{A6E56E4D-E734-4C7E-9C02-FBD4392EE073}" destId="{100C1F42-864D-49E3-93F7-3F094DCBE97E}" srcOrd="4" destOrd="0" presId="urn:microsoft.com/office/officeart/2005/8/layout/hProcess3"/>
    <dgm:cxn modelId="{414669D7-7C0A-408A-A217-3EE7FFD3C976}" type="presParOf" srcId="{80553FCE-89BE-4F95-941C-22B26892FCA7}" destId="{49CE28F1-3959-4C38-9DC9-D8BDCCB9E37E}" srcOrd="8" destOrd="0" presId="urn:microsoft.com/office/officeart/2005/8/layout/hProcess3"/>
    <dgm:cxn modelId="{3B6AA8DB-AF85-4317-8CC4-746AEF115603}" type="presParOf" srcId="{80553FCE-89BE-4F95-941C-22B26892FCA7}" destId="{6CD617D0-E4CD-4D7D-879A-433DE424FA52}" srcOrd="9" destOrd="0" presId="urn:microsoft.com/office/officeart/2005/8/layout/hProcess3"/>
    <dgm:cxn modelId="{02D06F07-55D0-49FF-BDB6-414E3DB73465}" type="presParOf" srcId="{6CD617D0-E4CD-4D7D-879A-433DE424FA52}" destId="{E9C725D6-8635-4AF2-858C-85475F8F5AF4}" srcOrd="0" destOrd="0" presId="urn:microsoft.com/office/officeart/2005/8/layout/hProcess3"/>
    <dgm:cxn modelId="{AF29707D-9700-4781-A7CC-3473F2CB032F}" type="presParOf" srcId="{6CD617D0-E4CD-4D7D-879A-433DE424FA52}" destId="{B9CDDFE2-8402-402C-A722-F34A2349D885}" srcOrd="1" destOrd="0" presId="urn:microsoft.com/office/officeart/2005/8/layout/hProcess3"/>
    <dgm:cxn modelId="{053188DC-B055-4ADA-96DE-E3E3B6E9255B}" type="presParOf" srcId="{6CD617D0-E4CD-4D7D-879A-433DE424FA52}" destId="{B06DF6F4-73A6-471E-ADB0-2CEDC6840CE0}" srcOrd="2" destOrd="0" presId="urn:microsoft.com/office/officeart/2005/8/layout/hProcess3"/>
    <dgm:cxn modelId="{00001367-563A-43A6-9628-C80E72CBD19D}" type="presParOf" srcId="{6CD617D0-E4CD-4D7D-879A-433DE424FA52}" destId="{6701B648-54E9-4D75-937C-68E0B6866EC6}" srcOrd="3" destOrd="0" presId="urn:microsoft.com/office/officeart/2005/8/layout/hProcess3"/>
    <dgm:cxn modelId="{066A3E18-7600-4E33-9F2E-E46F6BF6BB04}" type="presParOf" srcId="{6CD617D0-E4CD-4D7D-879A-433DE424FA52}" destId="{80D2DE87-4759-43D5-8577-DE2162D3D6E4}" srcOrd="4" destOrd="0" presId="urn:microsoft.com/office/officeart/2005/8/layout/hProcess3"/>
    <dgm:cxn modelId="{8DB80CC3-78AB-467E-B74B-1C151E19F0E5}" type="presParOf" srcId="{80553FCE-89BE-4F95-941C-22B26892FCA7}" destId="{7CB06FD4-2D9F-4E7E-A700-1CC79435EA31}" srcOrd="10" destOrd="0" presId="urn:microsoft.com/office/officeart/2005/8/layout/hProcess3"/>
    <dgm:cxn modelId="{A9B8EE19-6CBB-4A61-B744-2CC5A2D749BC}" type="presParOf" srcId="{80553FCE-89BE-4F95-941C-22B26892FCA7}" destId="{A4A1CE8D-C4A1-4AED-B32A-2371CB079A94}" srcOrd="11" destOrd="0" presId="urn:microsoft.com/office/officeart/2005/8/layout/hProcess3"/>
    <dgm:cxn modelId="{74C9D6C4-87A2-4AA8-921C-A0D580C1A1C8}" type="presParOf" srcId="{80553FCE-89BE-4F95-941C-22B26892FCA7}" destId="{06388399-B923-4741-8399-2D2A68BDA370}" srcOrd="12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C4D2FCA-DF16-4B20-9E22-2DB2879F3725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3B0AFC6-65AA-4642-A0EF-F9AD5B05BDE4}">
      <dgm:prSet phldrT="[Tekst]"/>
      <dgm:spPr/>
      <dgm:t>
        <a:bodyPr/>
        <a:lstStyle/>
        <a:p>
          <a:r>
            <a:rPr lang="nl-NL" dirty="0"/>
            <a:t>Letters in de aluminium strip</a:t>
          </a:r>
        </a:p>
      </dgm:t>
    </dgm:pt>
    <dgm:pt modelId="{930EC70B-BC9A-4486-A128-78BFE58E255E}" type="parTrans" cxnId="{01D174BB-02C4-4D74-BB32-94984FDB26E2}">
      <dgm:prSet/>
      <dgm:spPr/>
      <dgm:t>
        <a:bodyPr/>
        <a:lstStyle/>
        <a:p>
          <a:endParaRPr lang="nl-NL"/>
        </a:p>
      </dgm:t>
    </dgm:pt>
    <dgm:pt modelId="{F18E0C31-970B-41AD-AD64-DBFC9207587C}" type="sibTrans" cxnId="{01D174BB-02C4-4D74-BB32-94984FDB26E2}">
      <dgm:prSet/>
      <dgm:spPr/>
      <dgm:t>
        <a:bodyPr/>
        <a:lstStyle/>
        <a:p>
          <a:endParaRPr lang="nl-NL"/>
        </a:p>
      </dgm:t>
    </dgm:pt>
    <dgm:pt modelId="{E3FF2DEC-5DEE-4E74-9FD8-F2FC214DFCAC}">
      <dgm:prSet phldrT="[Tekst]"/>
      <dgm:spPr/>
      <dgm:t>
        <a:bodyPr/>
        <a:lstStyle/>
        <a:p>
          <a:r>
            <a:rPr lang="nl-NL" dirty="0"/>
            <a:t>Weerkaatsing van de vlam</a:t>
          </a:r>
        </a:p>
      </dgm:t>
    </dgm:pt>
    <dgm:pt modelId="{DDB62FB1-ADAF-4BF1-8836-61488C43C18F}" type="parTrans" cxnId="{0408677E-E195-4B55-8DD2-E8D971A6687A}">
      <dgm:prSet/>
      <dgm:spPr/>
      <dgm:t>
        <a:bodyPr/>
        <a:lstStyle/>
        <a:p>
          <a:endParaRPr lang="nl-NL"/>
        </a:p>
      </dgm:t>
    </dgm:pt>
    <dgm:pt modelId="{3ED62545-0303-49EC-8A03-766BDA442C74}" type="sibTrans" cxnId="{0408677E-E195-4B55-8DD2-E8D971A6687A}">
      <dgm:prSet/>
      <dgm:spPr/>
      <dgm:t>
        <a:bodyPr/>
        <a:lstStyle/>
        <a:p>
          <a:endParaRPr lang="nl-NL"/>
        </a:p>
      </dgm:t>
    </dgm:pt>
    <dgm:pt modelId="{1261D648-2EA4-4816-A30A-ADCEE6C1CAAE}">
      <dgm:prSet phldrT="[Tekst]"/>
      <dgm:spPr/>
      <dgm:t>
        <a:bodyPr/>
        <a:lstStyle/>
        <a:p>
          <a:r>
            <a:rPr lang="nl-NL" dirty="0"/>
            <a:t>Ventilatieroosters</a:t>
          </a:r>
        </a:p>
      </dgm:t>
    </dgm:pt>
    <dgm:pt modelId="{807005F8-3FE2-4C1C-A737-4139BBE8D9BA}" type="parTrans" cxnId="{C525C69D-3313-4086-B1E6-8521E850EF1E}">
      <dgm:prSet/>
      <dgm:spPr/>
      <dgm:t>
        <a:bodyPr/>
        <a:lstStyle/>
        <a:p>
          <a:endParaRPr lang="nl-NL"/>
        </a:p>
      </dgm:t>
    </dgm:pt>
    <dgm:pt modelId="{4893FB8D-043E-48A8-992C-362FA0D62E6C}" type="sibTrans" cxnId="{C525C69D-3313-4086-B1E6-8521E850EF1E}">
      <dgm:prSet/>
      <dgm:spPr/>
      <dgm:t>
        <a:bodyPr/>
        <a:lstStyle/>
        <a:p>
          <a:endParaRPr lang="nl-NL"/>
        </a:p>
      </dgm:t>
    </dgm:pt>
    <dgm:pt modelId="{573EA2AA-1863-4197-9D85-5DE09051338A}" type="pres">
      <dgm:prSet presAssocID="{FC4D2FCA-DF16-4B20-9E22-2DB2879F3725}" presName="Name0" presStyleCnt="0">
        <dgm:presLayoutVars>
          <dgm:dir/>
          <dgm:resizeHandles val="exact"/>
        </dgm:presLayoutVars>
      </dgm:prSet>
      <dgm:spPr/>
    </dgm:pt>
    <dgm:pt modelId="{41E6274D-3AFF-4F26-A6D0-C690CA91BB0A}" type="pres">
      <dgm:prSet presAssocID="{43B0AFC6-65AA-4642-A0EF-F9AD5B05BDE4}" presName="compNode" presStyleCnt="0"/>
      <dgm:spPr/>
    </dgm:pt>
    <dgm:pt modelId="{CB09D725-6A90-4E0F-B6E0-68F2C2646A19}" type="pres">
      <dgm:prSet presAssocID="{43B0AFC6-65AA-4642-A0EF-F9AD5B05BDE4}" presName="pictRect" presStyleLbl="nod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07416D37-E6F4-4941-899A-65B2C5447707}" type="pres">
      <dgm:prSet presAssocID="{43B0AFC6-65AA-4642-A0EF-F9AD5B05BDE4}" presName="textRect" presStyleLbl="revTx" presStyleIdx="0" presStyleCnt="3">
        <dgm:presLayoutVars>
          <dgm:bulletEnabled val="1"/>
        </dgm:presLayoutVars>
      </dgm:prSet>
      <dgm:spPr/>
    </dgm:pt>
    <dgm:pt modelId="{3A64D08F-B33A-4821-9D8A-C1E6F1294F31}" type="pres">
      <dgm:prSet presAssocID="{F18E0C31-970B-41AD-AD64-DBFC9207587C}" presName="sibTrans" presStyleLbl="sibTrans2D1" presStyleIdx="0" presStyleCnt="0"/>
      <dgm:spPr/>
    </dgm:pt>
    <dgm:pt modelId="{00FCCF7C-B4C3-48E9-9B90-E877E922D7D9}" type="pres">
      <dgm:prSet presAssocID="{E3FF2DEC-5DEE-4E74-9FD8-F2FC214DFCAC}" presName="compNode" presStyleCnt="0"/>
      <dgm:spPr/>
    </dgm:pt>
    <dgm:pt modelId="{F6BD5C71-A576-41CF-9919-F792AE747C29}" type="pres">
      <dgm:prSet presAssocID="{E3FF2DEC-5DEE-4E74-9FD8-F2FC214DFCAC}" presName="pictRect" presStyleLbl="node1" presStyleIdx="1" presStyleCnt="3" custScaleX="128970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62" t="599" r="-2438" b="-599"/>
          </a:stretch>
        </a:blipFill>
      </dgm:spPr>
    </dgm:pt>
    <dgm:pt modelId="{B9D42F8C-9467-452C-9B7C-2FFA3C56DDD1}" type="pres">
      <dgm:prSet presAssocID="{E3FF2DEC-5DEE-4E74-9FD8-F2FC214DFCAC}" presName="textRect" presStyleLbl="revTx" presStyleIdx="1" presStyleCnt="3">
        <dgm:presLayoutVars>
          <dgm:bulletEnabled val="1"/>
        </dgm:presLayoutVars>
      </dgm:prSet>
      <dgm:spPr/>
    </dgm:pt>
    <dgm:pt modelId="{C2607DBF-A00C-4ED3-AA41-A5C389D54A3C}" type="pres">
      <dgm:prSet presAssocID="{3ED62545-0303-49EC-8A03-766BDA442C74}" presName="sibTrans" presStyleLbl="sibTrans2D1" presStyleIdx="0" presStyleCnt="0"/>
      <dgm:spPr/>
    </dgm:pt>
    <dgm:pt modelId="{85BB3F92-6BE7-4246-9E80-7F0B4426B7DA}" type="pres">
      <dgm:prSet presAssocID="{1261D648-2EA4-4816-A30A-ADCEE6C1CAAE}" presName="compNode" presStyleCnt="0"/>
      <dgm:spPr/>
    </dgm:pt>
    <dgm:pt modelId="{146E8759-98D6-4586-BDB8-E9492775D52C}" type="pres">
      <dgm:prSet presAssocID="{1261D648-2EA4-4816-A30A-ADCEE6C1CAAE}" presName="pict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</dgm:spPr>
    </dgm:pt>
    <dgm:pt modelId="{581B5CF3-965D-4EE0-82CC-28361DEAD097}" type="pres">
      <dgm:prSet presAssocID="{1261D648-2EA4-4816-A30A-ADCEE6C1CAAE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9DE8EC13-3D3E-4353-8974-EDB589FC5351}" type="presOf" srcId="{43B0AFC6-65AA-4642-A0EF-F9AD5B05BDE4}" destId="{07416D37-E6F4-4941-899A-65B2C5447707}" srcOrd="0" destOrd="0" presId="urn:microsoft.com/office/officeart/2005/8/layout/pList1"/>
    <dgm:cxn modelId="{C6E2C67C-A158-4F5B-AF9C-9AE618F1F9B7}" type="presOf" srcId="{1261D648-2EA4-4816-A30A-ADCEE6C1CAAE}" destId="{581B5CF3-965D-4EE0-82CC-28361DEAD097}" srcOrd="0" destOrd="0" presId="urn:microsoft.com/office/officeart/2005/8/layout/pList1"/>
    <dgm:cxn modelId="{0408677E-E195-4B55-8DD2-E8D971A6687A}" srcId="{FC4D2FCA-DF16-4B20-9E22-2DB2879F3725}" destId="{E3FF2DEC-5DEE-4E74-9FD8-F2FC214DFCAC}" srcOrd="1" destOrd="0" parTransId="{DDB62FB1-ADAF-4BF1-8836-61488C43C18F}" sibTransId="{3ED62545-0303-49EC-8A03-766BDA442C74}"/>
    <dgm:cxn modelId="{D6B07B9D-1312-4295-B1BC-9352EDB0037A}" type="presOf" srcId="{E3FF2DEC-5DEE-4E74-9FD8-F2FC214DFCAC}" destId="{B9D42F8C-9467-452C-9B7C-2FFA3C56DDD1}" srcOrd="0" destOrd="0" presId="urn:microsoft.com/office/officeart/2005/8/layout/pList1"/>
    <dgm:cxn modelId="{C525C69D-3313-4086-B1E6-8521E850EF1E}" srcId="{FC4D2FCA-DF16-4B20-9E22-2DB2879F3725}" destId="{1261D648-2EA4-4816-A30A-ADCEE6C1CAAE}" srcOrd="2" destOrd="0" parTransId="{807005F8-3FE2-4C1C-A737-4139BBE8D9BA}" sibTransId="{4893FB8D-043E-48A8-992C-362FA0D62E6C}"/>
    <dgm:cxn modelId="{8E872DA1-A0A8-4463-AD7D-F2C7CEF19C4D}" type="presOf" srcId="{3ED62545-0303-49EC-8A03-766BDA442C74}" destId="{C2607DBF-A00C-4ED3-AA41-A5C389D54A3C}" srcOrd="0" destOrd="0" presId="urn:microsoft.com/office/officeart/2005/8/layout/pList1"/>
    <dgm:cxn modelId="{FAA913B0-063D-452D-86A3-772ED6494F37}" type="presOf" srcId="{F18E0C31-970B-41AD-AD64-DBFC9207587C}" destId="{3A64D08F-B33A-4821-9D8A-C1E6F1294F31}" srcOrd="0" destOrd="0" presId="urn:microsoft.com/office/officeart/2005/8/layout/pList1"/>
    <dgm:cxn modelId="{01D174BB-02C4-4D74-BB32-94984FDB26E2}" srcId="{FC4D2FCA-DF16-4B20-9E22-2DB2879F3725}" destId="{43B0AFC6-65AA-4642-A0EF-F9AD5B05BDE4}" srcOrd="0" destOrd="0" parTransId="{930EC70B-BC9A-4486-A128-78BFE58E255E}" sibTransId="{F18E0C31-970B-41AD-AD64-DBFC9207587C}"/>
    <dgm:cxn modelId="{FBFADAED-9D6B-4D53-9E2D-4DBD0141A8C3}" type="presOf" srcId="{FC4D2FCA-DF16-4B20-9E22-2DB2879F3725}" destId="{573EA2AA-1863-4197-9D85-5DE09051338A}" srcOrd="0" destOrd="0" presId="urn:microsoft.com/office/officeart/2005/8/layout/pList1"/>
    <dgm:cxn modelId="{2ADBBB71-AF9C-4DB2-A4B9-91111AD48028}" type="presParOf" srcId="{573EA2AA-1863-4197-9D85-5DE09051338A}" destId="{41E6274D-3AFF-4F26-A6D0-C690CA91BB0A}" srcOrd="0" destOrd="0" presId="urn:microsoft.com/office/officeart/2005/8/layout/pList1"/>
    <dgm:cxn modelId="{85EDAE5B-E161-4C0B-BF20-FE5B65416F2A}" type="presParOf" srcId="{41E6274D-3AFF-4F26-A6D0-C690CA91BB0A}" destId="{CB09D725-6A90-4E0F-B6E0-68F2C2646A19}" srcOrd="0" destOrd="0" presId="urn:microsoft.com/office/officeart/2005/8/layout/pList1"/>
    <dgm:cxn modelId="{6EBC8633-97D8-4BDD-9B0A-6E1A9FFA658A}" type="presParOf" srcId="{41E6274D-3AFF-4F26-A6D0-C690CA91BB0A}" destId="{07416D37-E6F4-4941-899A-65B2C5447707}" srcOrd="1" destOrd="0" presId="urn:microsoft.com/office/officeart/2005/8/layout/pList1"/>
    <dgm:cxn modelId="{68800279-EEB4-4772-A3C1-7FF48CA6971B}" type="presParOf" srcId="{573EA2AA-1863-4197-9D85-5DE09051338A}" destId="{3A64D08F-B33A-4821-9D8A-C1E6F1294F31}" srcOrd="1" destOrd="0" presId="urn:microsoft.com/office/officeart/2005/8/layout/pList1"/>
    <dgm:cxn modelId="{D84AD562-6333-49E1-AE2A-121900D1FE29}" type="presParOf" srcId="{573EA2AA-1863-4197-9D85-5DE09051338A}" destId="{00FCCF7C-B4C3-48E9-9B90-E877E922D7D9}" srcOrd="2" destOrd="0" presId="urn:microsoft.com/office/officeart/2005/8/layout/pList1"/>
    <dgm:cxn modelId="{3CEB10AA-3027-411E-9277-E353BD2596E5}" type="presParOf" srcId="{00FCCF7C-B4C3-48E9-9B90-E877E922D7D9}" destId="{F6BD5C71-A576-41CF-9919-F792AE747C29}" srcOrd="0" destOrd="0" presId="urn:microsoft.com/office/officeart/2005/8/layout/pList1"/>
    <dgm:cxn modelId="{45B9EC86-FE7E-4BA1-A93F-B02B84FE1C24}" type="presParOf" srcId="{00FCCF7C-B4C3-48E9-9B90-E877E922D7D9}" destId="{B9D42F8C-9467-452C-9B7C-2FFA3C56DDD1}" srcOrd="1" destOrd="0" presId="urn:microsoft.com/office/officeart/2005/8/layout/pList1"/>
    <dgm:cxn modelId="{C0CC776E-A7AF-4312-B347-055D5748D56D}" type="presParOf" srcId="{573EA2AA-1863-4197-9D85-5DE09051338A}" destId="{C2607DBF-A00C-4ED3-AA41-A5C389D54A3C}" srcOrd="3" destOrd="0" presId="urn:microsoft.com/office/officeart/2005/8/layout/pList1"/>
    <dgm:cxn modelId="{5F6B7BBA-8B4A-457B-B25F-BF8B00BFBE6C}" type="presParOf" srcId="{573EA2AA-1863-4197-9D85-5DE09051338A}" destId="{85BB3F92-6BE7-4246-9E80-7F0B4426B7DA}" srcOrd="4" destOrd="0" presId="urn:microsoft.com/office/officeart/2005/8/layout/pList1"/>
    <dgm:cxn modelId="{8DE670EC-A80F-4245-A45F-7DA5C347FF9E}" type="presParOf" srcId="{85BB3F92-6BE7-4246-9E80-7F0B4426B7DA}" destId="{146E8759-98D6-4586-BDB8-E9492775D52C}" srcOrd="0" destOrd="0" presId="urn:microsoft.com/office/officeart/2005/8/layout/pList1"/>
    <dgm:cxn modelId="{AD695165-0BA0-4F6A-8357-9BF9C7AC750F}" type="presParOf" srcId="{85BB3F92-6BE7-4246-9E80-7F0B4426B7DA}" destId="{581B5CF3-965D-4EE0-82CC-28361DEAD09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0A94F1B-EAB6-4C64-A5A3-629897143AB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FCEE0C65-5344-4978-9346-A72372E16799}">
      <dgm:prSet phldrT="[Tekst]"/>
      <dgm:spPr/>
      <dgm:t>
        <a:bodyPr/>
        <a:lstStyle/>
        <a:p>
          <a:r>
            <a:rPr lang="nl-NL" b="1" dirty="0"/>
            <a:t>Oud (voor 2006)</a:t>
          </a:r>
          <a:br>
            <a:rPr lang="nl-NL" dirty="0"/>
          </a:br>
          <a:br>
            <a:rPr lang="nl-NL" dirty="0"/>
          </a:br>
          <a:r>
            <a:rPr lang="nl-NL" dirty="0" err="1"/>
            <a:t>Energieslurper</a:t>
          </a:r>
          <a:br>
            <a:rPr lang="nl-NL" dirty="0"/>
          </a:br>
          <a:r>
            <a:rPr lang="nl-NL" dirty="0"/>
            <a:t>Wisselstroom</a:t>
          </a:r>
          <a:br>
            <a:rPr lang="nl-NL" dirty="0"/>
          </a:br>
          <a:r>
            <a:rPr lang="nl-NL" dirty="0"/>
            <a:t>Lawaaierig</a:t>
          </a:r>
          <a:br>
            <a:rPr lang="nl-NL" dirty="0"/>
          </a:br>
          <a:endParaRPr lang="nl-NL" dirty="0"/>
        </a:p>
      </dgm:t>
    </dgm:pt>
    <dgm:pt modelId="{64578061-630F-40EB-8D75-7E2C99C07514}" type="parTrans" cxnId="{6E94A49D-E438-40FE-86D7-ED5E361A0B40}">
      <dgm:prSet/>
      <dgm:spPr/>
      <dgm:t>
        <a:bodyPr/>
        <a:lstStyle/>
        <a:p>
          <a:endParaRPr lang="nl-NL"/>
        </a:p>
      </dgm:t>
    </dgm:pt>
    <dgm:pt modelId="{C1028BB1-FF31-4C72-ABBD-41E05329809F}" type="sibTrans" cxnId="{6E94A49D-E438-40FE-86D7-ED5E361A0B40}">
      <dgm:prSet/>
      <dgm:spPr/>
      <dgm:t>
        <a:bodyPr/>
        <a:lstStyle/>
        <a:p>
          <a:endParaRPr lang="nl-NL"/>
        </a:p>
      </dgm:t>
    </dgm:pt>
    <dgm:pt modelId="{1F38030C-7B72-4CFB-97DD-1A6BCF343258}">
      <dgm:prSet phldrT="[Tekst]"/>
      <dgm:spPr/>
      <dgm:t>
        <a:bodyPr/>
        <a:lstStyle/>
        <a:p>
          <a:r>
            <a:rPr lang="nl-NL" b="1" dirty="0"/>
            <a:t>Nieuw (na 2006)</a:t>
          </a:r>
          <a:br>
            <a:rPr lang="nl-NL" dirty="0"/>
          </a:br>
          <a:br>
            <a:rPr lang="nl-NL" dirty="0"/>
          </a:br>
          <a:r>
            <a:rPr lang="nl-NL" b="0" dirty="0"/>
            <a:t>CO</a:t>
          </a:r>
          <a:r>
            <a:rPr lang="nl-NL" b="0" i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₂ </a:t>
          </a:r>
          <a:r>
            <a:rPr lang="nl-NL" dirty="0"/>
            <a:t>en vocht sturing (vaak) mogelijk</a:t>
          </a:r>
        </a:p>
      </dgm:t>
    </dgm:pt>
    <dgm:pt modelId="{09BDA5A9-094F-447C-A522-F2FD57888DBB}" type="parTrans" cxnId="{7EDE725F-C2FE-4061-90F6-00DD0BEEAE01}">
      <dgm:prSet/>
      <dgm:spPr/>
      <dgm:t>
        <a:bodyPr/>
        <a:lstStyle/>
        <a:p>
          <a:endParaRPr lang="nl-NL"/>
        </a:p>
      </dgm:t>
    </dgm:pt>
    <dgm:pt modelId="{A4F8CECF-14A3-406A-BA6B-5FBF2B3BB09C}" type="sibTrans" cxnId="{7EDE725F-C2FE-4061-90F6-00DD0BEEAE01}">
      <dgm:prSet/>
      <dgm:spPr/>
      <dgm:t>
        <a:bodyPr/>
        <a:lstStyle/>
        <a:p>
          <a:endParaRPr lang="nl-NL"/>
        </a:p>
      </dgm:t>
    </dgm:pt>
    <dgm:pt modelId="{D0BC8606-1F81-4574-9CFF-9004E89769FC}" type="pres">
      <dgm:prSet presAssocID="{00A94F1B-EAB6-4C64-A5A3-629897143AB2}" presName="Name0" presStyleCnt="0">
        <dgm:presLayoutVars>
          <dgm:dir/>
          <dgm:resizeHandles val="exact"/>
        </dgm:presLayoutVars>
      </dgm:prSet>
      <dgm:spPr/>
    </dgm:pt>
    <dgm:pt modelId="{1B757F28-63C1-4388-B344-AA5D626BB2AD}" type="pres">
      <dgm:prSet presAssocID="{FCEE0C65-5344-4978-9346-A72372E16799}" presName="compNode" presStyleCnt="0"/>
      <dgm:spPr/>
    </dgm:pt>
    <dgm:pt modelId="{15E5EA89-A559-48CE-83D4-A580FFBACBC0}" type="pres">
      <dgm:prSet presAssocID="{FCEE0C65-5344-4978-9346-A72372E16799}" presName="pict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78AF8C30-CD74-4F1B-818E-199137B08AAA}" type="pres">
      <dgm:prSet presAssocID="{FCEE0C65-5344-4978-9346-A72372E16799}" presName="textRect" presStyleLbl="revTx" presStyleIdx="0" presStyleCnt="2">
        <dgm:presLayoutVars>
          <dgm:bulletEnabled val="1"/>
        </dgm:presLayoutVars>
      </dgm:prSet>
      <dgm:spPr/>
    </dgm:pt>
    <dgm:pt modelId="{24BDAAAC-5016-4AA8-B558-B954FC182688}" type="pres">
      <dgm:prSet presAssocID="{C1028BB1-FF31-4C72-ABBD-41E05329809F}" presName="sibTrans" presStyleLbl="sibTrans2D1" presStyleIdx="0" presStyleCnt="0"/>
      <dgm:spPr/>
    </dgm:pt>
    <dgm:pt modelId="{E5D19515-B250-470C-8C0C-1D9A913BD189}" type="pres">
      <dgm:prSet presAssocID="{1F38030C-7B72-4CFB-97DD-1A6BCF343258}" presName="compNode" presStyleCnt="0"/>
      <dgm:spPr/>
    </dgm:pt>
    <dgm:pt modelId="{B21D9E08-BD6D-4E20-960F-1C167F7244D4}" type="pres">
      <dgm:prSet presAssocID="{1F38030C-7B72-4CFB-97DD-1A6BCF343258}" presName="pictRect" presStyleLbl="node1" presStyleIdx="1" presStyleCnt="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" t="-19163" r="-44" b="-837"/>
          </a:stretch>
        </a:blipFill>
      </dgm:spPr>
    </dgm:pt>
    <dgm:pt modelId="{2246FEC0-E883-4341-9DC0-7F78FA0190EB}" type="pres">
      <dgm:prSet presAssocID="{1F38030C-7B72-4CFB-97DD-1A6BCF343258}" presName="textRect" presStyleLbl="revTx" presStyleIdx="1" presStyleCnt="2">
        <dgm:presLayoutVars>
          <dgm:bulletEnabled val="1"/>
        </dgm:presLayoutVars>
      </dgm:prSet>
      <dgm:spPr/>
    </dgm:pt>
  </dgm:ptLst>
  <dgm:cxnLst>
    <dgm:cxn modelId="{7EDE725F-C2FE-4061-90F6-00DD0BEEAE01}" srcId="{00A94F1B-EAB6-4C64-A5A3-629897143AB2}" destId="{1F38030C-7B72-4CFB-97DD-1A6BCF343258}" srcOrd="1" destOrd="0" parTransId="{09BDA5A9-094F-447C-A522-F2FD57888DBB}" sibTransId="{A4F8CECF-14A3-406A-BA6B-5FBF2B3BB09C}"/>
    <dgm:cxn modelId="{7D95F281-9080-4365-8B25-27F1954CD37D}" type="presOf" srcId="{FCEE0C65-5344-4978-9346-A72372E16799}" destId="{78AF8C30-CD74-4F1B-818E-199137B08AAA}" srcOrd="0" destOrd="0" presId="urn:microsoft.com/office/officeart/2005/8/layout/pList1"/>
    <dgm:cxn modelId="{6E94A49D-E438-40FE-86D7-ED5E361A0B40}" srcId="{00A94F1B-EAB6-4C64-A5A3-629897143AB2}" destId="{FCEE0C65-5344-4978-9346-A72372E16799}" srcOrd="0" destOrd="0" parTransId="{64578061-630F-40EB-8D75-7E2C99C07514}" sibTransId="{C1028BB1-FF31-4C72-ABBD-41E05329809F}"/>
    <dgm:cxn modelId="{2B2662AA-2E62-4DD1-8FC5-A90F2DDF4B39}" type="presOf" srcId="{00A94F1B-EAB6-4C64-A5A3-629897143AB2}" destId="{D0BC8606-1F81-4574-9CFF-9004E89769FC}" srcOrd="0" destOrd="0" presId="urn:microsoft.com/office/officeart/2005/8/layout/pList1"/>
    <dgm:cxn modelId="{986794C2-36C6-4D48-B340-C5C52D10F516}" type="presOf" srcId="{C1028BB1-FF31-4C72-ABBD-41E05329809F}" destId="{24BDAAAC-5016-4AA8-B558-B954FC182688}" srcOrd="0" destOrd="0" presId="urn:microsoft.com/office/officeart/2005/8/layout/pList1"/>
    <dgm:cxn modelId="{44BF0EDD-CBAF-424E-8849-8AC2231BE270}" type="presOf" srcId="{1F38030C-7B72-4CFB-97DD-1A6BCF343258}" destId="{2246FEC0-E883-4341-9DC0-7F78FA0190EB}" srcOrd="0" destOrd="0" presId="urn:microsoft.com/office/officeart/2005/8/layout/pList1"/>
    <dgm:cxn modelId="{99A23DEE-7425-43DA-9D58-3708989701C5}" type="presParOf" srcId="{D0BC8606-1F81-4574-9CFF-9004E89769FC}" destId="{1B757F28-63C1-4388-B344-AA5D626BB2AD}" srcOrd="0" destOrd="0" presId="urn:microsoft.com/office/officeart/2005/8/layout/pList1"/>
    <dgm:cxn modelId="{3AE93AB9-83D1-4AE1-90E9-F4F699B8B57E}" type="presParOf" srcId="{1B757F28-63C1-4388-B344-AA5D626BB2AD}" destId="{15E5EA89-A559-48CE-83D4-A580FFBACBC0}" srcOrd="0" destOrd="0" presId="urn:microsoft.com/office/officeart/2005/8/layout/pList1"/>
    <dgm:cxn modelId="{B15BFE14-973D-49B2-BE63-64260C7F83A1}" type="presParOf" srcId="{1B757F28-63C1-4388-B344-AA5D626BB2AD}" destId="{78AF8C30-CD74-4F1B-818E-199137B08AAA}" srcOrd="1" destOrd="0" presId="urn:microsoft.com/office/officeart/2005/8/layout/pList1"/>
    <dgm:cxn modelId="{AD7C31A1-DB61-4488-840A-1D86363ABDB3}" type="presParOf" srcId="{D0BC8606-1F81-4574-9CFF-9004E89769FC}" destId="{24BDAAAC-5016-4AA8-B558-B954FC182688}" srcOrd="1" destOrd="0" presId="urn:microsoft.com/office/officeart/2005/8/layout/pList1"/>
    <dgm:cxn modelId="{308D0822-22A9-4CFE-90BE-B134924156DB}" type="presParOf" srcId="{D0BC8606-1F81-4574-9CFF-9004E89769FC}" destId="{E5D19515-B250-470C-8C0C-1D9A913BD189}" srcOrd="2" destOrd="0" presId="urn:microsoft.com/office/officeart/2005/8/layout/pList1"/>
    <dgm:cxn modelId="{93FD1213-0E4B-4D33-A37D-83AF1D18E03E}" type="presParOf" srcId="{E5D19515-B250-470C-8C0C-1D9A913BD189}" destId="{B21D9E08-BD6D-4E20-960F-1C167F7244D4}" srcOrd="0" destOrd="0" presId="urn:microsoft.com/office/officeart/2005/8/layout/pList1"/>
    <dgm:cxn modelId="{F3C36A7D-6945-4725-A1ED-72766774131E}" type="presParOf" srcId="{E5D19515-B250-470C-8C0C-1D9A913BD189}" destId="{2246FEC0-E883-4341-9DC0-7F78FA0190EB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037A359-C619-40A1-A602-874D1A487E6D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81466891-6C71-4D5A-8039-2A8739B1BDC9}">
      <dgm:prSet phldrT="[Tekst]"/>
      <dgm:spPr/>
      <dgm:t>
        <a:bodyPr/>
        <a:lstStyle/>
        <a:p>
          <a:pPr algn="ctr"/>
          <a:r>
            <a:rPr lang="nl-NL" b="1" dirty="0"/>
            <a:t>Collectief</a:t>
          </a:r>
          <a:br>
            <a:rPr lang="nl-NL" dirty="0"/>
          </a:br>
          <a:br>
            <a:rPr lang="nl-NL" dirty="0"/>
          </a:br>
          <a:r>
            <a:rPr lang="nl-NL" dirty="0"/>
            <a:t>Warmtenet</a:t>
          </a:r>
        </a:p>
        <a:p>
          <a:pPr algn="ctr"/>
          <a:r>
            <a:rPr lang="nl-NL" dirty="0"/>
            <a:t>Groen gas</a:t>
          </a:r>
        </a:p>
        <a:p>
          <a:pPr algn="ctr"/>
          <a:r>
            <a:rPr lang="nl-NL" dirty="0"/>
            <a:t>Waterstof</a:t>
          </a:r>
        </a:p>
        <a:p>
          <a:pPr algn="ctr"/>
          <a:r>
            <a:rPr lang="nl-NL" dirty="0"/>
            <a:t>Etc.</a:t>
          </a:r>
        </a:p>
      </dgm:t>
    </dgm:pt>
    <dgm:pt modelId="{D69D2E54-9A5D-49A0-9A62-B98C2359389C}" type="parTrans" cxnId="{111E523F-55D4-4145-81AA-8F5229CCE212}">
      <dgm:prSet/>
      <dgm:spPr/>
      <dgm:t>
        <a:bodyPr/>
        <a:lstStyle/>
        <a:p>
          <a:endParaRPr lang="nl-NL"/>
        </a:p>
      </dgm:t>
    </dgm:pt>
    <dgm:pt modelId="{D79BE281-73F7-412E-929D-44343B4CBF4D}" type="sibTrans" cxnId="{111E523F-55D4-4145-81AA-8F5229CCE212}">
      <dgm:prSet/>
      <dgm:spPr/>
      <dgm:t>
        <a:bodyPr/>
        <a:lstStyle/>
        <a:p>
          <a:endParaRPr lang="nl-NL"/>
        </a:p>
      </dgm:t>
    </dgm:pt>
    <dgm:pt modelId="{B9B6CF18-96E3-4A49-9F18-5B2270C132E9}">
      <dgm:prSet phldrT="[Tekst]"/>
      <dgm:spPr/>
      <dgm:t>
        <a:bodyPr/>
        <a:lstStyle/>
        <a:p>
          <a:r>
            <a:rPr lang="nl-NL" b="1" dirty="0"/>
            <a:t>Individueel</a:t>
          </a:r>
          <a:br>
            <a:rPr lang="nl-NL" b="1" dirty="0"/>
          </a:br>
          <a:br>
            <a:rPr lang="nl-NL" b="1" dirty="0"/>
          </a:br>
          <a:r>
            <a:rPr lang="nl-NL" dirty="0"/>
            <a:t>Warmtepomp</a:t>
          </a:r>
        </a:p>
        <a:p>
          <a:r>
            <a:rPr lang="nl-NL" dirty="0"/>
            <a:t>Elektrisch</a:t>
          </a:r>
        </a:p>
        <a:p>
          <a:r>
            <a:rPr lang="nl-NL" dirty="0"/>
            <a:t>Etc.</a:t>
          </a:r>
        </a:p>
      </dgm:t>
    </dgm:pt>
    <dgm:pt modelId="{2AAA5B17-AE3D-4376-8421-6BA238AA6451}" type="parTrans" cxnId="{A78190DD-A52F-4795-9A28-DE0EA6DD54F9}">
      <dgm:prSet/>
      <dgm:spPr/>
      <dgm:t>
        <a:bodyPr/>
        <a:lstStyle/>
        <a:p>
          <a:endParaRPr lang="nl-NL"/>
        </a:p>
      </dgm:t>
    </dgm:pt>
    <dgm:pt modelId="{B6ECA7E7-188B-46EB-A14D-C12BE79A1393}" type="sibTrans" cxnId="{A78190DD-A52F-4795-9A28-DE0EA6DD54F9}">
      <dgm:prSet/>
      <dgm:spPr/>
      <dgm:t>
        <a:bodyPr/>
        <a:lstStyle/>
        <a:p>
          <a:endParaRPr lang="nl-NL"/>
        </a:p>
      </dgm:t>
    </dgm:pt>
    <dgm:pt modelId="{D58A8CC9-FCDA-4F9C-9D85-D76152E67853}" type="pres">
      <dgm:prSet presAssocID="{2037A359-C619-40A1-A602-874D1A487E6D}" presName="Name0" presStyleCnt="0">
        <dgm:presLayoutVars>
          <dgm:dir/>
          <dgm:resizeHandles val="exact"/>
        </dgm:presLayoutVars>
      </dgm:prSet>
      <dgm:spPr/>
    </dgm:pt>
    <dgm:pt modelId="{1996E6CC-0E23-4BE6-BB38-69C00BB45693}" type="pres">
      <dgm:prSet presAssocID="{81466891-6C71-4D5A-8039-2A8739B1BDC9}" presName="compNode" presStyleCnt="0"/>
      <dgm:spPr/>
    </dgm:pt>
    <dgm:pt modelId="{FB9652DD-228F-4AC4-A599-8D0F386B96FE}" type="pres">
      <dgm:prSet presAssocID="{81466891-6C71-4D5A-8039-2A8739B1BDC9}" presName="pictRect" presStyleLbl="node1" presStyleIdx="0" presStyleCnt="2"/>
      <dgm:spPr>
        <a:blipFill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B74650EA-6788-4271-BE76-0E597E85428C}" type="pres">
      <dgm:prSet presAssocID="{81466891-6C71-4D5A-8039-2A8739B1BDC9}" presName="textRect" presStyleLbl="revTx" presStyleIdx="0" presStyleCnt="2">
        <dgm:presLayoutVars>
          <dgm:bulletEnabled val="1"/>
        </dgm:presLayoutVars>
      </dgm:prSet>
      <dgm:spPr/>
    </dgm:pt>
    <dgm:pt modelId="{E22F7521-A63A-4233-BD81-0E2CC9FAF6B6}" type="pres">
      <dgm:prSet presAssocID="{D79BE281-73F7-412E-929D-44343B4CBF4D}" presName="sibTrans" presStyleLbl="sibTrans2D1" presStyleIdx="0" presStyleCnt="0"/>
      <dgm:spPr/>
    </dgm:pt>
    <dgm:pt modelId="{9E22CFEF-3912-4612-BF27-AD4460E78871}" type="pres">
      <dgm:prSet presAssocID="{B9B6CF18-96E3-4A49-9F18-5B2270C132E9}" presName="compNode" presStyleCnt="0"/>
      <dgm:spPr/>
    </dgm:pt>
    <dgm:pt modelId="{DA55AB7B-B1D4-4E9C-9A34-576AB448268D}" type="pres">
      <dgm:prSet presAssocID="{B9B6CF18-96E3-4A49-9F18-5B2270C132E9}" presName="pictRect" presStyleLbl="node1" presStyleIdx="1" presStyleCnt="2"/>
      <dgm:spPr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l="-23000" r="-23000"/>
          </a:stretch>
        </a:blipFill>
      </dgm:spPr>
    </dgm:pt>
    <dgm:pt modelId="{0E3A0EE5-1F07-42E6-BCED-4CFE04896D6C}" type="pres">
      <dgm:prSet presAssocID="{B9B6CF18-96E3-4A49-9F18-5B2270C132E9}" presName="textRect" presStyleLbl="revTx" presStyleIdx="1" presStyleCnt="2">
        <dgm:presLayoutVars>
          <dgm:bulletEnabled val="1"/>
        </dgm:presLayoutVars>
      </dgm:prSet>
      <dgm:spPr/>
    </dgm:pt>
  </dgm:ptLst>
  <dgm:cxnLst>
    <dgm:cxn modelId="{111E523F-55D4-4145-81AA-8F5229CCE212}" srcId="{2037A359-C619-40A1-A602-874D1A487E6D}" destId="{81466891-6C71-4D5A-8039-2A8739B1BDC9}" srcOrd="0" destOrd="0" parTransId="{D69D2E54-9A5D-49A0-9A62-B98C2359389C}" sibTransId="{D79BE281-73F7-412E-929D-44343B4CBF4D}"/>
    <dgm:cxn modelId="{D15E0961-8CD2-4DB7-BDED-3E2323017DEF}" type="presOf" srcId="{81466891-6C71-4D5A-8039-2A8739B1BDC9}" destId="{B74650EA-6788-4271-BE76-0E597E85428C}" srcOrd="0" destOrd="0" presId="urn:microsoft.com/office/officeart/2005/8/layout/pList1"/>
    <dgm:cxn modelId="{E006C24F-42D1-44D0-9727-24891F17669C}" type="presOf" srcId="{2037A359-C619-40A1-A602-874D1A487E6D}" destId="{D58A8CC9-FCDA-4F9C-9D85-D76152E67853}" srcOrd="0" destOrd="0" presId="urn:microsoft.com/office/officeart/2005/8/layout/pList1"/>
    <dgm:cxn modelId="{02DA3972-409E-451A-812F-25B9AC80A1C2}" type="presOf" srcId="{B9B6CF18-96E3-4A49-9F18-5B2270C132E9}" destId="{0E3A0EE5-1F07-42E6-BCED-4CFE04896D6C}" srcOrd="0" destOrd="0" presId="urn:microsoft.com/office/officeart/2005/8/layout/pList1"/>
    <dgm:cxn modelId="{AEF898D8-61FD-4F82-B23E-25077790A10A}" type="presOf" srcId="{D79BE281-73F7-412E-929D-44343B4CBF4D}" destId="{E22F7521-A63A-4233-BD81-0E2CC9FAF6B6}" srcOrd="0" destOrd="0" presId="urn:microsoft.com/office/officeart/2005/8/layout/pList1"/>
    <dgm:cxn modelId="{A78190DD-A52F-4795-9A28-DE0EA6DD54F9}" srcId="{2037A359-C619-40A1-A602-874D1A487E6D}" destId="{B9B6CF18-96E3-4A49-9F18-5B2270C132E9}" srcOrd="1" destOrd="0" parTransId="{2AAA5B17-AE3D-4376-8421-6BA238AA6451}" sibTransId="{B6ECA7E7-188B-46EB-A14D-C12BE79A1393}"/>
    <dgm:cxn modelId="{A42BC947-2DE3-4F1E-A4AB-5DD2F47D8BB7}" type="presParOf" srcId="{D58A8CC9-FCDA-4F9C-9D85-D76152E67853}" destId="{1996E6CC-0E23-4BE6-BB38-69C00BB45693}" srcOrd="0" destOrd="0" presId="urn:microsoft.com/office/officeart/2005/8/layout/pList1"/>
    <dgm:cxn modelId="{42478B1F-7550-4E7D-8D15-34D161F19D2D}" type="presParOf" srcId="{1996E6CC-0E23-4BE6-BB38-69C00BB45693}" destId="{FB9652DD-228F-4AC4-A599-8D0F386B96FE}" srcOrd="0" destOrd="0" presId="urn:microsoft.com/office/officeart/2005/8/layout/pList1"/>
    <dgm:cxn modelId="{357FE38D-8465-4D6F-80B7-890AD7EF2BD1}" type="presParOf" srcId="{1996E6CC-0E23-4BE6-BB38-69C00BB45693}" destId="{B74650EA-6788-4271-BE76-0E597E85428C}" srcOrd="1" destOrd="0" presId="urn:microsoft.com/office/officeart/2005/8/layout/pList1"/>
    <dgm:cxn modelId="{176CF72D-D9CF-409D-BE4B-6825801F2234}" type="presParOf" srcId="{D58A8CC9-FCDA-4F9C-9D85-D76152E67853}" destId="{E22F7521-A63A-4233-BD81-0E2CC9FAF6B6}" srcOrd="1" destOrd="0" presId="urn:microsoft.com/office/officeart/2005/8/layout/pList1"/>
    <dgm:cxn modelId="{89EFCC35-F0B4-4DA8-8EFA-4CB86E7AA3B7}" type="presParOf" srcId="{D58A8CC9-FCDA-4F9C-9D85-D76152E67853}" destId="{9E22CFEF-3912-4612-BF27-AD4460E78871}" srcOrd="2" destOrd="0" presId="urn:microsoft.com/office/officeart/2005/8/layout/pList1"/>
    <dgm:cxn modelId="{AB558A56-9180-4800-BCE6-586C1431A749}" type="presParOf" srcId="{9E22CFEF-3912-4612-BF27-AD4460E78871}" destId="{DA55AB7B-B1D4-4E9C-9A34-576AB448268D}" srcOrd="0" destOrd="0" presId="urn:microsoft.com/office/officeart/2005/8/layout/pList1"/>
    <dgm:cxn modelId="{EBBC440D-BC72-4B29-B547-09FA991C351E}" type="presParOf" srcId="{9E22CFEF-3912-4612-BF27-AD4460E78871}" destId="{0E3A0EE5-1F07-42E6-BCED-4CFE04896D6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508F74-D172-4FB3-AAC4-77AC2F67F6F8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FBDD72C-F0C6-48D9-A028-28391BC8CD9B}">
      <dgm:prSet phldrT="[Tekst]"/>
      <dgm:spPr/>
      <dgm:t>
        <a:bodyPr/>
        <a:lstStyle/>
        <a:p>
          <a:r>
            <a:rPr lang="nl-NL"/>
            <a:t>Gevelisolatie</a:t>
          </a:r>
        </a:p>
      </dgm:t>
    </dgm:pt>
    <dgm:pt modelId="{C4DFD8E8-81C1-4DE4-8D7F-C74E38124A5D}" type="parTrans" cxnId="{FD229230-6EE6-480A-A012-F9F1AE33F595}">
      <dgm:prSet/>
      <dgm:spPr/>
      <dgm:t>
        <a:bodyPr/>
        <a:lstStyle/>
        <a:p>
          <a:endParaRPr lang="nl-NL"/>
        </a:p>
      </dgm:t>
    </dgm:pt>
    <dgm:pt modelId="{79FB4E32-6ABF-4AD3-80B5-AAAC727609D8}" type="sibTrans" cxnId="{FD229230-6EE6-480A-A012-F9F1AE33F595}">
      <dgm:prSet/>
      <dgm:spPr/>
      <dgm:t>
        <a:bodyPr/>
        <a:lstStyle/>
        <a:p>
          <a:endParaRPr lang="nl-NL"/>
        </a:p>
      </dgm:t>
    </dgm:pt>
    <dgm:pt modelId="{9A4127F8-86C4-4FFC-BD5C-4949B3623B2A}">
      <dgm:prSet phldrT="[Tekst]"/>
      <dgm:spPr/>
      <dgm:t>
        <a:bodyPr/>
        <a:lstStyle/>
        <a:p>
          <a:r>
            <a:rPr lang="nl-NL"/>
            <a:t>Dakisolatie</a:t>
          </a:r>
        </a:p>
      </dgm:t>
    </dgm:pt>
    <dgm:pt modelId="{103C7564-8ED6-40DF-B43E-B7AE74ACB435}" type="parTrans" cxnId="{531F4040-BAB2-4C53-A247-4703AD9327A4}">
      <dgm:prSet/>
      <dgm:spPr/>
      <dgm:t>
        <a:bodyPr/>
        <a:lstStyle/>
        <a:p>
          <a:endParaRPr lang="nl-NL"/>
        </a:p>
      </dgm:t>
    </dgm:pt>
    <dgm:pt modelId="{28AD2AF8-B039-41D1-AAC3-C0F18FFFAF90}" type="sibTrans" cxnId="{531F4040-BAB2-4C53-A247-4703AD9327A4}">
      <dgm:prSet/>
      <dgm:spPr/>
      <dgm:t>
        <a:bodyPr/>
        <a:lstStyle/>
        <a:p>
          <a:endParaRPr lang="nl-NL"/>
        </a:p>
      </dgm:t>
    </dgm:pt>
    <dgm:pt modelId="{4DCAFBAD-3FB0-40BC-AAA8-7CDA78310697}">
      <dgm:prSet phldrT="[Tekst]"/>
      <dgm:spPr/>
      <dgm:t>
        <a:bodyPr/>
        <a:lstStyle/>
        <a:p>
          <a:r>
            <a:rPr lang="nl-NL"/>
            <a:t>Vloerisolatie</a:t>
          </a:r>
        </a:p>
      </dgm:t>
    </dgm:pt>
    <dgm:pt modelId="{81EBE24E-E414-4217-9009-5A40019293DF}" type="parTrans" cxnId="{2ED2A3C0-5F3A-4EEE-A684-8C8A9984D707}">
      <dgm:prSet/>
      <dgm:spPr/>
      <dgm:t>
        <a:bodyPr/>
        <a:lstStyle/>
        <a:p>
          <a:endParaRPr lang="nl-NL"/>
        </a:p>
      </dgm:t>
    </dgm:pt>
    <dgm:pt modelId="{464F10D8-BA75-4E2F-9596-9E4268D48630}" type="sibTrans" cxnId="{2ED2A3C0-5F3A-4EEE-A684-8C8A9984D707}">
      <dgm:prSet/>
      <dgm:spPr/>
      <dgm:t>
        <a:bodyPr/>
        <a:lstStyle/>
        <a:p>
          <a:endParaRPr lang="nl-NL"/>
        </a:p>
      </dgm:t>
    </dgm:pt>
    <dgm:pt modelId="{B6F3BBD1-A7FC-47FE-9F36-8A9650E4FBDD}">
      <dgm:prSet phldrT="[Tekst]"/>
      <dgm:spPr/>
      <dgm:t>
        <a:bodyPr/>
        <a:lstStyle/>
        <a:p>
          <a:r>
            <a:rPr lang="nl-NL"/>
            <a:t>Ramen en deuren</a:t>
          </a:r>
        </a:p>
      </dgm:t>
    </dgm:pt>
    <dgm:pt modelId="{A21E319C-EED8-466E-BF13-B561DAC70612}" type="parTrans" cxnId="{3659D974-AE9B-415B-9AEE-789424A5694D}">
      <dgm:prSet/>
      <dgm:spPr/>
      <dgm:t>
        <a:bodyPr/>
        <a:lstStyle/>
        <a:p>
          <a:endParaRPr lang="nl-NL"/>
        </a:p>
      </dgm:t>
    </dgm:pt>
    <dgm:pt modelId="{7F535D9D-8680-45F6-842C-FAE8B2778050}" type="sibTrans" cxnId="{3659D974-AE9B-415B-9AEE-789424A5694D}">
      <dgm:prSet/>
      <dgm:spPr/>
      <dgm:t>
        <a:bodyPr/>
        <a:lstStyle/>
        <a:p>
          <a:endParaRPr lang="nl-NL"/>
        </a:p>
      </dgm:t>
    </dgm:pt>
    <dgm:pt modelId="{E65E43CE-376F-474E-9062-891CF4B450CC}" type="pres">
      <dgm:prSet presAssocID="{55508F74-D172-4FB3-AAC4-77AC2F67F6F8}" presName="Name0" presStyleCnt="0">
        <dgm:presLayoutVars>
          <dgm:dir/>
          <dgm:resizeHandles val="exact"/>
        </dgm:presLayoutVars>
      </dgm:prSet>
      <dgm:spPr/>
    </dgm:pt>
    <dgm:pt modelId="{65B35168-3481-4656-9FCF-3C450D7A27F1}" type="pres">
      <dgm:prSet presAssocID="{7FBDD72C-F0C6-48D9-A028-28391BC8CD9B}" presName="compNode" presStyleCnt="0"/>
      <dgm:spPr/>
    </dgm:pt>
    <dgm:pt modelId="{DD41794D-D223-424D-8895-FD018DBEA8FB}" type="pres">
      <dgm:prSet presAssocID="{7FBDD72C-F0C6-48D9-A028-28391BC8CD9B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32369324-E722-41A1-95FB-528183BEC7A3}" type="pres">
      <dgm:prSet presAssocID="{7FBDD72C-F0C6-48D9-A028-28391BC8CD9B}" presName="textRect" presStyleLbl="revTx" presStyleIdx="0" presStyleCnt="4">
        <dgm:presLayoutVars>
          <dgm:bulletEnabled val="1"/>
        </dgm:presLayoutVars>
      </dgm:prSet>
      <dgm:spPr/>
    </dgm:pt>
    <dgm:pt modelId="{0EF8512D-3598-40DB-B13B-7263B928BD4D}" type="pres">
      <dgm:prSet presAssocID="{79FB4E32-6ABF-4AD3-80B5-AAAC727609D8}" presName="sibTrans" presStyleLbl="sibTrans2D1" presStyleIdx="0" presStyleCnt="0"/>
      <dgm:spPr/>
    </dgm:pt>
    <dgm:pt modelId="{C07C8ECA-EC82-4101-B1D1-048C309D16B7}" type="pres">
      <dgm:prSet presAssocID="{9A4127F8-86C4-4FFC-BD5C-4949B3623B2A}" presName="compNode" presStyleCnt="0"/>
      <dgm:spPr/>
    </dgm:pt>
    <dgm:pt modelId="{6FB596ED-36B2-491C-B835-68303764F83C}" type="pres">
      <dgm:prSet presAssocID="{9A4127F8-86C4-4FFC-BD5C-4949B3623B2A}" presName="pictRect" presStyleLbl="nod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4E19820-56AD-44E8-9320-3FDEEB93C92F}" type="pres">
      <dgm:prSet presAssocID="{9A4127F8-86C4-4FFC-BD5C-4949B3623B2A}" presName="textRect" presStyleLbl="revTx" presStyleIdx="1" presStyleCnt="4">
        <dgm:presLayoutVars>
          <dgm:bulletEnabled val="1"/>
        </dgm:presLayoutVars>
      </dgm:prSet>
      <dgm:spPr/>
    </dgm:pt>
    <dgm:pt modelId="{70AB1E81-BFB4-4D59-8E43-4546D2CBFDB9}" type="pres">
      <dgm:prSet presAssocID="{28AD2AF8-B039-41D1-AAC3-C0F18FFFAF90}" presName="sibTrans" presStyleLbl="sibTrans2D1" presStyleIdx="0" presStyleCnt="0"/>
      <dgm:spPr/>
    </dgm:pt>
    <dgm:pt modelId="{890D4605-2673-429A-8B05-496AB7F8E92E}" type="pres">
      <dgm:prSet presAssocID="{4DCAFBAD-3FB0-40BC-AAA8-7CDA78310697}" presName="compNode" presStyleCnt="0"/>
      <dgm:spPr/>
    </dgm:pt>
    <dgm:pt modelId="{DAE1ADF0-D66E-46DE-9C4B-D7DA63042567}" type="pres">
      <dgm:prSet presAssocID="{4DCAFBAD-3FB0-40BC-AAA8-7CDA78310697}" presName="pictRect" presStyleLbl="nod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84EFA015-92DC-4223-941C-704D9854A42D}" type="pres">
      <dgm:prSet presAssocID="{4DCAFBAD-3FB0-40BC-AAA8-7CDA78310697}" presName="textRect" presStyleLbl="revTx" presStyleIdx="2" presStyleCnt="4">
        <dgm:presLayoutVars>
          <dgm:bulletEnabled val="1"/>
        </dgm:presLayoutVars>
      </dgm:prSet>
      <dgm:spPr/>
    </dgm:pt>
    <dgm:pt modelId="{7002C9AE-B0AF-40F5-81A5-414F0023C54C}" type="pres">
      <dgm:prSet presAssocID="{464F10D8-BA75-4E2F-9596-9E4268D48630}" presName="sibTrans" presStyleLbl="sibTrans2D1" presStyleIdx="0" presStyleCnt="0"/>
      <dgm:spPr/>
    </dgm:pt>
    <dgm:pt modelId="{11A9C6B1-BA15-40B1-A072-A60CCA2EB5A3}" type="pres">
      <dgm:prSet presAssocID="{B6F3BBD1-A7FC-47FE-9F36-8A9650E4FBDD}" presName="compNode" presStyleCnt="0"/>
      <dgm:spPr/>
    </dgm:pt>
    <dgm:pt modelId="{B665E49D-102E-4F00-9CBA-ECCD4FA6D4E2}" type="pres">
      <dgm:prSet presAssocID="{B6F3BBD1-A7FC-47FE-9F36-8A9650E4FBDD}" presName="pictRect" presStyleLbl="node1" presStyleIdx="3" presStyleCnt="4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79C0EA3E-493A-4A29-8459-C58C472106D0}" type="pres">
      <dgm:prSet presAssocID="{B6F3BBD1-A7FC-47FE-9F36-8A9650E4FBDD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42161008-8475-44C8-8AA0-BBAD559AEB82}" type="presOf" srcId="{464F10D8-BA75-4E2F-9596-9E4268D48630}" destId="{7002C9AE-B0AF-40F5-81A5-414F0023C54C}" srcOrd="0" destOrd="0" presId="urn:microsoft.com/office/officeart/2005/8/layout/pList1"/>
    <dgm:cxn modelId="{87D1181F-3584-4C83-8E8A-CE23D61B7A57}" type="presOf" srcId="{4DCAFBAD-3FB0-40BC-AAA8-7CDA78310697}" destId="{84EFA015-92DC-4223-941C-704D9854A42D}" srcOrd="0" destOrd="0" presId="urn:microsoft.com/office/officeart/2005/8/layout/pList1"/>
    <dgm:cxn modelId="{FD229230-6EE6-480A-A012-F9F1AE33F595}" srcId="{55508F74-D172-4FB3-AAC4-77AC2F67F6F8}" destId="{7FBDD72C-F0C6-48D9-A028-28391BC8CD9B}" srcOrd="0" destOrd="0" parTransId="{C4DFD8E8-81C1-4DE4-8D7F-C74E38124A5D}" sibTransId="{79FB4E32-6ABF-4AD3-80B5-AAAC727609D8}"/>
    <dgm:cxn modelId="{11E5BC31-8753-410F-A915-C03EC054EB41}" type="presOf" srcId="{55508F74-D172-4FB3-AAC4-77AC2F67F6F8}" destId="{E65E43CE-376F-474E-9062-891CF4B450CC}" srcOrd="0" destOrd="0" presId="urn:microsoft.com/office/officeart/2005/8/layout/pList1"/>
    <dgm:cxn modelId="{531F4040-BAB2-4C53-A247-4703AD9327A4}" srcId="{55508F74-D172-4FB3-AAC4-77AC2F67F6F8}" destId="{9A4127F8-86C4-4FFC-BD5C-4949B3623B2A}" srcOrd="1" destOrd="0" parTransId="{103C7564-8ED6-40DF-B43E-B7AE74ACB435}" sibTransId="{28AD2AF8-B039-41D1-AAC3-C0F18FFFAF90}"/>
    <dgm:cxn modelId="{6ED39B68-5DAC-4A0D-8227-F0670E901090}" type="presOf" srcId="{7FBDD72C-F0C6-48D9-A028-28391BC8CD9B}" destId="{32369324-E722-41A1-95FB-528183BEC7A3}" srcOrd="0" destOrd="0" presId="urn:microsoft.com/office/officeart/2005/8/layout/pList1"/>
    <dgm:cxn modelId="{A909C451-9739-4C98-91A4-3FF37017951F}" type="presOf" srcId="{9A4127F8-86C4-4FFC-BD5C-4949B3623B2A}" destId="{44E19820-56AD-44E8-9320-3FDEEB93C92F}" srcOrd="0" destOrd="0" presId="urn:microsoft.com/office/officeart/2005/8/layout/pList1"/>
    <dgm:cxn modelId="{3659D974-AE9B-415B-9AEE-789424A5694D}" srcId="{55508F74-D172-4FB3-AAC4-77AC2F67F6F8}" destId="{B6F3BBD1-A7FC-47FE-9F36-8A9650E4FBDD}" srcOrd="3" destOrd="0" parTransId="{A21E319C-EED8-466E-BF13-B561DAC70612}" sibTransId="{7F535D9D-8680-45F6-842C-FAE8B2778050}"/>
    <dgm:cxn modelId="{7559DAB2-8C93-42EB-B022-567C9863D78C}" type="presOf" srcId="{28AD2AF8-B039-41D1-AAC3-C0F18FFFAF90}" destId="{70AB1E81-BFB4-4D59-8E43-4546D2CBFDB9}" srcOrd="0" destOrd="0" presId="urn:microsoft.com/office/officeart/2005/8/layout/pList1"/>
    <dgm:cxn modelId="{2ED2A3C0-5F3A-4EEE-A684-8C8A9984D707}" srcId="{55508F74-D172-4FB3-AAC4-77AC2F67F6F8}" destId="{4DCAFBAD-3FB0-40BC-AAA8-7CDA78310697}" srcOrd="2" destOrd="0" parTransId="{81EBE24E-E414-4217-9009-5A40019293DF}" sibTransId="{464F10D8-BA75-4E2F-9596-9E4268D48630}"/>
    <dgm:cxn modelId="{8669E5DC-4A09-4746-9279-72C14C58B677}" type="presOf" srcId="{B6F3BBD1-A7FC-47FE-9F36-8A9650E4FBDD}" destId="{79C0EA3E-493A-4A29-8459-C58C472106D0}" srcOrd="0" destOrd="0" presId="urn:microsoft.com/office/officeart/2005/8/layout/pList1"/>
    <dgm:cxn modelId="{20807CFF-BB49-4B71-8715-E82B8C31FF19}" type="presOf" srcId="{79FB4E32-6ABF-4AD3-80B5-AAAC727609D8}" destId="{0EF8512D-3598-40DB-B13B-7263B928BD4D}" srcOrd="0" destOrd="0" presId="urn:microsoft.com/office/officeart/2005/8/layout/pList1"/>
    <dgm:cxn modelId="{A373838A-B5E0-42DF-B1C4-50284847F07F}" type="presParOf" srcId="{E65E43CE-376F-474E-9062-891CF4B450CC}" destId="{65B35168-3481-4656-9FCF-3C450D7A27F1}" srcOrd="0" destOrd="0" presId="urn:microsoft.com/office/officeart/2005/8/layout/pList1"/>
    <dgm:cxn modelId="{489C3CAB-7021-4B41-8378-A1C4891D25BD}" type="presParOf" srcId="{65B35168-3481-4656-9FCF-3C450D7A27F1}" destId="{DD41794D-D223-424D-8895-FD018DBEA8FB}" srcOrd="0" destOrd="0" presId="urn:microsoft.com/office/officeart/2005/8/layout/pList1"/>
    <dgm:cxn modelId="{7809E323-E414-419E-AFE6-01D8ABB19D6B}" type="presParOf" srcId="{65B35168-3481-4656-9FCF-3C450D7A27F1}" destId="{32369324-E722-41A1-95FB-528183BEC7A3}" srcOrd="1" destOrd="0" presId="urn:microsoft.com/office/officeart/2005/8/layout/pList1"/>
    <dgm:cxn modelId="{9128027C-A2ED-4060-B577-D536F9863919}" type="presParOf" srcId="{E65E43CE-376F-474E-9062-891CF4B450CC}" destId="{0EF8512D-3598-40DB-B13B-7263B928BD4D}" srcOrd="1" destOrd="0" presId="urn:microsoft.com/office/officeart/2005/8/layout/pList1"/>
    <dgm:cxn modelId="{637448E9-62EA-41DB-B2A2-73B1DD3AED38}" type="presParOf" srcId="{E65E43CE-376F-474E-9062-891CF4B450CC}" destId="{C07C8ECA-EC82-4101-B1D1-048C309D16B7}" srcOrd="2" destOrd="0" presId="urn:microsoft.com/office/officeart/2005/8/layout/pList1"/>
    <dgm:cxn modelId="{8471975A-A629-45C6-BF37-32446F65E389}" type="presParOf" srcId="{C07C8ECA-EC82-4101-B1D1-048C309D16B7}" destId="{6FB596ED-36B2-491C-B835-68303764F83C}" srcOrd="0" destOrd="0" presId="urn:microsoft.com/office/officeart/2005/8/layout/pList1"/>
    <dgm:cxn modelId="{C85F6EA6-1F1C-464B-82AC-36AF9BD989D2}" type="presParOf" srcId="{C07C8ECA-EC82-4101-B1D1-048C309D16B7}" destId="{44E19820-56AD-44E8-9320-3FDEEB93C92F}" srcOrd="1" destOrd="0" presId="urn:microsoft.com/office/officeart/2005/8/layout/pList1"/>
    <dgm:cxn modelId="{A4285A2F-F901-4D50-BF35-3506B170F7B8}" type="presParOf" srcId="{E65E43CE-376F-474E-9062-891CF4B450CC}" destId="{70AB1E81-BFB4-4D59-8E43-4546D2CBFDB9}" srcOrd="3" destOrd="0" presId="urn:microsoft.com/office/officeart/2005/8/layout/pList1"/>
    <dgm:cxn modelId="{9E13D220-6FCC-463E-96D4-53EF45DA3AF1}" type="presParOf" srcId="{E65E43CE-376F-474E-9062-891CF4B450CC}" destId="{890D4605-2673-429A-8B05-496AB7F8E92E}" srcOrd="4" destOrd="0" presId="urn:microsoft.com/office/officeart/2005/8/layout/pList1"/>
    <dgm:cxn modelId="{E9622B1C-D7C8-4957-B6A8-E144BCD5C0BA}" type="presParOf" srcId="{890D4605-2673-429A-8B05-496AB7F8E92E}" destId="{DAE1ADF0-D66E-46DE-9C4B-D7DA63042567}" srcOrd="0" destOrd="0" presId="urn:microsoft.com/office/officeart/2005/8/layout/pList1"/>
    <dgm:cxn modelId="{793BEA76-5408-44DC-9296-813E967843B5}" type="presParOf" srcId="{890D4605-2673-429A-8B05-496AB7F8E92E}" destId="{84EFA015-92DC-4223-941C-704D9854A42D}" srcOrd="1" destOrd="0" presId="urn:microsoft.com/office/officeart/2005/8/layout/pList1"/>
    <dgm:cxn modelId="{F48473BB-AD87-4212-8824-F2A424F7C909}" type="presParOf" srcId="{E65E43CE-376F-474E-9062-891CF4B450CC}" destId="{7002C9AE-B0AF-40F5-81A5-414F0023C54C}" srcOrd="5" destOrd="0" presId="urn:microsoft.com/office/officeart/2005/8/layout/pList1"/>
    <dgm:cxn modelId="{774E0E77-6F55-4717-90FE-54C98DFF3F94}" type="presParOf" srcId="{E65E43CE-376F-474E-9062-891CF4B450CC}" destId="{11A9C6B1-BA15-40B1-A072-A60CCA2EB5A3}" srcOrd="6" destOrd="0" presId="urn:microsoft.com/office/officeart/2005/8/layout/pList1"/>
    <dgm:cxn modelId="{B49E8F63-B688-4C53-8540-919953731ADF}" type="presParOf" srcId="{11A9C6B1-BA15-40B1-A072-A60CCA2EB5A3}" destId="{B665E49D-102E-4F00-9CBA-ECCD4FA6D4E2}" srcOrd="0" destOrd="0" presId="urn:microsoft.com/office/officeart/2005/8/layout/pList1"/>
    <dgm:cxn modelId="{C2260F0F-5843-43FF-BDA3-ADC0BD46103F}" type="presParOf" srcId="{11A9C6B1-BA15-40B1-A072-A60CCA2EB5A3}" destId="{79C0EA3E-493A-4A29-8459-C58C472106D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A9EE4-90E0-4B9F-835D-F60BB6012442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20BEFE8-5AE4-49A9-970E-552B6D8DB96B}">
      <dgm:prSet/>
      <dgm:spPr/>
      <dgm:t>
        <a:bodyPr/>
        <a:lstStyle/>
        <a:p>
          <a:r>
            <a:rPr lang="nl-NL"/>
            <a:t>Spouwmuurisolatie</a:t>
          </a:r>
        </a:p>
      </dgm:t>
    </dgm:pt>
    <dgm:pt modelId="{AC3EA38D-656A-49CD-BE86-CBECABB5E73A}" type="parTrans" cxnId="{EF441665-0415-43A8-83DF-D87D5221FEFC}">
      <dgm:prSet/>
      <dgm:spPr/>
      <dgm:t>
        <a:bodyPr/>
        <a:lstStyle/>
        <a:p>
          <a:endParaRPr lang="nl-NL"/>
        </a:p>
      </dgm:t>
    </dgm:pt>
    <dgm:pt modelId="{87868A56-3D26-4443-97C5-3EFE58A9E3E0}" type="sibTrans" cxnId="{EF441665-0415-43A8-83DF-D87D5221FEFC}">
      <dgm:prSet/>
      <dgm:spPr/>
      <dgm:t>
        <a:bodyPr/>
        <a:lstStyle/>
        <a:p>
          <a:endParaRPr lang="nl-NL"/>
        </a:p>
      </dgm:t>
    </dgm:pt>
    <dgm:pt modelId="{83E75FE5-9F37-4B55-ADD4-C8D01B61C5A4}">
      <dgm:prSet/>
      <dgm:spPr/>
      <dgm:t>
        <a:bodyPr/>
        <a:lstStyle/>
        <a:p>
          <a:r>
            <a:rPr lang="nl-NL" err="1"/>
            <a:t>Binnengevelisolatie</a:t>
          </a:r>
          <a:endParaRPr lang="nl-NL"/>
        </a:p>
      </dgm:t>
    </dgm:pt>
    <dgm:pt modelId="{6662956A-E8E8-4C59-8849-49793D050B90}" type="parTrans" cxnId="{3449E70E-5965-423B-8593-A398AA2DAD74}">
      <dgm:prSet/>
      <dgm:spPr/>
      <dgm:t>
        <a:bodyPr/>
        <a:lstStyle/>
        <a:p>
          <a:endParaRPr lang="nl-NL"/>
        </a:p>
      </dgm:t>
    </dgm:pt>
    <dgm:pt modelId="{E4ABE64B-73D5-403A-AA23-4B4D1012A4FE}" type="sibTrans" cxnId="{3449E70E-5965-423B-8593-A398AA2DAD74}">
      <dgm:prSet/>
      <dgm:spPr/>
      <dgm:t>
        <a:bodyPr/>
        <a:lstStyle/>
        <a:p>
          <a:endParaRPr lang="nl-NL"/>
        </a:p>
      </dgm:t>
    </dgm:pt>
    <dgm:pt modelId="{ACD93B68-2B1E-4DA5-9434-6D8766E5A205}">
      <dgm:prSet/>
      <dgm:spPr/>
      <dgm:t>
        <a:bodyPr/>
        <a:lstStyle/>
        <a:p>
          <a:r>
            <a:rPr lang="nl-NL"/>
            <a:t>Buitengevelisolatie</a:t>
          </a:r>
        </a:p>
      </dgm:t>
    </dgm:pt>
    <dgm:pt modelId="{28878894-A901-407A-97EA-72BD97D052D2}" type="parTrans" cxnId="{F84422FB-49FA-467A-8AE2-7B9E004C9F59}">
      <dgm:prSet/>
      <dgm:spPr/>
      <dgm:t>
        <a:bodyPr/>
        <a:lstStyle/>
        <a:p>
          <a:endParaRPr lang="nl-NL"/>
        </a:p>
      </dgm:t>
    </dgm:pt>
    <dgm:pt modelId="{DA92D7D4-5B7D-49A1-B2FA-A16DB2BAAB1C}" type="sibTrans" cxnId="{F84422FB-49FA-467A-8AE2-7B9E004C9F59}">
      <dgm:prSet/>
      <dgm:spPr/>
      <dgm:t>
        <a:bodyPr/>
        <a:lstStyle/>
        <a:p>
          <a:endParaRPr lang="nl-NL"/>
        </a:p>
      </dgm:t>
    </dgm:pt>
    <dgm:pt modelId="{F281BD6B-34EF-4D40-BE54-89567D4EB549}" type="pres">
      <dgm:prSet presAssocID="{740A9EE4-90E0-4B9F-835D-F60BB6012442}" presName="Name0" presStyleCnt="0">
        <dgm:presLayoutVars>
          <dgm:dir/>
          <dgm:resizeHandles val="exact"/>
        </dgm:presLayoutVars>
      </dgm:prSet>
      <dgm:spPr/>
    </dgm:pt>
    <dgm:pt modelId="{DFBE8C6A-7442-4DF7-BF86-16F0A88ED2CF}" type="pres">
      <dgm:prSet presAssocID="{620BEFE8-5AE4-49A9-970E-552B6D8DB96B}" presName="compNode" presStyleCnt="0"/>
      <dgm:spPr/>
    </dgm:pt>
    <dgm:pt modelId="{F9DA2660-F6E6-4493-8B06-DA9EB638C7C5}" type="pres">
      <dgm:prSet presAssocID="{620BEFE8-5AE4-49A9-970E-552B6D8DB96B}" presName="pict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3A3D4E9-5E6C-412F-852D-995A4D9121AB}" type="pres">
      <dgm:prSet presAssocID="{620BEFE8-5AE4-49A9-970E-552B6D8DB96B}" presName="textRect" presStyleLbl="revTx" presStyleIdx="0" presStyleCnt="3">
        <dgm:presLayoutVars>
          <dgm:bulletEnabled val="1"/>
        </dgm:presLayoutVars>
      </dgm:prSet>
      <dgm:spPr/>
    </dgm:pt>
    <dgm:pt modelId="{ECA8066B-56F3-4497-835A-9C04EDC5B725}" type="pres">
      <dgm:prSet presAssocID="{87868A56-3D26-4443-97C5-3EFE58A9E3E0}" presName="sibTrans" presStyleLbl="sibTrans2D1" presStyleIdx="0" presStyleCnt="0"/>
      <dgm:spPr/>
    </dgm:pt>
    <dgm:pt modelId="{F6A45026-E24D-40DC-963A-BCA1D960F96E}" type="pres">
      <dgm:prSet presAssocID="{83E75FE5-9F37-4B55-ADD4-C8D01B61C5A4}" presName="compNode" presStyleCnt="0"/>
      <dgm:spPr/>
    </dgm:pt>
    <dgm:pt modelId="{4081F5BC-7A61-435B-96FB-0FBCC3B0C5C1}" type="pres">
      <dgm:prSet presAssocID="{83E75FE5-9F37-4B55-ADD4-C8D01B61C5A4}" presName="pictRect" presStyleLbl="nod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7C2EBA86-6806-461E-A34D-A6C1DC33ED79}" type="pres">
      <dgm:prSet presAssocID="{83E75FE5-9F37-4B55-ADD4-C8D01B61C5A4}" presName="textRect" presStyleLbl="revTx" presStyleIdx="1" presStyleCnt="3">
        <dgm:presLayoutVars>
          <dgm:bulletEnabled val="1"/>
        </dgm:presLayoutVars>
      </dgm:prSet>
      <dgm:spPr/>
    </dgm:pt>
    <dgm:pt modelId="{DFD4C551-B483-41F0-ADEB-84F9EC0E46AE}" type="pres">
      <dgm:prSet presAssocID="{E4ABE64B-73D5-403A-AA23-4B4D1012A4FE}" presName="sibTrans" presStyleLbl="sibTrans2D1" presStyleIdx="0" presStyleCnt="0"/>
      <dgm:spPr/>
    </dgm:pt>
    <dgm:pt modelId="{A8CE1D43-A933-4FE6-85CF-5FBBC77D48F0}" type="pres">
      <dgm:prSet presAssocID="{ACD93B68-2B1E-4DA5-9434-6D8766E5A205}" presName="compNode" presStyleCnt="0"/>
      <dgm:spPr/>
    </dgm:pt>
    <dgm:pt modelId="{A016D1CA-9C89-4BCE-9D15-816EE6C9EE7A}" type="pres">
      <dgm:prSet presAssocID="{ACD93B68-2B1E-4DA5-9434-6D8766E5A205}" presName="pictRect" presStyleLbl="node1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52FF015E-0E58-4160-9AB1-8D35349A1B95}" type="pres">
      <dgm:prSet presAssocID="{ACD93B68-2B1E-4DA5-9434-6D8766E5A205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7D0DB009-A83E-403E-88BF-356D7C2CC555}" type="presOf" srcId="{87868A56-3D26-4443-97C5-3EFE58A9E3E0}" destId="{ECA8066B-56F3-4497-835A-9C04EDC5B725}" srcOrd="0" destOrd="0" presId="urn:microsoft.com/office/officeart/2005/8/layout/pList1"/>
    <dgm:cxn modelId="{3449E70E-5965-423B-8593-A398AA2DAD74}" srcId="{740A9EE4-90E0-4B9F-835D-F60BB6012442}" destId="{83E75FE5-9F37-4B55-ADD4-C8D01B61C5A4}" srcOrd="1" destOrd="0" parTransId="{6662956A-E8E8-4C59-8849-49793D050B90}" sibTransId="{E4ABE64B-73D5-403A-AA23-4B4D1012A4FE}"/>
    <dgm:cxn modelId="{3610F15C-9589-4E47-BB7D-473338D218B7}" type="presOf" srcId="{ACD93B68-2B1E-4DA5-9434-6D8766E5A205}" destId="{52FF015E-0E58-4160-9AB1-8D35349A1B95}" srcOrd="0" destOrd="0" presId="urn:microsoft.com/office/officeart/2005/8/layout/pList1"/>
    <dgm:cxn modelId="{6CF43464-44D2-4130-B277-C9BE7DFF889D}" type="presOf" srcId="{620BEFE8-5AE4-49A9-970E-552B6D8DB96B}" destId="{93A3D4E9-5E6C-412F-852D-995A4D9121AB}" srcOrd="0" destOrd="0" presId="urn:microsoft.com/office/officeart/2005/8/layout/pList1"/>
    <dgm:cxn modelId="{EF441665-0415-43A8-83DF-D87D5221FEFC}" srcId="{740A9EE4-90E0-4B9F-835D-F60BB6012442}" destId="{620BEFE8-5AE4-49A9-970E-552B6D8DB96B}" srcOrd="0" destOrd="0" parTransId="{AC3EA38D-656A-49CD-BE86-CBECABB5E73A}" sibTransId="{87868A56-3D26-4443-97C5-3EFE58A9E3E0}"/>
    <dgm:cxn modelId="{A4AA476D-AB7F-46E9-A354-B6B297B8C709}" type="presOf" srcId="{740A9EE4-90E0-4B9F-835D-F60BB6012442}" destId="{F281BD6B-34EF-4D40-BE54-89567D4EB549}" srcOrd="0" destOrd="0" presId="urn:microsoft.com/office/officeart/2005/8/layout/pList1"/>
    <dgm:cxn modelId="{DBEADB71-4BF6-4B96-B727-7CE27FCBD901}" type="presOf" srcId="{E4ABE64B-73D5-403A-AA23-4B4D1012A4FE}" destId="{DFD4C551-B483-41F0-ADEB-84F9EC0E46AE}" srcOrd="0" destOrd="0" presId="urn:microsoft.com/office/officeart/2005/8/layout/pList1"/>
    <dgm:cxn modelId="{9575D682-0406-4FAA-A5A8-993EE9C73FB1}" type="presOf" srcId="{83E75FE5-9F37-4B55-ADD4-C8D01B61C5A4}" destId="{7C2EBA86-6806-461E-A34D-A6C1DC33ED79}" srcOrd="0" destOrd="0" presId="urn:microsoft.com/office/officeart/2005/8/layout/pList1"/>
    <dgm:cxn modelId="{F84422FB-49FA-467A-8AE2-7B9E004C9F59}" srcId="{740A9EE4-90E0-4B9F-835D-F60BB6012442}" destId="{ACD93B68-2B1E-4DA5-9434-6D8766E5A205}" srcOrd="2" destOrd="0" parTransId="{28878894-A901-407A-97EA-72BD97D052D2}" sibTransId="{DA92D7D4-5B7D-49A1-B2FA-A16DB2BAAB1C}"/>
    <dgm:cxn modelId="{C9019C4E-85BB-4CEE-8ACC-F045EF2F823C}" type="presParOf" srcId="{F281BD6B-34EF-4D40-BE54-89567D4EB549}" destId="{DFBE8C6A-7442-4DF7-BF86-16F0A88ED2CF}" srcOrd="0" destOrd="0" presId="urn:microsoft.com/office/officeart/2005/8/layout/pList1"/>
    <dgm:cxn modelId="{3362BD44-D1F4-4AC0-BD52-A1A22F491C1C}" type="presParOf" srcId="{DFBE8C6A-7442-4DF7-BF86-16F0A88ED2CF}" destId="{F9DA2660-F6E6-4493-8B06-DA9EB638C7C5}" srcOrd="0" destOrd="0" presId="urn:microsoft.com/office/officeart/2005/8/layout/pList1"/>
    <dgm:cxn modelId="{A8C04A18-E5E7-43EB-A58F-18E7F9A7188F}" type="presParOf" srcId="{DFBE8C6A-7442-4DF7-BF86-16F0A88ED2CF}" destId="{93A3D4E9-5E6C-412F-852D-995A4D9121AB}" srcOrd="1" destOrd="0" presId="urn:microsoft.com/office/officeart/2005/8/layout/pList1"/>
    <dgm:cxn modelId="{6F4A3C8F-241A-4CB3-A4DD-375784056A22}" type="presParOf" srcId="{F281BD6B-34EF-4D40-BE54-89567D4EB549}" destId="{ECA8066B-56F3-4497-835A-9C04EDC5B725}" srcOrd="1" destOrd="0" presId="urn:microsoft.com/office/officeart/2005/8/layout/pList1"/>
    <dgm:cxn modelId="{05066B36-79EB-4CE4-9E68-5FC94E239644}" type="presParOf" srcId="{F281BD6B-34EF-4D40-BE54-89567D4EB549}" destId="{F6A45026-E24D-40DC-963A-BCA1D960F96E}" srcOrd="2" destOrd="0" presId="urn:microsoft.com/office/officeart/2005/8/layout/pList1"/>
    <dgm:cxn modelId="{4496CA0D-833F-4C88-9C72-0523798AD3C4}" type="presParOf" srcId="{F6A45026-E24D-40DC-963A-BCA1D960F96E}" destId="{4081F5BC-7A61-435B-96FB-0FBCC3B0C5C1}" srcOrd="0" destOrd="0" presId="urn:microsoft.com/office/officeart/2005/8/layout/pList1"/>
    <dgm:cxn modelId="{FE511B82-4893-4945-81B4-A2AAEF2B7539}" type="presParOf" srcId="{F6A45026-E24D-40DC-963A-BCA1D960F96E}" destId="{7C2EBA86-6806-461E-A34D-A6C1DC33ED79}" srcOrd="1" destOrd="0" presId="urn:microsoft.com/office/officeart/2005/8/layout/pList1"/>
    <dgm:cxn modelId="{D36A7D09-823E-40CC-8A72-24719F07C6A7}" type="presParOf" srcId="{F281BD6B-34EF-4D40-BE54-89567D4EB549}" destId="{DFD4C551-B483-41F0-ADEB-84F9EC0E46AE}" srcOrd="3" destOrd="0" presId="urn:microsoft.com/office/officeart/2005/8/layout/pList1"/>
    <dgm:cxn modelId="{9C2D0BF4-227B-4170-836C-DF167FA3DCF5}" type="presParOf" srcId="{F281BD6B-34EF-4D40-BE54-89567D4EB549}" destId="{A8CE1D43-A933-4FE6-85CF-5FBBC77D48F0}" srcOrd="4" destOrd="0" presId="urn:microsoft.com/office/officeart/2005/8/layout/pList1"/>
    <dgm:cxn modelId="{545FA1DE-5440-4694-8207-9D6A00697C3B}" type="presParOf" srcId="{A8CE1D43-A933-4FE6-85CF-5FBBC77D48F0}" destId="{A016D1CA-9C89-4BCE-9D15-816EE6C9EE7A}" srcOrd="0" destOrd="0" presId="urn:microsoft.com/office/officeart/2005/8/layout/pList1"/>
    <dgm:cxn modelId="{035655D4-9ECD-4E0A-8227-CDA17DD6C9F5}" type="presParOf" srcId="{A8CE1D43-A933-4FE6-85CF-5FBBC77D48F0}" destId="{52FF015E-0E58-4160-9AB1-8D35349A1B9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0A9EE4-90E0-4B9F-835D-F60BB6012442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20BEFE8-5AE4-49A9-970E-552B6D8DB96B}">
      <dgm:prSet/>
      <dgm:spPr/>
      <dgm:t>
        <a:bodyPr/>
        <a:lstStyle/>
        <a:p>
          <a:r>
            <a:rPr lang="nl-NL"/>
            <a:t>Spouwmuurisolatie</a:t>
          </a:r>
        </a:p>
      </dgm:t>
    </dgm:pt>
    <dgm:pt modelId="{AC3EA38D-656A-49CD-BE86-CBECABB5E73A}" type="parTrans" cxnId="{EF441665-0415-43A8-83DF-D87D5221FEFC}">
      <dgm:prSet/>
      <dgm:spPr/>
      <dgm:t>
        <a:bodyPr/>
        <a:lstStyle/>
        <a:p>
          <a:endParaRPr lang="nl-NL"/>
        </a:p>
      </dgm:t>
    </dgm:pt>
    <dgm:pt modelId="{87868A56-3D26-4443-97C5-3EFE58A9E3E0}" type="sibTrans" cxnId="{EF441665-0415-43A8-83DF-D87D5221FEFC}">
      <dgm:prSet/>
      <dgm:spPr/>
      <dgm:t>
        <a:bodyPr/>
        <a:lstStyle/>
        <a:p>
          <a:endParaRPr lang="nl-NL"/>
        </a:p>
      </dgm:t>
    </dgm:pt>
    <dgm:pt modelId="{83E75FE5-9F37-4B55-ADD4-C8D01B61C5A4}">
      <dgm:prSet/>
      <dgm:spPr/>
      <dgm:t>
        <a:bodyPr/>
        <a:lstStyle/>
        <a:p>
          <a:r>
            <a:rPr lang="nl-NL" dirty="0" err="1">
              <a:solidFill>
                <a:schemeClr val="bg1">
                  <a:lumMod val="75000"/>
                </a:schemeClr>
              </a:solidFill>
            </a:rPr>
            <a:t>Binnengevelisolatie</a:t>
          </a:r>
          <a:endParaRPr lang="nl-NL" dirty="0">
            <a:solidFill>
              <a:schemeClr val="bg1">
                <a:lumMod val="75000"/>
              </a:schemeClr>
            </a:solidFill>
          </a:endParaRPr>
        </a:p>
      </dgm:t>
    </dgm:pt>
    <dgm:pt modelId="{6662956A-E8E8-4C59-8849-49793D050B90}" type="parTrans" cxnId="{3449E70E-5965-423B-8593-A398AA2DAD74}">
      <dgm:prSet/>
      <dgm:spPr/>
      <dgm:t>
        <a:bodyPr/>
        <a:lstStyle/>
        <a:p>
          <a:endParaRPr lang="nl-NL"/>
        </a:p>
      </dgm:t>
    </dgm:pt>
    <dgm:pt modelId="{E4ABE64B-73D5-403A-AA23-4B4D1012A4FE}" type="sibTrans" cxnId="{3449E70E-5965-423B-8593-A398AA2DAD74}">
      <dgm:prSet/>
      <dgm:spPr/>
      <dgm:t>
        <a:bodyPr/>
        <a:lstStyle/>
        <a:p>
          <a:endParaRPr lang="nl-NL"/>
        </a:p>
      </dgm:t>
    </dgm:pt>
    <dgm:pt modelId="{ACD93B68-2B1E-4DA5-9434-6D8766E5A205}">
      <dgm:prSet/>
      <dgm:spPr/>
      <dgm:t>
        <a:bodyPr/>
        <a:lstStyle/>
        <a:p>
          <a:r>
            <a:rPr lang="nl-NL" dirty="0">
              <a:solidFill>
                <a:schemeClr val="bg1">
                  <a:lumMod val="75000"/>
                </a:schemeClr>
              </a:solidFill>
            </a:rPr>
            <a:t>Buitengevelisolatie</a:t>
          </a:r>
        </a:p>
      </dgm:t>
    </dgm:pt>
    <dgm:pt modelId="{28878894-A901-407A-97EA-72BD97D052D2}" type="parTrans" cxnId="{F84422FB-49FA-467A-8AE2-7B9E004C9F59}">
      <dgm:prSet/>
      <dgm:spPr/>
      <dgm:t>
        <a:bodyPr/>
        <a:lstStyle/>
        <a:p>
          <a:endParaRPr lang="nl-NL"/>
        </a:p>
      </dgm:t>
    </dgm:pt>
    <dgm:pt modelId="{DA92D7D4-5B7D-49A1-B2FA-A16DB2BAAB1C}" type="sibTrans" cxnId="{F84422FB-49FA-467A-8AE2-7B9E004C9F59}">
      <dgm:prSet/>
      <dgm:spPr/>
      <dgm:t>
        <a:bodyPr/>
        <a:lstStyle/>
        <a:p>
          <a:endParaRPr lang="nl-NL"/>
        </a:p>
      </dgm:t>
    </dgm:pt>
    <dgm:pt modelId="{F281BD6B-34EF-4D40-BE54-89567D4EB549}" type="pres">
      <dgm:prSet presAssocID="{740A9EE4-90E0-4B9F-835D-F60BB6012442}" presName="Name0" presStyleCnt="0">
        <dgm:presLayoutVars>
          <dgm:dir/>
          <dgm:resizeHandles val="exact"/>
        </dgm:presLayoutVars>
      </dgm:prSet>
      <dgm:spPr/>
    </dgm:pt>
    <dgm:pt modelId="{DFBE8C6A-7442-4DF7-BF86-16F0A88ED2CF}" type="pres">
      <dgm:prSet presAssocID="{620BEFE8-5AE4-49A9-970E-552B6D8DB96B}" presName="compNode" presStyleCnt="0"/>
      <dgm:spPr/>
    </dgm:pt>
    <dgm:pt modelId="{F9DA2660-F6E6-4493-8B06-DA9EB638C7C5}" type="pres">
      <dgm:prSet presAssocID="{620BEFE8-5AE4-49A9-970E-552B6D8DB96B}" presName="pictRect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3A3D4E9-5E6C-412F-852D-995A4D9121AB}" type="pres">
      <dgm:prSet presAssocID="{620BEFE8-5AE4-49A9-970E-552B6D8DB96B}" presName="textRect" presStyleLbl="revTx" presStyleIdx="0" presStyleCnt="3">
        <dgm:presLayoutVars>
          <dgm:bulletEnabled val="1"/>
        </dgm:presLayoutVars>
      </dgm:prSet>
      <dgm:spPr/>
    </dgm:pt>
    <dgm:pt modelId="{ECA8066B-56F3-4497-835A-9C04EDC5B725}" type="pres">
      <dgm:prSet presAssocID="{87868A56-3D26-4443-97C5-3EFE58A9E3E0}" presName="sibTrans" presStyleLbl="sibTrans2D1" presStyleIdx="0" presStyleCnt="0"/>
      <dgm:spPr/>
    </dgm:pt>
    <dgm:pt modelId="{F6A45026-E24D-40DC-963A-BCA1D960F96E}" type="pres">
      <dgm:prSet presAssocID="{83E75FE5-9F37-4B55-ADD4-C8D01B61C5A4}" presName="compNode" presStyleCnt="0"/>
      <dgm:spPr/>
    </dgm:pt>
    <dgm:pt modelId="{4081F5BC-7A61-435B-96FB-0FBCC3B0C5C1}" type="pres">
      <dgm:prSet presAssocID="{83E75FE5-9F37-4B55-ADD4-C8D01B61C5A4}" presName="pictRect" presStyleLbl="node1" presStyleIdx="1" presStyleCnt="3"/>
      <dgm:spPr>
        <a:blipFill rotWithShape="1">
          <a:blip xmlns:r="http://schemas.openxmlformats.org/officeDocument/2006/relationships"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7C2EBA86-6806-461E-A34D-A6C1DC33ED79}" type="pres">
      <dgm:prSet presAssocID="{83E75FE5-9F37-4B55-ADD4-C8D01B61C5A4}" presName="textRect" presStyleLbl="revTx" presStyleIdx="1" presStyleCnt="3">
        <dgm:presLayoutVars>
          <dgm:bulletEnabled val="1"/>
        </dgm:presLayoutVars>
      </dgm:prSet>
      <dgm:spPr/>
    </dgm:pt>
    <dgm:pt modelId="{DFD4C551-B483-41F0-ADEB-84F9EC0E46AE}" type="pres">
      <dgm:prSet presAssocID="{E4ABE64B-73D5-403A-AA23-4B4D1012A4FE}" presName="sibTrans" presStyleLbl="sibTrans2D1" presStyleIdx="0" presStyleCnt="0"/>
      <dgm:spPr/>
    </dgm:pt>
    <dgm:pt modelId="{A8CE1D43-A933-4FE6-85CF-5FBBC77D48F0}" type="pres">
      <dgm:prSet presAssocID="{ACD93B68-2B1E-4DA5-9434-6D8766E5A205}" presName="compNode" presStyleCnt="0"/>
      <dgm:spPr/>
    </dgm:pt>
    <dgm:pt modelId="{A016D1CA-9C89-4BCE-9D15-816EE6C9EE7A}" type="pres">
      <dgm:prSet presAssocID="{ACD93B68-2B1E-4DA5-9434-6D8766E5A205}" presName="pictRect" presStyleLbl="node1" presStyleIdx="2" presStyleCnt="3"/>
      <dgm:spPr>
        <a:blipFill rotWithShape="1">
          <a:blip xmlns:r="http://schemas.openxmlformats.org/officeDocument/2006/relationships"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52FF015E-0E58-4160-9AB1-8D35349A1B95}" type="pres">
      <dgm:prSet presAssocID="{ACD93B68-2B1E-4DA5-9434-6D8766E5A205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7D0DB009-A83E-403E-88BF-356D7C2CC555}" type="presOf" srcId="{87868A56-3D26-4443-97C5-3EFE58A9E3E0}" destId="{ECA8066B-56F3-4497-835A-9C04EDC5B725}" srcOrd="0" destOrd="0" presId="urn:microsoft.com/office/officeart/2005/8/layout/pList1"/>
    <dgm:cxn modelId="{3449E70E-5965-423B-8593-A398AA2DAD74}" srcId="{740A9EE4-90E0-4B9F-835D-F60BB6012442}" destId="{83E75FE5-9F37-4B55-ADD4-C8D01B61C5A4}" srcOrd="1" destOrd="0" parTransId="{6662956A-E8E8-4C59-8849-49793D050B90}" sibTransId="{E4ABE64B-73D5-403A-AA23-4B4D1012A4FE}"/>
    <dgm:cxn modelId="{3610F15C-9589-4E47-BB7D-473338D218B7}" type="presOf" srcId="{ACD93B68-2B1E-4DA5-9434-6D8766E5A205}" destId="{52FF015E-0E58-4160-9AB1-8D35349A1B95}" srcOrd="0" destOrd="0" presId="urn:microsoft.com/office/officeart/2005/8/layout/pList1"/>
    <dgm:cxn modelId="{6CF43464-44D2-4130-B277-C9BE7DFF889D}" type="presOf" srcId="{620BEFE8-5AE4-49A9-970E-552B6D8DB96B}" destId="{93A3D4E9-5E6C-412F-852D-995A4D9121AB}" srcOrd="0" destOrd="0" presId="urn:microsoft.com/office/officeart/2005/8/layout/pList1"/>
    <dgm:cxn modelId="{EF441665-0415-43A8-83DF-D87D5221FEFC}" srcId="{740A9EE4-90E0-4B9F-835D-F60BB6012442}" destId="{620BEFE8-5AE4-49A9-970E-552B6D8DB96B}" srcOrd="0" destOrd="0" parTransId="{AC3EA38D-656A-49CD-BE86-CBECABB5E73A}" sibTransId="{87868A56-3D26-4443-97C5-3EFE58A9E3E0}"/>
    <dgm:cxn modelId="{A4AA476D-AB7F-46E9-A354-B6B297B8C709}" type="presOf" srcId="{740A9EE4-90E0-4B9F-835D-F60BB6012442}" destId="{F281BD6B-34EF-4D40-BE54-89567D4EB549}" srcOrd="0" destOrd="0" presId="urn:microsoft.com/office/officeart/2005/8/layout/pList1"/>
    <dgm:cxn modelId="{DBEADB71-4BF6-4B96-B727-7CE27FCBD901}" type="presOf" srcId="{E4ABE64B-73D5-403A-AA23-4B4D1012A4FE}" destId="{DFD4C551-B483-41F0-ADEB-84F9EC0E46AE}" srcOrd="0" destOrd="0" presId="urn:microsoft.com/office/officeart/2005/8/layout/pList1"/>
    <dgm:cxn modelId="{9575D682-0406-4FAA-A5A8-993EE9C73FB1}" type="presOf" srcId="{83E75FE5-9F37-4B55-ADD4-C8D01B61C5A4}" destId="{7C2EBA86-6806-461E-A34D-A6C1DC33ED79}" srcOrd="0" destOrd="0" presId="urn:microsoft.com/office/officeart/2005/8/layout/pList1"/>
    <dgm:cxn modelId="{F84422FB-49FA-467A-8AE2-7B9E004C9F59}" srcId="{740A9EE4-90E0-4B9F-835D-F60BB6012442}" destId="{ACD93B68-2B1E-4DA5-9434-6D8766E5A205}" srcOrd="2" destOrd="0" parTransId="{28878894-A901-407A-97EA-72BD97D052D2}" sibTransId="{DA92D7D4-5B7D-49A1-B2FA-A16DB2BAAB1C}"/>
    <dgm:cxn modelId="{C9019C4E-85BB-4CEE-8ACC-F045EF2F823C}" type="presParOf" srcId="{F281BD6B-34EF-4D40-BE54-89567D4EB549}" destId="{DFBE8C6A-7442-4DF7-BF86-16F0A88ED2CF}" srcOrd="0" destOrd="0" presId="urn:microsoft.com/office/officeart/2005/8/layout/pList1"/>
    <dgm:cxn modelId="{3362BD44-D1F4-4AC0-BD52-A1A22F491C1C}" type="presParOf" srcId="{DFBE8C6A-7442-4DF7-BF86-16F0A88ED2CF}" destId="{F9DA2660-F6E6-4493-8B06-DA9EB638C7C5}" srcOrd="0" destOrd="0" presId="urn:microsoft.com/office/officeart/2005/8/layout/pList1"/>
    <dgm:cxn modelId="{A8C04A18-E5E7-43EB-A58F-18E7F9A7188F}" type="presParOf" srcId="{DFBE8C6A-7442-4DF7-BF86-16F0A88ED2CF}" destId="{93A3D4E9-5E6C-412F-852D-995A4D9121AB}" srcOrd="1" destOrd="0" presId="urn:microsoft.com/office/officeart/2005/8/layout/pList1"/>
    <dgm:cxn modelId="{6F4A3C8F-241A-4CB3-A4DD-375784056A22}" type="presParOf" srcId="{F281BD6B-34EF-4D40-BE54-89567D4EB549}" destId="{ECA8066B-56F3-4497-835A-9C04EDC5B725}" srcOrd="1" destOrd="0" presId="urn:microsoft.com/office/officeart/2005/8/layout/pList1"/>
    <dgm:cxn modelId="{05066B36-79EB-4CE4-9E68-5FC94E239644}" type="presParOf" srcId="{F281BD6B-34EF-4D40-BE54-89567D4EB549}" destId="{F6A45026-E24D-40DC-963A-BCA1D960F96E}" srcOrd="2" destOrd="0" presId="urn:microsoft.com/office/officeart/2005/8/layout/pList1"/>
    <dgm:cxn modelId="{4496CA0D-833F-4C88-9C72-0523798AD3C4}" type="presParOf" srcId="{F6A45026-E24D-40DC-963A-BCA1D960F96E}" destId="{4081F5BC-7A61-435B-96FB-0FBCC3B0C5C1}" srcOrd="0" destOrd="0" presId="urn:microsoft.com/office/officeart/2005/8/layout/pList1"/>
    <dgm:cxn modelId="{FE511B82-4893-4945-81B4-A2AAEF2B7539}" type="presParOf" srcId="{F6A45026-E24D-40DC-963A-BCA1D960F96E}" destId="{7C2EBA86-6806-461E-A34D-A6C1DC33ED79}" srcOrd="1" destOrd="0" presId="urn:microsoft.com/office/officeart/2005/8/layout/pList1"/>
    <dgm:cxn modelId="{D36A7D09-823E-40CC-8A72-24719F07C6A7}" type="presParOf" srcId="{F281BD6B-34EF-4D40-BE54-89567D4EB549}" destId="{DFD4C551-B483-41F0-ADEB-84F9EC0E46AE}" srcOrd="3" destOrd="0" presId="urn:microsoft.com/office/officeart/2005/8/layout/pList1"/>
    <dgm:cxn modelId="{9C2D0BF4-227B-4170-836C-DF167FA3DCF5}" type="presParOf" srcId="{F281BD6B-34EF-4D40-BE54-89567D4EB549}" destId="{A8CE1D43-A933-4FE6-85CF-5FBBC77D48F0}" srcOrd="4" destOrd="0" presId="urn:microsoft.com/office/officeart/2005/8/layout/pList1"/>
    <dgm:cxn modelId="{545FA1DE-5440-4694-8207-9D6A00697C3B}" type="presParOf" srcId="{A8CE1D43-A933-4FE6-85CF-5FBBC77D48F0}" destId="{A016D1CA-9C89-4BCE-9D15-816EE6C9EE7A}" srcOrd="0" destOrd="0" presId="urn:microsoft.com/office/officeart/2005/8/layout/pList1"/>
    <dgm:cxn modelId="{035655D4-9ECD-4E0A-8227-CDA17DD6C9F5}" type="presParOf" srcId="{A8CE1D43-A933-4FE6-85CF-5FBBC77D48F0}" destId="{52FF015E-0E58-4160-9AB1-8D35349A1B9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B33838-4455-484E-B321-2B9FAF0A2D69}" type="doc">
      <dgm:prSet loTypeId="urn:microsoft.com/office/officeart/2005/8/layout/h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l-NL"/>
        </a:p>
      </dgm:t>
    </dgm:pt>
    <dgm:pt modelId="{55E1E9DA-7075-4C31-85E9-659ED5245A11}">
      <dgm:prSet phldrT="[Tekst]"/>
      <dgm:spPr/>
      <dgm:t>
        <a:bodyPr/>
        <a:lstStyle/>
        <a:p>
          <a:r>
            <a:rPr lang="nl-NL" b="0"/>
            <a:t>Vanaf</a:t>
          </a:r>
          <a:r>
            <a:rPr lang="nl-NL" b="1"/>
            <a:t> 1975</a:t>
          </a:r>
          <a:endParaRPr lang="nl-NL"/>
        </a:p>
      </dgm:t>
    </dgm:pt>
    <dgm:pt modelId="{4BB856C0-099E-437D-AE95-F5806C546E04}" type="parTrans" cxnId="{E3326038-7D08-44C1-BBCC-F9B8CC5D6E1F}">
      <dgm:prSet/>
      <dgm:spPr/>
      <dgm:t>
        <a:bodyPr/>
        <a:lstStyle/>
        <a:p>
          <a:endParaRPr lang="nl-NL"/>
        </a:p>
      </dgm:t>
    </dgm:pt>
    <dgm:pt modelId="{E95BEE93-6BD5-47EA-B5E8-E5D8F7FE0B04}" type="sibTrans" cxnId="{E3326038-7D08-44C1-BBCC-F9B8CC5D6E1F}">
      <dgm:prSet/>
      <dgm:spPr/>
      <dgm:t>
        <a:bodyPr/>
        <a:lstStyle/>
        <a:p>
          <a:endParaRPr lang="nl-NL"/>
        </a:p>
      </dgm:t>
    </dgm:pt>
    <dgm:pt modelId="{959C18DB-6925-4DCB-862F-984834906BB0}">
      <dgm:prSet phldrT="[Tekst]"/>
      <dgm:spPr/>
      <dgm:t>
        <a:bodyPr/>
        <a:lstStyle/>
        <a:p>
          <a:r>
            <a:rPr lang="nl-NL" b="0"/>
            <a:t>Tot </a:t>
          </a:r>
          <a:r>
            <a:rPr lang="nl-NL" b="1"/>
            <a:t>1975</a:t>
          </a:r>
          <a:endParaRPr lang="nl-NL"/>
        </a:p>
      </dgm:t>
    </dgm:pt>
    <dgm:pt modelId="{0727A0C5-0A58-4095-BBD7-43D3859033A3}" type="parTrans" cxnId="{C1271718-F00C-4433-AA84-FBB53E2CB054}">
      <dgm:prSet/>
      <dgm:spPr/>
      <dgm:t>
        <a:bodyPr/>
        <a:lstStyle/>
        <a:p>
          <a:endParaRPr lang="nl-NL"/>
        </a:p>
      </dgm:t>
    </dgm:pt>
    <dgm:pt modelId="{376BB27B-4327-4B58-A70D-3D46FBF3128C}" type="sibTrans" cxnId="{C1271718-F00C-4433-AA84-FBB53E2CB054}">
      <dgm:prSet/>
      <dgm:spPr/>
      <dgm:t>
        <a:bodyPr/>
        <a:lstStyle/>
        <a:p>
          <a:endParaRPr lang="nl-NL"/>
        </a:p>
      </dgm:t>
    </dgm:pt>
    <dgm:pt modelId="{E91E9663-7D8D-4342-ACAD-9B5871BD8EE5}">
      <dgm:prSet/>
      <dgm:spPr/>
      <dgm:t>
        <a:bodyPr/>
        <a:lstStyle/>
        <a:p>
          <a:r>
            <a:rPr lang="nl-NL"/>
            <a:t>Vanaf </a:t>
          </a:r>
          <a:r>
            <a:rPr lang="nl-NL" b="1"/>
            <a:t>1990</a:t>
          </a:r>
          <a:endParaRPr lang="nl-NL"/>
        </a:p>
      </dgm:t>
    </dgm:pt>
    <dgm:pt modelId="{8EDD3D65-097B-41AF-AC0A-56485BF446B7}" type="parTrans" cxnId="{47C4C87B-6C38-4588-B526-9AB9EBD35E0C}">
      <dgm:prSet/>
      <dgm:spPr/>
      <dgm:t>
        <a:bodyPr/>
        <a:lstStyle/>
        <a:p>
          <a:endParaRPr lang="nl-NL"/>
        </a:p>
      </dgm:t>
    </dgm:pt>
    <dgm:pt modelId="{85710D17-8B94-471B-B08C-08409468A428}" type="sibTrans" cxnId="{47C4C87B-6C38-4588-B526-9AB9EBD35E0C}">
      <dgm:prSet/>
      <dgm:spPr/>
      <dgm:t>
        <a:bodyPr/>
        <a:lstStyle/>
        <a:p>
          <a:endParaRPr lang="nl-NL"/>
        </a:p>
      </dgm:t>
    </dgm:pt>
    <dgm:pt modelId="{908EEC7C-6E39-44A9-953A-411D7D4C2C5E}">
      <dgm:prSet phldrT="[Tekst]"/>
      <dgm:spPr/>
      <dgm:t>
        <a:bodyPr/>
        <a:lstStyle/>
        <a:p>
          <a:r>
            <a:rPr lang="nl-NL"/>
            <a:t>Geen spouwmuurisolatie</a:t>
          </a:r>
        </a:p>
      </dgm:t>
    </dgm:pt>
    <dgm:pt modelId="{3BE88AA2-704B-4511-B727-4C5B02C3B607}" type="parTrans" cxnId="{11D03C72-C3F7-40D4-9A0A-F3D6E09E51ED}">
      <dgm:prSet/>
      <dgm:spPr/>
      <dgm:t>
        <a:bodyPr/>
        <a:lstStyle/>
        <a:p>
          <a:endParaRPr lang="nl-NL"/>
        </a:p>
      </dgm:t>
    </dgm:pt>
    <dgm:pt modelId="{2EB6BC55-7F99-47BA-90FF-1B0A8B7865B9}" type="sibTrans" cxnId="{11D03C72-C3F7-40D4-9A0A-F3D6E09E51ED}">
      <dgm:prSet/>
      <dgm:spPr/>
      <dgm:t>
        <a:bodyPr/>
        <a:lstStyle/>
        <a:p>
          <a:endParaRPr lang="nl-NL"/>
        </a:p>
      </dgm:t>
    </dgm:pt>
    <dgm:pt modelId="{6DC2AAC6-8844-49F1-BB96-02F33B166146}">
      <dgm:prSet phldrT="[Tekst]"/>
      <dgm:spPr/>
      <dgm:t>
        <a:bodyPr/>
        <a:lstStyle/>
        <a:p>
          <a:r>
            <a:rPr lang="nl-NL" dirty="0"/>
            <a:t>Matige spouwmuurisolatie Rc 0,6</a:t>
          </a:r>
        </a:p>
      </dgm:t>
    </dgm:pt>
    <dgm:pt modelId="{ED815D55-BCEF-4899-80F8-464B0CCBA9F1}" type="parTrans" cxnId="{D6E652A4-3FAE-4308-9F52-8510AA66FCF5}">
      <dgm:prSet/>
      <dgm:spPr/>
      <dgm:t>
        <a:bodyPr/>
        <a:lstStyle/>
        <a:p>
          <a:endParaRPr lang="nl-NL"/>
        </a:p>
      </dgm:t>
    </dgm:pt>
    <dgm:pt modelId="{39C3073A-5AC8-45C2-9931-9A444CB04B94}" type="sibTrans" cxnId="{D6E652A4-3FAE-4308-9F52-8510AA66FCF5}">
      <dgm:prSet/>
      <dgm:spPr/>
      <dgm:t>
        <a:bodyPr/>
        <a:lstStyle/>
        <a:p>
          <a:endParaRPr lang="nl-NL"/>
        </a:p>
      </dgm:t>
    </dgm:pt>
    <dgm:pt modelId="{13650519-E59A-44A9-98F8-A99202D8F5E1}">
      <dgm:prSet/>
      <dgm:spPr/>
      <dgm:t>
        <a:bodyPr/>
        <a:lstStyle/>
        <a:p>
          <a:r>
            <a:rPr lang="nl-NL"/>
            <a:t>Redelijk tot goede spouwmuurisolatie Rc 2,5</a:t>
          </a:r>
        </a:p>
      </dgm:t>
    </dgm:pt>
    <dgm:pt modelId="{66475505-C073-46A5-B4EA-B97D58DB4184}" type="parTrans" cxnId="{AABA4BED-D647-4A3D-BED4-74454A20F998}">
      <dgm:prSet/>
      <dgm:spPr/>
      <dgm:t>
        <a:bodyPr/>
        <a:lstStyle/>
        <a:p>
          <a:endParaRPr lang="nl-NL"/>
        </a:p>
      </dgm:t>
    </dgm:pt>
    <dgm:pt modelId="{7909E24F-FCE8-4D47-A742-A9F05DC83DBC}" type="sibTrans" cxnId="{AABA4BED-D647-4A3D-BED4-74454A20F998}">
      <dgm:prSet/>
      <dgm:spPr/>
      <dgm:t>
        <a:bodyPr/>
        <a:lstStyle/>
        <a:p>
          <a:endParaRPr lang="nl-NL"/>
        </a:p>
      </dgm:t>
    </dgm:pt>
    <dgm:pt modelId="{BA6F2EF3-CB33-4D49-9846-067B9E84A92A}" type="pres">
      <dgm:prSet presAssocID="{25B33838-4455-484E-B321-2B9FAF0A2D69}" presName="Name0" presStyleCnt="0">
        <dgm:presLayoutVars>
          <dgm:dir/>
          <dgm:animLvl val="lvl"/>
          <dgm:resizeHandles val="exact"/>
        </dgm:presLayoutVars>
      </dgm:prSet>
      <dgm:spPr/>
    </dgm:pt>
    <dgm:pt modelId="{072C7DC8-ADFA-4DB6-9ECC-6DBF4705F843}" type="pres">
      <dgm:prSet presAssocID="{25B33838-4455-484E-B321-2B9FAF0A2D69}" presName="dummy" presStyleCnt="0"/>
      <dgm:spPr/>
    </dgm:pt>
    <dgm:pt modelId="{80553FCE-89BE-4F95-941C-22B26892FCA7}" type="pres">
      <dgm:prSet presAssocID="{25B33838-4455-484E-B321-2B9FAF0A2D69}" presName="linH" presStyleCnt="0"/>
      <dgm:spPr/>
    </dgm:pt>
    <dgm:pt modelId="{7DACE323-498C-4BE9-BC77-1AC6700E3655}" type="pres">
      <dgm:prSet presAssocID="{25B33838-4455-484E-B321-2B9FAF0A2D69}" presName="padding1" presStyleCnt="0"/>
      <dgm:spPr/>
    </dgm:pt>
    <dgm:pt modelId="{A16BBDE9-1313-4C93-85C5-D14F36B0EC33}" type="pres">
      <dgm:prSet presAssocID="{959C18DB-6925-4DCB-862F-984834906BB0}" presName="linV" presStyleCnt="0"/>
      <dgm:spPr/>
    </dgm:pt>
    <dgm:pt modelId="{30DC97F6-0E1A-42B8-B7EE-036858D869B6}" type="pres">
      <dgm:prSet presAssocID="{959C18DB-6925-4DCB-862F-984834906BB0}" presName="spVertical1" presStyleCnt="0"/>
      <dgm:spPr/>
    </dgm:pt>
    <dgm:pt modelId="{871688EB-2FFE-4386-8F78-0CA4BC70AC5F}" type="pres">
      <dgm:prSet presAssocID="{959C18DB-6925-4DCB-862F-984834906BB0}" presName="parTx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070297D9-3E42-4498-81E4-09141E50784F}" type="pres">
      <dgm:prSet presAssocID="{959C18DB-6925-4DCB-862F-984834906BB0}" presName="spVertical2" presStyleCnt="0"/>
      <dgm:spPr/>
    </dgm:pt>
    <dgm:pt modelId="{DD6EEECB-8F23-46B4-9C9A-7FABE2BE9544}" type="pres">
      <dgm:prSet presAssocID="{959C18DB-6925-4DCB-862F-984834906BB0}" presName="spVertical3" presStyleCnt="0"/>
      <dgm:spPr/>
    </dgm:pt>
    <dgm:pt modelId="{A6884460-45D2-4007-A82E-288F4FFAAF54}" type="pres">
      <dgm:prSet presAssocID="{959C18DB-6925-4DCB-862F-984834906BB0}" presName="desTx" presStyleLbl="revTx" presStyleIdx="1" presStyleCnt="6">
        <dgm:presLayoutVars>
          <dgm:bulletEnabled val="1"/>
        </dgm:presLayoutVars>
      </dgm:prSet>
      <dgm:spPr/>
    </dgm:pt>
    <dgm:pt modelId="{1C248C3E-8B7C-46C6-91F5-915EB2FB94BF}" type="pres">
      <dgm:prSet presAssocID="{376BB27B-4327-4B58-A70D-3D46FBF3128C}" presName="space" presStyleCnt="0"/>
      <dgm:spPr/>
    </dgm:pt>
    <dgm:pt modelId="{D139B551-42A6-4DB2-A426-B40D5EA1F7C0}" type="pres">
      <dgm:prSet presAssocID="{55E1E9DA-7075-4C31-85E9-659ED5245A11}" presName="linV" presStyleCnt="0"/>
      <dgm:spPr/>
    </dgm:pt>
    <dgm:pt modelId="{39D0F90F-8FC8-4019-8175-C2F50FC1B159}" type="pres">
      <dgm:prSet presAssocID="{55E1E9DA-7075-4C31-85E9-659ED5245A11}" presName="spVertical1" presStyleCnt="0"/>
      <dgm:spPr/>
    </dgm:pt>
    <dgm:pt modelId="{62E79943-195F-4FF0-AA96-10D918D0B762}" type="pres">
      <dgm:prSet presAssocID="{55E1E9DA-7075-4C31-85E9-659ED5245A11}" presName="parTx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40EBD0C7-5C4A-4ADF-A67D-646C1A766E87}" type="pres">
      <dgm:prSet presAssocID="{55E1E9DA-7075-4C31-85E9-659ED5245A11}" presName="spVertical2" presStyleCnt="0"/>
      <dgm:spPr/>
    </dgm:pt>
    <dgm:pt modelId="{9C38C6BC-7672-4EE2-869D-9E2E743ACE0F}" type="pres">
      <dgm:prSet presAssocID="{55E1E9DA-7075-4C31-85E9-659ED5245A11}" presName="spVertical3" presStyleCnt="0"/>
      <dgm:spPr/>
    </dgm:pt>
    <dgm:pt modelId="{186AF9E6-2B1B-44EA-9256-F9D9ED3D4FB1}" type="pres">
      <dgm:prSet presAssocID="{55E1E9DA-7075-4C31-85E9-659ED5245A11}" presName="desTx" presStyleLbl="revTx" presStyleIdx="3" presStyleCnt="6">
        <dgm:presLayoutVars>
          <dgm:bulletEnabled val="1"/>
        </dgm:presLayoutVars>
      </dgm:prSet>
      <dgm:spPr/>
    </dgm:pt>
    <dgm:pt modelId="{28228B6B-A697-4381-8ABA-E74BD5B1F47B}" type="pres">
      <dgm:prSet presAssocID="{E95BEE93-6BD5-47EA-B5E8-E5D8F7FE0B04}" presName="space" presStyleCnt="0"/>
      <dgm:spPr/>
    </dgm:pt>
    <dgm:pt modelId="{A6E56E4D-E734-4C7E-9C02-FBD4392EE073}" type="pres">
      <dgm:prSet presAssocID="{E91E9663-7D8D-4342-ACAD-9B5871BD8EE5}" presName="linV" presStyleCnt="0"/>
      <dgm:spPr/>
    </dgm:pt>
    <dgm:pt modelId="{6C9F391A-97ED-46BB-A72C-3985833E68CE}" type="pres">
      <dgm:prSet presAssocID="{E91E9663-7D8D-4342-ACAD-9B5871BD8EE5}" presName="spVertical1" presStyleCnt="0"/>
      <dgm:spPr/>
    </dgm:pt>
    <dgm:pt modelId="{2A11227A-1245-4577-AA9E-D5055D5A8E1B}" type="pres">
      <dgm:prSet presAssocID="{E91E9663-7D8D-4342-ACAD-9B5871BD8EE5}" presName="parTx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5A42E93E-2ECF-4721-8DB4-A36047CB1148}" type="pres">
      <dgm:prSet presAssocID="{E91E9663-7D8D-4342-ACAD-9B5871BD8EE5}" presName="spVertical2" presStyleCnt="0"/>
      <dgm:spPr/>
    </dgm:pt>
    <dgm:pt modelId="{42A79DA9-025E-43D9-B296-EA9A3C1DF8C5}" type="pres">
      <dgm:prSet presAssocID="{E91E9663-7D8D-4342-ACAD-9B5871BD8EE5}" presName="spVertical3" presStyleCnt="0"/>
      <dgm:spPr/>
    </dgm:pt>
    <dgm:pt modelId="{100C1F42-864D-49E3-93F7-3F094DCBE97E}" type="pres">
      <dgm:prSet presAssocID="{E91E9663-7D8D-4342-ACAD-9B5871BD8EE5}" presName="desTx" presStyleLbl="revTx" presStyleIdx="5" presStyleCnt="6">
        <dgm:presLayoutVars>
          <dgm:bulletEnabled val="1"/>
        </dgm:presLayoutVars>
      </dgm:prSet>
      <dgm:spPr/>
    </dgm:pt>
    <dgm:pt modelId="{7CB06FD4-2D9F-4E7E-A700-1CC79435EA31}" type="pres">
      <dgm:prSet presAssocID="{25B33838-4455-484E-B321-2B9FAF0A2D69}" presName="padding2" presStyleCnt="0"/>
      <dgm:spPr/>
    </dgm:pt>
    <dgm:pt modelId="{A4A1CE8D-C4A1-4AED-B32A-2371CB079A94}" type="pres">
      <dgm:prSet presAssocID="{25B33838-4455-484E-B321-2B9FAF0A2D69}" presName="negArrow" presStyleCnt="0"/>
      <dgm:spPr/>
    </dgm:pt>
    <dgm:pt modelId="{06388399-B923-4741-8399-2D2A68BDA370}" type="pres">
      <dgm:prSet presAssocID="{25B33838-4455-484E-B321-2B9FAF0A2D69}" presName="backgroundArrow" presStyleLbl="node1" presStyleIdx="0" presStyleCnt="1" custLinFactNeighborX="-11" custLinFactNeighborY="-725"/>
      <dgm:spPr>
        <a:solidFill>
          <a:srgbClr val="D2E9D3"/>
        </a:solidFill>
      </dgm:spPr>
    </dgm:pt>
  </dgm:ptLst>
  <dgm:cxnLst>
    <dgm:cxn modelId="{3395CF09-5911-41A6-AC31-78CAF9120672}" type="presOf" srcId="{55E1E9DA-7075-4C31-85E9-659ED5245A11}" destId="{62E79943-195F-4FF0-AA96-10D918D0B762}" srcOrd="0" destOrd="0" presId="urn:microsoft.com/office/officeart/2005/8/layout/hProcess3"/>
    <dgm:cxn modelId="{C1271718-F00C-4433-AA84-FBB53E2CB054}" srcId="{25B33838-4455-484E-B321-2B9FAF0A2D69}" destId="{959C18DB-6925-4DCB-862F-984834906BB0}" srcOrd="0" destOrd="0" parTransId="{0727A0C5-0A58-4095-BBD7-43D3859033A3}" sibTransId="{376BB27B-4327-4B58-A70D-3D46FBF3128C}"/>
    <dgm:cxn modelId="{E3326038-7D08-44C1-BBCC-F9B8CC5D6E1F}" srcId="{25B33838-4455-484E-B321-2B9FAF0A2D69}" destId="{55E1E9DA-7075-4C31-85E9-659ED5245A11}" srcOrd="1" destOrd="0" parTransId="{4BB856C0-099E-437D-AE95-F5806C546E04}" sibTransId="{E95BEE93-6BD5-47EA-B5E8-E5D8F7FE0B04}"/>
    <dgm:cxn modelId="{628CEF5E-7A3F-4999-A7D7-5EA79A6B4EF4}" type="presOf" srcId="{959C18DB-6925-4DCB-862F-984834906BB0}" destId="{871688EB-2FFE-4386-8F78-0CA4BC70AC5F}" srcOrd="0" destOrd="0" presId="urn:microsoft.com/office/officeart/2005/8/layout/hProcess3"/>
    <dgm:cxn modelId="{11D03C72-C3F7-40D4-9A0A-F3D6E09E51ED}" srcId="{959C18DB-6925-4DCB-862F-984834906BB0}" destId="{908EEC7C-6E39-44A9-953A-411D7D4C2C5E}" srcOrd="0" destOrd="0" parTransId="{3BE88AA2-704B-4511-B727-4C5B02C3B607}" sibTransId="{2EB6BC55-7F99-47BA-90FF-1B0A8B7865B9}"/>
    <dgm:cxn modelId="{FB6F2773-8AA3-4201-9983-764033306F6A}" type="presOf" srcId="{6DC2AAC6-8844-49F1-BB96-02F33B166146}" destId="{186AF9E6-2B1B-44EA-9256-F9D9ED3D4FB1}" srcOrd="0" destOrd="0" presId="urn:microsoft.com/office/officeart/2005/8/layout/hProcess3"/>
    <dgm:cxn modelId="{47C4C87B-6C38-4588-B526-9AB9EBD35E0C}" srcId="{25B33838-4455-484E-B321-2B9FAF0A2D69}" destId="{E91E9663-7D8D-4342-ACAD-9B5871BD8EE5}" srcOrd="2" destOrd="0" parTransId="{8EDD3D65-097B-41AF-AC0A-56485BF446B7}" sibTransId="{85710D17-8B94-471B-B08C-08409468A428}"/>
    <dgm:cxn modelId="{D61A248B-2E37-4878-8A15-D91300F49BA5}" type="presOf" srcId="{908EEC7C-6E39-44A9-953A-411D7D4C2C5E}" destId="{A6884460-45D2-4007-A82E-288F4FFAAF54}" srcOrd="0" destOrd="0" presId="urn:microsoft.com/office/officeart/2005/8/layout/hProcess3"/>
    <dgm:cxn modelId="{28CBEBA2-DFD9-4765-9AB6-0B4FFDBADB6F}" type="presOf" srcId="{13650519-E59A-44A9-98F8-A99202D8F5E1}" destId="{100C1F42-864D-49E3-93F7-3F094DCBE97E}" srcOrd="0" destOrd="0" presId="urn:microsoft.com/office/officeart/2005/8/layout/hProcess3"/>
    <dgm:cxn modelId="{D6E652A4-3FAE-4308-9F52-8510AA66FCF5}" srcId="{55E1E9DA-7075-4C31-85E9-659ED5245A11}" destId="{6DC2AAC6-8844-49F1-BB96-02F33B166146}" srcOrd="0" destOrd="0" parTransId="{ED815D55-BCEF-4899-80F8-464B0CCBA9F1}" sibTransId="{39C3073A-5AC8-45C2-9931-9A444CB04B94}"/>
    <dgm:cxn modelId="{69E6F3BA-9AD5-4AC5-88F5-8141ACCFFA25}" type="presOf" srcId="{25B33838-4455-484E-B321-2B9FAF0A2D69}" destId="{BA6F2EF3-CB33-4D49-9846-067B9E84A92A}" srcOrd="0" destOrd="0" presId="urn:microsoft.com/office/officeart/2005/8/layout/hProcess3"/>
    <dgm:cxn modelId="{363DF1BC-8FE1-43ED-BDEE-4DA727C86918}" type="presOf" srcId="{E91E9663-7D8D-4342-ACAD-9B5871BD8EE5}" destId="{2A11227A-1245-4577-AA9E-D5055D5A8E1B}" srcOrd="0" destOrd="0" presId="urn:microsoft.com/office/officeart/2005/8/layout/hProcess3"/>
    <dgm:cxn modelId="{AABA4BED-D647-4A3D-BED4-74454A20F998}" srcId="{E91E9663-7D8D-4342-ACAD-9B5871BD8EE5}" destId="{13650519-E59A-44A9-98F8-A99202D8F5E1}" srcOrd="0" destOrd="0" parTransId="{66475505-C073-46A5-B4EA-B97D58DB4184}" sibTransId="{7909E24F-FCE8-4D47-A742-A9F05DC83DBC}"/>
    <dgm:cxn modelId="{C7639ABC-BDD2-4832-9DE6-90B76E651EDB}" type="presParOf" srcId="{BA6F2EF3-CB33-4D49-9846-067B9E84A92A}" destId="{072C7DC8-ADFA-4DB6-9ECC-6DBF4705F843}" srcOrd="0" destOrd="0" presId="urn:microsoft.com/office/officeart/2005/8/layout/hProcess3"/>
    <dgm:cxn modelId="{DAE4B3A7-4CC5-4329-AC22-1EAB20B39181}" type="presParOf" srcId="{BA6F2EF3-CB33-4D49-9846-067B9E84A92A}" destId="{80553FCE-89BE-4F95-941C-22B26892FCA7}" srcOrd="1" destOrd="0" presId="urn:microsoft.com/office/officeart/2005/8/layout/hProcess3"/>
    <dgm:cxn modelId="{524D67A6-C5B2-4395-9035-97DF03DCF992}" type="presParOf" srcId="{80553FCE-89BE-4F95-941C-22B26892FCA7}" destId="{7DACE323-498C-4BE9-BC77-1AC6700E3655}" srcOrd="0" destOrd="0" presId="urn:microsoft.com/office/officeart/2005/8/layout/hProcess3"/>
    <dgm:cxn modelId="{A99B05E4-7618-447E-8DE8-75D2B7714310}" type="presParOf" srcId="{80553FCE-89BE-4F95-941C-22B26892FCA7}" destId="{A16BBDE9-1313-4C93-85C5-D14F36B0EC33}" srcOrd="1" destOrd="0" presId="urn:microsoft.com/office/officeart/2005/8/layout/hProcess3"/>
    <dgm:cxn modelId="{F252F98D-B3C9-480E-AC48-69B14FE9995F}" type="presParOf" srcId="{A16BBDE9-1313-4C93-85C5-D14F36B0EC33}" destId="{30DC97F6-0E1A-42B8-B7EE-036858D869B6}" srcOrd="0" destOrd="0" presId="urn:microsoft.com/office/officeart/2005/8/layout/hProcess3"/>
    <dgm:cxn modelId="{9AFCD994-1090-4AF7-80DF-0EE7E999F4FB}" type="presParOf" srcId="{A16BBDE9-1313-4C93-85C5-D14F36B0EC33}" destId="{871688EB-2FFE-4386-8F78-0CA4BC70AC5F}" srcOrd="1" destOrd="0" presId="urn:microsoft.com/office/officeart/2005/8/layout/hProcess3"/>
    <dgm:cxn modelId="{57CB9E8F-7867-4170-BD55-56E15F98795B}" type="presParOf" srcId="{A16BBDE9-1313-4C93-85C5-D14F36B0EC33}" destId="{070297D9-3E42-4498-81E4-09141E50784F}" srcOrd="2" destOrd="0" presId="urn:microsoft.com/office/officeart/2005/8/layout/hProcess3"/>
    <dgm:cxn modelId="{2D702BFE-9A47-4F7E-BB74-C55B442F6909}" type="presParOf" srcId="{A16BBDE9-1313-4C93-85C5-D14F36B0EC33}" destId="{DD6EEECB-8F23-46B4-9C9A-7FABE2BE9544}" srcOrd="3" destOrd="0" presId="urn:microsoft.com/office/officeart/2005/8/layout/hProcess3"/>
    <dgm:cxn modelId="{B38E4453-3B35-4677-92C0-D493995CC748}" type="presParOf" srcId="{A16BBDE9-1313-4C93-85C5-D14F36B0EC33}" destId="{A6884460-45D2-4007-A82E-288F4FFAAF54}" srcOrd="4" destOrd="0" presId="urn:microsoft.com/office/officeart/2005/8/layout/hProcess3"/>
    <dgm:cxn modelId="{36BE1D20-B525-4FF0-814A-B9E93072A2A4}" type="presParOf" srcId="{80553FCE-89BE-4F95-941C-22B26892FCA7}" destId="{1C248C3E-8B7C-46C6-91F5-915EB2FB94BF}" srcOrd="2" destOrd="0" presId="urn:microsoft.com/office/officeart/2005/8/layout/hProcess3"/>
    <dgm:cxn modelId="{E0821CDD-E24D-406F-9F86-214B686D85AF}" type="presParOf" srcId="{80553FCE-89BE-4F95-941C-22B26892FCA7}" destId="{D139B551-42A6-4DB2-A426-B40D5EA1F7C0}" srcOrd="3" destOrd="0" presId="urn:microsoft.com/office/officeart/2005/8/layout/hProcess3"/>
    <dgm:cxn modelId="{17B75120-1153-41DF-962E-D23A6B98E611}" type="presParOf" srcId="{D139B551-42A6-4DB2-A426-B40D5EA1F7C0}" destId="{39D0F90F-8FC8-4019-8175-C2F50FC1B159}" srcOrd="0" destOrd="0" presId="urn:microsoft.com/office/officeart/2005/8/layout/hProcess3"/>
    <dgm:cxn modelId="{8D448996-B0B0-4EDC-8A95-961C87C2591E}" type="presParOf" srcId="{D139B551-42A6-4DB2-A426-B40D5EA1F7C0}" destId="{62E79943-195F-4FF0-AA96-10D918D0B762}" srcOrd="1" destOrd="0" presId="urn:microsoft.com/office/officeart/2005/8/layout/hProcess3"/>
    <dgm:cxn modelId="{D338A390-876E-47A1-BECC-4143B173E5E7}" type="presParOf" srcId="{D139B551-42A6-4DB2-A426-B40D5EA1F7C0}" destId="{40EBD0C7-5C4A-4ADF-A67D-646C1A766E87}" srcOrd="2" destOrd="0" presId="urn:microsoft.com/office/officeart/2005/8/layout/hProcess3"/>
    <dgm:cxn modelId="{76FF85C8-EBF0-4FBF-97EA-C7AA04CF29F0}" type="presParOf" srcId="{D139B551-42A6-4DB2-A426-B40D5EA1F7C0}" destId="{9C38C6BC-7672-4EE2-869D-9E2E743ACE0F}" srcOrd="3" destOrd="0" presId="urn:microsoft.com/office/officeart/2005/8/layout/hProcess3"/>
    <dgm:cxn modelId="{57640C9C-1CCD-4D9F-BDB0-54EDEE24A1C0}" type="presParOf" srcId="{D139B551-42A6-4DB2-A426-B40D5EA1F7C0}" destId="{186AF9E6-2B1B-44EA-9256-F9D9ED3D4FB1}" srcOrd="4" destOrd="0" presId="urn:microsoft.com/office/officeart/2005/8/layout/hProcess3"/>
    <dgm:cxn modelId="{D2E37B3F-80FC-4D64-B3A5-648FE965F106}" type="presParOf" srcId="{80553FCE-89BE-4F95-941C-22B26892FCA7}" destId="{28228B6B-A697-4381-8ABA-E74BD5B1F47B}" srcOrd="4" destOrd="0" presId="urn:microsoft.com/office/officeart/2005/8/layout/hProcess3"/>
    <dgm:cxn modelId="{BA03FEBA-7F63-48BD-AC28-9912FD0CB68E}" type="presParOf" srcId="{80553FCE-89BE-4F95-941C-22B26892FCA7}" destId="{A6E56E4D-E734-4C7E-9C02-FBD4392EE073}" srcOrd="5" destOrd="0" presId="urn:microsoft.com/office/officeart/2005/8/layout/hProcess3"/>
    <dgm:cxn modelId="{0841A754-9969-471B-8272-C532442F680C}" type="presParOf" srcId="{A6E56E4D-E734-4C7E-9C02-FBD4392EE073}" destId="{6C9F391A-97ED-46BB-A72C-3985833E68CE}" srcOrd="0" destOrd="0" presId="urn:microsoft.com/office/officeart/2005/8/layout/hProcess3"/>
    <dgm:cxn modelId="{D929E2AD-6D32-4E48-8EC5-7898340E64C7}" type="presParOf" srcId="{A6E56E4D-E734-4C7E-9C02-FBD4392EE073}" destId="{2A11227A-1245-4577-AA9E-D5055D5A8E1B}" srcOrd="1" destOrd="0" presId="urn:microsoft.com/office/officeart/2005/8/layout/hProcess3"/>
    <dgm:cxn modelId="{508E5D3C-6D9D-4BEE-9BBF-B7E432026350}" type="presParOf" srcId="{A6E56E4D-E734-4C7E-9C02-FBD4392EE073}" destId="{5A42E93E-2ECF-4721-8DB4-A36047CB1148}" srcOrd="2" destOrd="0" presId="urn:microsoft.com/office/officeart/2005/8/layout/hProcess3"/>
    <dgm:cxn modelId="{09D7A292-2F50-430D-A7FF-C5A2A67C030E}" type="presParOf" srcId="{A6E56E4D-E734-4C7E-9C02-FBD4392EE073}" destId="{42A79DA9-025E-43D9-B296-EA9A3C1DF8C5}" srcOrd="3" destOrd="0" presId="urn:microsoft.com/office/officeart/2005/8/layout/hProcess3"/>
    <dgm:cxn modelId="{46705387-3915-40A5-BF25-4969F7EE9623}" type="presParOf" srcId="{A6E56E4D-E734-4C7E-9C02-FBD4392EE073}" destId="{100C1F42-864D-49E3-93F7-3F094DCBE97E}" srcOrd="4" destOrd="0" presId="urn:microsoft.com/office/officeart/2005/8/layout/hProcess3"/>
    <dgm:cxn modelId="{8DB80CC3-78AB-467E-B74B-1C151E19F0E5}" type="presParOf" srcId="{80553FCE-89BE-4F95-941C-22B26892FCA7}" destId="{7CB06FD4-2D9F-4E7E-A700-1CC79435EA31}" srcOrd="6" destOrd="0" presId="urn:microsoft.com/office/officeart/2005/8/layout/hProcess3"/>
    <dgm:cxn modelId="{A9B8EE19-6CBB-4A61-B744-2CC5A2D749BC}" type="presParOf" srcId="{80553FCE-89BE-4F95-941C-22B26892FCA7}" destId="{A4A1CE8D-C4A1-4AED-B32A-2371CB079A94}" srcOrd="7" destOrd="0" presId="urn:microsoft.com/office/officeart/2005/8/layout/hProcess3"/>
    <dgm:cxn modelId="{74C9D6C4-87A2-4AA8-921C-A0D580C1A1C8}" type="presParOf" srcId="{80553FCE-89BE-4F95-941C-22B26892FCA7}" destId="{06388399-B923-4741-8399-2D2A68BDA370}" srcOrd="8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8E5AF8D-F60E-4B9C-ACD3-8E4AC96EA9F1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A26F2FCD-5FC8-4863-8590-92761588A63E}">
      <dgm:prSet phldrT="[Tekst]"/>
      <dgm:spPr/>
      <dgm:t>
        <a:bodyPr/>
        <a:lstStyle/>
        <a:p>
          <a:r>
            <a:rPr lang="nl-NL"/>
            <a:t>Minimale spouwruimte</a:t>
          </a:r>
        </a:p>
      </dgm:t>
    </dgm:pt>
    <dgm:pt modelId="{F8A40A4B-4700-450F-9E71-CCDBFCAE0239}" type="parTrans" cxnId="{5CABF292-B3F2-40E3-BB73-8B032CCF5C9A}">
      <dgm:prSet/>
      <dgm:spPr/>
      <dgm:t>
        <a:bodyPr/>
        <a:lstStyle/>
        <a:p>
          <a:endParaRPr lang="nl-NL"/>
        </a:p>
      </dgm:t>
    </dgm:pt>
    <dgm:pt modelId="{CBA5D400-D552-4343-8667-91EA3C8B02C5}" type="sibTrans" cxnId="{5CABF292-B3F2-40E3-BB73-8B032CCF5C9A}">
      <dgm:prSet/>
      <dgm:spPr/>
      <dgm:t>
        <a:bodyPr/>
        <a:lstStyle/>
        <a:p>
          <a:endParaRPr lang="nl-NL"/>
        </a:p>
      </dgm:t>
    </dgm:pt>
    <dgm:pt modelId="{E64D0C3B-A06B-468B-85B9-DDE04BB0EA7A}">
      <dgm:prSet phldrT="[Tekst]"/>
      <dgm:spPr/>
      <dgm:t>
        <a:bodyPr/>
        <a:lstStyle/>
        <a:p>
          <a:r>
            <a:rPr lang="nl-NL"/>
            <a:t>Vervuiling</a:t>
          </a:r>
        </a:p>
      </dgm:t>
    </dgm:pt>
    <dgm:pt modelId="{19D01E9D-6CDF-40E7-A301-6210D37DBC5B}" type="parTrans" cxnId="{D3C44170-EF71-49F3-8066-28A3C832BE9F}">
      <dgm:prSet/>
      <dgm:spPr/>
      <dgm:t>
        <a:bodyPr/>
        <a:lstStyle/>
        <a:p>
          <a:endParaRPr lang="nl-NL"/>
        </a:p>
      </dgm:t>
    </dgm:pt>
    <dgm:pt modelId="{4D333EB9-3907-4C08-B3F7-7322B3871883}" type="sibTrans" cxnId="{D3C44170-EF71-49F3-8066-28A3C832BE9F}">
      <dgm:prSet/>
      <dgm:spPr/>
      <dgm:t>
        <a:bodyPr/>
        <a:lstStyle/>
        <a:p>
          <a:endParaRPr lang="nl-NL"/>
        </a:p>
      </dgm:t>
    </dgm:pt>
    <dgm:pt modelId="{5BEED68E-EBD0-42F2-9099-1B9D09A4AF53}">
      <dgm:prSet phldrT="[Tekst]"/>
      <dgm:spPr/>
      <dgm:t>
        <a:bodyPr/>
        <a:lstStyle/>
        <a:p>
          <a:r>
            <a:rPr lang="nl-NL"/>
            <a:t>Speciebaarden</a:t>
          </a:r>
        </a:p>
      </dgm:t>
    </dgm:pt>
    <dgm:pt modelId="{CCE8C160-65A6-4D36-8644-6FF0B33FFB0B}" type="parTrans" cxnId="{35FD081B-D418-4C7B-8FAB-211358EF10CB}">
      <dgm:prSet/>
      <dgm:spPr/>
      <dgm:t>
        <a:bodyPr/>
        <a:lstStyle/>
        <a:p>
          <a:endParaRPr lang="nl-NL"/>
        </a:p>
      </dgm:t>
    </dgm:pt>
    <dgm:pt modelId="{8BCF18E7-14D0-4EB5-8772-9D0ACF39DF7F}" type="sibTrans" cxnId="{35FD081B-D418-4C7B-8FAB-211358EF10CB}">
      <dgm:prSet/>
      <dgm:spPr/>
      <dgm:t>
        <a:bodyPr/>
        <a:lstStyle/>
        <a:p>
          <a:endParaRPr lang="nl-NL"/>
        </a:p>
      </dgm:t>
    </dgm:pt>
    <dgm:pt modelId="{7DB8A449-2E4D-4287-BF17-80D56DA8D655}">
      <dgm:prSet/>
      <dgm:spPr/>
      <dgm:t>
        <a:bodyPr/>
        <a:lstStyle/>
        <a:p>
          <a:r>
            <a:rPr lang="nl-NL" dirty="0"/>
            <a:t>Oude isolatieresten</a:t>
          </a:r>
        </a:p>
      </dgm:t>
    </dgm:pt>
    <dgm:pt modelId="{7581DA40-3400-4A91-80DB-CFE5C1E678C4}" type="parTrans" cxnId="{FCFE121A-FB13-4837-8A18-CD41D70C91FC}">
      <dgm:prSet/>
      <dgm:spPr/>
      <dgm:t>
        <a:bodyPr/>
        <a:lstStyle/>
        <a:p>
          <a:endParaRPr lang="nl-NL"/>
        </a:p>
      </dgm:t>
    </dgm:pt>
    <dgm:pt modelId="{B0C3F2BA-8553-4ADB-943A-FA63C121DFED}" type="sibTrans" cxnId="{FCFE121A-FB13-4837-8A18-CD41D70C91FC}">
      <dgm:prSet/>
      <dgm:spPr/>
      <dgm:t>
        <a:bodyPr/>
        <a:lstStyle/>
        <a:p>
          <a:endParaRPr lang="nl-NL"/>
        </a:p>
      </dgm:t>
    </dgm:pt>
    <dgm:pt modelId="{CEBBC0AE-FBE8-4006-8520-68ACD479A00E}">
      <dgm:prSet/>
      <dgm:spPr/>
      <dgm:t>
        <a:bodyPr/>
        <a:lstStyle/>
        <a:p>
          <a:r>
            <a:rPr lang="nl-NL"/>
            <a:t>Vogels en vleermuizen</a:t>
          </a:r>
          <a:endParaRPr lang="nl-NL" dirty="0"/>
        </a:p>
      </dgm:t>
    </dgm:pt>
    <dgm:pt modelId="{A8C21FB2-0D89-4599-8AD3-C2058DD81AF1}" type="parTrans" cxnId="{90D0D4D5-A784-438D-A72D-49C08FBA5488}">
      <dgm:prSet/>
      <dgm:spPr/>
      <dgm:t>
        <a:bodyPr/>
        <a:lstStyle/>
        <a:p>
          <a:endParaRPr lang="nl-NL"/>
        </a:p>
      </dgm:t>
    </dgm:pt>
    <dgm:pt modelId="{DF80DDB6-DAD6-432A-8081-DC3D268A31F4}" type="sibTrans" cxnId="{90D0D4D5-A784-438D-A72D-49C08FBA5488}">
      <dgm:prSet/>
      <dgm:spPr/>
      <dgm:t>
        <a:bodyPr/>
        <a:lstStyle/>
        <a:p>
          <a:endParaRPr lang="nl-NL"/>
        </a:p>
      </dgm:t>
    </dgm:pt>
    <dgm:pt modelId="{BF67EFFC-9359-4DD9-933B-A3AE1C513B05}" type="pres">
      <dgm:prSet presAssocID="{88E5AF8D-F60E-4B9C-ACD3-8E4AC96EA9F1}" presName="Name0" presStyleCnt="0">
        <dgm:presLayoutVars>
          <dgm:dir/>
          <dgm:resizeHandles val="exact"/>
        </dgm:presLayoutVars>
      </dgm:prSet>
      <dgm:spPr/>
    </dgm:pt>
    <dgm:pt modelId="{3F4C7277-2FC2-418E-8677-EA088047625E}" type="pres">
      <dgm:prSet presAssocID="{A26F2FCD-5FC8-4863-8590-92761588A63E}" presName="compNode" presStyleCnt="0"/>
      <dgm:spPr/>
    </dgm:pt>
    <dgm:pt modelId="{7401B663-1215-4432-8DEF-21757B9BC28A}" type="pres">
      <dgm:prSet presAssocID="{A26F2FCD-5FC8-4863-8590-92761588A63E}" presName="pictRect" presStyleLbl="node1" presStyleIdx="0" presStyleCnt="5" custLinFactX="100000" custLinFactNeighborX="120036" custLinFactNeighborY="-61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BFA44DA-9B37-40C1-956D-6593F9382B21}" type="pres">
      <dgm:prSet presAssocID="{A26F2FCD-5FC8-4863-8590-92761588A63E}" presName="textRect" presStyleLbl="revTx" presStyleIdx="0" presStyleCnt="5">
        <dgm:presLayoutVars>
          <dgm:bulletEnabled val="1"/>
        </dgm:presLayoutVars>
      </dgm:prSet>
      <dgm:spPr/>
    </dgm:pt>
    <dgm:pt modelId="{3E035D66-FE9E-4E85-8E46-D6A0893EE09C}" type="pres">
      <dgm:prSet presAssocID="{CBA5D400-D552-4343-8667-91EA3C8B02C5}" presName="sibTrans" presStyleLbl="sibTrans2D1" presStyleIdx="0" presStyleCnt="0"/>
      <dgm:spPr/>
    </dgm:pt>
    <dgm:pt modelId="{5A18D704-DE18-402C-8A3E-83F0813F056F}" type="pres">
      <dgm:prSet presAssocID="{E64D0C3B-A06B-468B-85B9-DDE04BB0EA7A}" presName="compNode" presStyleCnt="0"/>
      <dgm:spPr/>
    </dgm:pt>
    <dgm:pt modelId="{15EE1102-7F73-4FD3-881C-D3E11BCB2A8A}" type="pres">
      <dgm:prSet presAssocID="{E64D0C3B-A06B-468B-85B9-DDE04BB0EA7A}" presName="pictRect" presStyleLbl="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F45EDD8B-5343-4A3C-A56D-F60AD8DB6CD4}" type="pres">
      <dgm:prSet presAssocID="{E64D0C3B-A06B-468B-85B9-DDE04BB0EA7A}" presName="textRect" presStyleLbl="revTx" presStyleIdx="1" presStyleCnt="5">
        <dgm:presLayoutVars>
          <dgm:bulletEnabled val="1"/>
        </dgm:presLayoutVars>
      </dgm:prSet>
      <dgm:spPr/>
    </dgm:pt>
    <dgm:pt modelId="{6AFD5337-5901-43A3-867F-90D176F81011}" type="pres">
      <dgm:prSet presAssocID="{4D333EB9-3907-4C08-B3F7-7322B3871883}" presName="sibTrans" presStyleLbl="sibTrans2D1" presStyleIdx="0" presStyleCnt="0"/>
      <dgm:spPr/>
    </dgm:pt>
    <dgm:pt modelId="{C4986283-5B6E-4795-AABA-44190E74C720}" type="pres">
      <dgm:prSet presAssocID="{5BEED68E-EBD0-42F2-9099-1B9D09A4AF53}" presName="compNode" presStyleCnt="0"/>
      <dgm:spPr/>
    </dgm:pt>
    <dgm:pt modelId="{5E645837-CF12-496C-B4B1-7CE2998EB439}" type="pres">
      <dgm:prSet presAssocID="{5BEED68E-EBD0-42F2-9099-1B9D09A4AF53}" presName="pictRect" presStyleLbl="node1" presStyleIdx="2" presStyleCnt="5" custLinFactY="68606" custLinFactNeighborX="-52382" custLinFactNeighborY="100000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A619B6D1-65AF-4A64-8612-291C2EBED716}" type="pres">
      <dgm:prSet presAssocID="{5BEED68E-EBD0-42F2-9099-1B9D09A4AF53}" presName="textRect" presStyleLbl="revTx" presStyleIdx="2" presStyleCnt="5">
        <dgm:presLayoutVars>
          <dgm:bulletEnabled val="1"/>
        </dgm:presLayoutVars>
      </dgm:prSet>
      <dgm:spPr/>
    </dgm:pt>
    <dgm:pt modelId="{9492CF25-7CA3-427A-B9E0-195B262D9042}" type="pres">
      <dgm:prSet presAssocID="{8BCF18E7-14D0-4EB5-8772-9D0ACF39DF7F}" presName="sibTrans" presStyleLbl="sibTrans2D1" presStyleIdx="0" presStyleCnt="0"/>
      <dgm:spPr/>
    </dgm:pt>
    <dgm:pt modelId="{DC4B691F-D0EB-4349-B6F0-18BE98A42690}" type="pres">
      <dgm:prSet presAssocID="{7DB8A449-2E4D-4287-BF17-80D56DA8D655}" presName="compNode" presStyleCnt="0"/>
      <dgm:spPr/>
    </dgm:pt>
    <dgm:pt modelId="{0F39EA86-5423-4A99-B0EF-4E37F0F5B290}" type="pres">
      <dgm:prSet presAssocID="{7DB8A449-2E4D-4287-BF17-80D56DA8D655}" presName="pictRect" presStyleLbl="node1" presStyleIdx="3" presStyleCnt="5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04106A8D-F905-4EA7-8443-413CAB52F578}" type="pres">
      <dgm:prSet presAssocID="{7DB8A449-2E4D-4287-BF17-80D56DA8D655}" presName="textRect" presStyleLbl="revTx" presStyleIdx="3" presStyleCnt="5">
        <dgm:presLayoutVars>
          <dgm:bulletEnabled val="1"/>
        </dgm:presLayoutVars>
      </dgm:prSet>
      <dgm:spPr/>
    </dgm:pt>
    <dgm:pt modelId="{CBD61156-7298-4CCE-9431-1B27927D0732}" type="pres">
      <dgm:prSet presAssocID="{B0C3F2BA-8553-4ADB-943A-FA63C121DFED}" presName="sibTrans" presStyleLbl="sibTrans2D1" presStyleIdx="0" presStyleCnt="0"/>
      <dgm:spPr/>
    </dgm:pt>
    <dgm:pt modelId="{F08E3B8A-92E6-473D-99DD-A988F222E071}" type="pres">
      <dgm:prSet presAssocID="{CEBBC0AE-FBE8-4006-8520-68ACD479A00E}" presName="compNode" presStyleCnt="0"/>
      <dgm:spPr/>
    </dgm:pt>
    <dgm:pt modelId="{342AD4BE-8ACE-4FF7-83DB-4E76818018F9}" type="pres">
      <dgm:prSet presAssocID="{CEBBC0AE-FBE8-4006-8520-68ACD479A00E}" presName="pictRect" presStyleLbl="node1" presStyleIdx="4" presStyleCnt="5" custLinFactX="-63929" custLinFactY="-69831" custLinFactNeighborX="-100000" custLinFactNeighborY="-100000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D42EBB25-8EC1-4565-85FD-457977FADFA5}" type="pres">
      <dgm:prSet presAssocID="{CEBBC0AE-FBE8-4006-8520-68ACD479A00E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51551C00-F1D0-4719-8CC7-396412D4D419}" type="presOf" srcId="{8BCF18E7-14D0-4EB5-8772-9D0ACF39DF7F}" destId="{9492CF25-7CA3-427A-B9E0-195B262D9042}" srcOrd="0" destOrd="0" presId="urn:microsoft.com/office/officeart/2005/8/layout/pList1"/>
    <dgm:cxn modelId="{FCFE121A-FB13-4837-8A18-CD41D70C91FC}" srcId="{88E5AF8D-F60E-4B9C-ACD3-8E4AC96EA9F1}" destId="{7DB8A449-2E4D-4287-BF17-80D56DA8D655}" srcOrd="3" destOrd="0" parTransId="{7581DA40-3400-4A91-80DB-CFE5C1E678C4}" sibTransId="{B0C3F2BA-8553-4ADB-943A-FA63C121DFED}"/>
    <dgm:cxn modelId="{35FD081B-D418-4C7B-8FAB-211358EF10CB}" srcId="{88E5AF8D-F60E-4B9C-ACD3-8E4AC96EA9F1}" destId="{5BEED68E-EBD0-42F2-9099-1B9D09A4AF53}" srcOrd="2" destOrd="0" parTransId="{CCE8C160-65A6-4D36-8644-6FF0B33FFB0B}" sibTransId="{8BCF18E7-14D0-4EB5-8772-9D0ACF39DF7F}"/>
    <dgm:cxn modelId="{3CC0333B-7E68-459B-9C41-AFB482B99FC7}" type="presOf" srcId="{7DB8A449-2E4D-4287-BF17-80D56DA8D655}" destId="{04106A8D-F905-4EA7-8443-413CAB52F578}" srcOrd="0" destOrd="0" presId="urn:microsoft.com/office/officeart/2005/8/layout/pList1"/>
    <dgm:cxn modelId="{D3C44170-EF71-49F3-8066-28A3C832BE9F}" srcId="{88E5AF8D-F60E-4B9C-ACD3-8E4AC96EA9F1}" destId="{E64D0C3B-A06B-468B-85B9-DDE04BB0EA7A}" srcOrd="1" destOrd="0" parTransId="{19D01E9D-6CDF-40E7-A301-6210D37DBC5B}" sibTransId="{4D333EB9-3907-4C08-B3F7-7322B3871883}"/>
    <dgm:cxn modelId="{A478497A-48A1-4AB0-8A86-EE05270B1357}" type="presOf" srcId="{4D333EB9-3907-4C08-B3F7-7322B3871883}" destId="{6AFD5337-5901-43A3-867F-90D176F81011}" srcOrd="0" destOrd="0" presId="urn:microsoft.com/office/officeart/2005/8/layout/pList1"/>
    <dgm:cxn modelId="{5CFADF86-A26D-4461-A5C2-B0959D753995}" type="presOf" srcId="{88E5AF8D-F60E-4B9C-ACD3-8E4AC96EA9F1}" destId="{BF67EFFC-9359-4DD9-933B-A3AE1C513B05}" srcOrd="0" destOrd="0" presId="urn:microsoft.com/office/officeart/2005/8/layout/pList1"/>
    <dgm:cxn modelId="{01A4848C-ED59-4C02-9C76-A881DE1F3A70}" type="presOf" srcId="{B0C3F2BA-8553-4ADB-943A-FA63C121DFED}" destId="{CBD61156-7298-4CCE-9431-1B27927D0732}" srcOrd="0" destOrd="0" presId="urn:microsoft.com/office/officeart/2005/8/layout/pList1"/>
    <dgm:cxn modelId="{5CABF292-B3F2-40E3-BB73-8B032CCF5C9A}" srcId="{88E5AF8D-F60E-4B9C-ACD3-8E4AC96EA9F1}" destId="{A26F2FCD-5FC8-4863-8590-92761588A63E}" srcOrd="0" destOrd="0" parTransId="{F8A40A4B-4700-450F-9E71-CCDBFCAE0239}" sibTransId="{CBA5D400-D552-4343-8667-91EA3C8B02C5}"/>
    <dgm:cxn modelId="{074B509E-E7B6-4A21-B579-A3E9C48966BE}" type="presOf" srcId="{CEBBC0AE-FBE8-4006-8520-68ACD479A00E}" destId="{D42EBB25-8EC1-4565-85FD-457977FADFA5}" srcOrd="0" destOrd="0" presId="urn:microsoft.com/office/officeart/2005/8/layout/pList1"/>
    <dgm:cxn modelId="{A7E0ABC0-54A5-4A85-AA05-01A04FC4344C}" type="presOf" srcId="{E64D0C3B-A06B-468B-85B9-DDE04BB0EA7A}" destId="{F45EDD8B-5343-4A3C-A56D-F60AD8DB6CD4}" srcOrd="0" destOrd="0" presId="urn:microsoft.com/office/officeart/2005/8/layout/pList1"/>
    <dgm:cxn modelId="{2EF60CCE-EF00-472F-9410-34D0BBF96F76}" type="presOf" srcId="{A26F2FCD-5FC8-4863-8590-92761588A63E}" destId="{ABFA44DA-9B37-40C1-956D-6593F9382B21}" srcOrd="0" destOrd="0" presId="urn:microsoft.com/office/officeart/2005/8/layout/pList1"/>
    <dgm:cxn modelId="{90D0D4D5-A784-438D-A72D-49C08FBA5488}" srcId="{88E5AF8D-F60E-4B9C-ACD3-8E4AC96EA9F1}" destId="{CEBBC0AE-FBE8-4006-8520-68ACD479A00E}" srcOrd="4" destOrd="0" parTransId="{A8C21FB2-0D89-4599-8AD3-C2058DD81AF1}" sibTransId="{DF80DDB6-DAD6-432A-8081-DC3D268A31F4}"/>
    <dgm:cxn modelId="{72F7E7E2-7116-4771-A1C1-1161C52AF990}" type="presOf" srcId="{5BEED68E-EBD0-42F2-9099-1B9D09A4AF53}" destId="{A619B6D1-65AF-4A64-8612-291C2EBED716}" srcOrd="0" destOrd="0" presId="urn:microsoft.com/office/officeart/2005/8/layout/pList1"/>
    <dgm:cxn modelId="{4B9B86E5-2785-4761-A1CC-73AB2B2A59C5}" type="presOf" srcId="{CBA5D400-D552-4343-8667-91EA3C8B02C5}" destId="{3E035D66-FE9E-4E85-8E46-D6A0893EE09C}" srcOrd="0" destOrd="0" presId="urn:microsoft.com/office/officeart/2005/8/layout/pList1"/>
    <dgm:cxn modelId="{1B9137E6-4CF5-4B57-85FA-4188C7EE8515}" type="presParOf" srcId="{BF67EFFC-9359-4DD9-933B-A3AE1C513B05}" destId="{3F4C7277-2FC2-418E-8677-EA088047625E}" srcOrd="0" destOrd="0" presId="urn:microsoft.com/office/officeart/2005/8/layout/pList1"/>
    <dgm:cxn modelId="{AC75946A-D66B-438D-9D02-C7F2401E0E0B}" type="presParOf" srcId="{3F4C7277-2FC2-418E-8677-EA088047625E}" destId="{7401B663-1215-4432-8DEF-21757B9BC28A}" srcOrd="0" destOrd="0" presId="urn:microsoft.com/office/officeart/2005/8/layout/pList1"/>
    <dgm:cxn modelId="{C38AB480-6DFD-4B0E-A018-E36EBA92B5B3}" type="presParOf" srcId="{3F4C7277-2FC2-418E-8677-EA088047625E}" destId="{ABFA44DA-9B37-40C1-956D-6593F9382B21}" srcOrd="1" destOrd="0" presId="urn:microsoft.com/office/officeart/2005/8/layout/pList1"/>
    <dgm:cxn modelId="{D9072773-C4F1-451B-9912-E7D85AED4F09}" type="presParOf" srcId="{BF67EFFC-9359-4DD9-933B-A3AE1C513B05}" destId="{3E035D66-FE9E-4E85-8E46-D6A0893EE09C}" srcOrd="1" destOrd="0" presId="urn:microsoft.com/office/officeart/2005/8/layout/pList1"/>
    <dgm:cxn modelId="{9A9B6472-4E59-4DE7-9A8C-EB968ED92ADE}" type="presParOf" srcId="{BF67EFFC-9359-4DD9-933B-A3AE1C513B05}" destId="{5A18D704-DE18-402C-8A3E-83F0813F056F}" srcOrd="2" destOrd="0" presId="urn:microsoft.com/office/officeart/2005/8/layout/pList1"/>
    <dgm:cxn modelId="{9F6D1508-D3E7-45B7-9853-453292AA19C5}" type="presParOf" srcId="{5A18D704-DE18-402C-8A3E-83F0813F056F}" destId="{15EE1102-7F73-4FD3-881C-D3E11BCB2A8A}" srcOrd="0" destOrd="0" presId="urn:microsoft.com/office/officeart/2005/8/layout/pList1"/>
    <dgm:cxn modelId="{9584AC53-A54E-4FC6-A102-A543E34C049F}" type="presParOf" srcId="{5A18D704-DE18-402C-8A3E-83F0813F056F}" destId="{F45EDD8B-5343-4A3C-A56D-F60AD8DB6CD4}" srcOrd="1" destOrd="0" presId="urn:microsoft.com/office/officeart/2005/8/layout/pList1"/>
    <dgm:cxn modelId="{20117625-ED76-4344-B245-139BA6BF961A}" type="presParOf" srcId="{BF67EFFC-9359-4DD9-933B-A3AE1C513B05}" destId="{6AFD5337-5901-43A3-867F-90D176F81011}" srcOrd="3" destOrd="0" presId="urn:microsoft.com/office/officeart/2005/8/layout/pList1"/>
    <dgm:cxn modelId="{E5D3310C-E03A-4BA7-8DF0-820E74AC8D05}" type="presParOf" srcId="{BF67EFFC-9359-4DD9-933B-A3AE1C513B05}" destId="{C4986283-5B6E-4795-AABA-44190E74C720}" srcOrd="4" destOrd="0" presId="urn:microsoft.com/office/officeart/2005/8/layout/pList1"/>
    <dgm:cxn modelId="{14969EC2-5914-423A-9FC1-50693BCD3149}" type="presParOf" srcId="{C4986283-5B6E-4795-AABA-44190E74C720}" destId="{5E645837-CF12-496C-B4B1-7CE2998EB439}" srcOrd="0" destOrd="0" presId="urn:microsoft.com/office/officeart/2005/8/layout/pList1"/>
    <dgm:cxn modelId="{9A1E12F3-E42B-4761-A175-3E426902CA58}" type="presParOf" srcId="{C4986283-5B6E-4795-AABA-44190E74C720}" destId="{A619B6D1-65AF-4A64-8612-291C2EBED716}" srcOrd="1" destOrd="0" presId="urn:microsoft.com/office/officeart/2005/8/layout/pList1"/>
    <dgm:cxn modelId="{109BA96B-E0C4-4631-8987-0547FE2823D2}" type="presParOf" srcId="{BF67EFFC-9359-4DD9-933B-A3AE1C513B05}" destId="{9492CF25-7CA3-427A-B9E0-195B262D9042}" srcOrd="5" destOrd="0" presId="urn:microsoft.com/office/officeart/2005/8/layout/pList1"/>
    <dgm:cxn modelId="{9F97CD30-EA63-41D0-84ED-C3F3B90A2DA0}" type="presParOf" srcId="{BF67EFFC-9359-4DD9-933B-A3AE1C513B05}" destId="{DC4B691F-D0EB-4349-B6F0-18BE98A42690}" srcOrd="6" destOrd="0" presId="urn:microsoft.com/office/officeart/2005/8/layout/pList1"/>
    <dgm:cxn modelId="{FD9B1004-90E6-4E7C-8530-1F8D7266B492}" type="presParOf" srcId="{DC4B691F-D0EB-4349-B6F0-18BE98A42690}" destId="{0F39EA86-5423-4A99-B0EF-4E37F0F5B290}" srcOrd="0" destOrd="0" presId="urn:microsoft.com/office/officeart/2005/8/layout/pList1"/>
    <dgm:cxn modelId="{516CFDEB-907B-4423-BDA9-B3369847A769}" type="presParOf" srcId="{DC4B691F-D0EB-4349-B6F0-18BE98A42690}" destId="{04106A8D-F905-4EA7-8443-413CAB52F578}" srcOrd="1" destOrd="0" presId="urn:microsoft.com/office/officeart/2005/8/layout/pList1"/>
    <dgm:cxn modelId="{BEECD6D1-2006-4A0E-A2EB-C90B0236F1A3}" type="presParOf" srcId="{BF67EFFC-9359-4DD9-933B-A3AE1C513B05}" destId="{CBD61156-7298-4CCE-9431-1B27927D0732}" srcOrd="7" destOrd="0" presId="urn:microsoft.com/office/officeart/2005/8/layout/pList1"/>
    <dgm:cxn modelId="{CE88730A-FE7E-4846-8395-E0995DD76965}" type="presParOf" srcId="{BF67EFFC-9359-4DD9-933B-A3AE1C513B05}" destId="{F08E3B8A-92E6-473D-99DD-A988F222E071}" srcOrd="8" destOrd="0" presId="urn:microsoft.com/office/officeart/2005/8/layout/pList1"/>
    <dgm:cxn modelId="{5765E045-99DE-4F1E-AC97-9357AC0A577F}" type="presParOf" srcId="{F08E3B8A-92E6-473D-99DD-A988F222E071}" destId="{342AD4BE-8ACE-4FF7-83DB-4E76818018F9}" srcOrd="0" destOrd="0" presId="urn:microsoft.com/office/officeart/2005/8/layout/pList1"/>
    <dgm:cxn modelId="{19BDEDA5-6954-4DD7-B6A5-C855290E004B}" type="presParOf" srcId="{F08E3B8A-92E6-473D-99DD-A988F222E071}" destId="{D42EBB25-8EC1-4565-85FD-457977FADFA5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BB8EA7-91BE-4781-996F-791F2ECD11A6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3BF11FC9-3F0B-4D08-8062-42548892FEF6}">
      <dgm:prSet phldrT="[Tekst]"/>
      <dgm:spPr/>
      <dgm:t>
        <a:bodyPr/>
        <a:lstStyle/>
        <a:p>
          <a:r>
            <a:rPr lang="nl-NL"/>
            <a:t>EPS parels </a:t>
          </a:r>
        </a:p>
      </dgm:t>
    </dgm:pt>
    <dgm:pt modelId="{0131DD60-DE36-4E19-BCE8-04A55764717C}" type="parTrans" cxnId="{2428314A-CBFD-4180-B006-21C53BFB99CC}">
      <dgm:prSet/>
      <dgm:spPr/>
      <dgm:t>
        <a:bodyPr/>
        <a:lstStyle/>
        <a:p>
          <a:endParaRPr lang="nl-NL"/>
        </a:p>
      </dgm:t>
    </dgm:pt>
    <dgm:pt modelId="{790D3ECC-A88C-4864-93D1-7EB576DA3A74}" type="sibTrans" cxnId="{2428314A-CBFD-4180-B006-21C53BFB99CC}">
      <dgm:prSet/>
      <dgm:spPr/>
      <dgm:t>
        <a:bodyPr/>
        <a:lstStyle/>
        <a:p>
          <a:endParaRPr lang="nl-NL"/>
        </a:p>
      </dgm:t>
    </dgm:pt>
    <dgm:pt modelId="{087ACBD4-7A7F-44E7-8B17-A399169B6585}">
      <dgm:prSet phldrT="[Tekst]"/>
      <dgm:spPr/>
      <dgm:t>
        <a:bodyPr/>
        <a:lstStyle/>
        <a:p>
          <a:r>
            <a:rPr lang="nl-NL"/>
            <a:t>Minerale wol</a:t>
          </a:r>
        </a:p>
      </dgm:t>
    </dgm:pt>
    <dgm:pt modelId="{6412E2CB-B28D-434D-8158-155572055C7E}" type="parTrans" cxnId="{C4E34BA1-091D-4512-831C-8798CB8AFC97}">
      <dgm:prSet/>
      <dgm:spPr/>
      <dgm:t>
        <a:bodyPr/>
        <a:lstStyle/>
        <a:p>
          <a:endParaRPr lang="nl-NL"/>
        </a:p>
      </dgm:t>
    </dgm:pt>
    <dgm:pt modelId="{631888F6-8153-4FC8-887F-4E63DCCF05EC}" type="sibTrans" cxnId="{C4E34BA1-091D-4512-831C-8798CB8AFC97}">
      <dgm:prSet/>
      <dgm:spPr/>
      <dgm:t>
        <a:bodyPr/>
        <a:lstStyle/>
        <a:p>
          <a:endParaRPr lang="nl-NL"/>
        </a:p>
      </dgm:t>
    </dgm:pt>
    <dgm:pt modelId="{DEBD3C9E-D567-4006-8F33-5AC9E65D510A}">
      <dgm:prSet phldrT="[Tekst]"/>
      <dgm:spPr/>
      <dgm:t>
        <a:bodyPr/>
        <a:lstStyle/>
        <a:p>
          <a:r>
            <a:rPr lang="nl-NL"/>
            <a:t>UF schuim</a:t>
          </a:r>
        </a:p>
      </dgm:t>
    </dgm:pt>
    <dgm:pt modelId="{2AE438FA-310A-402E-9C7B-A45207BA188A}" type="parTrans" cxnId="{9E702AB9-C84C-4E03-8EDB-CEEC0963E5E9}">
      <dgm:prSet/>
      <dgm:spPr/>
      <dgm:t>
        <a:bodyPr/>
        <a:lstStyle/>
        <a:p>
          <a:endParaRPr lang="nl-NL"/>
        </a:p>
      </dgm:t>
    </dgm:pt>
    <dgm:pt modelId="{C4BCAA2D-801D-4E53-94EC-6C826646AF23}" type="sibTrans" cxnId="{9E702AB9-C84C-4E03-8EDB-CEEC0963E5E9}">
      <dgm:prSet/>
      <dgm:spPr/>
      <dgm:t>
        <a:bodyPr/>
        <a:lstStyle/>
        <a:p>
          <a:endParaRPr lang="nl-NL"/>
        </a:p>
      </dgm:t>
    </dgm:pt>
    <dgm:pt modelId="{F4D1C726-EF23-4C2D-9A3D-FBB1879CE1D1}">
      <dgm:prSet phldrT="[Tekst]"/>
      <dgm:spPr/>
      <dgm:t>
        <a:bodyPr/>
        <a:lstStyle/>
        <a:p>
          <a:endParaRPr lang="nl-NL"/>
        </a:p>
      </dgm:t>
    </dgm:pt>
    <dgm:pt modelId="{36D1E9CA-3562-448E-9972-52BE6FE4EA57}" type="parTrans" cxnId="{BC38D80F-9C4D-48CD-8613-78048F2AC037}">
      <dgm:prSet/>
      <dgm:spPr/>
      <dgm:t>
        <a:bodyPr/>
        <a:lstStyle/>
        <a:p>
          <a:endParaRPr lang="nl-NL"/>
        </a:p>
      </dgm:t>
    </dgm:pt>
    <dgm:pt modelId="{1B7E37A1-C239-4E6E-8D8A-905A7EEDDEDD}" type="sibTrans" cxnId="{BC38D80F-9C4D-48CD-8613-78048F2AC037}">
      <dgm:prSet/>
      <dgm:spPr/>
      <dgm:t>
        <a:bodyPr/>
        <a:lstStyle/>
        <a:p>
          <a:endParaRPr lang="nl-NL"/>
        </a:p>
      </dgm:t>
    </dgm:pt>
    <dgm:pt modelId="{999ACA1D-8964-491E-948B-2B4311A865BE}" type="pres">
      <dgm:prSet presAssocID="{2DBB8EA7-91BE-4781-996F-791F2ECD11A6}" presName="Name0" presStyleCnt="0">
        <dgm:presLayoutVars>
          <dgm:dir/>
          <dgm:resizeHandles val="exact"/>
        </dgm:presLayoutVars>
      </dgm:prSet>
      <dgm:spPr/>
    </dgm:pt>
    <dgm:pt modelId="{A59E95C6-0C75-4651-AA39-E632857AC7C3}" type="pres">
      <dgm:prSet presAssocID="{3BF11FC9-3F0B-4D08-8062-42548892FEF6}" presName="compNode" presStyleCnt="0"/>
      <dgm:spPr/>
    </dgm:pt>
    <dgm:pt modelId="{8031D51E-E20C-480B-B9B9-C7B3B4A00C36}" type="pres">
      <dgm:prSet presAssocID="{3BF11FC9-3F0B-4D08-8062-42548892FEF6}" presName="pict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D2E4C7F9-A912-4352-BB2C-D0F35558CEE8}" type="pres">
      <dgm:prSet presAssocID="{3BF11FC9-3F0B-4D08-8062-42548892FEF6}" presName="textRect" presStyleLbl="revTx" presStyleIdx="0" presStyleCnt="4">
        <dgm:presLayoutVars>
          <dgm:bulletEnabled val="1"/>
        </dgm:presLayoutVars>
      </dgm:prSet>
      <dgm:spPr/>
    </dgm:pt>
    <dgm:pt modelId="{825B9417-38CD-4659-B3F7-AA2D76509F27}" type="pres">
      <dgm:prSet presAssocID="{790D3ECC-A88C-4864-93D1-7EB576DA3A74}" presName="sibTrans" presStyleLbl="sibTrans2D1" presStyleIdx="0" presStyleCnt="0"/>
      <dgm:spPr/>
    </dgm:pt>
    <dgm:pt modelId="{D91637EF-9F47-45ED-B0A5-0DB5B041AB4C}" type="pres">
      <dgm:prSet presAssocID="{087ACBD4-7A7F-44E7-8B17-A399169B6585}" presName="compNode" presStyleCnt="0"/>
      <dgm:spPr/>
    </dgm:pt>
    <dgm:pt modelId="{A0C5F479-ED8D-4623-A7CC-27F79AE41D2A}" type="pres">
      <dgm:prSet presAssocID="{087ACBD4-7A7F-44E7-8B17-A399169B6585}" presName="pictRect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BB998EBF-7334-4047-998E-47E33FEABB81}" type="pres">
      <dgm:prSet presAssocID="{087ACBD4-7A7F-44E7-8B17-A399169B6585}" presName="textRect" presStyleLbl="revTx" presStyleIdx="1" presStyleCnt="4">
        <dgm:presLayoutVars>
          <dgm:bulletEnabled val="1"/>
        </dgm:presLayoutVars>
      </dgm:prSet>
      <dgm:spPr/>
    </dgm:pt>
    <dgm:pt modelId="{76FFB7D7-550B-4191-A435-0E6616B4EA91}" type="pres">
      <dgm:prSet presAssocID="{631888F6-8153-4FC8-887F-4E63DCCF05EC}" presName="sibTrans" presStyleLbl="sibTrans2D1" presStyleIdx="0" presStyleCnt="0"/>
      <dgm:spPr/>
    </dgm:pt>
    <dgm:pt modelId="{7C5598B3-5250-4454-89A7-E4B504159C7D}" type="pres">
      <dgm:prSet presAssocID="{DEBD3C9E-D567-4006-8F33-5AC9E65D510A}" presName="compNode" presStyleCnt="0"/>
      <dgm:spPr/>
    </dgm:pt>
    <dgm:pt modelId="{B7433BC8-8C87-41DB-A566-CD9AF96C288E}" type="pres">
      <dgm:prSet presAssocID="{DEBD3C9E-D567-4006-8F33-5AC9E65D510A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A5E7DDDE-4301-484F-A745-A7A922E6C489}" type="pres">
      <dgm:prSet presAssocID="{DEBD3C9E-D567-4006-8F33-5AC9E65D510A}" presName="textRect" presStyleLbl="revTx" presStyleIdx="2" presStyleCnt="4">
        <dgm:presLayoutVars>
          <dgm:bulletEnabled val="1"/>
        </dgm:presLayoutVars>
      </dgm:prSet>
      <dgm:spPr/>
    </dgm:pt>
    <dgm:pt modelId="{6C4F95D5-0A31-4A5A-911D-C8269975CE10}" type="pres">
      <dgm:prSet presAssocID="{C4BCAA2D-801D-4E53-94EC-6C826646AF23}" presName="sibTrans" presStyleLbl="sibTrans2D1" presStyleIdx="0" presStyleCnt="0"/>
      <dgm:spPr/>
    </dgm:pt>
    <dgm:pt modelId="{F7488626-4274-4D84-87E3-B02408E74A1F}" type="pres">
      <dgm:prSet presAssocID="{F4D1C726-EF23-4C2D-9A3D-FBB1879CE1D1}" presName="compNode" presStyleCnt="0"/>
      <dgm:spPr/>
    </dgm:pt>
    <dgm:pt modelId="{9A22B965-2E4C-4409-91BE-2CE82BBA9AF4}" type="pres">
      <dgm:prSet presAssocID="{F4D1C726-EF23-4C2D-9A3D-FBB1879CE1D1}" presName="pictRect" presStyleLbl="node1" presStyleIdx="3" presStyleCnt="4" custLinFactX="-100000" custLinFactY="42499" custLinFactNeighborX="-122988" custLinFactNeighborY="10000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64FD71E-3519-462F-B46E-E9DA1A0DCB31}" type="pres">
      <dgm:prSet presAssocID="{F4D1C726-EF23-4C2D-9A3D-FBB1879CE1D1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44B07C02-6F84-4788-A880-1A93300E6243}" type="presOf" srcId="{2DBB8EA7-91BE-4781-996F-791F2ECD11A6}" destId="{999ACA1D-8964-491E-948B-2B4311A865BE}" srcOrd="0" destOrd="0" presId="urn:microsoft.com/office/officeart/2005/8/layout/pList1"/>
    <dgm:cxn modelId="{BC38D80F-9C4D-48CD-8613-78048F2AC037}" srcId="{2DBB8EA7-91BE-4781-996F-791F2ECD11A6}" destId="{F4D1C726-EF23-4C2D-9A3D-FBB1879CE1D1}" srcOrd="3" destOrd="0" parTransId="{36D1E9CA-3562-448E-9972-52BE6FE4EA57}" sibTransId="{1B7E37A1-C239-4E6E-8D8A-905A7EEDDEDD}"/>
    <dgm:cxn modelId="{2428314A-CBFD-4180-B006-21C53BFB99CC}" srcId="{2DBB8EA7-91BE-4781-996F-791F2ECD11A6}" destId="{3BF11FC9-3F0B-4D08-8062-42548892FEF6}" srcOrd="0" destOrd="0" parTransId="{0131DD60-DE36-4E19-BCE8-04A55764717C}" sibTransId="{790D3ECC-A88C-4864-93D1-7EB576DA3A74}"/>
    <dgm:cxn modelId="{A6C88B6D-0DD6-4EC9-9CD5-CD347885682C}" type="presOf" srcId="{790D3ECC-A88C-4864-93D1-7EB576DA3A74}" destId="{825B9417-38CD-4659-B3F7-AA2D76509F27}" srcOrd="0" destOrd="0" presId="urn:microsoft.com/office/officeart/2005/8/layout/pList1"/>
    <dgm:cxn modelId="{2343487F-C2DC-4F55-8740-E84915C58B80}" type="presOf" srcId="{F4D1C726-EF23-4C2D-9A3D-FBB1879CE1D1}" destId="{164FD71E-3519-462F-B46E-E9DA1A0DCB31}" srcOrd="0" destOrd="0" presId="urn:microsoft.com/office/officeart/2005/8/layout/pList1"/>
    <dgm:cxn modelId="{5CC7E08B-4803-4B89-935B-6C1727167CAF}" type="presOf" srcId="{C4BCAA2D-801D-4E53-94EC-6C826646AF23}" destId="{6C4F95D5-0A31-4A5A-911D-C8269975CE10}" srcOrd="0" destOrd="0" presId="urn:microsoft.com/office/officeart/2005/8/layout/pList1"/>
    <dgm:cxn modelId="{E7B03B93-4A0A-4709-8A50-2A90A2656A0D}" type="presOf" srcId="{3BF11FC9-3F0B-4D08-8062-42548892FEF6}" destId="{D2E4C7F9-A912-4352-BB2C-D0F35558CEE8}" srcOrd="0" destOrd="0" presId="urn:microsoft.com/office/officeart/2005/8/layout/pList1"/>
    <dgm:cxn modelId="{C4E34BA1-091D-4512-831C-8798CB8AFC97}" srcId="{2DBB8EA7-91BE-4781-996F-791F2ECD11A6}" destId="{087ACBD4-7A7F-44E7-8B17-A399169B6585}" srcOrd="1" destOrd="0" parTransId="{6412E2CB-B28D-434D-8158-155572055C7E}" sibTransId="{631888F6-8153-4FC8-887F-4E63DCCF05EC}"/>
    <dgm:cxn modelId="{6ADC9CA7-BEDC-4D3D-9B28-B17B82E2FBD6}" type="presOf" srcId="{087ACBD4-7A7F-44E7-8B17-A399169B6585}" destId="{BB998EBF-7334-4047-998E-47E33FEABB81}" srcOrd="0" destOrd="0" presId="urn:microsoft.com/office/officeart/2005/8/layout/pList1"/>
    <dgm:cxn modelId="{9E702AB9-C84C-4E03-8EDB-CEEC0963E5E9}" srcId="{2DBB8EA7-91BE-4781-996F-791F2ECD11A6}" destId="{DEBD3C9E-D567-4006-8F33-5AC9E65D510A}" srcOrd="2" destOrd="0" parTransId="{2AE438FA-310A-402E-9C7B-A45207BA188A}" sibTransId="{C4BCAA2D-801D-4E53-94EC-6C826646AF23}"/>
    <dgm:cxn modelId="{5EEB01EB-B910-483D-ACE9-17D8566F3CDF}" type="presOf" srcId="{631888F6-8153-4FC8-887F-4E63DCCF05EC}" destId="{76FFB7D7-550B-4191-A435-0E6616B4EA91}" srcOrd="0" destOrd="0" presId="urn:microsoft.com/office/officeart/2005/8/layout/pList1"/>
    <dgm:cxn modelId="{E4FC63FD-37C2-4C58-8DA8-5A6420BEDA89}" type="presOf" srcId="{DEBD3C9E-D567-4006-8F33-5AC9E65D510A}" destId="{A5E7DDDE-4301-484F-A745-A7A922E6C489}" srcOrd="0" destOrd="0" presId="urn:microsoft.com/office/officeart/2005/8/layout/pList1"/>
    <dgm:cxn modelId="{D0D6DDEC-F025-4E6A-8A42-F55B639DECE2}" type="presParOf" srcId="{999ACA1D-8964-491E-948B-2B4311A865BE}" destId="{A59E95C6-0C75-4651-AA39-E632857AC7C3}" srcOrd="0" destOrd="0" presId="urn:microsoft.com/office/officeart/2005/8/layout/pList1"/>
    <dgm:cxn modelId="{6AD8C334-5473-4E56-BDFE-29DA8B890840}" type="presParOf" srcId="{A59E95C6-0C75-4651-AA39-E632857AC7C3}" destId="{8031D51E-E20C-480B-B9B9-C7B3B4A00C36}" srcOrd="0" destOrd="0" presId="urn:microsoft.com/office/officeart/2005/8/layout/pList1"/>
    <dgm:cxn modelId="{458E2966-89ED-45DF-A6E5-0ED237C2371E}" type="presParOf" srcId="{A59E95C6-0C75-4651-AA39-E632857AC7C3}" destId="{D2E4C7F9-A912-4352-BB2C-D0F35558CEE8}" srcOrd="1" destOrd="0" presId="urn:microsoft.com/office/officeart/2005/8/layout/pList1"/>
    <dgm:cxn modelId="{A6BFA3B8-51CD-4302-ACE8-6F2AAE2D9BF1}" type="presParOf" srcId="{999ACA1D-8964-491E-948B-2B4311A865BE}" destId="{825B9417-38CD-4659-B3F7-AA2D76509F27}" srcOrd="1" destOrd="0" presId="urn:microsoft.com/office/officeart/2005/8/layout/pList1"/>
    <dgm:cxn modelId="{0EF7DD0C-AF5E-43DE-9C30-CFC9A2BB74ED}" type="presParOf" srcId="{999ACA1D-8964-491E-948B-2B4311A865BE}" destId="{D91637EF-9F47-45ED-B0A5-0DB5B041AB4C}" srcOrd="2" destOrd="0" presId="urn:microsoft.com/office/officeart/2005/8/layout/pList1"/>
    <dgm:cxn modelId="{0D07D3A0-DF7A-4655-A09F-9856C2A42315}" type="presParOf" srcId="{D91637EF-9F47-45ED-B0A5-0DB5B041AB4C}" destId="{A0C5F479-ED8D-4623-A7CC-27F79AE41D2A}" srcOrd="0" destOrd="0" presId="urn:microsoft.com/office/officeart/2005/8/layout/pList1"/>
    <dgm:cxn modelId="{57B95149-3896-4D80-9DCA-924B78D57FF6}" type="presParOf" srcId="{D91637EF-9F47-45ED-B0A5-0DB5B041AB4C}" destId="{BB998EBF-7334-4047-998E-47E33FEABB81}" srcOrd="1" destOrd="0" presId="urn:microsoft.com/office/officeart/2005/8/layout/pList1"/>
    <dgm:cxn modelId="{F5EF749B-306C-4377-ACB1-2766922A6FFD}" type="presParOf" srcId="{999ACA1D-8964-491E-948B-2B4311A865BE}" destId="{76FFB7D7-550B-4191-A435-0E6616B4EA91}" srcOrd="3" destOrd="0" presId="urn:microsoft.com/office/officeart/2005/8/layout/pList1"/>
    <dgm:cxn modelId="{AB2388B4-D145-4912-8D6E-2A5323279E46}" type="presParOf" srcId="{999ACA1D-8964-491E-948B-2B4311A865BE}" destId="{7C5598B3-5250-4454-89A7-E4B504159C7D}" srcOrd="4" destOrd="0" presId="urn:microsoft.com/office/officeart/2005/8/layout/pList1"/>
    <dgm:cxn modelId="{56851C84-CB4B-4721-8D6B-D4310058C975}" type="presParOf" srcId="{7C5598B3-5250-4454-89A7-E4B504159C7D}" destId="{B7433BC8-8C87-41DB-A566-CD9AF96C288E}" srcOrd="0" destOrd="0" presId="urn:microsoft.com/office/officeart/2005/8/layout/pList1"/>
    <dgm:cxn modelId="{2AAC556E-4038-4757-95DA-FA9036B25253}" type="presParOf" srcId="{7C5598B3-5250-4454-89A7-E4B504159C7D}" destId="{A5E7DDDE-4301-484F-A745-A7A922E6C489}" srcOrd="1" destOrd="0" presId="urn:microsoft.com/office/officeart/2005/8/layout/pList1"/>
    <dgm:cxn modelId="{82D69D3F-AA0B-45E0-B81A-FA38CAE1620E}" type="presParOf" srcId="{999ACA1D-8964-491E-948B-2B4311A865BE}" destId="{6C4F95D5-0A31-4A5A-911D-C8269975CE10}" srcOrd="5" destOrd="0" presId="urn:microsoft.com/office/officeart/2005/8/layout/pList1"/>
    <dgm:cxn modelId="{D5288595-1236-43EB-9B24-4739D8E47946}" type="presParOf" srcId="{999ACA1D-8964-491E-948B-2B4311A865BE}" destId="{F7488626-4274-4D84-87E3-B02408E74A1F}" srcOrd="6" destOrd="0" presId="urn:microsoft.com/office/officeart/2005/8/layout/pList1"/>
    <dgm:cxn modelId="{5D1F09EB-0BD5-4FD7-A2BC-CB1371E700D2}" type="presParOf" srcId="{F7488626-4274-4D84-87E3-B02408E74A1F}" destId="{9A22B965-2E4C-4409-91BE-2CE82BBA9AF4}" srcOrd="0" destOrd="0" presId="urn:microsoft.com/office/officeart/2005/8/layout/pList1"/>
    <dgm:cxn modelId="{B7C02DEB-203A-4A51-9BCE-EA7A4D1EA8C1}" type="presParOf" srcId="{F7488626-4274-4D84-87E3-B02408E74A1F}" destId="{164FD71E-3519-462F-B46E-E9DA1A0DCB3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0A9EE4-90E0-4B9F-835D-F60BB6012442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20BEFE8-5AE4-49A9-970E-552B6D8DB96B}">
      <dgm:prSet/>
      <dgm:spPr/>
      <dgm:t>
        <a:bodyPr/>
        <a:lstStyle/>
        <a:p>
          <a:r>
            <a:rPr lang="nl-NL" dirty="0"/>
            <a:t>Onderkant vloerisolatie</a:t>
          </a:r>
        </a:p>
      </dgm:t>
    </dgm:pt>
    <dgm:pt modelId="{AC3EA38D-656A-49CD-BE86-CBECABB5E73A}" type="parTrans" cxnId="{EF441665-0415-43A8-83DF-D87D5221FEFC}">
      <dgm:prSet/>
      <dgm:spPr/>
      <dgm:t>
        <a:bodyPr/>
        <a:lstStyle/>
        <a:p>
          <a:endParaRPr lang="nl-NL"/>
        </a:p>
      </dgm:t>
    </dgm:pt>
    <dgm:pt modelId="{87868A56-3D26-4443-97C5-3EFE58A9E3E0}" type="sibTrans" cxnId="{EF441665-0415-43A8-83DF-D87D5221FEFC}">
      <dgm:prSet/>
      <dgm:spPr/>
      <dgm:t>
        <a:bodyPr/>
        <a:lstStyle/>
        <a:p>
          <a:endParaRPr lang="nl-NL"/>
        </a:p>
      </dgm:t>
    </dgm:pt>
    <dgm:pt modelId="{83E75FE5-9F37-4B55-ADD4-C8D01B61C5A4}">
      <dgm:prSet/>
      <dgm:spPr/>
      <dgm:t>
        <a:bodyPr/>
        <a:lstStyle/>
        <a:p>
          <a:r>
            <a:rPr lang="nl-NL" dirty="0"/>
            <a:t>Bodemisolatie</a:t>
          </a:r>
        </a:p>
      </dgm:t>
    </dgm:pt>
    <dgm:pt modelId="{6662956A-E8E8-4C59-8849-49793D050B90}" type="parTrans" cxnId="{3449E70E-5965-423B-8593-A398AA2DAD74}">
      <dgm:prSet/>
      <dgm:spPr/>
      <dgm:t>
        <a:bodyPr/>
        <a:lstStyle/>
        <a:p>
          <a:endParaRPr lang="nl-NL"/>
        </a:p>
      </dgm:t>
    </dgm:pt>
    <dgm:pt modelId="{E4ABE64B-73D5-403A-AA23-4B4D1012A4FE}" type="sibTrans" cxnId="{3449E70E-5965-423B-8593-A398AA2DAD74}">
      <dgm:prSet/>
      <dgm:spPr/>
      <dgm:t>
        <a:bodyPr/>
        <a:lstStyle/>
        <a:p>
          <a:endParaRPr lang="nl-NL"/>
        </a:p>
      </dgm:t>
    </dgm:pt>
    <dgm:pt modelId="{ACD93B68-2B1E-4DA5-9434-6D8766E5A205}">
      <dgm:prSet/>
      <dgm:spPr/>
      <dgm:t>
        <a:bodyPr/>
        <a:lstStyle/>
        <a:p>
          <a:r>
            <a:rPr lang="nl-NL" dirty="0"/>
            <a:t>Renovatievloer</a:t>
          </a:r>
        </a:p>
      </dgm:t>
    </dgm:pt>
    <dgm:pt modelId="{28878894-A901-407A-97EA-72BD97D052D2}" type="parTrans" cxnId="{F84422FB-49FA-467A-8AE2-7B9E004C9F59}">
      <dgm:prSet/>
      <dgm:spPr/>
      <dgm:t>
        <a:bodyPr/>
        <a:lstStyle/>
        <a:p>
          <a:endParaRPr lang="nl-NL"/>
        </a:p>
      </dgm:t>
    </dgm:pt>
    <dgm:pt modelId="{DA92D7D4-5B7D-49A1-B2FA-A16DB2BAAB1C}" type="sibTrans" cxnId="{F84422FB-49FA-467A-8AE2-7B9E004C9F59}">
      <dgm:prSet/>
      <dgm:spPr/>
      <dgm:t>
        <a:bodyPr/>
        <a:lstStyle/>
        <a:p>
          <a:endParaRPr lang="nl-NL"/>
        </a:p>
      </dgm:t>
    </dgm:pt>
    <dgm:pt modelId="{F281BD6B-34EF-4D40-BE54-89567D4EB549}" type="pres">
      <dgm:prSet presAssocID="{740A9EE4-90E0-4B9F-835D-F60BB6012442}" presName="Name0" presStyleCnt="0">
        <dgm:presLayoutVars>
          <dgm:dir/>
          <dgm:resizeHandles val="exact"/>
        </dgm:presLayoutVars>
      </dgm:prSet>
      <dgm:spPr/>
    </dgm:pt>
    <dgm:pt modelId="{DFBE8C6A-7442-4DF7-BF86-16F0A88ED2CF}" type="pres">
      <dgm:prSet presAssocID="{620BEFE8-5AE4-49A9-970E-552B6D8DB96B}" presName="compNode" presStyleCnt="0"/>
      <dgm:spPr/>
    </dgm:pt>
    <dgm:pt modelId="{F9DA2660-F6E6-4493-8B06-DA9EB638C7C5}" type="pres">
      <dgm:prSet presAssocID="{620BEFE8-5AE4-49A9-970E-552B6D8DB96B}" presName="pictRect" presStyleLbl="node1" presStyleIdx="0" presStyleCnt="3" custAng="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3A3D4E9-5E6C-412F-852D-995A4D9121AB}" type="pres">
      <dgm:prSet presAssocID="{620BEFE8-5AE4-49A9-970E-552B6D8DB96B}" presName="textRect" presStyleLbl="revTx" presStyleIdx="0" presStyleCnt="3">
        <dgm:presLayoutVars>
          <dgm:bulletEnabled val="1"/>
        </dgm:presLayoutVars>
      </dgm:prSet>
      <dgm:spPr/>
    </dgm:pt>
    <dgm:pt modelId="{ECA8066B-56F3-4497-835A-9C04EDC5B725}" type="pres">
      <dgm:prSet presAssocID="{87868A56-3D26-4443-97C5-3EFE58A9E3E0}" presName="sibTrans" presStyleLbl="sibTrans2D1" presStyleIdx="0" presStyleCnt="0"/>
      <dgm:spPr/>
    </dgm:pt>
    <dgm:pt modelId="{F6A45026-E24D-40DC-963A-BCA1D960F96E}" type="pres">
      <dgm:prSet presAssocID="{83E75FE5-9F37-4B55-ADD4-C8D01B61C5A4}" presName="compNode" presStyleCnt="0"/>
      <dgm:spPr/>
    </dgm:pt>
    <dgm:pt modelId="{4081F5BC-7A61-435B-96FB-0FBCC3B0C5C1}" type="pres">
      <dgm:prSet presAssocID="{83E75FE5-9F37-4B55-ADD4-C8D01B61C5A4}" presName="pictRect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7C2EBA86-6806-461E-A34D-A6C1DC33ED79}" type="pres">
      <dgm:prSet presAssocID="{83E75FE5-9F37-4B55-ADD4-C8D01B61C5A4}" presName="textRect" presStyleLbl="revTx" presStyleIdx="1" presStyleCnt="3">
        <dgm:presLayoutVars>
          <dgm:bulletEnabled val="1"/>
        </dgm:presLayoutVars>
      </dgm:prSet>
      <dgm:spPr/>
    </dgm:pt>
    <dgm:pt modelId="{DFD4C551-B483-41F0-ADEB-84F9EC0E46AE}" type="pres">
      <dgm:prSet presAssocID="{E4ABE64B-73D5-403A-AA23-4B4D1012A4FE}" presName="sibTrans" presStyleLbl="sibTrans2D1" presStyleIdx="0" presStyleCnt="0"/>
      <dgm:spPr/>
    </dgm:pt>
    <dgm:pt modelId="{A8CE1D43-A933-4FE6-85CF-5FBBC77D48F0}" type="pres">
      <dgm:prSet presAssocID="{ACD93B68-2B1E-4DA5-9434-6D8766E5A205}" presName="compNode" presStyleCnt="0"/>
      <dgm:spPr/>
    </dgm:pt>
    <dgm:pt modelId="{A016D1CA-9C89-4BCE-9D15-816EE6C9EE7A}" type="pres">
      <dgm:prSet presAssocID="{ACD93B68-2B1E-4DA5-9434-6D8766E5A205}" presName="pictRect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52FF015E-0E58-4160-9AB1-8D35349A1B95}" type="pres">
      <dgm:prSet presAssocID="{ACD93B68-2B1E-4DA5-9434-6D8766E5A205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7D0DB009-A83E-403E-88BF-356D7C2CC555}" type="presOf" srcId="{87868A56-3D26-4443-97C5-3EFE58A9E3E0}" destId="{ECA8066B-56F3-4497-835A-9C04EDC5B725}" srcOrd="0" destOrd="0" presId="urn:microsoft.com/office/officeart/2005/8/layout/pList1"/>
    <dgm:cxn modelId="{3449E70E-5965-423B-8593-A398AA2DAD74}" srcId="{740A9EE4-90E0-4B9F-835D-F60BB6012442}" destId="{83E75FE5-9F37-4B55-ADD4-C8D01B61C5A4}" srcOrd="1" destOrd="0" parTransId="{6662956A-E8E8-4C59-8849-49793D050B90}" sibTransId="{E4ABE64B-73D5-403A-AA23-4B4D1012A4FE}"/>
    <dgm:cxn modelId="{3610F15C-9589-4E47-BB7D-473338D218B7}" type="presOf" srcId="{ACD93B68-2B1E-4DA5-9434-6D8766E5A205}" destId="{52FF015E-0E58-4160-9AB1-8D35349A1B95}" srcOrd="0" destOrd="0" presId="urn:microsoft.com/office/officeart/2005/8/layout/pList1"/>
    <dgm:cxn modelId="{6CF43464-44D2-4130-B277-C9BE7DFF889D}" type="presOf" srcId="{620BEFE8-5AE4-49A9-970E-552B6D8DB96B}" destId="{93A3D4E9-5E6C-412F-852D-995A4D9121AB}" srcOrd="0" destOrd="0" presId="urn:microsoft.com/office/officeart/2005/8/layout/pList1"/>
    <dgm:cxn modelId="{EF441665-0415-43A8-83DF-D87D5221FEFC}" srcId="{740A9EE4-90E0-4B9F-835D-F60BB6012442}" destId="{620BEFE8-5AE4-49A9-970E-552B6D8DB96B}" srcOrd="0" destOrd="0" parTransId="{AC3EA38D-656A-49CD-BE86-CBECABB5E73A}" sibTransId="{87868A56-3D26-4443-97C5-3EFE58A9E3E0}"/>
    <dgm:cxn modelId="{A4AA476D-AB7F-46E9-A354-B6B297B8C709}" type="presOf" srcId="{740A9EE4-90E0-4B9F-835D-F60BB6012442}" destId="{F281BD6B-34EF-4D40-BE54-89567D4EB549}" srcOrd="0" destOrd="0" presId="urn:microsoft.com/office/officeart/2005/8/layout/pList1"/>
    <dgm:cxn modelId="{DBEADB71-4BF6-4B96-B727-7CE27FCBD901}" type="presOf" srcId="{E4ABE64B-73D5-403A-AA23-4B4D1012A4FE}" destId="{DFD4C551-B483-41F0-ADEB-84F9EC0E46AE}" srcOrd="0" destOrd="0" presId="urn:microsoft.com/office/officeart/2005/8/layout/pList1"/>
    <dgm:cxn modelId="{9575D682-0406-4FAA-A5A8-993EE9C73FB1}" type="presOf" srcId="{83E75FE5-9F37-4B55-ADD4-C8D01B61C5A4}" destId="{7C2EBA86-6806-461E-A34D-A6C1DC33ED79}" srcOrd="0" destOrd="0" presId="urn:microsoft.com/office/officeart/2005/8/layout/pList1"/>
    <dgm:cxn modelId="{F84422FB-49FA-467A-8AE2-7B9E004C9F59}" srcId="{740A9EE4-90E0-4B9F-835D-F60BB6012442}" destId="{ACD93B68-2B1E-4DA5-9434-6D8766E5A205}" srcOrd="2" destOrd="0" parTransId="{28878894-A901-407A-97EA-72BD97D052D2}" sibTransId="{DA92D7D4-5B7D-49A1-B2FA-A16DB2BAAB1C}"/>
    <dgm:cxn modelId="{C9019C4E-85BB-4CEE-8ACC-F045EF2F823C}" type="presParOf" srcId="{F281BD6B-34EF-4D40-BE54-89567D4EB549}" destId="{DFBE8C6A-7442-4DF7-BF86-16F0A88ED2CF}" srcOrd="0" destOrd="0" presId="urn:microsoft.com/office/officeart/2005/8/layout/pList1"/>
    <dgm:cxn modelId="{3362BD44-D1F4-4AC0-BD52-A1A22F491C1C}" type="presParOf" srcId="{DFBE8C6A-7442-4DF7-BF86-16F0A88ED2CF}" destId="{F9DA2660-F6E6-4493-8B06-DA9EB638C7C5}" srcOrd="0" destOrd="0" presId="urn:microsoft.com/office/officeart/2005/8/layout/pList1"/>
    <dgm:cxn modelId="{A8C04A18-E5E7-43EB-A58F-18E7F9A7188F}" type="presParOf" srcId="{DFBE8C6A-7442-4DF7-BF86-16F0A88ED2CF}" destId="{93A3D4E9-5E6C-412F-852D-995A4D9121AB}" srcOrd="1" destOrd="0" presId="urn:microsoft.com/office/officeart/2005/8/layout/pList1"/>
    <dgm:cxn modelId="{6F4A3C8F-241A-4CB3-A4DD-375784056A22}" type="presParOf" srcId="{F281BD6B-34EF-4D40-BE54-89567D4EB549}" destId="{ECA8066B-56F3-4497-835A-9C04EDC5B725}" srcOrd="1" destOrd="0" presId="urn:microsoft.com/office/officeart/2005/8/layout/pList1"/>
    <dgm:cxn modelId="{05066B36-79EB-4CE4-9E68-5FC94E239644}" type="presParOf" srcId="{F281BD6B-34EF-4D40-BE54-89567D4EB549}" destId="{F6A45026-E24D-40DC-963A-BCA1D960F96E}" srcOrd="2" destOrd="0" presId="urn:microsoft.com/office/officeart/2005/8/layout/pList1"/>
    <dgm:cxn modelId="{4496CA0D-833F-4C88-9C72-0523798AD3C4}" type="presParOf" srcId="{F6A45026-E24D-40DC-963A-BCA1D960F96E}" destId="{4081F5BC-7A61-435B-96FB-0FBCC3B0C5C1}" srcOrd="0" destOrd="0" presId="urn:microsoft.com/office/officeart/2005/8/layout/pList1"/>
    <dgm:cxn modelId="{FE511B82-4893-4945-81B4-A2AAEF2B7539}" type="presParOf" srcId="{F6A45026-E24D-40DC-963A-BCA1D960F96E}" destId="{7C2EBA86-6806-461E-A34D-A6C1DC33ED79}" srcOrd="1" destOrd="0" presId="urn:microsoft.com/office/officeart/2005/8/layout/pList1"/>
    <dgm:cxn modelId="{D36A7D09-823E-40CC-8A72-24719F07C6A7}" type="presParOf" srcId="{F281BD6B-34EF-4D40-BE54-89567D4EB549}" destId="{DFD4C551-B483-41F0-ADEB-84F9EC0E46AE}" srcOrd="3" destOrd="0" presId="urn:microsoft.com/office/officeart/2005/8/layout/pList1"/>
    <dgm:cxn modelId="{9C2D0BF4-227B-4170-836C-DF167FA3DCF5}" type="presParOf" srcId="{F281BD6B-34EF-4D40-BE54-89567D4EB549}" destId="{A8CE1D43-A933-4FE6-85CF-5FBBC77D48F0}" srcOrd="4" destOrd="0" presId="urn:microsoft.com/office/officeart/2005/8/layout/pList1"/>
    <dgm:cxn modelId="{545FA1DE-5440-4694-8207-9D6A00697C3B}" type="presParOf" srcId="{A8CE1D43-A933-4FE6-85CF-5FBBC77D48F0}" destId="{A016D1CA-9C89-4BCE-9D15-816EE6C9EE7A}" srcOrd="0" destOrd="0" presId="urn:microsoft.com/office/officeart/2005/8/layout/pList1"/>
    <dgm:cxn modelId="{035655D4-9ECD-4E0A-8227-CDA17DD6C9F5}" type="presParOf" srcId="{A8CE1D43-A933-4FE6-85CF-5FBBC77D48F0}" destId="{52FF015E-0E58-4160-9AB1-8D35349A1B95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5B33838-4455-484E-B321-2B9FAF0A2D69}" type="doc">
      <dgm:prSet loTypeId="urn:microsoft.com/office/officeart/2005/8/layout/h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l-NL"/>
        </a:p>
      </dgm:t>
    </dgm:pt>
    <dgm:pt modelId="{55E1E9DA-7075-4C31-85E9-659ED5245A11}">
      <dgm:prSet phldrT="[Tekst]"/>
      <dgm:spPr/>
      <dgm:t>
        <a:bodyPr/>
        <a:lstStyle/>
        <a:p>
          <a:r>
            <a:rPr lang="nl-NL" dirty="0"/>
            <a:t>Vanaf </a:t>
          </a:r>
          <a:r>
            <a:rPr lang="nl-NL" b="1" dirty="0"/>
            <a:t>1970</a:t>
          </a:r>
        </a:p>
      </dgm:t>
    </dgm:pt>
    <dgm:pt modelId="{4BB856C0-099E-437D-AE95-F5806C546E04}" type="parTrans" cxnId="{E3326038-7D08-44C1-BBCC-F9B8CC5D6E1F}">
      <dgm:prSet/>
      <dgm:spPr/>
      <dgm:t>
        <a:bodyPr/>
        <a:lstStyle/>
        <a:p>
          <a:endParaRPr lang="nl-NL"/>
        </a:p>
      </dgm:t>
    </dgm:pt>
    <dgm:pt modelId="{E95BEE93-6BD5-47EA-B5E8-E5D8F7FE0B04}" type="sibTrans" cxnId="{E3326038-7D08-44C1-BBCC-F9B8CC5D6E1F}">
      <dgm:prSet/>
      <dgm:spPr/>
      <dgm:t>
        <a:bodyPr/>
        <a:lstStyle/>
        <a:p>
          <a:endParaRPr lang="nl-NL"/>
        </a:p>
      </dgm:t>
    </dgm:pt>
    <dgm:pt modelId="{959C18DB-6925-4DCB-862F-984834906BB0}">
      <dgm:prSet phldrT="[Tekst]"/>
      <dgm:spPr/>
      <dgm:t>
        <a:bodyPr/>
        <a:lstStyle/>
        <a:p>
          <a:r>
            <a:rPr lang="nl-NL" b="0" dirty="0"/>
            <a:t>Tot </a:t>
          </a:r>
          <a:r>
            <a:rPr lang="nl-NL" b="1" dirty="0"/>
            <a:t>1970</a:t>
          </a:r>
          <a:endParaRPr lang="nl-NL" dirty="0"/>
        </a:p>
      </dgm:t>
    </dgm:pt>
    <dgm:pt modelId="{0727A0C5-0A58-4095-BBD7-43D3859033A3}" type="parTrans" cxnId="{C1271718-F00C-4433-AA84-FBB53E2CB054}">
      <dgm:prSet/>
      <dgm:spPr/>
      <dgm:t>
        <a:bodyPr/>
        <a:lstStyle/>
        <a:p>
          <a:endParaRPr lang="nl-NL"/>
        </a:p>
      </dgm:t>
    </dgm:pt>
    <dgm:pt modelId="{376BB27B-4327-4B58-A70D-3D46FBF3128C}" type="sibTrans" cxnId="{C1271718-F00C-4433-AA84-FBB53E2CB054}">
      <dgm:prSet/>
      <dgm:spPr/>
      <dgm:t>
        <a:bodyPr/>
        <a:lstStyle/>
        <a:p>
          <a:endParaRPr lang="nl-NL"/>
        </a:p>
      </dgm:t>
    </dgm:pt>
    <dgm:pt modelId="{E91E9663-7D8D-4342-ACAD-9B5871BD8EE5}">
      <dgm:prSet/>
      <dgm:spPr/>
      <dgm:t>
        <a:bodyPr/>
        <a:lstStyle/>
        <a:p>
          <a:r>
            <a:rPr lang="nl-NL" b="0" dirty="0"/>
            <a:t>Vanaf </a:t>
          </a:r>
          <a:r>
            <a:rPr lang="nl-NL" b="1" dirty="0"/>
            <a:t>1982</a:t>
          </a:r>
          <a:r>
            <a:rPr lang="nl-NL" b="0" dirty="0"/>
            <a:t> </a:t>
          </a:r>
          <a:endParaRPr lang="nl-NL" b="1" dirty="0"/>
        </a:p>
      </dgm:t>
    </dgm:pt>
    <dgm:pt modelId="{8EDD3D65-097B-41AF-AC0A-56485BF446B7}" type="parTrans" cxnId="{47C4C87B-6C38-4588-B526-9AB9EBD35E0C}">
      <dgm:prSet/>
      <dgm:spPr/>
      <dgm:t>
        <a:bodyPr/>
        <a:lstStyle/>
        <a:p>
          <a:endParaRPr lang="nl-NL"/>
        </a:p>
      </dgm:t>
    </dgm:pt>
    <dgm:pt modelId="{85710D17-8B94-471B-B08C-08409468A428}" type="sibTrans" cxnId="{47C4C87B-6C38-4588-B526-9AB9EBD35E0C}">
      <dgm:prSet/>
      <dgm:spPr/>
      <dgm:t>
        <a:bodyPr/>
        <a:lstStyle/>
        <a:p>
          <a:endParaRPr lang="nl-NL"/>
        </a:p>
      </dgm:t>
    </dgm:pt>
    <dgm:pt modelId="{908EEC7C-6E39-44A9-953A-411D7D4C2C5E}">
      <dgm:prSet phldrT="[Tekst]"/>
      <dgm:spPr/>
      <dgm:t>
        <a:bodyPr/>
        <a:lstStyle/>
        <a:p>
          <a:r>
            <a:rPr lang="nl-NL" dirty="0"/>
            <a:t>Houten vloeren</a:t>
          </a:r>
          <a:br>
            <a:rPr lang="nl-NL" dirty="0"/>
          </a:br>
          <a:endParaRPr lang="nl-NL" dirty="0"/>
        </a:p>
      </dgm:t>
    </dgm:pt>
    <dgm:pt modelId="{3BE88AA2-704B-4511-B727-4C5B02C3B607}" type="parTrans" cxnId="{11D03C72-C3F7-40D4-9A0A-F3D6E09E51ED}">
      <dgm:prSet/>
      <dgm:spPr/>
      <dgm:t>
        <a:bodyPr/>
        <a:lstStyle/>
        <a:p>
          <a:endParaRPr lang="nl-NL"/>
        </a:p>
      </dgm:t>
    </dgm:pt>
    <dgm:pt modelId="{2EB6BC55-7F99-47BA-90FF-1B0A8B7865B9}" type="sibTrans" cxnId="{11D03C72-C3F7-40D4-9A0A-F3D6E09E51ED}">
      <dgm:prSet/>
      <dgm:spPr/>
      <dgm:t>
        <a:bodyPr/>
        <a:lstStyle/>
        <a:p>
          <a:endParaRPr lang="nl-NL"/>
        </a:p>
      </dgm:t>
    </dgm:pt>
    <dgm:pt modelId="{6DC2AAC6-8844-49F1-BB96-02F33B166146}">
      <dgm:prSet phldrT="[Tekst]"/>
      <dgm:spPr/>
      <dgm:t>
        <a:bodyPr/>
        <a:lstStyle/>
        <a:p>
          <a:r>
            <a:rPr lang="nl-NL" dirty="0"/>
            <a:t>Beton vloeren</a:t>
          </a:r>
        </a:p>
      </dgm:t>
    </dgm:pt>
    <dgm:pt modelId="{ED815D55-BCEF-4899-80F8-464B0CCBA9F1}" type="parTrans" cxnId="{D6E652A4-3FAE-4308-9F52-8510AA66FCF5}">
      <dgm:prSet/>
      <dgm:spPr/>
      <dgm:t>
        <a:bodyPr/>
        <a:lstStyle/>
        <a:p>
          <a:endParaRPr lang="nl-NL"/>
        </a:p>
      </dgm:t>
    </dgm:pt>
    <dgm:pt modelId="{39C3073A-5AC8-45C2-9931-9A444CB04B94}" type="sibTrans" cxnId="{D6E652A4-3FAE-4308-9F52-8510AA66FCF5}">
      <dgm:prSet/>
      <dgm:spPr/>
      <dgm:t>
        <a:bodyPr/>
        <a:lstStyle/>
        <a:p>
          <a:endParaRPr lang="nl-NL"/>
        </a:p>
      </dgm:t>
    </dgm:pt>
    <dgm:pt modelId="{13650519-E59A-44A9-98F8-A99202D8F5E1}">
      <dgm:prSet/>
      <dgm:spPr/>
      <dgm:t>
        <a:bodyPr/>
        <a:lstStyle/>
        <a:p>
          <a:r>
            <a:rPr lang="nl-NL" dirty="0"/>
            <a:t>Redelijke Vloerisolatie</a:t>
          </a:r>
          <a:br>
            <a:rPr lang="nl-NL" dirty="0"/>
          </a:br>
          <a:r>
            <a:rPr lang="nl-NL" dirty="0"/>
            <a:t>Rc 2,5</a:t>
          </a:r>
        </a:p>
      </dgm:t>
    </dgm:pt>
    <dgm:pt modelId="{66475505-C073-46A5-B4EA-B97D58DB4184}" type="parTrans" cxnId="{AABA4BED-D647-4A3D-BED4-74454A20F998}">
      <dgm:prSet/>
      <dgm:spPr/>
      <dgm:t>
        <a:bodyPr/>
        <a:lstStyle/>
        <a:p>
          <a:endParaRPr lang="nl-NL"/>
        </a:p>
      </dgm:t>
    </dgm:pt>
    <dgm:pt modelId="{7909E24F-FCE8-4D47-A742-A9F05DC83DBC}" type="sibTrans" cxnId="{AABA4BED-D647-4A3D-BED4-74454A20F998}">
      <dgm:prSet/>
      <dgm:spPr/>
      <dgm:t>
        <a:bodyPr/>
        <a:lstStyle/>
        <a:p>
          <a:endParaRPr lang="nl-NL"/>
        </a:p>
      </dgm:t>
    </dgm:pt>
    <dgm:pt modelId="{0B32B11A-7674-4EE8-9A37-AABEC0410B26}">
      <dgm:prSet/>
      <dgm:spPr/>
      <dgm:t>
        <a:bodyPr/>
        <a:lstStyle/>
        <a:p>
          <a:r>
            <a:rPr lang="nl-NL" b="0" dirty="0"/>
            <a:t>Vanaf </a:t>
          </a:r>
          <a:r>
            <a:rPr lang="nl-NL" b="1" dirty="0"/>
            <a:t>1992</a:t>
          </a:r>
        </a:p>
      </dgm:t>
    </dgm:pt>
    <dgm:pt modelId="{31864050-7C41-402E-B91E-050468846379}" type="parTrans" cxnId="{86418AC8-5FF2-4E42-A1E7-3EB35B9CB0E2}">
      <dgm:prSet/>
      <dgm:spPr/>
      <dgm:t>
        <a:bodyPr/>
        <a:lstStyle/>
        <a:p>
          <a:endParaRPr lang="nl-NL"/>
        </a:p>
      </dgm:t>
    </dgm:pt>
    <dgm:pt modelId="{A9AC6575-4A5D-4872-BA29-038B45145141}" type="sibTrans" cxnId="{86418AC8-5FF2-4E42-A1E7-3EB35B9CB0E2}">
      <dgm:prSet/>
      <dgm:spPr/>
      <dgm:t>
        <a:bodyPr/>
        <a:lstStyle/>
        <a:p>
          <a:endParaRPr lang="nl-NL"/>
        </a:p>
      </dgm:t>
    </dgm:pt>
    <dgm:pt modelId="{3FF06D81-4DD7-4AE8-9904-ACA432E1AE63}">
      <dgm:prSet/>
      <dgm:spPr/>
      <dgm:t>
        <a:bodyPr/>
        <a:lstStyle/>
        <a:p>
          <a:r>
            <a:rPr lang="nl-NL" b="0" dirty="0"/>
            <a:t>Matige vloerisolatie Rc 1,3</a:t>
          </a:r>
        </a:p>
      </dgm:t>
    </dgm:pt>
    <dgm:pt modelId="{66004629-9FFF-4E00-AEE7-0CBD9FCDB8D4}" type="parTrans" cxnId="{9830C695-56AA-43AB-A8E2-DADC85A33BAD}">
      <dgm:prSet/>
      <dgm:spPr/>
      <dgm:t>
        <a:bodyPr/>
        <a:lstStyle/>
        <a:p>
          <a:endParaRPr lang="nl-NL"/>
        </a:p>
      </dgm:t>
    </dgm:pt>
    <dgm:pt modelId="{236EEE38-6B8A-4F78-8217-BEBE791C22E8}" type="sibTrans" cxnId="{9830C695-56AA-43AB-A8E2-DADC85A33BAD}">
      <dgm:prSet/>
      <dgm:spPr/>
      <dgm:t>
        <a:bodyPr/>
        <a:lstStyle/>
        <a:p>
          <a:endParaRPr lang="nl-NL"/>
        </a:p>
      </dgm:t>
    </dgm:pt>
    <dgm:pt modelId="{BA6F2EF3-CB33-4D49-9846-067B9E84A92A}" type="pres">
      <dgm:prSet presAssocID="{25B33838-4455-484E-B321-2B9FAF0A2D69}" presName="Name0" presStyleCnt="0">
        <dgm:presLayoutVars>
          <dgm:dir/>
          <dgm:animLvl val="lvl"/>
          <dgm:resizeHandles val="exact"/>
        </dgm:presLayoutVars>
      </dgm:prSet>
      <dgm:spPr/>
    </dgm:pt>
    <dgm:pt modelId="{072C7DC8-ADFA-4DB6-9ECC-6DBF4705F843}" type="pres">
      <dgm:prSet presAssocID="{25B33838-4455-484E-B321-2B9FAF0A2D69}" presName="dummy" presStyleCnt="0"/>
      <dgm:spPr/>
    </dgm:pt>
    <dgm:pt modelId="{80553FCE-89BE-4F95-941C-22B26892FCA7}" type="pres">
      <dgm:prSet presAssocID="{25B33838-4455-484E-B321-2B9FAF0A2D69}" presName="linH" presStyleCnt="0"/>
      <dgm:spPr/>
    </dgm:pt>
    <dgm:pt modelId="{7DACE323-498C-4BE9-BC77-1AC6700E3655}" type="pres">
      <dgm:prSet presAssocID="{25B33838-4455-484E-B321-2B9FAF0A2D69}" presName="padding1" presStyleCnt="0"/>
      <dgm:spPr/>
    </dgm:pt>
    <dgm:pt modelId="{A16BBDE9-1313-4C93-85C5-D14F36B0EC33}" type="pres">
      <dgm:prSet presAssocID="{959C18DB-6925-4DCB-862F-984834906BB0}" presName="linV" presStyleCnt="0"/>
      <dgm:spPr/>
    </dgm:pt>
    <dgm:pt modelId="{30DC97F6-0E1A-42B8-B7EE-036858D869B6}" type="pres">
      <dgm:prSet presAssocID="{959C18DB-6925-4DCB-862F-984834906BB0}" presName="spVertical1" presStyleCnt="0"/>
      <dgm:spPr/>
    </dgm:pt>
    <dgm:pt modelId="{871688EB-2FFE-4386-8F78-0CA4BC70AC5F}" type="pres">
      <dgm:prSet presAssocID="{959C18DB-6925-4DCB-862F-984834906BB0}" presName="parTx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070297D9-3E42-4498-81E4-09141E50784F}" type="pres">
      <dgm:prSet presAssocID="{959C18DB-6925-4DCB-862F-984834906BB0}" presName="spVertical2" presStyleCnt="0"/>
      <dgm:spPr/>
    </dgm:pt>
    <dgm:pt modelId="{DD6EEECB-8F23-46B4-9C9A-7FABE2BE9544}" type="pres">
      <dgm:prSet presAssocID="{959C18DB-6925-4DCB-862F-984834906BB0}" presName="spVertical3" presStyleCnt="0"/>
      <dgm:spPr/>
    </dgm:pt>
    <dgm:pt modelId="{A6884460-45D2-4007-A82E-288F4FFAAF54}" type="pres">
      <dgm:prSet presAssocID="{959C18DB-6925-4DCB-862F-984834906BB0}" presName="desTx" presStyleLbl="revTx" presStyleIdx="1" presStyleCnt="8">
        <dgm:presLayoutVars>
          <dgm:bulletEnabled val="1"/>
        </dgm:presLayoutVars>
      </dgm:prSet>
      <dgm:spPr/>
    </dgm:pt>
    <dgm:pt modelId="{1C248C3E-8B7C-46C6-91F5-915EB2FB94BF}" type="pres">
      <dgm:prSet presAssocID="{376BB27B-4327-4B58-A70D-3D46FBF3128C}" presName="space" presStyleCnt="0"/>
      <dgm:spPr/>
    </dgm:pt>
    <dgm:pt modelId="{D139B551-42A6-4DB2-A426-B40D5EA1F7C0}" type="pres">
      <dgm:prSet presAssocID="{55E1E9DA-7075-4C31-85E9-659ED5245A11}" presName="linV" presStyleCnt="0"/>
      <dgm:spPr/>
    </dgm:pt>
    <dgm:pt modelId="{39D0F90F-8FC8-4019-8175-C2F50FC1B159}" type="pres">
      <dgm:prSet presAssocID="{55E1E9DA-7075-4C31-85E9-659ED5245A11}" presName="spVertical1" presStyleCnt="0"/>
      <dgm:spPr/>
    </dgm:pt>
    <dgm:pt modelId="{62E79943-195F-4FF0-AA96-10D918D0B762}" type="pres">
      <dgm:prSet presAssocID="{55E1E9DA-7075-4C31-85E9-659ED5245A11}" presName="parTx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40EBD0C7-5C4A-4ADF-A67D-646C1A766E87}" type="pres">
      <dgm:prSet presAssocID="{55E1E9DA-7075-4C31-85E9-659ED5245A11}" presName="spVertical2" presStyleCnt="0"/>
      <dgm:spPr/>
    </dgm:pt>
    <dgm:pt modelId="{9C38C6BC-7672-4EE2-869D-9E2E743ACE0F}" type="pres">
      <dgm:prSet presAssocID="{55E1E9DA-7075-4C31-85E9-659ED5245A11}" presName="spVertical3" presStyleCnt="0"/>
      <dgm:spPr/>
    </dgm:pt>
    <dgm:pt modelId="{186AF9E6-2B1B-44EA-9256-F9D9ED3D4FB1}" type="pres">
      <dgm:prSet presAssocID="{55E1E9DA-7075-4C31-85E9-659ED5245A11}" presName="desTx" presStyleLbl="revTx" presStyleIdx="3" presStyleCnt="8">
        <dgm:presLayoutVars>
          <dgm:bulletEnabled val="1"/>
        </dgm:presLayoutVars>
      </dgm:prSet>
      <dgm:spPr/>
    </dgm:pt>
    <dgm:pt modelId="{28228B6B-A697-4381-8ABA-E74BD5B1F47B}" type="pres">
      <dgm:prSet presAssocID="{E95BEE93-6BD5-47EA-B5E8-E5D8F7FE0B04}" presName="space" presStyleCnt="0"/>
      <dgm:spPr/>
    </dgm:pt>
    <dgm:pt modelId="{A6E56E4D-E734-4C7E-9C02-FBD4392EE073}" type="pres">
      <dgm:prSet presAssocID="{E91E9663-7D8D-4342-ACAD-9B5871BD8EE5}" presName="linV" presStyleCnt="0"/>
      <dgm:spPr/>
    </dgm:pt>
    <dgm:pt modelId="{6C9F391A-97ED-46BB-A72C-3985833E68CE}" type="pres">
      <dgm:prSet presAssocID="{E91E9663-7D8D-4342-ACAD-9B5871BD8EE5}" presName="spVertical1" presStyleCnt="0"/>
      <dgm:spPr/>
    </dgm:pt>
    <dgm:pt modelId="{2A11227A-1245-4577-AA9E-D5055D5A8E1B}" type="pres">
      <dgm:prSet presAssocID="{E91E9663-7D8D-4342-ACAD-9B5871BD8EE5}" presName="parTx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5A42E93E-2ECF-4721-8DB4-A36047CB1148}" type="pres">
      <dgm:prSet presAssocID="{E91E9663-7D8D-4342-ACAD-9B5871BD8EE5}" presName="spVertical2" presStyleCnt="0"/>
      <dgm:spPr/>
    </dgm:pt>
    <dgm:pt modelId="{42A79DA9-025E-43D9-B296-EA9A3C1DF8C5}" type="pres">
      <dgm:prSet presAssocID="{E91E9663-7D8D-4342-ACAD-9B5871BD8EE5}" presName="spVertical3" presStyleCnt="0"/>
      <dgm:spPr/>
    </dgm:pt>
    <dgm:pt modelId="{D7FD57E6-BBDD-4D2D-9C02-03DEE383A57F}" type="pres">
      <dgm:prSet presAssocID="{E91E9663-7D8D-4342-ACAD-9B5871BD8EE5}" presName="desTx" presStyleLbl="revTx" presStyleIdx="5" presStyleCnt="8">
        <dgm:presLayoutVars>
          <dgm:bulletEnabled val="1"/>
        </dgm:presLayoutVars>
      </dgm:prSet>
      <dgm:spPr/>
    </dgm:pt>
    <dgm:pt modelId="{BFC842BB-4445-453E-8A72-9AEBDE49797E}" type="pres">
      <dgm:prSet presAssocID="{85710D17-8B94-471B-B08C-08409468A428}" presName="space" presStyleCnt="0"/>
      <dgm:spPr/>
    </dgm:pt>
    <dgm:pt modelId="{A06CEC3B-D595-4A1B-AAA6-BDAF279A9925}" type="pres">
      <dgm:prSet presAssocID="{0B32B11A-7674-4EE8-9A37-AABEC0410B26}" presName="linV" presStyleCnt="0"/>
      <dgm:spPr/>
    </dgm:pt>
    <dgm:pt modelId="{B437AC5E-E7AE-44A4-9DC9-D618CFAAC848}" type="pres">
      <dgm:prSet presAssocID="{0B32B11A-7674-4EE8-9A37-AABEC0410B26}" presName="spVertical1" presStyleCnt="0"/>
      <dgm:spPr/>
    </dgm:pt>
    <dgm:pt modelId="{93729DCE-086D-4304-99A1-5B2A8239E15B}" type="pres">
      <dgm:prSet presAssocID="{0B32B11A-7674-4EE8-9A37-AABEC0410B26}" presName="parTx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8AD9C1AE-A223-4F40-A521-F049A17B52EF}" type="pres">
      <dgm:prSet presAssocID="{0B32B11A-7674-4EE8-9A37-AABEC0410B26}" presName="spVertical2" presStyleCnt="0"/>
      <dgm:spPr/>
    </dgm:pt>
    <dgm:pt modelId="{5181289B-8D67-4642-BE99-0E610A19AD7E}" type="pres">
      <dgm:prSet presAssocID="{0B32B11A-7674-4EE8-9A37-AABEC0410B26}" presName="spVertical3" presStyleCnt="0"/>
      <dgm:spPr/>
    </dgm:pt>
    <dgm:pt modelId="{7C2332C6-D8B9-4698-94BF-D5C5E214D234}" type="pres">
      <dgm:prSet presAssocID="{0B32B11A-7674-4EE8-9A37-AABEC0410B26}" presName="desTx" presStyleLbl="revTx" presStyleIdx="7" presStyleCnt="8">
        <dgm:presLayoutVars>
          <dgm:bulletEnabled val="1"/>
        </dgm:presLayoutVars>
      </dgm:prSet>
      <dgm:spPr/>
    </dgm:pt>
    <dgm:pt modelId="{7CB06FD4-2D9F-4E7E-A700-1CC79435EA31}" type="pres">
      <dgm:prSet presAssocID="{25B33838-4455-484E-B321-2B9FAF0A2D69}" presName="padding2" presStyleCnt="0"/>
      <dgm:spPr/>
    </dgm:pt>
    <dgm:pt modelId="{A4A1CE8D-C4A1-4AED-B32A-2371CB079A94}" type="pres">
      <dgm:prSet presAssocID="{25B33838-4455-484E-B321-2B9FAF0A2D69}" presName="negArrow" presStyleCnt="0"/>
      <dgm:spPr/>
    </dgm:pt>
    <dgm:pt modelId="{06388399-B923-4741-8399-2D2A68BDA370}" type="pres">
      <dgm:prSet presAssocID="{25B33838-4455-484E-B321-2B9FAF0A2D69}" presName="backgroundArrow" presStyleLbl="node1" presStyleIdx="0" presStyleCnt="1" custLinFactNeighborX="1884" custLinFactNeighborY="-1143"/>
      <dgm:spPr>
        <a:solidFill>
          <a:srgbClr val="D2E9D3"/>
        </a:solidFill>
      </dgm:spPr>
    </dgm:pt>
  </dgm:ptLst>
  <dgm:cxnLst>
    <dgm:cxn modelId="{3395CF09-5911-41A6-AC31-78CAF9120672}" type="presOf" srcId="{55E1E9DA-7075-4C31-85E9-659ED5245A11}" destId="{62E79943-195F-4FF0-AA96-10D918D0B762}" srcOrd="0" destOrd="0" presId="urn:microsoft.com/office/officeart/2005/8/layout/hProcess3"/>
    <dgm:cxn modelId="{C1271718-F00C-4433-AA84-FBB53E2CB054}" srcId="{25B33838-4455-484E-B321-2B9FAF0A2D69}" destId="{959C18DB-6925-4DCB-862F-984834906BB0}" srcOrd="0" destOrd="0" parTransId="{0727A0C5-0A58-4095-BBD7-43D3859033A3}" sibTransId="{376BB27B-4327-4B58-A70D-3D46FBF3128C}"/>
    <dgm:cxn modelId="{E3326038-7D08-44C1-BBCC-F9B8CC5D6E1F}" srcId="{25B33838-4455-484E-B321-2B9FAF0A2D69}" destId="{55E1E9DA-7075-4C31-85E9-659ED5245A11}" srcOrd="1" destOrd="0" parTransId="{4BB856C0-099E-437D-AE95-F5806C546E04}" sibTransId="{E95BEE93-6BD5-47EA-B5E8-E5D8F7FE0B04}"/>
    <dgm:cxn modelId="{628CEF5E-7A3F-4999-A7D7-5EA79A6B4EF4}" type="presOf" srcId="{959C18DB-6925-4DCB-862F-984834906BB0}" destId="{871688EB-2FFE-4386-8F78-0CA4BC70AC5F}" srcOrd="0" destOrd="0" presId="urn:microsoft.com/office/officeart/2005/8/layout/hProcess3"/>
    <dgm:cxn modelId="{EFF7C071-97CF-4D36-A75C-3677C42E832D}" type="presOf" srcId="{3FF06D81-4DD7-4AE8-9904-ACA432E1AE63}" destId="{D7FD57E6-BBDD-4D2D-9C02-03DEE383A57F}" srcOrd="0" destOrd="0" presId="urn:microsoft.com/office/officeart/2005/8/layout/hProcess3"/>
    <dgm:cxn modelId="{11D03C72-C3F7-40D4-9A0A-F3D6E09E51ED}" srcId="{959C18DB-6925-4DCB-862F-984834906BB0}" destId="{908EEC7C-6E39-44A9-953A-411D7D4C2C5E}" srcOrd="0" destOrd="0" parTransId="{3BE88AA2-704B-4511-B727-4C5B02C3B607}" sibTransId="{2EB6BC55-7F99-47BA-90FF-1B0A8B7865B9}"/>
    <dgm:cxn modelId="{FB6F2773-8AA3-4201-9983-764033306F6A}" type="presOf" srcId="{6DC2AAC6-8844-49F1-BB96-02F33B166146}" destId="{186AF9E6-2B1B-44EA-9256-F9D9ED3D4FB1}" srcOrd="0" destOrd="0" presId="urn:microsoft.com/office/officeart/2005/8/layout/hProcess3"/>
    <dgm:cxn modelId="{47C4C87B-6C38-4588-B526-9AB9EBD35E0C}" srcId="{25B33838-4455-484E-B321-2B9FAF0A2D69}" destId="{E91E9663-7D8D-4342-ACAD-9B5871BD8EE5}" srcOrd="2" destOrd="0" parTransId="{8EDD3D65-097B-41AF-AC0A-56485BF446B7}" sibTransId="{85710D17-8B94-471B-B08C-08409468A428}"/>
    <dgm:cxn modelId="{FCC8DC88-F163-4437-A3C5-50A5168BE37B}" type="presOf" srcId="{0B32B11A-7674-4EE8-9A37-AABEC0410B26}" destId="{93729DCE-086D-4304-99A1-5B2A8239E15B}" srcOrd="0" destOrd="0" presId="urn:microsoft.com/office/officeart/2005/8/layout/hProcess3"/>
    <dgm:cxn modelId="{D61A248B-2E37-4878-8A15-D91300F49BA5}" type="presOf" srcId="{908EEC7C-6E39-44A9-953A-411D7D4C2C5E}" destId="{A6884460-45D2-4007-A82E-288F4FFAAF54}" srcOrd="0" destOrd="0" presId="urn:microsoft.com/office/officeart/2005/8/layout/hProcess3"/>
    <dgm:cxn modelId="{9830C695-56AA-43AB-A8E2-DADC85A33BAD}" srcId="{E91E9663-7D8D-4342-ACAD-9B5871BD8EE5}" destId="{3FF06D81-4DD7-4AE8-9904-ACA432E1AE63}" srcOrd="0" destOrd="0" parTransId="{66004629-9FFF-4E00-AEE7-0CBD9FCDB8D4}" sibTransId="{236EEE38-6B8A-4F78-8217-BEBE791C22E8}"/>
    <dgm:cxn modelId="{D6E652A4-3FAE-4308-9F52-8510AA66FCF5}" srcId="{55E1E9DA-7075-4C31-85E9-659ED5245A11}" destId="{6DC2AAC6-8844-49F1-BB96-02F33B166146}" srcOrd="0" destOrd="0" parTransId="{ED815D55-BCEF-4899-80F8-464B0CCBA9F1}" sibTransId="{39C3073A-5AC8-45C2-9931-9A444CB04B94}"/>
    <dgm:cxn modelId="{E7B2C3AE-EAD2-4306-8DD8-E0903CE45D9C}" type="presOf" srcId="{13650519-E59A-44A9-98F8-A99202D8F5E1}" destId="{7C2332C6-D8B9-4698-94BF-D5C5E214D234}" srcOrd="0" destOrd="0" presId="urn:microsoft.com/office/officeart/2005/8/layout/hProcess3"/>
    <dgm:cxn modelId="{69E6F3BA-9AD5-4AC5-88F5-8141ACCFFA25}" type="presOf" srcId="{25B33838-4455-484E-B321-2B9FAF0A2D69}" destId="{BA6F2EF3-CB33-4D49-9846-067B9E84A92A}" srcOrd="0" destOrd="0" presId="urn:microsoft.com/office/officeart/2005/8/layout/hProcess3"/>
    <dgm:cxn modelId="{363DF1BC-8FE1-43ED-BDEE-4DA727C86918}" type="presOf" srcId="{E91E9663-7D8D-4342-ACAD-9B5871BD8EE5}" destId="{2A11227A-1245-4577-AA9E-D5055D5A8E1B}" srcOrd="0" destOrd="0" presId="urn:microsoft.com/office/officeart/2005/8/layout/hProcess3"/>
    <dgm:cxn modelId="{86418AC8-5FF2-4E42-A1E7-3EB35B9CB0E2}" srcId="{25B33838-4455-484E-B321-2B9FAF0A2D69}" destId="{0B32B11A-7674-4EE8-9A37-AABEC0410B26}" srcOrd="3" destOrd="0" parTransId="{31864050-7C41-402E-B91E-050468846379}" sibTransId="{A9AC6575-4A5D-4872-BA29-038B45145141}"/>
    <dgm:cxn modelId="{AABA4BED-D647-4A3D-BED4-74454A20F998}" srcId="{0B32B11A-7674-4EE8-9A37-AABEC0410B26}" destId="{13650519-E59A-44A9-98F8-A99202D8F5E1}" srcOrd="0" destOrd="0" parTransId="{66475505-C073-46A5-B4EA-B97D58DB4184}" sibTransId="{7909E24F-FCE8-4D47-A742-A9F05DC83DBC}"/>
    <dgm:cxn modelId="{C7639ABC-BDD2-4832-9DE6-90B76E651EDB}" type="presParOf" srcId="{BA6F2EF3-CB33-4D49-9846-067B9E84A92A}" destId="{072C7DC8-ADFA-4DB6-9ECC-6DBF4705F843}" srcOrd="0" destOrd="0" presId="urn:microsoft.com/office/officeart/2005/8/layout/hProcess3"/>
    <dgm:cxn modelId="{DAE4B3A7-4CC5-4329-AC22-1EAB20B39181}" type="presParOf" srcId="{BA6F2EF3-CB33-4D49-9846-067B9E84A92A}" destId="{80553FCE-89BE-4F95-941C-22B26892FCA7}" srcOrd="1" destOrd="0" presId="urn:microsoft.com/office/officeart/2005/8/layout/hProcess3"/>
    <dgm:cxn modelId="{524D67A6-C5B2-4395-9035-97DF03DCF992}" type="presParOf" srcId="{80553FCE-89BE-4F95-941C-22B26892FCA7}" destId="{7DACE323-498C-4BE9-BC77-1AC6700E3655}" srcOrd="0" destOrd="0" presId="urn:microsoft.com/office/officeart/2005/8/layout/hProcess3"/>
    <dgm:cxn modelId="{A99B05E4-7618-447E-8DE8-75D2B7714310}" type="presParOf" srcId="{80553FCE-89BE-4F95-941C-22B26892FCA7}" destId="{A16BBDE9-1313-4C93-85C5-D14F36B0EC33}" srcOrd="1" destOrd="0" presId="urn:microsoft.com/office/officeart/2005/8/layout/hProcess3"/>
    <dgm:cxn modelId="{F252F98D-B3C9-480E-AC48-69B14FE9995F}" type="presParOf" srcId="{A16BBDE9-1313-4C93-85C5-D14F36B0EC33}" destId="{30DC97F6-0E1A-42B8-B7EE-036858D869B6}" srcOrd="0" destOrd="0" presId="urn:microsoft.com/office/officeart/2005/8/layout/hProcess3"/>
    <dgm:cxn modelId="{9AFCD994-1090-4AF7-80DF-0EE7E999F4FB}" type="presParOf" srcId="{A16BBDE9-1313-4C93-85C5-D14F36B0EC33}" destId="{871688EB-2FFE-4386-8F78-0CA4BC70AC5F}" srcOrd="1" destOrd="0" presId="urn:microsoft.com/office/officeart/2005/8/layout/hProcess3"/>
    <dgm:cxn modelId="{57CB9E8F-7867-4170-BD55-56E15F98795B}" type="presParOf" srcId="{A16BBDE9-1313-4C93-85C5-D14F36B0EC33}" destId="{070297D9-3E42-4498-81E4-09141E50784F}" srcOrd="2" destOrd="0" presId="urn:microsoft.com/office/officeart/2005/8/layout/hProcess3"/>
    <dgm:cxn modelId="{2D702BFE-9A47-4F7E-BB74-C55B442F6909}" type="presParOf" srcId="{A16BBDE9-1313-4C93-85C5-D14F36B0EC33}" destId="{DD6EEECB-8F23-46B4-9C9A-7FABE2BE9544}" srcOrd="3" destOrd="0" presId="urn:microsoft.com/office/officeart/2005/8/layout/hProcess3"/>
    <dgm:cxn modelId="{B38E4453-3B35-4677-92C0-D493995CC748}" type="presParOf" srcId="{A16BBDE9-1313-4C93-85C5-D14F36B0EC33}" destId="{A6884460-45D2-4007-A82E-288F4FFAAF54}" srcOrd="4" destOrd="0" presId="urn:microsoft.com/office/officeart/2005/8/layout/hProcess3"/>
    <dgm:cxn modelId="{36BE1D20-B525-4FF0-814A-B9E93072A2A4}" type="presParOf" srcId="{80553FCE-89BE-4F95-941C-22B26892FCA7}" destId="{1C248C3E-8B7C-46C6-91F5-915EB2FB94BF}" srcOrd="2" destOrd="0" presId="urn:microsoft.com/office/officeart/2005/8/layout/hProcess3"/>
    <dgm:cxn modelId="{E0821CDD-E24D-406F-9F86-214B686D85AF}" type="presParOf" srcId="{80553FCE-89BE-4F95-941C-22B26892FCA7}" destId="{D139B551-42A6-4DB2-A426-B40D5EA1F7C0}" srcOrd="3" destOrd="0" presId="urn:microsoft.com/office/officeart/2005/8/layout/hProcess3"/>
    <dgm:cxn modelId="{17B75120-1153-41DF-962E-D23A6B98E611}" type="presParOf" srcId="{D139B551-42A6-4DB2-A426-B40D5EA1F7C0}" destId="{39D0F90F-8FC8-4019-8175-C2F50FC1B159}" srcOrd="0" destOrd="0" presId="urn:microsoft.com/office/officeart/2005/8/layout/hProcess3"/>
    <dgm:cxn modelId="{8D448996-B0B0-4EDC-8A95-961C87C2591E}" type="presParOf" srcId="{D139B551-42A6-4DB2-A426-B40D5EA1F7C0}" destId="{62E79943-195F-4FF0-AA96-10D918D0B762}" srcOrd="1" destOrd="0" presId="urn:microsoft.com/office/officeart/2005/8/layout/hProcess3"/>
    <dgm:cxn modelId="{D338A390-876E-47A1-BECC-4143B173E5E7}" type="presParOf" srcId="{D139B551-42A6-4DB2-A426-B40D5EA1F7C0}" destId="{40EBD0C7-5C4A-4ADF-A67D-646C1A766E87}" srcOrd="2" destOrd="0" presId="urn:microsoft.com/office/officeart/2005/8/layout/hProcess3"/>
    <dgm:cxn modelId="{76FF85C8-EBF0-4FBF-97EA-C7AA04CF29F0}" type="presParOf" srcId="{D139B551-42A6-4DB2-A426-B40D5EA1F7C0}" destId="{9C38C6BC-7672-4EE2-869D-9E2E743ACE0F}" srcOrd="3" destOrd="0" presId="urn:microsoft.com/office/officeart/2005/8/layout/hProcess3"/>
    <dgm:cxn modelId="{57640C9C-1CCD-4D9F-BDB0-54EDEE24A1C0}" type="presParOf" srcId="{D139B551-42A6-4DB2-A426-B40D5EA1F7C0}" destId="{186AF9E6-2B1B-44EA-9256-F9D9ED3D4FB1}" srcOrd="4" destOrd="0" presId="urn:microsoft.com/office/officeart/2005/8/layout/hProcess3"/>
    <dgm:cxn modelId="{D2E37B3F-80FC-4D64-B3A5-648FE965F106}" type="presParOf" srcId="{80553FCE-89BE-4F95-941C-22B26892FCA7}" destId="{28228B6B-A697-4381-8ABA-E74BD5B1F47B}" srcOrd="4" destOrd="0" presId="urn:microsoft.com/office/officeart/2005/8/layout/hProcess3"/>
    <dgm:cxn modelId="{BA03FEBA-7F63-48BD-AC28-9912FD0CB68E}" type="presParOf" srcId="{80553FCE-89BE-4F95-941C-22B26892FCA7}" destId="{A6E56E4D-E734-4C7E-9C02-FBD4392EE073}" srcOrd="5" destOrd="0" presId="urn:microsoft.com/office/officeart/2005/8/layout/hProcess3"/>
    <dgm:cxn modelId="{0841A754-9969-471B-8272-C532442F680C}" type="presParOf" srcId="{A6E56E4D-E734-4C7E-9C02-FBD4392EE073}" destId="{6C9F391A-97ED-46BB-A72C-3985833E68CE}" srcOrd="0" destOrd="0" presId="urn:microsoft.com/office/officeart/2005/8/layout/hProcess3"/>
    <dgm:cxn modelId="{D929E2AD-6D32-4E48-8EC5-7898340E64C7}" type="presParOf" srcId="{A6E56E4D-E734-4C7E-9C02-FBD4392EE073}" destId="{2A11227A-1245-4577-AA9E-D5055D5A8E1B}" srcOrd="1" destOrd="0" presId="urn:microsoft.com/office/officeart/2005/8/layout/hProcess3"/>
    <dgm:cxn modelId="{508E5D3C-6D9D-4BEE-9BBF-B7E432026350}" type="presParOf" srcId="{A6E56E4D-E734-4C7E-9C02-FBD4392EE073}" destId="{5A42E93E-2ECF-4721-8DB4-A36047CB1148}" srcOrd="2" destOrd="0" presId="urn:microsoft.com/office/officeart/2005/8/layout/hProcess3"/>
    <dgm:cxn modelId="{09D7A292-2F50-430D-A7FF-C5A2A67C030E}" type="presParOf" srcId="{A6E56E4D-E734-4C7E-9C02-FBD4392EE073}" destId="{42A79DA9-025E-43D9-B296-EA9A3C1DF8C5}" srcOrd="3" destOrd="0" presId="urn:microsoft.com/office/officeart/2005/8/layout/hProcess3"/>
    <dgm:cxn modelId="{EC23B0F2-B1D4-40B2-B33D-29B9754FB612}" type="presParOf" srcId="{A6E56E4D-E734-4C7E-9C02-FBD4392EE073}" destId="{D7FD57E6-BBDD-4D2D-9C02-03DEE383A57F}" srcOrd="4" destOrd="0" presId="urn:microsoft.com/office/officeart/2005/8/layout/hProcess3"/>
    <dgm:cxn modelId="{78FFBF83-6739-4C1A-9E05-C2843F8E065D}" type="presParOf" srcId="{80553FCE-89BE-4F95-941C-22B26892FCA7}" destId="{BFC842BB-4445-453E-8A72-9AEBDE49797E}" srcOrd="6" destOrd="0" presId="urn:microsoft.com/office/officeart/2005/8/layout/hProcess3"/>
    <dgm:cxn modelId="{D40AF499-B8F1-4680-BD68-51C9A525A43E}" type="presParOf" srcId="{80553FCE-89BE-4F95-941C-22B26892FCA7}" destId="{A06CEC3B-D595-4A1B-AAA6-BDAF279A9925}" srcOrd="7" destOrd="0" presId="urn:microsoft.com/office/officeart/2005/8/layout/hProcess3"/>
    <dgm:cxn modelId="{6E04B93F-826C-44BA-BAE7-4ECDFD819177}" type="presParOf" srcId="{A06CEC3B-D595-4A1B-AAA6-BDAF279A9925}" destId="{B437AC5E-E7AE-44A4-9DC9-D618CFAAC848}" srcOrd="0" destOrd="0" presId="urn:microsoft.com/office/officeart/2005/8/layout/hProcess3"/>
    <dgm:cxn modelId="{46822572-2FE1-441F-8E40-8D672D7C9719}" type="presParOf" srcId="{A06CEC3B-D595-4A1B-AAA6-BDAF279A9925}" destId="{93729DCE-086D-4304-99A1-5B2A8239E15B}" srcOrd="1" destOrd="0" presId="urn:microsoft.com/office/officeart/2005/8/layout/hProcess3"/>
    <dgm:cxn modelId="{3AB5602A-4A61-40AE-843D-CE042CDA503A}" type="presParOf" srcId="{A06CEC3B-D595-4A1B-AAA6-BDAF279A9925}" destId="{8AD9C1AE-A223-4F40-A521-F049A17B52EF}" srcOrd="2" destOrd="0" presId="urn:microsoft.com/office/officeart/2005/8/layout/hProcess3"/>
    <dgm:cxn modelId="{59A908C1-3B07-48FA-89D8-809EFB9C66F2}" type="presParOf" srcId="{A06CEC3B-D595-4A1B-AAA6-BDAF279A9925}" destId="{5181289B-8D67-4642-BE99-0E610A19AD7E}" srcOrd="3" destOrd="0" presId="urn:microsoft.com/office/officeart/2005/8/layout/hProcess3"/>
    <dgm:cxn modelId="{487F4170-08A3-43D8-8671-CE010DCECC62}" type="presParOf" srcId="{A06CEC3B-D595-4A1B-AAA6-BDAF279A9925}" destId="{7C2332C6-D8B9-4698-94BF-D5C5E214D234}" srcOrd="4" destOrd="0" presId="urn:microsoft.com/office/officeart/2005/8/layout/hProcess3"/>
    <dgm:cxn modelId="{8DB80CC3-78AB-467E-B74B-1C151E19F0E5}" type="presParOf" srcId="{80553FCE-89BE-4F95-941C-22B26892FCA7}" destId="{7CB06FD4-2D9F-4E7E-A700-1CC79435EA31}" srcOrd="8" destOrd="0" presId="urn:microsoft.com/office/officeart/2005/8/layout/hProcess3"/>
    <dgm:cxn modelId="{A9B8EE19-6CBB-4A61-B744-2CC5A2D749BC}" type="presParOf" srcId="{80553FCE-89BE-4F95-941C-22B26892FCA7}" destId="{A4A1CE8D-C4A1-4AED-B32A-2371CB079A94}" srcOrd="9" destOrd="0" presId="urn:microsoft.com/office/officeart/2005/8/layout/hProcess3"/>
    <dgm:cxn modelId="{74C9D6C4-87A2-4AA8-921C-A0D580C1A1C8}" type="presParOf" srcId="{80553FCE-89BE-4F95-941C-22B26892FCA7}" destId="{06388399-B923-4741-8399-2D2A68BDA370}" srcOrd="10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99191-158D-46B5-BC10-C13AF243AC7B}">
      <dsp:nvSpPr>
        <dsp:cNvPr id="0" name=""/>
        <dsp:cNvSpPr/>
      </dsp:nvSpPr>
      <dsp:spPr>
        <a:xfrm>
          <a:off x="2764124" y="3755"/>
          <a:ext cx="2363871" cy="106914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Isoleren</a:t>
          </a:r>
        </a:p>
      </dsp:txBody>
      <dsp:txXfrm>
        <a:off x="2816315" y="55946"/>
        <a:ext cx="2259489" cy="964759"/>
      </dsp:txXfrm>
    </dsp:sp>
    <dsp:sp modelId="{A1D12EAD-C31B-4E4B-96AE-39A93BA290A7}">
      <dsp:nvSpPr>
        <dsp:cNvPr id="0" name=""/>
        <dsp:cNvSpPr/>
      </dsp:nvSpPr>
      <dsp:spPr>
        <a:xfrm>
          <a:off x="1599829" y="3755"/>
          <a:ext cx="1058449" cy="10691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0F2A3-C353-464B-817F-D182BABE7686}">
      <dsp:nvSpPr>
        <dsp:cNvPr id="0" name=""/>
        <dsp:cNvSpPr/>
      </dsp:nvSpPr>
      <dsp:spPr>
        <a:xfrm>
          <a:off x="1599829" y="1249304"/>
          <a:ext cx="2363871" cy="1069141"/>
        </a:xfrm>
        <a:prstGeom prst="roundRect">
          <a:avLst/>
        </a:prstGeom>
        <a:solidFill>
          <a:schemeClr val="accent3">
            <a:hueOff val="-3093351"/>
            <a:satOff val="2577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Ventileren</a:t>
          </a:r>
        </a:p>
      </dsp:txBody>
      <dsp:txXfrm>
        <a:off x="1652020" y="1301495"/>
        <a:ext cx="2259489" cy="964759"/>
      </dsp:txXfrm>
    </dsp:sp>
    <dsp:sp modelId="{A66BED9D-315E-4C94-965C-6DBE61318E1F}">
      <dsp:nvSpPr>
        <dsp:cNvPr id="0" name=""/>
        <dsp:cNvSpPr/>
      </dsp:nvSpPr>
      <dsp:spPr>
        <a:xfrm>
          <a:off x="4069545" y="1249304"/>
          <a:ext cx="1058449" cy="10691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09C03-81D4-41D0-BC12-FD59D42EA969}">
      <dsp:nvSpPr>
        <dsp:cNvPr id="0" name=""/>
        <dsp:cNvSpPr/>
      </dsp:nvSpPr>
      <dsp:spPr>
        <a:xfrm>
          <a:off x="2764124" y="2494854"/>
          <a:ext cx="2363871" cy="1069141"/>
        </a:xfrm>
        <a:prstGeom prst="roundRect">
          <a:avLst/>
        </a:prstGeom>
        <a:solidFill>
          <a:schemeClr val="accent3">
            <a:hueOff val="-6186702"/>
            <a:satOff val="51549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Elektriciteit</a:t>
          </a:r>
        </a:p>
      </dsp:txBody>
      <dsp:txXfrm>
        <a:off x="2816315" y="2547045"/>
        <a:ext cx="2259489" cy="964759"/>
      </dsp:txXfrm>
    </dsp:sp>
    <dsp:sp modelId="{60CC5B54-B601-42B2-949F-B3A463877A86}">
      <dsp:nvSpPr>
        <dsp:cNvPr id="0" name=""/>
        <dsp:cNvSpPr/>
      </dsp:nvSpPr>
      <dsp:spPr>
        <a:xfrm>
          <a:off x="1599829" y="2494854"/>
          <a:ext cx="1058449" cy="10691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BA023-3FFA-4596-9E39-E3BA90B03F97}">
      <dsp:nvSpPr>
        <dsp:cNvPr id="0" name=""/>
        <dsp:cNvSpPr/>
      </dsp:nvSpPr>
      <dsp:spPr>
        <a:xfrm>
          <a:off x="1599829" y="3740403"/>
          <a:ext cx="2363871" cy="1069141"/>
        </a:xfrm>
        <a:prstGeom prst="roundRect">
          <a:avLst/>
        </a:prstGeom>
        <a:solidFill>
          <a:schemeClr val="accent3">
            <a:hueOff val="-9280052"/>
            <a:satOff val="77323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 dirty="0"/>
            <a:t>Verwarmen</a:t>
          </a:r>
          <a:r>
            <a:rPr lang="nl-NL" sz="2200" kern="1200" dirty="0">
              <a:latin typeface="Inter"/>
            </a:rPr>
            <a:t> </a:t>
          </a:r>
          <a:r>
            <a:rPr lang="nl-NL" sz="2200" kern="1200" dirty="0"/>
            <a:t> en koelen</a:t>
          </a:r>
        </a:p>
      </dsp:txBody>
      <dsp:txXfrm>
        <a:off x="1652020" y="3792594"/>
        <a:ext cx="2259489" cy="964759"/>
      </dsp:txXfrm>
    </dsp:sp>
    <dsp:sp modelId="{8670E423-4BA4-43AA-87E5-A3633CE88631}">
      <dsp:nvSpPr>
        <dsp:cNvPr id="0" name=""/>
        <dsp:cNvSpPr/>
      </dsp:nvSpPr>
      <dsp:spPr>
        <a:xfrm>
          <a:off x="4069545" y="3740403"/>
          <a:ext cx="1058449" cy="10691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1D51E-E20C-480B-B9B9-C7B3B4A00C36}">
      <dsp:nvSpPr>
        <dsp:cNvPr id="0" name=""/>
        <dsp:cNvSpPr/>
      </dsp:nvSpPr>
      <dsp:spPr>
        <a:xfrm>
          <a:off x="821696" y="2426"/>
          <a:ext cx="2339324" cy="161179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4C7F9-A912-4352-BB2C-D0F35558CEE8}">
      <dsp:nvSpPr>
        <dsp:cNvPr id="0" name=""/>
        <dsp:cNvSpPr/>
      </dsp:nvSpPr>
      <dsp:spPr>
        <a:xfrm>
          <a:off x="821696" y="1614220"/>
          <a:ext cx="2339324" cy="86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Isolatiewokkels</a:t>
          </a:r>
        </a:p>
      </dsp:txBody>
      <dsp:txXfrm>
        <a:off x="821696" y="1614220"/>
        <a:ext cx="2339324" cy="867889"/>
      </dsp:txXfrm>
    </dsp:sp>
    <dsp:sp modelId="{A0C5F479-ED8D-4623-A7CC-27F79AE41D2A}">
      <dsp:nvSpPr>
        <dsp:cNvPr id="0" name=""/>
        <dsp:cNvSpPr/>
      </dsp:nvSpPr>
      <dsp:spPr>
        <a:xfrm>
          <a:off x="3395051" y="2426"/>
          <a:ext cx="2339324" cy="1611794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98EBF-7334-4047-998E-47E33FEABB81}">
      <dsp:nvSpPr>
        <dsp:cNvPr id="0" name=""/>
        <dsp:cNvSpPr/>
      </dsp:nvSpPr>
      <dsp:spPr>
        <a:xfrm>
          <a:off x="3395051" y="1614220"/>
          <a:ext cx="2339324" cy="86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Isolatiematrassen</a:t>
          </a:r>
        </a:p>
      </dsp:txBody>
      <dsp:txXfrm>
        <a:off x="3395051" y="1614220"/>
        <a:ext cx="2339324" cy="867889"/>
      </dsp:txXfrm>
    </dsp:sp>
    <dsp:sp modelId="{B7433BC8-8C87-41DB-A566-CD9AF96C288E}">
      <dsp:nvSpPr>
        <dsp:cNvPr id="0" name=""/>
        <dsp:cNvSpPr/>
      </dsp:nvSpPr>
      <dsp:spPr>
        <a:xfrm>
          <a:off x="5968406" y="2426"/>
          <a:ext cx="2339324" cy="1611794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7DDDE-4301-484F-A745-A7A922E6C489}">
      <dsp:nvSpPr>
        <dsp:cNvPr id="0" name=""/>
        <dsp:cNvSpPr/>
      </dsp:nvSpPr>
      <dsp:spPr>
        <a:xfrm>
          <a:off x="5968406" y="1614220"/>
          <a:ext cx="2339324" cy="86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Schelpen</a:t>
          </a:r>
        </a:p>
      </dsp:txBody>
      <dsp:txXfrm>
        <a:off x="5968406" y="1614220"/>
        <a:ext cx="2339324" cy="867889"/>
      </dsp:txXfrm>
    </dsp:sp>
    <dsp:sp modelId="{4B41673B-5EE8-4D6E-8536-1FC4213A50C1}">
      <dsp:nvSpPr>
        <dsp:cNvPr id="0" name=""/>
        <dsp:cNvSpPr/>
      </dsp:nvSpPr>
      <dsp:spPr>
        <a:xfrm>
          <a:off x="821696" y="2716042"/>
          <a:ext cx="2339324" cy="1611794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BE1F5-EE7B-4AC9-8DEC-732C368C947E}">
      <dsp:nvSpPr>
        <dsp:cNvPr id="0" name=""/>
        <dsp:cNvSpPr/>
      </dsp:nvSpPr>
      <dsp:spPr>
        <a:xfrm>
          <a:off x="821696" y="4327836"/>
          <a:ext cx="2339324" cy="86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Bodemfolie</a:t>
          </a:r>
        </a:p>
      </dsp:txBody>
      <dsp:txXfrm>
        <a:off x="821696" y="4327836"/>
        <a:ext cx="2339324" cy="867889"/>
      </dsp:txXfrm>
    </dsp:sp>
    <dsp:sp modelId="{91ED7D03-B981-4D63-8BC5-F68C2218609C}">
      <dsp:nvSpPr>
        <dsp:cNvPr id="0" name=""/>
        <dsp:cNvSpPr/>
      </dsp:nvSpPr>
      <dsp:spPr>
        <a:xfrm>
          <a:off x="3395051" y="2716042"/>
          <a:ext cx="2339324" cy="1611794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63C32-9AF8-49B9-BECA-DF8214F0287F}">
      <dsp:nvSpPr>
        <dsp:cNvPr id="0" name=""/>
        <dsp:cNvSpPr/>
      </dsp:nvSpPr>
      <dsp:spPr>
        <a:xfrm>
          <a:off x="3395051" y="4327836"/>
          <a:ext cx="2339324" cy="86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EPS parels</a:t>
          </a:r>
        </a:p>
      </dsp:txBody>
      <dsp:txXfrm>
        <a:off x="3395051" y="4327836"/>
        <a:ext cx="2339324" cy="867889"/>
      </dsp:txXfrm>
    </dsp:sp>
    <dsp:sp modelId="{DA15E6D8-095C-4763-A129-D89419E57C45}">
      <dsp:nvSpPr>
        <dsp:cNvPr id="0" name=""/>
        <dsp:cNvSpPr/>
      </dsp:nvSpPr>
      <dsp:spPr>
        <a:xfrm>
          <a:off x="5968406" y="2716042"/>
          <a:ext cx="2339324" cy="1611794"/>
        </a:xfrm>
        <a:prstGeom prst="roundRect">
          <a:avLst/>
        </a:prstGeom>
        <a:blipFill dpi="0"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7608" b="760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F06D1-643B-48FA-B14E-197B2B80BC45}">
      <dsp:nvSpPr>
        <dsp:cNvPr id="0" name=""/>
        <dsp:cNvSpPr/>
      </dsp:nvSpPr>
      <dsp:spPr>
        <a:xfrm>
          <a:off x="5968406" y="4327836"/>
          <a:ext cx="2339324" cy="867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900" kern="1200">
            <a:highlight>
              <a:srgbClr val="FFFF00"/>
            </a:highlight>
          </a:endParaRPr>
        </a:p>
      </dsp:txBody>
      <dsp:txXfrm>
        <a:off x="5968406" y="4327836"/>
        <a:ext cx="2339324" cy="86788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1D51E-E20C-480B-B9B9-C7B3B4A00C36}">
      <dsp:nvSpPr>
        <dsp:cNvPr id="0" name=""/>
        <dsp:cNvSpPr/>
      </dsp:nvSpPr>
      <dsp:spPr>
        <a:xfrm>
          <a:off x="478485" y="1398"/>
          <a:ext cx="2426345" cy="167175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4C7F9-A912-4352-BB2C-D0F35558CEE8}">
      <dsp:nvSpPr>
        <dsp:cNvPr id="0" name=""/>
        <dsp:cNvSpPr/>
      </dsp:nvSpPr>
      <dsp:spPr>
        <a:xfrm>
          <a:off x="478485" y="1673151"/>
          <a:ext cx="2426345" cy="90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Thermoskussens</a:t>
          </a:r>
          <a:r>
            <a:rPr lang="nl-NL" sz="2000" kern="1200" dirty="0">
              <a:highlight>
                <a:srgbClr val="FFFF00"/>
              </a:highlight>
            </a:rPr>
            <a:t> </a:t>
          </a:r>
        </a:p>
      </dsp:txBody>
      <dsp:txXfrm>
        <a:off x="478485" y="1673151"/>
        <a:ext cx="2426345" cy="900174"/>
      </dsp:txXfrm>
    </dsp:sp>
    <dsp:sp modelId="{A0C5F479-ED8D-4623-A7CC-27F79AE41D2A}">
      <dsp:nvSpPr>
        <dsp:cNvPr id="0" name=""/>
        <dsp:cNvSpPr/>
      </dsp:nvSpPr>
      <dsp:spPr>
        <a:xfrm>
          <a:off x="3147567" y="1398"/>
          <a:ext cx="2426345" cy="1671752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98EBF-7334-4047-998E-47E33FEABB81}">
      <dsp:nvSpPr>
        <dsp:cNvPr id="0" name=""/>
        <dsp:cNvSpPr/>
      </dsp:nvSpPr>
      <dsp:spPr>
        <a:xfrm>
          <a:off x="3147567" y="1673151"/>
          <a:ext cx="2426345" cy="90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Prestatiefolie</a:t>
          </a:r>
        </a:p>
      </dsp:txBody>
      <dsp:txXfrm>
        <a:off x="3147567" y="1673151"/>
        <a:ext cx="2426345" cy="900174"/>
      </dsp:txXfrm>
    </dsp:sp>
    <dsp:sp modelId="{B7433BC8-8C87-41DB-A566-CD9AF96C288E}">
      <dsp:nvSpPr>
        <dsp:cNvPr id="0" name=""/>
        <dsp:cNvSpPr/>
      </dsp:nvSpPr>
      <dsp:spPr>
        <a:xfrm>
          <a:off x="5816649" y="1398"/>
          <a:ext cx="2426345" cy="1671752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7DDDE-4301-484F-A745-A7A922E6C489}">
      <dsp:nvSpPr>
        <dsp:cNvPr id="0" name=""/>
        <dsp:cNvSpPr/>
      </dsp:nvSpPr>
      <dsp:spPr>
        <a:xfrm>
          <a:off x="5816649" y="1673151"/>
          <a:ext cx="2426345" cy="90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/>
            <a:t>Minerale wol</a:t>
          </a:r>
          <a:r>
            <a:rPr lang="nl-NL" sz="2000" kern="1200" dirty="0">
              <a:highlight>
                <a:srgbClr val="FFFF00"/>
              </a:highlight>
            </a:rPr>
            <a:t> </a:t>
          </a:r>
        </a:p>
      </dsp:txBody>
      <dsp:txXfrm>
        <a:off x="5816649" y="1673151"/>
        <a:ext cx="2426345" cy="900174"/>
      </dsp:txXfrm>
    </dsp:sp>
    <dsp:sp modelId="{4B41673B-5EE8-4D6E-8536-1FC4213A50C1}">
      <dsp:nvSpPr>
        <dsp:cNvPr id="0" name=""/>
        <dsp:cNvSpPr/>
      </dsp:nvSpPr>
      <dsp:spPr>
        <a:xfrm>
          <a:off x="478485" y="2815959"/>
          <a:ext cx="2426345" cy="1671752"/>
        </a:xfrm>
        <a:prstGeom prst="round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BE1F5-EE7B-4AC9-8DEC-732C368C947E}">
      <dsp:nvSpPr>
        <dsp:cNvPr id="0" name=""/>
        <dsp:cNvSpPr/>
      </dsp:nvSpPr>
      <dsp:spPr>
        <a:xfrm>
          <a:off x="478485" y="4487711"/>
          <a:ext cx="2426345" cy="90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 err="1"/>
            <a:t>Opencellig</a:t>
          </a:r>
          <a:r>
            <a:rPr lang="nl-NL" sz="2000" kern="1200" dirty="0"/>
            <a:t> PUR</a:t>
          </a:r>
        </a:p>
      </dsp:txBody>
      <dsp:txXfrm>
        <a:off x="478485" y="4487711"/>
        <a:ext cx="2426345" cy="900174"/>
      </dsp:txXfrm>
    </dsp:sp>
    <dsp:sp modelId="{91ED7D03-B981-4D63-8BC5-F68C2218609C}">
      <dsp:nvSpPr>
        <dsp:cNvPr id="0" name=""/>
        <dsp:cNvSpPr/>
      </dsp:nvSpPr>
      <dsp:spPr>
        <a:xfrm>
          <a:off x="3147567" y="2815959"/>
          <a:ext cx="2426345" cy="1671752"/>
        </a:xfrm>
        <a:prstGeom prst="round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163C32-9AF8-49B9-BECA-DF8214F0287F}">
      <dsp:nvSpPr>
        <dsp:cNvPr id="0" name=""/>
        <dsp:cNvSpPr/>
      </dsp:nvSpPr>
      <dsp:spPr>
        <a:xfrm>
          <a:off x="3147567" y="4487711"/>
          <a:ext cx="2426345" cy="90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 err="1"/>
            <a:t>Geslotencellig</a:t>
          </a:r>
          <a:r>
            <a:rPr lang="nl-NL" sz="2000" kern="1200" dirty="0"/>
            <a:t> PUR </a:t>
          </a:r>
        </a:p>
      </dsp:txBody>
      <dsp:txXfrm>
        <a:off x="3147567" y="4487711"/>
        <a:ext cx="2426345" cy="900174"/>
      </dsp:txXfrm>
    </dsp:sp>
    <dsp:sp modelId="{ADB9D216-C98E-4857-A651-8117AA498C21}">
      <dsp:nvSpPr>
        <dsp:cNvPr id="0" name=""/>
        <dsp:cNvSpPr/>
      </dsp:nvSpPr>
      <dsp:spPr>
        <a:xfrm>
          <a:off x="5816649" y="2815959"/>
          <a:ext cx="2426345" cy="1671752"/>
        </a:xfrm>
        <a:prstGeom prst="roundRect">
          <a:avLst/>
        </a:prstGeom>
        <a:blipFill rotWithShape="1">
          <a:blip xmlns:r="http://schemas.openxmlformats.org/officeDocument/2006/relationships" r:embed="rId6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57B3A-7989-44F0-9291-B956A87A5C50}">
      <dsp:nvSpPr>
        <dsp:cNvPr id="0" name=""/>
        <dsp:cNvSpPr/>
      </dsp:nvSpPr>
      <dsp:spPr>
        <a:xfrm>
          <a:off x="5816649" y="4487711"/>
          <a:ext cx="2426345" cy="900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000" kern="1200" dirty="0">
            <a:highlight>
              <a:srgbClr val="FFFF00"/>
            </a:highlight>
          </a:endParaRPr>
        </a:p>
      </dsp:txBody>
      <dsp:txXfrm>
        <a:off x="5816649" y="4487711"/>
        <a:ext cx="2426345" cy="9001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B2030-3D0D-405E-A8BD-5E16AFAFEB80}">
      <dsp:nvSpPr>
        <dsp:cNvPr id="0" name=""/>
        <dsp:cNvSpPr/>
      </dsp:nvSpPr>
      <dsp:spPr>
        <a:xfrm>
          <a:off x="1494" y="63400"/>
          <a:ext cx="2371441" cy="1633923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D78E8-2FD5-4834-B693-90B3CC3E0662}">
      <dsp:nvSpPr>
        <dsp:cNvPr id="0" name=""/>
        <dsp:cNvSpPr/>
      </dsp:nvSpPr>
      <dsp:spPr>
        <a:xfrm>
          <a:off x="1494" y="1697323"/>
          <a:ext cx="2371441" cy="87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Schuin dakisolatie binnenzijde</a:t>
          </a:r>
        </a:p>
      </dsp:txBody>
      <dsp:txXfrm>
        <a:off x="1494" y="1697323"/>
        <a:ext cx="2371441" cy="879804"/>
      </dsp:txXfrm>
    </dsp:sp>
    <dsp:sp modelId="{BD309498-5D9F-48AB-B203-CA53F4431C54}">
      <dsp:nvSpPr>
        <dsp:cNvPr id="0" name=""/>
        <dsp:cNvSpPr/>
      </dsp:nvSpPr>
      <dsp:spPr>
        <a:xfrm>
          <a:off x="2610180" y="63400"/>
          <a:ext cx="2371441" cy="1633923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B9A47-E070-42C1-A69E-BE01A841BE50}">
      <dsp:nvSpPr>
        <dsp:cNvPr id="0" name=""/>
        <dsp:cNvSpPr/>
      </dsp:nvSpPr>
      <dsp:spPr>
        <a:xfrm>
          <a:off x="2610180" y="1697323"/>
          <a:ext cx="2371441" cy="87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Schuin dakisolatie buitenzijde</a:t>
          </a:r>
        </a:p>
      </dsp:txBody>
      <dsp:txXfrm>
        <a:off x="2610180" y="1697323"/>
        <a:ext cx="2371441" cy="879804"/>
      </dsp:txXfrm>
    </dsp:sp>
    <dsp:sp modelId="{C64F6161-39FC-41EF-8832-295768861830}">
      <dsp:nvSpPr>
        <dsp:cNvPr id="0" name=""/>
        <dsp:cNvSpPr/>
      </dsp:nvSpPr>
      <dsp:spPr>
        <a:xfrm>
          <a:off x="5218865" y="63400"/>
          <a:ext cx="2371441" cy="1633923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4BA23-1ADC-43AA-8407-31D1B0C5E43B}">
      <dsp:nvSpPr>
        <dsp:cNvPr id="0" name=""/>
        <dsp:cNvSpPr/>
      </dsp:nvSpPr>
      <dsp:spPr>
        <a:xfrm>
          <a:off x="5218865" y="1697323"/>
          <a:ext cx="2371441" cy="87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Plat dakisolatie binnenzijde</a:t>
          </a:r>
        </a:p>
      </dsp:txBody>
      <dsp:txXfrm>
        <a:off x="5218865" y="1697323"/>
        <a:ext cx="2371441" cy="879804"/>
      </dsp:txXfrm>
    </dsp:sp>
    <dsp:sp modelId="{019AE387-53AD-410E-B5F3-19D7001F29A2}">
      <dsp:nvSpPr>
        <dsp:cNvPr id="0" name=""/>
        <dsp:cNvSpPr/>
      </dsp:nvSpPr>
      <dsp:spPr>
        <a:xfrm>
          <a:off x="1305837" y="2814272"/>
          <a:ext cx="2371441" cy="1633923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D3880-E711-4B0E-B50E-9339C9099D27}">
      <dsp:nvSpPr>
        <dsp:cNvPr id="0" name=""/>
        <dsp:cNvSpPr/>
      </dsp:nvSpPr>
      <dsp:spPr>
        <a:xfrm>
          <a:off x="1305837" y="4448195"/>
          <a:ext cx="2371441" cy="87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Plat dakisolatie buitenzijde</a:t>
          </a:r>
          <a:r>
            <a:rPr lang="nl-NL" sz="1800" kern="1200" dirty="0">
              <a:latin typeface="Inter"/>
            </a:rPr>
            <a:t> </a:t>
          </a:r>
          <a:endParaRPr lang="nl-NL" sz="1800" kern="1200" dirty="0"/>
        </a:p>
      </dsp:txBody>
      <dsp:txXfrm>
        <a:off x="1305837" y="4448195"/>
        <a:ext cx="2371441" cy="879804"/>
      </dsp:txXfrm>
    </dsp:sp>
    <dsp:sp modelId="{1E800C88-7634-422A-B1BA-2DD636088EBE}">
      <dsp:nvSpPr>
        <dsp:cNvPr id="0" name=""/>
        <dsp:cNvSpPr/>
      </dsp:nvSpPr>
      <dsp:spPr>
        <a:xfrm>
          <a:off x="3914522" y="2814272"/>
          <a:ext cx="2371441" cy="1633923"/>
        </a:xfrm>
        <a:prstGeom prst="round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94B73-704B-4CE1-A43A-CB8DE3E03A3D}">
      <dsp:nvSpPr>
        <dsp:cNvPr id="0" name=""/>
        <dsp:cNvSpPr/>
      </dsp:nvSpPr>
      <dsp:spPr>
        <a:xfrm>
          <a:off x="3914522" y="4448195"/>
          <a:ext cx="2371441" cy="87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Zoldervloerisolatie</a:t>
          </a:r>
        </a:p>
      </dsp:txBody>
      <dsp:txXfrm>
        <a:off x="3914522" y="4448195"/>
        <a:ext cx="2371441" cy="8798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B2030-3D0D-405E-A8BD-5E16AFAFEB80}">
      <dsp:nvSpPr>
        <dsp:cNvPr id="0" name=""/>
        <dsp:cNvSpPr/>
      </dsp:nvSpPr>
      <dsp:spPr>
        <a:xfrm>
          <a:off x="1494" y="63400"/>
          <a:ext cx="2371441" cy="1633923"/>
        </a:xfrm>
        <a:prstGeom prst="roundRect">
          <a:avLst/>
        </a:prstGeom>
        <a:blipFill>
          <a:blip xmlns:r="http://schemas.openxmlformats.org/officeDocument/2006/relationships" r:embed="rId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D78E8-2FD5-4834-B693-90B3CC3E0662}">
      <dsp:nvSpPr>
        <dsp:cNvPr id="0" name=""/>
        <dsp:cNvSpPr/>
      </dsp:nvSpPr>
      <dsp:spPr>
        <a:xfrm>
          <a:off x="1494" y="1697323"/>
          <a:ext cx="2371441" cy="87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tx1">
                  <a:lumMod val="25000"/>
                  <a:lumOff val="75000"/>
                </a:schemeClr>
              </a:solidFill>
            </a:rPr>
            <a:t>Schuin dakisolatie binnenzijde</a:t>
          </a:r>
        </a:p>
      </dsp:txBody>
      <dsp:txXfrm>
        <a:off x="1494" y="1697323"/>
        <a:ext cx="2371441" cy="879804"/>
      </dsp:txXfrm>
    </dsp:sp>
    <dsp:sp modelId="{BD309498-5D9F-48AB-B203-CA53F4431C54}">
      <dsp:nvSpPr>
        <dsp:cNvPr id="0" name=""/>
        <dsp:cNvSpPr/>
      </dsp:nvSpPr>
      <dsp:spPr>
        <a:xfrm>
          <a:off x="2610180" y="63400"/>
          <a:ext cx="2371441" cy="1633923"/>
        </a:xfrm>
        <a:prstGeom prst="roundRect">
          <a:avLst/>
        </a:prstGeom>
        <a:blipFill rotWithShape="1">
          <a:blip xmlns:r="http://schemas.openxmlformats.org/officeDocument/2006/relationships" r:embed="rId2">
            <a:alphaModFix amt="20000"/>
            <a:grayscl/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5B9A47-E070-42C1-A69E-BE01A841BE50}">
      <dsp:nvSpPr>
        <dsp:cNvPr id="0" name=""/>
        <dsp:cNvSpPr/>
      </dsp:nvSpPr>
      <dsp:spPr>
        <a:xfrm>
          <a:off x="2610180" y="1697323"/>
          <a:ext cx="2371441" cy="87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bg1">
                  <a:lumMod val="75000"/>
                </a:schemeClr>
              </a:solidFill>
            </a:rPr>
            <a:t>Schuin dakisolatie buitenzijde</a:t>
          </a:r>
        </a:p>
      </dsp:txBody>
      <dsp:txXfrm>
        <a:off x="2610180" y="1697323"/>
        <a:ext cx="2371441" cy="879804"/>
      </dsp:txXfrm>
    </dsp:sp>
    <dsp:sp modelId="{C64F6161-39FC-41EF-8832-295768861830}">
      <dsp:nvSpPr>
        <dsp:cNvPr id="0" name=""/>
        <dsp:cNvSpPr/>
      </dsp:nvSpPr>
      <dsp:spPr>
        <a:xfrm>
          <a:off x="5218865" y="63400"/>
          <a:ext cx="2371441" cy="1633923"/>
        </a:xfrm>
        <a:prstGeom prst="roundRect">
          <a:avLst/>
        </a:prstGeom>
        <a:blipFill>
          <a:blip xmlns:r="http://schemas.openxmlformats.org/officeDocument/2006/relationships"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4BA23-1ADC-43AA-8407-31D1B0C5E43B}">
      <dsp:nvSpPr>
        <dsp:cNvPr id="0" name=""/>
        <dsp:cNvSpPr/>
      </dsp:nvSpPr>
      <dsp:spPr>
        <a:xfrm>
          <a:off x="5218865" y="1697323"/>
          <a:ext cx="2371441" cy="87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bg1">
                  <a:lumMod val="75000"/>
                </a:schemeClr>
              </a:solidFill>
            </a:rPr>
            <a:t>Plat dakisolatie binnenzijde</a:t>
          </a:r>
        </a:p>
      </dsp:txBody>
      <dsp:txXfrm>
        <a:off x="5218865" y="1697323"/>
        <a:ext cx="2371441" cy="879804"/>
      </dsp:txXfrm>
    </dsp:sp>
    <dsp:sp modelId="{019AE387-53AD-410E-B5F3-19D7001F29A2}">
      <dsp:nvSpPr>
        <dsp:cNvPr id="0" name=""/>
        <dsp:cNvSpPr/>
      </dsp:nvSpPr>
      <dsp:spPr>
        <a:xfrm>
          <a:off x="1305837" y="2814272"/>
          <a:ext cx="2371441" cy="1633923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D3880-E711-4B0E-B50E-9339C9099D27}">
      <dsp:nvSpPr>
        <dsp:cNvPr id="0" name=""/>
        <dsp:cNvSpPr/>
      </dsp:nvSpPr>
      <dsp:spPr>
        <a:xfrm>
          <a:off x="1305837" y="4448195"/>
          <a:ext cx="2371441" cy="87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Plat dakisolatie buitenzijde</a:t>
          </a:r>
          <a:r>
            <a:rPr lang="nl-NL" sz="1800" kern="1200" dirty="0">
              <a:latin typeface="Inter"/>
            </a:rPr>
            <a:t> </a:t>
          </a:r>
          <a:endParaRPr lang="nl-NL" sz="1800" kern="1200" dirty="0"/>
        </a:p>
      </dsp:txBody>
      <dsp:txXfrm>
        <a:off x="1305837" y="4448195"/>
        <a:ext cx="2371441" cy="879804"/>
      </dsp:txXfrm>
    </dsp:sp>
    <dsp:sp modelId="{1E800C88-7634-422A-B1BA-2DD636088EBE}">
      <dsp:nvSpPr>
        <dsp:cNvPr id="0" name=""/>
        <dsp:cNvSpPr/>
      </dsp:nvSpPr>
      <dsp:spPr>
        <a:xfrm>
          <a:off x="3914522" y="2814272"/>
          <a:ext cx="2371441" cy="1633923"/>
        </a:xfrm>
        <a:prstGeom prst="roundRect">
          <a:avLst/>
        </a:prstGeom>
        <a:blipFill rotWithShape="1">
          <a:blip xmlns:r="http://schemas.openxmlformats.org/officeDocument/2006/relationships" r:embed="rId5">
            <a:grayscl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94B73-704B-4CE1-A43A-CB8DE3E03A3D}">
      <dsp:nvSpPr>
        <dsp:cNvPr id="0" name=""/>
        <dsp:cNvSpPr/>
      </dsp:nvSpPr>
      <dsp:spPr>
        <a:xfrm>
          <a:off x="3914522" y="4448195"/>
          <a:ext cx="2371441" cy="8798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bg1">
                  <a:lumMod val="75000"/>
                </a:schemeClr>
              </a:solidFill>
            </a:rPr>
            <a:t>Zoldervloerisolatie</a:t>
          </a:r>
        </a:p>
      </dsp:txBody>
      <dsp:txXfrm>
        <a:off x="3914522" y="4448195"/>
        <a:ext cx="2371441" cy="87980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88399-B923-4741-8399-2D2A68BDA370}">
      <dsp:nvSpPr>
        <dsp:cNvPr id="0" name=""/>
        <dsp:cNvSpPr/>
      </dsp:nvSpPr>
      <dsp:spPr>
        <a:xfrm>
          <a:off x="0" y="0"/>
          <a:ext cx="9064101" cy="3672000"/>
        </a:xfrm>
        <a:prstGeom prst="rightArrow">
          <a:avLst/>
        </a:prstGeom>
        <a:solidFill>
          <a:srgbClr val="D2E9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C1F42-864D-49E3-93F7-3F094DCBE97E}">
      <dsp:nvSpPr>
        <dsp:cNvPr id="0" name=""/>
        <dsp:cNvSpPr/>
      </dsp:nvSpPr>
      <dsp:spPr>
        <a:xfrm>
          <a:off x="5973543" y="2937947"/>
          <a:ext cx="2184147" cy="91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/>
            <a:t>Redelijke Dakisolatie</a:t>
          </a:r>
          <a:br>
            <a:rPr lang="nl-NL" sz="1800" kern="1200" dirty="0"/>
          </a:br>
          <a:r>
            <a:rPr lang="nl-NL" sz="1800" kern="1200" dirty="0"/>
            <a:t>Rc 2,5</a:t>
          </a:r>
        </a:p>
      </dsp:txBody>
      <dsp:txXfrm>
        <a:off x="5973543" y="2937947"/>
        <a:ext cx="2184147" cy="918000"/>
      </dsp:txXfrm>
    </dsp:sp>
    <dsp:sp modelId="{2A11227A-1245-4577-AA9E-D5055D5A8E1B}">
      <dsp:nvSpPr>
        <dsp:cNvPr id="0" name=""/>
        <dsp:cNvSpPr/>
      </dsp:nvSpPr>
      <dsp:spPr>
        <a:xfrm>
          <a:off x="5973543" y="918347"/>
          <a:ext cx="2184147" cy="18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0" kern="1200" dirty="0"/>
            <a:t>Vanaf </a:t>
          </a:r>
          <a:r>
            <a:rPr lang="nl-NL" sz="2400" b="1" kern="1200" dirty="0"/>
            <a:t>1990</a:t>
          </a:r>
        </a:p>
      </dsp:txBody>
      <dsp:txXfrm>
        <a:off x="5973543" y="918347"/>
        <a:ext cx="2184147" cy="1836000"/>
      </dsp:txXfrm>
    </dsp:sp>
    <dsp:sp modelId="{186AF9E6-2B1B-44EA-9256-F9D9ED3D4FB1}">
      <dsp:nvSpPr>
        <dsp:cNvPr id="0" name=""/>
        <dsp:cNvSpPr/>
      </dsp:nvSpPr>
      <dsp:spPr>
        <a:xfrm>
          <a:off x="3352566" y="2937947"/>
          <a:ext cx="2184147" cy="91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/>
            <a:t>Matige Dakisolatie Rc 1,3</a:t>
          </a:r>
        </a:p>
      </dsp:txBody>
      <dsp:txXfrm>
        <a:off x="3352566" y="2937947"/>
        <a:ext cx="2184147" cy="918000"/>
      </dsp:txXfrm>
    </dsp:sp>
    <dsp:sp modelId="{62E79943-195F-4FF0-AA96-10D918D0B762}">
      <dsp:nvSpPr>
        <dsp:cNvPr id="0" name=""/>
        <dsp:cNvSpPr/>
      </dsp:nvSpPr>
      <dsp:spPr>
        <a:xfrm>
          <a:off x="3352566" y="918347"/>
          <a:ext cx="2184147" cy="18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0" kern="1200" dirty="0"/>
            <a:t>Vanaf </a:t>
          </a:r>
          <a:r>
            <a:rPr lang="nl-NL" sz="2400" b="1" kern="1200" dirty="0"/>
            <a:t>1975</a:t>
          </a:r>
          <a:endParaRPr lang="nl-NL" sz="2400" b="0" kern="1200" dirty="0"/>
        </a:p>
      </dsp:txBody>
      <dsp:txXfrm>
        <a:off x="3352566" y="918347"/>
        <a:ext cx="2184147" cy="1836000"/>
      </dsp:txXfrm>
    </dsp:sp>
    <dsp:sp modelId="{A6884460-45D2-4007-A82E-288F4FFAAF54}">
      <dsp:nvSpPr>
        <dsp:cNvPr id="0" name=""/>
        <dsp:cNvSpPr/>
      </dsp:nvSpPr>
      <dsp:spPr>
        <a:xfrm>
          <a:off x="731589" y="2937947"/>
          <a:ext cx="2184147" cy="91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/>
            <a:t>Geen Dakisolatie</a:t>
          </a:r>
          <a:br>
            <a:rPr lang="nl-NL" sz="1800" kern="1200" dirty="0"/>
          </a:br>
          <a:endParaRPr lang="nl-NL" sz="1800" kern="1200" dirty="0"/>
        </a:p>
      </dsp:txBody>
      <dsp:txXfrm>
        <a:off x="731589" y="2937947"/>
        <a:ext cx="2184147" cy="918000"/>
      </dsp:txXfrm>
    </dsp:sp>
    <dsp:sp modelId="{871688EB-2FFE-4386-8F78-0CA4BC70AC5F}">
      <dsp:nvSpPr>
        <dsp:cNvPr id="0" name=""/>
        <dsp:cNvSpPr/>
      </dsp:nvSpPr>
      <dsp:spPr>
        <a:xfrm>
          <a:off x="731589" y="918347"/>
          <a:ext cx="2184147" cy="183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3840" rIns="0" bIns="2438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b="0" kern="1200" dirty="0"/>
            <a:t>Tot </a:t>
          </a:r>
          <a:r>
            <a:rPr lang="nl-NL" sz="2400" b="1" kern="1200" dirty="0"/>
            <a:t>1975</a:t>
          </a:r>
          <a:endParaRPr lang="nl-NL" sz="2400" kern="1200" dirty="0"/>
        </a:p>
      </dsp:txBody>
      <dsp:txXfrm>
        <a:off x="731589" y="918347"/>
        <a:ext cx="2184147" cy="1836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9FB9A6-AB65-4BB8-A1D9-737BA1575C67}">
      <dsp:nvSpPr>
        <dsp:cNvPr id="0" name=""/>
        <dsp:cNvSpPr/>
      </dsp:nvSpPr>
      <dsp:spPr>
        <a:xfrm>
          <a:off x="3048787" y="201874"/>
          <a:ext cx="3719451" cy="2036743"/>
        </a:xfrm>
        <a:prstGeom prst="roundRect">
          <a:avLst/>
        </a:prstGeom>
        <a:solidFill>
          <a:srgbClr val="D2E9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tx1"/>
              </a:solidFill>
            </a:rPr>
            <a:t>Warm dak isolatie</a:t>
          </a:r>
        </a:p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tx1"/>
              </a:solidFill>
            </a:rPr>
            <a:t>€ 40,-</a:t>
          </a:r>
          <a:r>
            <a:rPr lang="nl-NL" sz="1800" kern="1200" dirty="0">
              <a:solidFill>
                <a:schemeClr val="tx1"/>
              </a:solidFill>
              <a:latin typeface="Inter"/>
            </a:rPr>
            <a:t> </a:t>
          </a:r>
          <a:r>
            <a:rPr lang="nl-NL" sz="1800" kern="1200" dirty="0">
              <a:solidFill>
                <a:schemeClr val="tx1"/>
              </a:solidFill>
            </a:rPr>
            <a:t> tot € 90,- per m²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tx1"/>
              </a:solidFill>
            </a:rPr>
            <a:t>Bij vernieuwen dakbedekking</a:t>
          </a:r>
        </a:p>
      </dsp:txBody>
      <dsp:txXfrm>
        <a:off x="3148213" y="301300"/>
        <a:ext cx="3520599" cy="1837891"/>
      </dsp:txXfrm>
    </dsp:sp>
    <dsp:sp modelId="{7B8E5E92-B906-4B42-B349-38D9844A9E4E}">
      <dsp:nvSpPr>
        <dsp:cNvPr id="0" name=""/>
        <dsp:cNvSpPr/>
      </dsp:nvSpPr>
      <dsp:spPr>
        <a:xfrm>
          <a:off x="-40414" y="201874"/>
          <a:ext cx="2974961" cy="2036743"/>
        </a:xfrm>
        <a:prstGeom prst="round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93" t="7594" r="-3180" b="-1446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52609-BD72-4F87-92EF-6787E3524E0A}">
      <dsp:nvSpPr>
        <dsp:cNvPr id="0" name=""/>
        <dsp:cNvSpPr/>
      </dsp:nvSpPr>
      <dsp:spPr>
        <a:xfrm>
          <a:off x="-3313" y="2574681"/>
          <a:ext cx="3046712" cy="2036743"/>
        </a:xfrm>
        <a:prstGeom prst="roundRect">
          <a:avLst/>
        </a:prstGeom>
        <a:solidFill>
          <a:srgbClr val="FFF9F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tx1"/>
              </a:solidFill>
            </a:rPr>
            <a:t>Omgekeerde dak constructie</a:t>
          </a:r>
          <a:r>
            <a:rPr lang="nl-NL" sz="1800" kern="1200" dirty="0">
              <a:solidFill>
                <a:schemeClr val="tx1"/>
              </a:solidFill>
              <a:latin typeface="Inter"/>
            </a:rPr>
            <a:t> </a:t>
          </a:r>
          <a:endParaRPr lang="nl-NL" sz="1800" kern="1200" dirty="0">
            <a:solidFill>
              <a:schemeClr val="tx1"/>
            </a:solidFill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tx1"/>
              </a:solidFill>
            </a:rPr>
            <a:t>€ 35,- tot € 50,- per m²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chemeClr val="tx1"/>
              </a:solidFill>
            </a:rPr>
            <a:t>Dakbedekking in goede staat</a:t>
          </a:r>
        </a:p>
      </dsp:txBody>
      <dsp:txXfrm>
        <a:off x="96113" y="2674107"/>
        <a:ext cx="2847860" cy="1837891"/>
      </dsp:txXfrm>
    </dsp:sp>
    <dsp:sp modelId="{EA9CBC36-63CE-4117-A7A8-1DFC8D0CEC2C}">
      <dsp:nvSpPr>
        <dsp:cNvPr id="0" name=""/>
        <dsp:cNvSpPr/>
      </dsp:nvSpPr>
      <dsp:spPr>
        <a:xfrm>
          <a:off x="3231838" y="2592441"/>
          <a:ext cx="3499300" cy="2036743"/>
        </a:xfrm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6" t="-3770" r="116" b="-1423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88399-B923-4741-8399-2D2A68BDA370}">
      <dsp:nvSpPr>
        <dsp:cNvPr id="0" name=""/>
        <dsp:cNvSpPr/>
      </dsp:nvSpPr>
      <dsp:spPr>
        <a:xfrm>
          <a:off x="0" y="1976093"/>
          <a:ext cx="8338367" cy="1415988"/>
        </a:xfrm>
        <a:prstGeom prst="rightArrow">
          <a:avLst/>
        </a:prstGeom>
        <a:solidFill>
          <a:srgbClr val="D2E9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2DE87-4759-43D5-8577-DE2162D3D6E4}">
      <dsp:nvSpPr>
        <dsp:cNvPr id="0" name=""/>
        <dsp:cNvSpPr/>
      </dsp:nvSpPr>
      <dsp:spPr>
        <a:xfrm>
          <a:off x="6074791" y="3080760"/>
          <a:ext cx="1429738" cy="50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kern="1200" dirty="0"/>
            <a:t>Drievoudig glas HR+++ U 0,6</a:t>
          </a:r>
        </a:p>
      </dsp:txBody>
      <dsp:txXfrm>
        <a:off x="6074791" y="3080760"/>
        <a:ext cx="1429738" cy="506250"/>
      </dsp:txXfrm>
    </dsp:sp>
    <dsp:sp modelId="{B9CDDFE2-8402-402C-A722-F34A2349D885}">
      <dsp:nvSpPr>
        <dsp:cNvPr id="0" name=""/>
        <dsp:cNvSpPr/>
      </dsp:nvSpPr>
      <dsp:spPr>
        <a:xfrm>
          <a:off x="6226780" y="2486760"/>
          <a:ext cx="1125760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1" kern="1200" dirty="0"/>
            <a:t>Nieuwbouw</a:t>
          </a:r>
        </a:p>
      </dsp:txBody>
      <dsp:txXfrm>
        <a:off x="6226780" y="2486760"/>
        <a:ext cx="1125760" cy="540000"/>
      </dsp:txXfrm>
    </dsp:sp>
    <dsp:sp modelId="{100C1F42-864D-49E3-93F7-3F094DCBE97E}">
      <dsp:nvSpPr>
        <dsp:cNvPr id="0" name=""/>
        <dsp:cNvSpPr/>
      </dsp:nvSpPr>
      <dsp:spPr>
        <a:xfrm>
          <a:off x="4723878" y="3080760"/>
          <a:ext cx="1125760" cy="50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kern="1200" dirty="0"/>
            <a:t>HR++ glas </a:t>
          </a:r>
          <a:br>
            <a:rPr lang="nl-NL" sz="1200" kern="1200" dirty="0"/>
          </a:br>
          <a:r>
            <a:rPr lang="nl-NL" sz="1200" kern="1200" dirty="0"/>
            <a:t>U 1,1</a:t>
          </a:r>
        </a:p>
      </dsp:txBody>
      <dsp:txXfrm>
        <a:off x="4723878" y="3080760"/>
        <a:ext cx="1125760" cy="506250"/>
      </dsp:txXfrm>
    </dsp:sp>
    <dsp:sp modelId="{2A11227A-1245-4577-AA9E-D5055D5A8E1B}">
      <dsp:nvSpPr>
        <dsp:cNvPr id="0" name=""/>
        <dsp:cNvSpPr/>
      </dsp:nvSpPr>
      <dsp:spPr>
        <a:xfrm>
          <a:off x="4723878" y="2486760"/>
          <a:ext cx="1125760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0" kern="1200" dirty="0"/>
            <a:t>Vanaf </a:t>
          </a:r>
          <a:r>
            <a:rPr lang="nl-NL" sz="1500" b="1" kern="1200" dirty="0"/>
            <a:t>2008</a:t>
          </a:r>
        </a:p>
      </dsp:txBody>
      <dsp:txXfrm>
        <a:off x="4723878" y="2486760"/>
        <a:ext cx="1125760" cy="540000"/>
      </dsp:txXfrm>
    </dsp:sp>
    <dsp:sp modelId="{186AF9E6-2B1B-44EA-9256-F9D9ED3D4FB1}">
      <dsp:nvSpPr>
        <dsp:cNvPr id="0" name=""/>
        <dsp:cNvSpPr/>
      </dsp:nvSpPr>
      <dsp:spPr>
        <a:xfrm>
          <a:off x="3372965" y="3080760"/>
          <a:ext cx="1125760" cy="50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kern="1200" dirty="0"/>
            <a:t>HR glas</a:t>
          </a:r>
          <a:br>
            <a:rPr lang="nl-NL" sz="1200" kern="1200" dirty="0"/>
          </a:br>
          <a:r>
            <a:rPr lang="nl-NL" sz="1200" kern="1200" dirty="0"/>
            <a:t>U 1,7</a:t>
          </a:r>
        </a:p>
      </dsp:txBody>
      <dsp:txXfrm>
        <a:off x="3372965" y="3080760"/>
        <a:ext cx="1125760" cy="506250"/>
      </dsp:txXfrm>
    </dsp:sp>
    <dsp:sp modelId="{62E79943-195F-4FF0-AA96-10D918D0B762}">
      <dsp:nvSpPr>
        <dsp:cNvPr id="0" name=""/>
        <dsp:cNvSpPr/>
      </dsp:nvSpPr>
      <dsp:spPr>
        <a:xfrm>
          <a:off x="3372965" y="2486760"/>
          <a:ext cx="1125760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0" kern="1200" dirty="0"/>
            <a:t>Vanaf</a:t>
          </a:r>
          <a:r>
            <a:rPr lang="nl-NL" sz="1500" b="1" kern="1200" dirty="0"/>
            <a:t> 1996</a:t>
          </a:r>
        </a:p>
      </dsp:txBody>
      <dsp:txXfrm>
        <a:off x="3372965" y="2486760"/>
        <a:ext cx="1125760" cy="540000"/>
      </dsp:txXfrm>
    </dsp:sp>
    <dsp:sp modelId="{8B4087E6-27D1-4A20-9080-6AD9E3E66709}">
      <dsp:nvSpPr>
        <dsp:cNvPr id="0" name=""/>
        <dsp:cNvSpPr/>
      </dsp:nvSpPr>
      <dsp:spPr>
        <a:xfrm>
          <a:off x="2022051" y="3080760"/>
          <a:ext cx="1125760" cy="50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b="0" kern="1200" dirty="0"/>
            <a:t>Dubbelglas verplicht op etages</a:t>
          </a:r>
        </a:p>
      </dsp:txBody>
      <dsp:txXfrm>
        <a:off x="2022051" y="3080760"/>
        <a:ext cx="1125760" cy="506250"/>
      </dsp:txXfrm>
    </dsp:sp>
    <dsp:sp modelId="{48CFF8FD-BCA6-4B17-88D4-58168BAEAB35}">
      <dsp:nvSpPr>
        <dsp:cNvPr id="0" name=""/>
        <dsp:cNvSpPr/>
      </dsp:nvSpPr>
      <dsp:spPr>
        <a:xfrm>
          <a:off x="2022051" y="2486760"/>
          <a:ext cx="1125760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Vanaf </a:t>
          </a:r>
          <a:r>
            <a:rPr lang="nl-NL" sz="1500" b="1" kern="1200" dirty="0"/>
            <a:t>1992</a:t>
          </a:r>
        </a:p>
      </dsp:txBody>
      <dsp:txXfrm>
        <a:off x="2022051" y="2486760"/>
        <a:ext cx="1125760" cy="540000"/>
      </dsp:txXfrm>
    </dsp:sp>
    <dsp:sp modelId="{A6884460-45D2-4007-A82E-288F4FFAAF54}">
      <dsp:nvSpPr>
        <dsp:cNvPr id="0" name=""/>
        <dsp:cNvSpPr/>
      </dsp:nvSpPr>
      <dsp:spPr>
        <a:xfrm>
          <a:off x="671138" y="3080760"/>
          <a:ext cx="1125760" cy="506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200" kern="1200" dirty="0"/>
            <a:t>Dubbelglas</a:t>
          </a:r>
          <a:br>
            <a:rPr lang="nl-NL" sz="1200" kern="1200" dirty="0"/>
          </a:br>
          <a:r>
            <a:rPr lang="nl-NL" sz="1200" kern="1200" dirty="0"/>
            <a:t>U 3,0</a:t>
          </a:r>
        </a:p>
      </dsp:txBody>
      <dsp:txXfrm>
        <a:off x="671138" y="3080760"/>
        <a:ext cx="1125760" cy="506250"/>
      </dsp:txXfrm>
    </dsp:sp>
    <dsp:sp modelId="{871688EB-2FFE-4386-8F78-0CA4BC70AC5F}">
      <dsp:nvSpPr>
        <dsp:cNvPr id="0" name=""/>
        <dsp:cNvSpPr/>
      </dsp:nvSpPr>
      <dsp:spPr>
        <a:xfrm>
          <a:off x="671138" y="2486760"/>
          <a:ext cx="1125760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b="0" kern="1200" dirty="0"/>
            <a:t>Vanaf </a:t>
          </a:r>
          <a:r>
            <a:rPr lang="nl-NL" sz="1500" b="1" kern="1200" dirty="0"/>
            <a:t>1979</a:t>
          </a:r>
          <a:endParaRPr lang="nl-NL" sz="1500" kern="1200" dirty="0"/>
        </a:p>
      </dsp:txBody>
      <dsp:txXfrm>
        <a:off x="671138" y="2486760"/>
        <a:ext cx="1125760" cy="5400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9D725-6A90-4E0F-B6E0-68F2C2646A19}">
      <dsp:nvSpPr>
        <dsp:cNvPr id="0" name=""/>
        <dsp:cNvSpPr/>
      </dsp:nvSpPr>
      <dsp:spPr>
        <a:xfrm>
          <a:off x="779" y="1048649"/>
          <a:ext cx="2562265" cy="1765400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416D37-E6F4-4941-899A-65B2C5447707}">
      <dsp:nvSpPr>
        <dsp:cNvPr id="0" name=""/>
        <dsp:cNvSpPr/>
      </dsp:nvSpPr>
      <dsp:spPr>
        <a:xfrm>
          <a:off x="779" y="2814050"/>
          <a:ext cx="2562265" cy="95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Letters in de aluminium strip</a:t>
          </a:r>
        </a:p>
      </dsp:txBody>
      <dsp:txXfrm>
        <a:off x="779" y="2814050"/>
        <a:ext cx="2562265" cy="950600"/>
      </dsp:txXfrm>
    </dsp:sp>
    <dsp:sp modelId="{F6BD5C71-A576-41CF-9919-F792AE747C29}">
      <dsp:nvSpPr>
        <dsp:cNvPr id="0" name=""/>
        <dsp:cNvSpPr/>
      </dsp:nvSpPr>
      <dsp:spPr>
        <a:xfrm>
          <a:off x="2819379" y="1048649"/>
          <a:ext cx="3304553" cy="1765400"/>
        </a:xfrm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62" t="599" r="-2438" b="-59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42F8C-9467-452C-9B7C-2FFA3C56DDD1}">
      <dsp:nvSpPr>
        <dsp:cNvPr id="0" name=""/>
        <dsp:cNvSpPr/>
      </dsp:nvSpPr>
      <dsp:spPr>
        <a:xfrm>
          <a:off x="3190523" y="2814050"/>
          <a:ext cx="2562265" cy="95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Weerkaatsing van de vlam</a:t>
          </a:r>
        </a:p>
      </dsp:txBody>
      <dsp:txXfrm>
        <a:off x="3190523" y="2814050"/>
        <a:ext cx="2562265" cy="950600"/>
      </dsp:txXfrm>
    </dsp:sp>
    <dsp:sp modelId="{146E8759-98D6-4586-BDB8-E9492775D52C}">
      <dsp:nvSpPr>
        <dsp:cNvPr id="0" name=""/>
        <dsp:cNvSpPr/>
      </dsp:nvSpPr>
      <dsp:spPr>
        <a:xfrm>
          <a:off x="6380266" y="1048649"/>
          <a:ext cx="2562265" cy="1765400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1B5CF3-965D-4EE0-82CC-28361DEAD097}">
      <dsp:nvSpPr>
        <dsp:cNvPr id="0" name=""/>
        <dsp:cNvSpPr/>
      </dsp:nvSpPr>
      <dsp:spPr>
        <a:xfrm>
          <a:off x="6380266" y="2814050"/>
          <a:ext cx="2562265" cy="95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Ventilatieroosters</a:t>
          </a:r>
        </a:p>
      </dsp:txBody>
      <dsp:txXfrm>
        <a:off x="6380266" y="2814050"/>
        <a:ext cx="2562265" cy="9506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5EA89-A559-48CE-83D4-A580FFBACBC0}">
      <dsp:nvSpPr>
        <dsp:cNvPr id="0" name=""/>
        <dsp:cNvSpPr/>
      </dsp:nvSpPr>
      <dsp:spPr>
        <a:xfrm>
          <a:off x="2418" y="728209"/>
          <a:ext cx="3574057" cy="2462525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F8C30-CD74-4F1B-818E-199137B08AAA}">
      <dsp:nvSpPr>
        <dsp:cNvPr id="0" name=""/>
        <dsp:cNvSpPr/>
      </dsp:nvSpPr>
      <dsp:spPr>
        <a:xfrm>
          <a:off x="2418" y="3190734"/>
          <a:ext cx="3574057" cy="1325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Oud (voor 2006)</a:t>
          </a:r>
          <a:br>
            <a:rPr lang="nl-NL" sz="1400" kern="1200" dirty="0"/>
          </a:br>
          <a:br>
            <a:rPr lang="nl-NL" sz="1400" kern="1200" dirty="0"/>
          </a:br>
          <a:r>
            <a:rPr lang="nl-NL" sz="1400" kern="1200" dirty="0" err="1"/>
            <a:t>Energieslurper</a:t>
          </a:r>
          <a:br>
            <a:rPr lang="nl-NL" sz="1400" kern="1200" dirty="0"/>
          </a:br>
          <a:r>
            <a:rPr lang="nl-NL" sz="1400" kern="1200" dirty="0"/>
            <a:t>Wisselstroom</a:t>
          </a:r>
          <a:br>
            <a:rPr lang="nl-NL" sz="1400" kern="1200" dirty="0"/>
          </a:br>
          <a:r>
            <a:rPr lang="nl-NL" sz="1400" kern="1200" dirty="0"/>
            <a:t>Lawaaierig</a:t>
          </a:r>
          <a:br>
            <a:rPr lang="nl-NL" sz="1400" kern="1200" dirty="0"/>
          </a:br>
          <a:endParaRPr lang="nl-NL" sz="1400" kern="1200" dirty="0"/>
        </a:p>
      </dsp:txBody>
      <dsp:txXfrm>
        <a:off x="2418" y="3190734"/>
        <a:ext cx="3574057" cy="1325975"/>
      </dsp:txXfrm>
    </dsp:sp>
    <dsp:sp modelId="{B21D9E08-BD6D-4E20-960F-1C167F7244D4}">
      <dsp:nvSpPr>
        <dsp:cNvPr id="0" name=""/>
        <dsp:cNvSpPr/>
      </dsp:nvSpPr>
      <dsp:spPr>
        <a:xfrm>
          <a:off x="3934031" y="728209"/>
          <a:ext cx="3574057" cy="2462525"/>
        </a:xfrm>
        <a:prstGeom prst="round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4" t="-19163" r="-44" b="-83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6FEC0-E883-4341-9DC0-7F78FA0190EB}">
      <dsp:nvSpPr>
        <dsp:cNvPr id="0" name=""/>
        <dsp:cNvSpPr/>
      </dsp:nvSpPr>
      <dsp:spPr>
        <a:xfrm>
          <a:off x="3934031" y="3190734"/>
          <a:ext cx="3574057" cy="13259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b="1" kern="1200" dirty="0"/>
            <a:t>Nieuw (na 2006)</a:t>
          </a:r>
          <a:br>
            <a:rPr lang="nl-NL" sz="1400" kern="1200" dirty="0"/>
          </a:br>
          <a:br>
            <a:rPr lang="nl-NL" sz="1400" kern="1200" dirty="0"/>
          </a:br>
          <a:r>
            <a:rPr lang="nl-NL" sz="1400" b="0" kern="1200" dirty="0"/>
            <a:t>CO</a:t>
          </a:r>
          <a:r>
            <a:rPr lang="nl-NL" sz="1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₂ </a:t>
          </a:r>
          <a:r>
            <a:rPr lang="nl-NL" sz="1400" kern="1200" dirty="0"/>
            <a:t>en vocht sturing (vaak) mogelijk</a:t>
          </a:r>
        </a:p>
      </dsp:txBody>
      <dsp:txXfrm>
        <a:off x="3934031" y="3190734"/>
        <a:ext cx="3574057" cy="132597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652DD-228F-4AC4-A599-8D0F386B96FE}">
      <dsp:nvSpPr>
        <dsp:cNvPr id="0" name=""/>
        <dsp:cNvSpPr/>
      </dsp:nvSpPr>
      <dsp:spPr>
        <a:xfrm>
          <a:off x="2619" y="355100"/>
          <a:ext cx="3870847" cy="2667013"/>
        </a:xfrm>
        <a:prstGeom prst="roundRect">
          <a:avLst/>
        </a:prstGeom>
        <a:blipFill>
          <a:blip xmlns:r="http://schemas.openxmlformats.org/officeDocument/2006/relationships" r:embed="rId1"/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650EA-6788-4271-BE76-0E597E85428C}">
      <dsp:nvSpPr>
        <dsp:cNvPr id="0" name=""/>
        <dsp:cNvSpPr/>
      </dsp:nvSpPr>
      <dsp:spPr>
        <a:xfrm>
          <a:off x="2619" y="3022114"/>
          <a:ext cx="3870847" cy="1436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1" kern="1200" dirty="0"/>
            <a:t>Collectief</a:t>
          </a:r>
          <a:br>
            <a:rPr lang="nl-NL" sz="1300" kern="1200" dirty="0"/>
          </a:br>
          <a:br>
            <a:rPr lang="nl-NL" sz="1300" kern="1200" dirty="0"/>
          </a:br>
          <a:r>
            <a:rPr lang="nl-NL" sz="1300" kern="1200" dirty="0"/>
            <a:t>Warmtenet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Groen gas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Waterstof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Etc.</a:t>
          </a:r>
        </a:p>
      </dsp:txBody>
      <dsp:txXfrm>
        <a:off x="2619" y="3022114"/>
        <a:ext cx="3870847" cy="1436084"/>
      </dsp:txXfrm>
    </dsp:sp>
    <dsp:sp modelId="{DA55AB7B-B1D4-4E9C-9A34-576AB448268D}">
      <dsp:nvSpPr>
        <dsp:cNvPr id="0" name=""/>
        <dsp:cNvSpPr/>
      </dsp:nvSpPr>
      <dsp:spPr>
        <a:xfrm>
          <a:off x="4260714" y="355100"/>
          <a:ext cx="3870847" cy="2667013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A0EE5-1F07-42E6-BCED-4CFE04896D6C}">
      <dsp:nvSpPr>
        <dsp:cNvPr id="0" name=""/>
        <dsp:cNvSpPr/>
      </dsp:nvSpPr>
      <dsp:spPr>
        <a:xfrm>
          <a:off x="4260714" y="3022114"/>
          <a:ext cx="3870847" cy="1436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b="1" kern="1200" dirty="0"/>
            <a:t>Individueel</a:t>
          </a:r>
          <a:br>
            <a:rPr lang="nl-NL" sz="1300" b="1" kern="1200" dirty="0"/>
          </a:br>
          <a:br>
            <a:rPr lang="nl-NL" sz="1300" b="1" kern="1200" dirty="0"/>
          </a:br>
          <a:r>
            <a:rPr lang="nl-NL" sz="1300" kern="1200" dirty="0"/>
            <a:t>Warmtepomp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Elektrisch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 dirty="0"/>
            <a:t>Etc.</a:t>
          </a:r>
        </a:p>
      </dsp:txBody>
      <dsp:txXfrm>
        <a:off x="4260714" y="3022114"/>
        <a:ext cx="3870847" cy="14360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1794D-D223-424D-8895-FD018DBEA8FB}">
      <dsp:nvSpPr>
        <dsp:cNvPr id="0" name=""/>
        <dsp:cNvSpPr/>
      </dsp:nvSpPr>
      <dsp:spPr>
        <a:xfrm>
          <a:off x="1244348" y="3027"/>
          <a:ext cx="2290845" cy="157839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369324-E722-41A1-95FB-528183BEC7A3}">
      <dsp:nvSpPr>
        <dsp:cNvPr id="0" name=""/>
        <dsp:cNvSpPr/>
      </dsp:nvSpPr>
      <dsp:spPr>
        <a:xfrm>
          <a:off x="1244348" y="1581420"/>
          <a:ext cx="2290845" cy="849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Gevelisolatie</a:t>
          </a:r>
        </a:p>
      </dsp:txBody>
      <dsp:txXfrm>
        <a:off x="1244348" y="1581420"/>
        <a:ext cx="2290845" cy="849903"/>
      </dsp:txXfrm>
    </dsp:sp>
    <dsp:sp modelId="{6FB596ED-36B2-491C-B835-68303764F83C}">
      <dsp:nvSpPr>
        <dsp:cNvPr id="0" name=""/>
        <dsp:cNvSpPr/>
      </dsp:nvSpPr>
      <dsp:spPr>
        <a:xfrm>
          <a:off x="3764375" y="3027"/>
          <a:ext cx="2290845" cy="1578392"/>
        </a:xfrm>
        <a:prstGeom prst="round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E19820-56AD-44E8-9320-3FDEEB93C92F}">
      <dsp:nvSpPr>
        <dsp:cNvPr id="0" name=""/>
        <dsp:cNvSpPr/>
      </dsp:nvSpPr>
      <dsp:spPr>
        <a:xfrm>
          <a:off x="3764375" y="1581420"/>
          <a:ext cx="2290845" cy="849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Dakisolatie</a:t>
          </a:r>
        </a:p>
      </dsp:txBody>
      <dsp:txXfrm>
        <a:off x="3764375" y="1581420"/>
        <a:ext cx="2290845" cy="849903"/>
      </dsp:txXfrm>
    </dsp:sp>
    <dsp:sp modelId="{DAE1ADF0-D66E-46DE-9C4B-D7DA63042567}">
      <dsp:nvSpPr>
        <dsp:cNvPr id="0" name=""/>
        <dsp:cNvSpPr/>
      </dsp:nvSpPr>
      <dsp:spPr>
        <a:xfrm>
          <a:off x="1244348" y="2660408"/>
          <a:ext cx="2290845" cy="1578392"/>
        </a:xfrm>
        <a:prstGeom prst="round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EFA015-92DC-4223-941C-704D9854A42D}">
      <dsp:nvSpPr>
        <dsp:cNvPr id="0" name=""/>
        <dsp:cNvSpPr/>
      </dsp:nvSpPr>
      <dsp:spPr>
        <a:xfrm>
          <a:off x="1244348" y="4238801"/>
          <a:ext cx="2290845" cy="849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Vloerisolatie</a:t>
          </a:r>
        </a:p>
      </dsp:txBody>
      <dsp:txXfrm>
        <a:off x="1244348" y="4238801"/>
        <a:ext cx="2290845" cy="849903"/>
      </dsp:txXfrm>
    </dsp:sp>
    <dsp:sp modelId="{B665E49D-102E-4F00-9CBA-ECCD4FA6D4E2}">
      <dsp:nvSpPr>
        <dsp:cNvPr id="0" name=""/>
        <dsp:cNvSpPr/>
      </dsp:nvSpPr>
      <dsp:spPr>
        <a:xfrm>
          <a:off x="3764375" y="2660408"/>
          <a:ext cx="2290845" cy="1578392"/>
        </a:xfrm>
        <a:prstGeom prst="round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0EA3E-493A-4A29-8459-C58C472106D0}">
      <dsp:nvSpPr>
        <dsp:cNvPr id="0" name=""/>
        <dsp:cNvSpPr/>
      </dsp:nvSpPr>
      <dsp:spPr>
        <a:xfrm>
          <a:off x="3764375" y="4238801"/>
          <a:ext cx="2290845" cy="849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/>
            <a:t>Ramen en deuren</a:t>
          </a:r>
        </a:p>
      </dsp:txBody>
      <dsp:txXfrm>
        <a:off x="3764375" y="4238801"/>
        <a:ext cx="2290845" cy="8499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A2660-F6E6-4493-8B06-DA9EB638C7C5}">
      <dsp:nvSpPr>
        <dsp:cNvPr id="0" name=""/>
        <dsp:cNvSpPr/>
      </dsp:nvSpPr>
      <dsp:spPr>
        <a:xfrm>
          <a:off x="1320363" y="3389"/>
          <a:ext cx="2487076" cy="1713595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3D4E9-5E6C-412F-852D-995A4D9121AB}">
      <dsp:nvSpPr>
        <dsp:cNvPr id="0" name=""/>
        <dsp:cNvSpPr/>
      </dsp:nvSpPr>
      <dsp:spPr>
        <a:xfrm>
          <a:off x="1320363" y="1716985"/>
          <a:ext cx="2487076" cy="92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Spouwmuurisolatie</a:t>
          </a:r>
        </a:p>
      </dsp:txBody>
      <dsp:txXfrm>
        <a:off x="1320363" y="1716985"/>
        <a:ext cx="2487076" cy="922705"/>
      </dsp:txXfrm>
    </dsp:sp>
    <dsp:sp modelId="{4081F5BC-7A61-435B-96FB-0FBCC3B0C5C1}">
      <dsp:nvSpPr>
        <dsp:cNvPr id="0" name=""/>
        <dsp:cNvSpPr/>
      </dsp:nvSpPr>
      <dsp:spPr>
        <a:xfrm>
          <a:off x="4056252" y="3389"/>
          <a:ext cx="2487076" cy="1713595"/>
        </a:xfrm>
        <a:prstGeom prst="round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EBA86-6806-461E-A34D-A6C1DC33ED79}">
      <dsp:nvSpPr>
        <dsp:cNvPr id="0" name=""/>
        <dsp:cNvSpPr/>
      </dsp:nvSpPr>
      <dsp:spPr>
        <a:xfrm>
          <a:off x="4056252" y="1716985"/>
          <a:ext cx="2487076" cy="92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err="1"/>
            <a:t>Binnengevelisolatie</a:t>
          </a:r>
          <a:endParaRPr lang="nl-NL" sz="1900" kern="1200"/>
        </a:p>
      </dsp:txBody>
      <dsp:txXfrm>
        <a:off x="4056252" y="1716985"/>
        <a:ext cx="2487076" cy="922705"/>
      </dsp:txXfrm>
    </dsp:sp>
    <dsp:sp modelId="{A016D1CA-9C89-4BCE-9D15-816EE6C9EE7A}">
      <dsp:nvSpPr>
        <dsp:cNvPr id="0" name=""/>
        <dsp:cNvSpPr/>
      </dsp:nvSpPr>
      <dsp:spPr>
        <a:xfrm>
          <a:off x="2688308" y="2888398"/>
          <a:ext cx="2487076" cy="1713595"/>
        </a:xfrm>
        <a:prstGeom prst="round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F015E-0E58-4160-9AB1-8D35349A1B95}">
      <dsp:nvSpPr>
        <dsp:cNvPr id="0" name=""/>
        <dsp:cNvSpPr/>
      </dsp:nvSpPr>
      <dsp:spPr>
        <a:xfrm>
          <a:off x="2688308" y="4601994"/>
          <a:ext cx="2487076" cy="92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Buitengevelisolatie</a:t>
          </a:r>
        </a:p>
      </dsp:txBody>
      <dsp:txXfrm>
        <a:off x="2688308" y="4601994"/>
        <a:ext cx="2487076" cy="9227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A2660-F6E6-4493-8B06-DA9EB638C7C5}">
      <dsp:nvSpPr>
        <dsp:cNvPr id="0" name=""/>
        <dsp:cNvSpPr/>
      </dsp:nvSpPr>
      <dsp:spPr>
        <a:xfrm>
          <a:off x="1320363" y="3389"/>
          <a:ext cx="2487076" cy="1713595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3D4E9-5E6C-412F-852D-995A4D9121AB}">
      <dsp:nvSpPr>
        <dsp:cNvPr id="0" name=""/>
        <dsp:cNvSpPr/>
      </dsp:nvSpPr>
      <dsp:spPr>
        <a:xfrm>
          <a:off x="1320363" y="1716985"/>
          <a:ext cx="2487076" cy="92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/>
            <a:t>Spouwmuurisolatie</a:t>
          </a:r>
        </a:p>
      </dsp:txBody>
      <dsp:txXfrm>
        <a:off x="1320363" y="1716985"/>
        <a:ext cx="2487076" cy="922705"/>
      </dsp:txXfrm>
    </dsp:sp>
    <dsp:sp modelId="{4081F5BC-7A61-435B-96FB-0FBCC3B0C5C1}">
      <dsp:nvSpPr>
        <dsp:cNvPr id="0" name=""/>
        <dsp:cNvSpPr/>
      </dsp:nvSpPr>
      <dsp:spPr>
        <a:xfrm>
          <a:off x="4056252" y="3389"/>
          <a:ext cx="2487076" cy="1713595"/>
        </a:xfrm>
        <a:prstGeom prst="roundRect">
          <a:avLst/>
        </a:prstGeom>
        <a:blipFill rotWithShape="1">
          <a:blip xmlns:r="http://schemas.openxmlformats.org/officeDocument/2006/relationships"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EBA86-6806-461E-A34D-A6C1DC33ED79}">
      <dsp:nvSpPr>
        <dsp:cNvPr id="0" name=""/>
        <dsp:cNvSpPr/>
      </dsp:nvSpPr>
      <dsp:spPr>
        <a:xfrm>
          <a:off x="4056252" y="1716985"/>
          <a:ext cx="2487076" cy="92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 err="1">
              <a:solidFill>
                <a:schemeClr val="bg1">
                  <a:lumMod val="75000"/>
                </a:schemeClr>
              </a:solidFill>
            </a:rPr>
            <a:t>Binnengevelisolatie</a:t>
          </a:r>
          <a:endParaRPr lang="nl-NL" sz="1900" kern="1200" dirty="0">
            <a:solidFill>
              <a:schemeClr val="bg1">
                <a:lumMod val="75000"/>
              </a:schemeClr>
            </a:solidFill>
          </a:endParaRPr>
        </a:p>
      </dsp:txBody>
      <dsp:txXfrm>
        <a:off x="4056252" y="1716985"/>
        <a:ext cx="2487076" cy="922705"/>
      </dsp:txXfrm>
    </dsp:sp>
    <dsp:sp modelId="{A016D1CA-9C89-4BCE-9D15-816EE6C9EE7A}">
      <dsp:nvSpPr>
        <dsp:cNvPr id="0" name=""/>
        <dsp:cNvSpPr/>
      </dsp:nvSpPr>
      <dsp:spPr>
        <a:xfrm>
          <a:off x="2688308" y="2888398"/>
          <a:ext cx="2487076" cy="1713595"/>
        </a:xfrm>
        <a:prstGeom prst="roundRect">
          <a:avLst/>
        </a:prstGeom>
        <a:blipFill rotWithShape="1">
          <a:blip xmlns:r="http://schemas.openxmlformats.org/officeDocument/2006/relationships"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F015E-0E58-4160-9AB1-8D35349A1B95}">
      <dsp:nvSpPr>
        <dsp:cNvPr id="0" name=""/>
        <dsp:cNvSpPr/>
      </dsp:nvSpPr>
      <dsp:spPr>
        <a:xfrm>
          <a:off x="2688308" y="4601994"/>
          <a:ext cx="2487076" cy="9227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>
              <a:solidFill>
                <a:schemeClr val="bg1">
                  <a:lumMod val="75000"/>
                </a:schemeClr>
              </a:solidFill>
            </a:rPr>
            <a:t>Buitengevelisolatie</a:t>
          </a:r>
        </a:p>
      </dsp:txBody>
      <dsp:txXfrm>
        <a:off x="2688308" y="4601994"/>
        <a:ext cx="2487076" cy="9227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88399-B923-4741-8399-2D2A68BDA370}">
      <dsp:nvSpPr>
        <dsp:cNvPr id="0" name=""/>
        <dsp:cNvSpPr/>
      </dsp:nvSpPr>
      <dsp:spPr>
        <a:xfrm>
          <a:off x="0" y="1407138"/>
          <a:ext cx="9016253" cy="1584000"/>
        </a:xfrm>
        <a:prstGeom prst="rightArrow">
          <a:avLst/>
        </a:prstGeom>
        <a:solidFill>
          <a:srgbClr val="D2E9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0C1F42-864D-49E3-93F7-3F094DCBE97E}">
      <dsp:nvSpPr>
        <dsp:cNvPr id="0" name=""/>
        <dsp:cNvSpPr/>
      </dsp:nvSpPr>
      <dsp:spPr>
        <a:xfrm>
          <a:off x="5942010" y="2685822"/>
          <a:ext cx="2172617" cy="708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700" kern="1200"/>
            <a:t>Redelijk tot goede spouwmuurisolatie Rc 2,5</a:t>
          </a:r>
        </a:p>
      </dsp:txBody>
      <dsp:txXfrm>
        <a:off x="5942010" y="2685822"/>
        <a:ext cx="2172617" cy="708855"/>
      </dsp:txXfrm>
    </dsp:sp>
    <dsp:sp modelId="{2A11227A-1245-4577-AA9E-D5055D5A8E1B}">
      <dsp:nvSpPr>
        <dsp:cNvPr id="0" name=""/>
        <dsp:cNvSpPr/>
      </dsp:nvSpPr>
      <dsp:spPr>
        <a:xfrm>
          <a:off x="5942010" y="1814622"/>
          <a:ext cx="2172617" cy="79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kern="1200"/>
            <a:t>Vanaf </a:t>
          </a:r>
          <a:r>
            <a:rPr lang="nl-NL" sz="2200" b="1" kern="1200"/>
            <a:t>1990</a:t>
          </a:r>
          <a:endParaRPr lang="nl-NL" sz="2200" kern="1200"/>
        </a:p>
      </dsp:txBody>
      <dsp:txXfrm>
        <a:off x="5942010" y="1814622"/>
        <a:ext cx="2172617" cy="792000"/>
      </dsp:txXfrm>
    </dsp:sp>
    <dsp:sp modelId="{186AF9E6-2B1B-44EA-9256-F9D9ED3D4FB1}">
      <dsp:nvSpPr>
        <dsp:cNvPr id="0" name=""/>
        <dsp:cNvSpPr/>
      </dsp:nvSpPr>
      <dsp:spPr>
        <a:xfrm>
          <a:off x="3334868" y="2685822"/>
          <a:ext cx="2172617" cy="708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700" kern="1200" dirty="0"/>
            <a:t>Matige spouwmuurisolatie Rc 0,6</a:t>
          </a:r>
        </a:p>
      </dsp:txBody>
      <dsp:txXfrm>
        <a:off x="3334868" y="2685822"/>
        <a:ext cx="2172617" cy="708855"/>
      </dsp:txXfrm>
    </dsp:sp>
    <dsp:sp modelId="{62E79943-195F-4FF0-AA96-10D918D0B762}">
      <dsp:nvSpPr>
        <dsp:cNvPr id="0" name=""/>
        <dsp:cNvSpPr/>
      </dsp:nvSpPr>
      <dsp:spPr>
        <a:xfrm>
          <a:off x="3334868" y="1814622"/>
          <a:ext cx="2172617" cy="79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0" kern="1200"/>
            <a:t>Vanaf</a:t>
          </a:r>
          <a:r>
            <a:rPr lang="nl-NL" sz="2200" b="1" kern="1200"/>
            <a:t> 1975</a:t>
          </a:r>
          <a:endParaRPr lang="nl-NL" sz="2200" kern="1200"/>
        </a:p>
      </dsp:txBody>
      <dsp:txXfrm>
        <a:off x="3334868" y="1814622"/>
        <a:ext cx="2172617" cy="792000"/>
      </dsp:txXfrm>
    </dsp:sp>
    <dsp:sp modelId="{A6884460-45D2-4007-A82E-288F4FFAAF54}">
      <dsp:nvSpPr>
        <dsp:cNvPr id="0" name=""/>
        <dsp:cNvSpPr/>
      </dsp:nvSpPr>
      <dsp:spPr>
        <a:xfrm>
          <a:off x="727727" y="2685822"/>
          <a:ext cx="2172617" cy="708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700" kern="1200"/>
            <a:t>Geen spouwmuurisolatie</a:t>
          </a:r>
        </a:p>
      </dsp:txBody>
      <dsp:txXfrm>
        <a:off x="727727" y="2685822"/>
        <a:ext cx="2172617" cy="708855"/>
      </dsp:txXfrm>
    </dsp:sp>
    <dsp:sp modelId="{871688EB-2FFE-4386-8F78-0CA4BC70AC5F}">
      <dsp:nvSpPr>
        <dsp:cNvPr id="0" name=""/>
        <dsp:cNvSpPr/>
      </dsp:nvSpPr>
      <dsp:spPr>
        <a:xfrm>
          <a:off x="727727" y="1814622"/>
          <a:ext cx="2172617" cy="79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3520" rIns="0" bIns="2235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200" b="0" kern="1200"/>
            <a:t>Tot </a:t>
          </a:r>
          <a:r>
            <a:rPr lang="nl-NL" sz="2200" b="1" kern="1200"/>
            <a:t>1975</a:t>
          </a:r>
          <a:endParaRPr lang="nl-NL" sz="2200" kern="1200"/>
        </a:p>
      </dsp:txBody>
      <dsp:txXfrm>
        <a:off x="727727" y="1814622"/>
        <a:ext cx="2172617" cy="792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1B663-1215-4432-8DEF-21757B9BC28A}">
      <dsp:nvSpPr>
        <dsp:cNvPr id="0" name=""/>
        <dsp:cNvSpPr/>
      </dsp:nvSpPr>
      <dsp:spPr>
        <a:xfrm>
          <a:off x="5656686" y="0"/>
          <a:ext cx="2423910" cy="167007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FA44DA-9B37-40C1-956D-6593F9382B21}">
      <dsp:nvSpPr>
        <dsp:cNvPr id="0" name=""/>
        <dsp:cNvSpPr/>
      </dsp:nvSpPr>
      <dsp:spPr>
        <a:xfrm>
          <a:off x="323210" y="1674176"/>
          <a:ext cx="2423910" cy="899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Minimale spouwruimte</a:t>
          </a:r>
        </a:p>
      </dsp:txBody>
      <dsp:txXfrm>
        <a:off x="323210" y="1674176"/>
        <a:ext cx="2423910" cy="899270"/>
      </dsp:txXfrm>
    </dsp:sp>
    <dsp:sp modelId="{15EE1102-7F73-4FD3-881C-D3E11BCB2A8A}">
      <dsp:nvSpPr>
        <dsp:cNvPr id="0" name=""/>
        <dsp:cNvSpPr/>
      </dsp:nvSpPr>
      <dsp:spPr>
        <a:xfrm>
          <a:off x="2989613" y="4102"/>
          <a:ext cx="2423910" cy="1670074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EDD8B-5343-4A3C-A56D-F60AD8DB6CD4}">
      <dsp:nvSpPr>
        <dsp:cNvPr id="0" name=""/>
        <dsp:cNvSpPr/>
      </dsp:nvSpPr>
      <dsp:spPr>
        <a:xfrm>
          <a:off x="2989613" y="1674176"/>
          <a:ext cx="2423910" cy="899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Vervuiling</a:t>
          </a:r>
        </a:p>
      </dsp:txBody>
      <dsp:txXfrm>
        <a:off x="2989613" y="1674176"/>
        <a:ext cx="2423910" cy="899270"/>
      </dsp:txXfrm>
    </dsp:sp>
    <dsp:sp modelId="{5E645837-CF12-496C-B4B1-7CE2998EB439}">
      <dsp:nvSpPr>
        <dsp:cNvPr id="0" name=""/>
        <dsp:cNvSpPr/>
      </dsp:nvSpPr>
      <dsp:spPr>
        <a:xfrm>
          <a:off x="4386324" y="2819947"/>
          <a:ext cx="2423910" cy="1670074"/>
        </a:xfrm>
        <a:prstGeom prst="round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19B6D1-65AF-4A64-8612-291C2EBED716}">
      <dsp:nvSpPr>
        <dsp:cNvPr id="0" name=""/>
        <dsp:cNvSpPr/>
      </dsp:nvSpPr>
      <dsp:spPr>
        <a:xfrm>
          <a:off x="5656017" y="1674176"/>
          <a:ext cx="2423910" cy="899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Speciebaarden</a:t>
          </a:r>
        </a:p>
      </dsp:txBody>
      <dsp:txXfrm>
        <a:off x="5656017" y="1674176"/>
        <a:ext cx="2423910" cy="899270"/>
      </dsp:txXfrm>
    </dsp:sp>
    <dsp:sp modelId="{0F39EA86-5423-4A99-B0EF-4E37F0F5B290}">
      <dsp:nvSpPr>
        <dsp:cNvPr id="0" name=""/>
        <dsp:cNvSpPr/>
      </dsp:nvSpPr>
      <dsp:spPr>
        <a:xfrm>
          <a:off x="1656412" y="2815838"/>
          <a:ext cx="2423910" cy="1670074"/>
        </a:xfrm>
        <a:prstGeom prst="round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106A8D-F905-4EA7-8443-413CAB52F578}">
      <dsp:nvSpPr>
        <dsp:cNvPr id="0" name=""/>
        <dsp:cNvSpPr/>
      </dsp:nvSpPr>
      <dsp:spPr>
        <a:xfrm>
          <a:off x="1656412" y="4485912"/>
          <a:ext cx="2423910" cy="899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Oude isolatieresten</a:t>
          </a:r>
        </a:p>
      </dsp:txBody>
      <dsp:txXfrm>
        <a:off x="1656412" y="4485912"/>
        <a:ext cx="2423910" cy="899270"/>
      </dsp:txXfrm>
    </dsp:sp>
    <dsp:sp modelId="{342AD4BE-8ACE-4FF7-83DB-4E76818018F9}">
      <dsp:nvSpPr>
        <dsp:cNvPr id="0" name=""/>
        <dsp:cNvSpPr/>
      </dsp:nvSpPr>
      <dsp:spPr>
        <a:xfrm>
          <a:off x="349323" y="0"/>
          <a:ext cx="2423910" cy="1670074"/>
        </a:xfrm>
        <a:prstGeom prst="round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2EBB25-8EC1-4565-85FD-457977FADFA5}">
      <dsp:nvSpPr>
        <dsp:cNvPr id="0" name=""/>
        <dsp:cNvSpPr/>
      </dsp:nvSpPr>
      <dsp:spPr>
        <a:xfrm>
          <a:off x="4322815" y="4485912"/>
          <a:ext cx="2423910" cy="899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/>
            <a:t>Vogels en vleermuizen</a:t>
          </a:r>
          <a:endParaRPr lang="nl-NL" sz="2300" kern="1200" dirty="0"/>
        </a:p>
      </dsp:txBody>
      <dsp:txXfrm>
        <a:off x="4322815" y="4485912"/>
        <a:ext cx="2423910" cy="8992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1D51E-E20C-480B-B9B9-C7B3B4A00C36}">
      <dsp:nvSpPr>
        <dsp:cNvPr id="0" name=""/>
        <dsp:cNvSpPr/>
      </dsp:nvSpPr>
      <dsp:spPr>
        <a:xfrm>
          <a:off x="5781" y="1433089"/>
          <a:ext cx="2751483" cy="1895772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4C7F9-A912-4352-BB2C-D0F35558CEE8}">
      <dsp:nvSpPr>
        <dsp:cNvPr id="0" name=""/>
        <dsp:cNvSpPr/>
      </dsp:nvSpPr>
      <dsp:spPr>
        <a:xfrm>
          <a:off x="5781" y="3328861"/>
          <a:ext cx="2751483" cy="102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EPS parels </a:t>
          </a:r>
        </a:p>
      </dsp:txBody>
      <dsp:txXfrm>
        <a:off x="5781" y="3328861"/>
        <a:ext cx="2751483" cy="1020800"/>
      </dsp:txXfrm>
    </dsp:sp>
    <dsp:sp modelId="{A0C5F479-ED8D-4623-A7CC-27F79AE41D2A}">
      <dsp:nvSpPr>
        <dsp:cNvPr id="0" name=""/>
        <dsp:cNvSpPr/>
      </dsp:nvSpPr>
      <dsp:spPr>
        <a:xfrm>
          <a:off x="3032529" y="1433089"/>
          <a:ext cx="2751483" cy="1895772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98EBF-7334-4047-998E-47E33FEABB81}">
      <dsp:nvSpPr>
        <dsp:cNvPr id="0" name=""/>
        <dsp:cNvSpPr/>
      </dsp:nvSpPr>
      <dsp:spPr>
        <a:xfrm>
          <a:off x="3032529" y="3328861"/>
          <a:ext cx="2751483" cy="102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Minerale wol</a:t>
          </a:r>
        </a:p>
      </dsp:txBody>
      <dsp:txXfrm>
        <a:off x="3032529" y="3328861"/>
        <a:ext cx="2751483" cy="1020800"/>
      </dsp:txXfrm>
    </dsp:sp>
    <dsp:sp modelId="{B7433BC8-8C87-41DB-A566-CD9AF96C288E}">
      <dsp:nvSpPr>
        <dsp:cNvPr id="0" name=""/>
        <dsp:cNvSpPr/>
      </dsp:nvSpPr>
      <dsp:spPr>
        <a:xfrm>
          <a:off x="6059276" y="1433089"/>
          <a:ext cx="2751483" cy="1895772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7DDDE-4301-484F-A745-A7A922E6C489}">
      <dsp:nvSpPr>
        <dsp:cNvPr id="0" name=""/>
        <dsp:cNvSpPr/>
      </dsp:nvSpPr>
      <dsp:spPr>
        <a:xfrm>
          <a:off x="6059276" y="3328861"/>
          <a:ext cx="2751483" cy="102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UF schuim</a:t>
          </a:r>
        </a:p>
      </dsp:txBody>
      <dsp:txXfrm>
        <a:off x="6059276" y="3328861"/>
        <a:ext cx="2751483" cy="1020800"/>
      </dsp:txXfrm>
    </dsp:sp>
    <dsp:sp modelId="{9A22B965-2E4C-4409-91BE-2CE82BBA9AF4}">
      <dsp:nvSpPr>
        <dsp:cNvPr id="0" name=""/>
        <dsp:cNvSpPr/>
      </dsp:nvSpPr>
      <dsp:spPr>
        <a:xfrm>
          <a:off x="2950546" y="3886979"/>
          <a:ext cx="2751483" cy="1895772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FD71E-3519-462F-B46E-E9DA1A0DCB31}">
      <dsp:nvSpPr>
        <dsp:cNvPr id="0" name=""/>
        <dsp:cNvSpPr/>
      </dsp:nvSpPr>
      <dsp:spPr>
        <a:xfrm>
          <a:off x="9086024" y="3328861"/>
          <a:ext cx="2751483" cy="1020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0" numCol="1" spcCol="1270" anchor="t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3000" kern="1200"/>
        </a:p>
      </dsp:txBody>
      <dsp:txXfrm>
        <a:off x="9086024" y="3328861"/>
        <a:ext cx="2751483" cy="1020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DA2660-F6E6-4493-8B06-DA9EB638C7C5}">
      <dsp:nvSpPr>
        <dsp:cNvPr id="0" name=""/>
        <dsp:cNvSpPr/>
      </dsp:nvSpPr>
      <dsp:spPr>
        <a:xfrm>
          <a:off x="1882" y="823608"/>
          <a:ext cx="2986870" cy="2057954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A3D4E9-5E6C-412F-852D-995A4D9121AB}">
      <dsp:nvSpPr>
        <dsp:cNvPr id="0" name=""/>
        <dsp:cNvSpPr/>
      </dsp:nvSpPr>
      <dsp:spPr>
        <a:xfrm>
          <a:off x="1882" y="2881562"/>
          <a:ext cx="2986870" cy="1108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Onderkant vloerisolatie</a:t>
          </a:r>
        </a:p>
      </dsp:txBody>
      <dsp:txXfrm>
        <a:off x="1882" y="2881562"/>
        <a:ext cx="2986870" cy="1108129"/>
      </dsp:txXfrm>
    </dsp:sp>
    <dsp:sp modelId="{4081F5BC-7A61-435B-96FB-0FBCC3B0C5C1}">
      <dsp:nvSpPr>
        <dsp:cNvPr id="0" name=""/>
        <dsp:cNvSpPr/>
      </dsp:nvSpPr>
      <dsp:spPr>
        <a:xfrm>
          <a:off x="3287566" y="823608"/>
          <a:ext cx="2986870" cy="2057954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EBA86-6806-461E-A34D-A6C1DC33ED79}">
      <dsp:nvSpPr>
        <dsp:cNvPr id="0" name=""/>
        <dsp:cNvSpPr/>
      </dsp:nvSpPr>
      <dsp:spPr>
        <a:xfrm>
          <a:off x="3287566" y="2881562"/>
          <a:ext cx="2986870" cy="1108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Bodemisolatie</a:t>
          </a:r>
        </a:p>
      </dsp:txBody>
      <dsp:txXfrm>
        <a:off x="3287566" y="2881562"/>
        <a:ext cx="2986870" cy="1108129"/>
      </dsp:txXfrm>
    </dsp:sp>
    <dsp:sp modelId="{A016D1CA-9C89-4BCE-9D15-816EE6C9EE7A}">
      <dsp:nvSpPr>
        <dsp:cNvPr id="0" name=""/>
        <dsp:cNvSpPr/>
      </dsp:nvSpPr>
      <dsp:spPr>
        <a:xfrm>
          <a:off x="6573249" y="823608"/>
          <a:ext cx="2986870" cy="2057954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F015E-0E58-4160-9AB1-8D35349A1B95}">
      <dsp:nvSpPr>
        <dsp:cNvPr id="0" name=""/>
        <dsp:cNvSpPr/>
      </dsp:nvSpPr>
      <dsp:spPr>
        <a:xfrm>
          <a:off x="6573249" y="2881562"/>
          <a:ext cx="2986870" cy="1108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800" kern="1200" dirty="0"/>
            <a:t>Renovatievloer</a:t>
          </a:r>
        </a:p>
      </dsp:txBody>
      <dsp:txXfrm>
        <a:off x="6573249" y="2881562"/>
        <a:ext cx="2986870" cy="110812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388399-B923-4741-8399-2D2A68BDA370}">
      <dsp:nvSpPr>
        <dsp:cNvPr id="0" name=""/>
        <dsp:cNvSpPr/>
      </dsp:nvSpPr>
      <dsp:spPr>
        <a:xfrm>
          <a:off x="0" y="1103131"/>
          <a:ext cx="8506201" cy="2256352"/>
        </a:xfrm>
        <a:prstGeom prst="rightArrow">
          <a:avLst/>
        </a:prstGeom>
        <a:solidFill>
          <a:srgbClr val="D2E9D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332C6-D8B9-4698-94BF-D5C5E214D234}">
      <dsp:nvSpPr>
        <dsp:cNvPr id="0" name=""/>
        <dsp:cNvSpPr/>
      </dsp:nvSpPr>
      <dsp:spPr>
        <a:xfrm>
          <a:off x="6139583" y="2934003"/>
          <a:ext cx="1515997" cy="75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/>
            <a:t>Redelijke Vloerisolatie</a:t>
          </a:r>
          <a:br>
            <a:rPr lang="nl-NL" sz="1800" kern="1200" dirty="0"/>
          </a:br>
          <a:r>
            <a:rPr lang="nl-NL" sz="1800" kern="1200" dirty="0"/>
            <a:t>Rc 2,5</a:t>
          </a:r>
        </a:p>
      </dsp:txBody>
      <dsp:txXfrm>
        <a:off x="6139583" y="2934003"/>
        <a:ext cx="1515997" cy="750375"/>
      </dsp:txXfrm>
    </dsp:sp>
    <dsp:sp modelId="{93729DCE-086D-4304-99A1-5B2A8239E15B}">
      <dsp:nvSpPr>
        <dsp:cNvPr id="0" name=""/>
        <dsp:cNvSpPr/>
      </dsp:nvSpPr>
      <dsp:spPr>
        <a:xfrm>
          <a:off x="6139583" y="1693009"/>
          <a:ext cx="1515997" cy="1128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33680" rIns="0" bIns="23368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b="0" kern="1200" dirty="0"/>
            <a:t>Vanaf </a:t>
          </a:r>
          <a:r>
            <a:rPr lang="nl-NL" sz="2300" b="1" kern="1200" dirty="0"/>
            <a:t>1992</a:t>
          </a:r>
        </a:p>
      </dsp:txBody>
      <dsp:txXfrm>
        <a:off x="6139583" y="1693009"/>
        <a:ext cx="1515997" cy="1128176"/>
      </dsp:txXfrm>
    </dsp:sp>
    <dsp:sp modelId="{D7FD57E6-BBDD-4D2D-9C02-03DEE383A57F}">
      <dsp:nvSpPr>
        <dsp:cNvPr id="0" name=""/>
        <dsp:cNvSpPr/>
      </dsp:nvSpPr>
      <dsp:spPr>
        <a:xfrm>
          <a:off x="4320385" y="2934003"/>
          <a:ext cx="1515997" cy="75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b="0" kern="1200" dirty="0"/>
            <a:t>Matige vloerisolatie Rc 1,3</a:t>
          </a:r>
        </a:p>
      </dsp:txBody>
      <dsp:txXfrm>
        <a:off x="4320385" y="2934003"/>
        <a:ext cx="1515997" cy="750375"/>
      </dsp:txXfrm>
    </dsp:sp>
    <dsp:sp modelId="{2A11227A-1245-4577-AA9E-D5055D5A8E1B}">
      <dsp:nvSpPr>
        <dsp:cNvPr id="0" name=""/>
        <dsp:cNvSpPr/>
      </dsp:nvSpPr>
      <dsp:spPr>
        <a:xfrm>
          <a:off x="4320385" y="1693009"/>
          <a:ext cx="1515997" cy="1128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33680" rIns="0" bIns="23368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b="0" kern="1200" dirty="0"/>
            <a:t>Vanaf </a:t>
          </a:r>
          <a:r>
            <a:rPr lang="nl-NL" sz="2300" b="1" kern="1200" dirty="0"/>
            <a:t>1982</a:t>
          </a:r>
          <a:r>
            <a:rPr lang="nl-NL" sz="2300" b="0" kern="1200" dirty="0"/>
            <a:t> </a:t>
          </a:r>
          <a:endParaRPr lang="nl-NL" sz="2300" b="1" kern="1200" dirty="0"/>
        </a:p>
      </dsp:txBody>
      <dsp:txXfrm>
        <a:off x="4320385" y="1693009"/>
        <a:ext cx="1515997" cy="1128176"/>
      </dsp:txXfrm>
    </dsp:sp>
    <dsp:sp modelId="{186AF9E6-2B1B-44EA-9256-F9D9ED3D4FB1}">
      <dsp:nvSpPr>
        <dsp:cNvPr id="0" name=""/>
        <dsp:cNvSpPr/>
      </dsp:nvSpPr>
      <dsp:spPr>
        <a:xfrm>
          <a:off x="2501188" y="2934003"/>
          <a:ext cx="1515997" cy="75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/>
            <a:t>Beton vloeren</a:t>
          </a:r>
        </a:p>
      </dsp:txBody>
      <dsp:txXfrm>
        <a:off x="2501188" y="2934003"/>
        <a:ext cx="1515997" cy="750375"/>
      </dsp:txXfrm>
    </dsp:sp>
    <dsp:sp modelId="{62E79943-195F-4FF0-AA96-10D918D0B762}">
      <dsp:nvSpPr>
        <dsp:cNvPr id="0" name=""/>
        <dsp:cNvSpPr/>
      </dsp:nvSpPr>
      <dsp:spPr>
        <a:xfrm>
          <a:off x="2501188" y="1693009"/>
          <a:ext cx="1515997" cy="1128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33680" rIns="0" bIns="23368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Vanaf </a:t>
          </a:r>
          <a:r>
            <a:rPr lang="nl-NL" sz="2300" b="1" kern="1200" dirty="0"/>
            <a:t>1970</a:t>
          </a:r>
        </a:p>
      </dsp:txBody>
      <dsp:txXfrm>
        <a:off x="2501188" y="1693009"/>
        <a:ext cx="1515997" cy="1128176"/>
      </dsp:txXfrm>
    </dsp:sp>
    <dsp:sp modelId="{A6884460-45D2-4007-A82E-288F4FFAAF54}">
      <dsp:nvSpPr>
        <dsp:cNvPr id="0" name=""/>
        <dsp:cNvSpPr/>
      </dsp:nvSpPr>
      <dsp:spPr>
        <a:xfrm>
          <a:off x="681991" y="2934003"/>
          <a:ext cx="1515997" cy="750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800" kern="1200" dirty="0"/>
            <a:t>Houten vloeren</a:t>
          </a:r>
          <a:br>
            <a:rPr lang="nl-NL" sz="1800" kern="1200" dirty="0"/>
          </a:br>
          <a:endParaRPr lang="nl-NL" sz="1800" kern="1200" dirty="0"/>
        </a:p>
      </dsp:txBody>
      <dsp:txXfrm>
        <a:off x="681991" y="2934003"/>
        <a:ext cx="1515997" cy="750375"/>
      </dsp:txXfrm>
    </dsp:sp>
    <dsp:sp modelId="{871688EB-2FFE-4386-8F78-0CA4BC70AC5F}">
      <dsp:nvSpPr>
        <dsp:cNvPr id="0" name=""/>
        <dsp:cNvSpPr/>
      </dsp:nvSpPr>
      <dsp:spPr>
        <a:xfrm>
          <a:off x="681991" y="1693009"/>
          <a:ext cx="1515997" cy="11281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33680" rIns="0" bIns="23368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b="0" kern="1200" dirty="0"/>
            <a:t>Tot </a:t>
          </a:r>
          <a:r>
            <a:rPr lang="nl-NL" sz="2300" b="1" kern="1200" dirty="0"/>
            <a:t>1970</a:t>
          </a:r>
          <a:endParaRPr lang="nl-NL" sz="2300" kern="1200" dirty="0"/>
        </a:p>
      </dsp:txBody>
      <dsp:txXfrm>
        <a:off x="681991" y="1693009"/>
        <a:ext cx="1515997" cy="1128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ABE6F50C-E126-4EFA-B238-C63F5A4A65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AA89490-EDD3-4D93-80CF-473E2F8681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DB8EC-0E97-4B8C-B14E-CC3EFF25DF38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335DC2-A256-48E1-8ECF-A7567226C6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28CADF5-6620-4792-86A9-390F730D8E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5BCF7-54EA-472C-A8E8-73761310A8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9258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F8ABD-5A2E-4F14-8FC2-C79468338F11}" type="datetimeFigureOut">
              <a:rPr lang="nl-NL" smtClean="0"/>
              <a:t>1-4-2025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747C4-2A10-4D1F-9E69-F0B2B68F32F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43931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 de pauze studenten die hun visie over deze wijk met oplossingen.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747C4-2A10-4D1F-9E69-F0B2B68F32F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290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Benoem labels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747C4-2A10-4D1F-9E69-F0B2B68F32F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111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Energielabels</a:t>
            </a:r>
            <a:r>
              <a:rPr lang="nl-NL"/>
              <a:t> 52 % c label en de hoekhuizen 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747C4-2A10-4D1F-9E69-F0B2B68F32F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0679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Dit rapport voor gemaakt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747C4-2A10-4D1F-9E69-F0B2B68F32F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682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Buitengevel isolatie vooral voor na de pauze.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747C4-2A10-4D1F-9E69-F0B2B68F32F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950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Hele begane grondvloer niet gebruikt dan beter verdiepingsvloer isoleren zoals foto 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747C4-2A10-4D1F-9E69-F0B2B68F32F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0015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Ventilatie is wel echt een belangrijk onderwerp aangezien er standaard geen ventilatie systeem aanwezig is. Waarden co2 waren hoog.</a:t>
            </a:r>
          </a:p>
          <a:p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747C4-2A10-4D1F-9E69-F0B2B68F32F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0821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Oost west in-plaats van zuid, dak </a:t>
            </a:r>
            <a:r>
              <a:rPr lang="nl-NL" err="1"/>
              <a:t>isso</a:t>
            </a:r>
            <a:r>
              <a:rPr lang="nl-NL"/>
              <a:t> en bitumen vervangen.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747C4-2A10-4D1F-9E69-F0B2B68F32FE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5987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Extra subsidie en waarschijnlijk heeft de doelgroep daar al een brief over gehad.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747C4-2A10-4D1F-9E69-F0B2B68F32FE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4384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kant (standa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78ACEDB-A9C3-4434-BD1D-E769FCE0A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9006" y="0"/>
            <a:ext cx="4846211" cy="6858000"/>
          </a:xfrm>
          <a:prstGeom prst="rect">
            <a:avLst/>
          </a:prstGeom>
        </p:spPr>
      </p:pic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A8C56FB5-6B21-491F-88F9-B82A86816E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61758" y="601843"/>
            <a:ext cx="7868485" cy="118375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Titel &gt;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59BACB5-FA5D-446D-9CB9-6BA232A6567C}"/>
              </a:ext>
            </a:extLst>
          </p:cNvPr>
          <p:cNvSpPr txBox="1"/>
          <p:nvPr userDrawn="1"/>
        </p:nvSpPr>
        <p:spPr>
          <a:xfrm>
            <a:off x="5779596" y="6356551"/>
            <a:ext cx="931665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nl-NL" sz="1050" b="1" dirty="0">
                <a:solidFill>
                  <a:srgbClr val="222222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rPr>
              <a:t>Presentatie:</a:t>
            </a:r>
          </a:p>
        </p:txBody>
      </p:sp>
      <p:sp>
        <p:nvSpPr>
          <p:cNvPr id="24" name="Tijdelijke aanduiding voor tekst 19">
            <a:extLst>
              <a:ext uri="{FF2B5EF4-FFF2-40B4-BE49-F238E27FC236}">
                <a16:creationId xmlns:a16="http://schemas.microsoft.com/office/drawing/2014/main" id="{44949369-A688-4F63-BB29-3CC5E9BD6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11261" y="6339509"/>
            <a:ext cx="2324349" cy="288000"/>
          </a:xfrm>
        </p:spPr>
        <p:txBody>
          <a:bodyPr anchor="ctr">
            <a:normAutofit/>
          </a:bodyPr>
          <a:lstStyle>
            <a:lvl1pPr marL="0" indent="0">
              <a:buNone/>
              <a:defRPr sz="1050">
                <a:solidFill>
                  <a:srgbClr val="222222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Naam &gt;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A21CE5B-7DF3-4509-82CD-354F697552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9600" y="421748"/>
            <a:ext cx="1555200" cy="475389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018522-4938-4D0E-B3E1-AC0C2FCBFEC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11261" y="2607579"/>
            <a:ext cx="4856163" cy="1773238"/>
          </a:xfrm>
        </p:spPr>
        <p:txBody>
          <a:bodyPr/>
          <a:lstStyle>
            <a:lvl1pPr marL="0" indent="0" algn="ctr">
              <a:buNone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nl-NL" dirty="0"/>
              <a:t>&lt;logo gemeente toevoegen&gt;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C77A31-B37F-44E7-A3E8-F91CD33C9C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108" y="421748"/>
            <a:ext cx="1723292" cy="4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06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FD38465-CE1A-4DC8-8258-94ADA4DDE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C1D17CD8-4EDC-4A2E-823E-A3795022EC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551" y="384226"/>
            <a:ext cx="8312986" cy="72000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Titel &gt;</a:t>
            </a: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67622F61-F348-4137-9ABD-F3BC487231F2}"/>
              </a:ext>
            </a:extLst>
          </p:cNvPr>
          <p:cNvSpPr/>
          <p:nvPr userDrawn="1"/>
        </p:nvSpPr>
        <p:spPr>
          <a:xfrm>
            <a:off x="9092089" y="0"/>
            <a:ext cx="3099911" cy="1487588"/>
          </a:xfrm>
          <a:custGeom>
            <a:avLst/>
            <a:gdLst>
              <a:gd name="connsiteX0" fmla="*/ 0 w 3099911"/>
              <a:gd name="connsiteY0" fmla="*/ 0 h 1487588"/>
              <a:gd name="connsiteX1" fmla="*/ 3099911 w 3099911"/>
              <a:gd name="connsiteY1" fmla="*/ 0 h 1487588"/>
              <a:gd name="connsiteX2" fmla="*/ 3099911 w 3099911"/>
              <a:gd name="connsiteY2" fmla="*/ 1468153 h 1487588"/>
              <a:gd name="connsiteX3" fmla="*/ 3076150 w 3099911"/>
              <a:gd name="connsiteY3" fmla="*/ 1477121 h 1487588"/>
              <a:gd name="connsiteX4" fmla="*/ 3014375 w 3099911"/>
              <a:gd name="connsiteY4" fmla="*/ 1487367 h 1487588"/>
              <a:gd name="connsiteX5" fmla="*/ 3014375 w 3099911"/>
              <a:gd name="connsiteY5" fmla="*/ 1487588 h 1487588"/>
              <a:gd name="connsiteX6" fmla="*/ 677478 w 3099911"/>
              <a:gd name="connsiteY6" fmla="*/ 1487588 h 1487588"/>
              <a:gd name="connsiteX7" fmla="*/ 431883 w 3099911"/>
              <a:gd name="connsiteY7" fmla="*/ 1385819 h 1487588"/>
              <a:gd name="connsiteX8" fmla="*/ 100851 w 3099911"/>
              <a:gd name="connsiteY8" fmla="*/ 1054787 h 1487588"/>
              <a:gd name="connsiteX9" fmla="*/ 0 w 3099911"/>
              <a:gd name="connsiteY9" fmla="*/ 811320 h 14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9911" h="1487588">
                <a:moveTo>
                  <a:pt x="0" y="0"/>
                </a:moveTo>
                <a:lnTo>
                  <a:pt x="3099911" y="0"/>
                </a:lnTo>
                <a:lnTo>
                  <a:pt x="3099911" y="1468153"/>
                </a:lnTo>
                <a:lnTo>
                  <a:pt x="3076150" y="1477121"/>
                </a:lnTo>
                <a:cubicBezTo>
                  <a:pt x="3055993" y="1482612"/>
                  <a:pt x="3035322" y="1486119"/>
                  <a:pt x="3014375" y="1487367"/>
                </a:cubicBezTo>
                <a:lnTo>
                  <a:pt x="3014375" y="1487588"/>
                </a:lnTo>
                <a:lnTo>
                  <a:pt x="677478" y="1487588"/>
                </a:lnTo>
                <a:cubicBezTo>
                  <a:pt x="585358" y="1487588"/>
                  <a:pt x="497014" y="1450961"/>
                  <a:pt x="431883" y="1385819"/>
                </a:cubicBezTo>
                <a:lnTo>
                  <a:pt x="100851" y="1054787"/>
                </a:lnTo>
                <a:cubicBezTo>
                  <a:pt x="36275" y="990217"/>
                  <a:pt x="-2" y="902640"/>
                  <a:pt x="0" y="81132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83AFED-C432-4FC5-B476-2CFE751E3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2517" y="384227"/>
            <a:ext cx="2359930" cy="72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1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2AA0DE5C-EB15-4163-99A1-85238065A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152996" cy="6855883"/>
          </a:xfrm>
          <a:prstGeom prst="rect">
            <a:avLst/>
          </a:prstGeom>
        </p:spPr>
      </p:pic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351D6072-B962-4841-AC81-713EB9C743D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76699" y="337756"/>
            <a:ext cx="9071642" cy="814318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222222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Titel &gt;</a:t>
            </a:r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D13C31A2-7A0B-4031-A9FE-1B97971C4650}"/>
              </a:ext>
            </a:extLst>
          </p:cNvPr>
          <p:cNvSpPr/>
          <p:nvPr userDrawn="1"/>
        </p:nvSpPr>
        <p:spPr>
          <a:xfrm>
            <a:off x="11135225" y="5823774"/>
            <a:ext cx="1056775" cy="1042773"/>
          </a:xfrm>
          <a:custGeom>
            <a:avLst/>
            <a:gdLst>
              <a:gd name="connsiteX0" fmla="*/ 627086 w 1056775"/>
              <a:gd name="connsiteY0" fmla="*/ 0 h 1042773"/>
              <a:gd name="connsiteX1" fmla="*/ 1056775 w 1056775"/>
              <a:gd name="connsiteY1" fmla="*/ 575 h 1042773"/>
              <a:gd name="connsiteX2" fmla="*/ 1056775 w 1056775"/>
              <a:gd name="connsiteY2" fmla="*/ 1042773 h 1042773"/>
              <a:gd name="connsiteX3" fmla="*/ 0 w 1056775"/>
              <a:gd name="connsiteY3" fmla="*/ 1042773 h 1042773"/>
              <a:gd name="connsiteX4" fmla="*/ 0 w 1056775"/>
              <a:gd name="connsiteY4" fmla="*/ 647515 h 1042773"/>
              <a:gd name="connsiteX5" fmla="*/ 97301 w 1056775"/>
              <a:gd name="connsiteY5" fmla="*/ 412616 h 1042773"/>
              <a:gd name="connsiteX6" fmla="*/ 413951 w 1056775"/>
              <a:gd name="connsiteY6" fmla="*/ 96002 h 1042773"/>
              <a:gd name="connsiteX7" fmla="*/ 627086 w 1056775"/>
              <a:gd name="connsiteY7" fmla="*/ 210 h 104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775" h="1042773">
                <a:moveTo>
                  <a:pt x="627086" y="0"/>
                </a:moveTo>
                <a:lnTo>
                  <a:pt x="1056775" y="575"/>
                </a:lnTo>
                <a:lnTo>
                  <a:pt x="1056775" y="1042773"/>
                </a:lnTo>
                <a:lnTo>
                  <a:pt x="0" y="1042773"/>
                </a:lnTo>
                <a:lnTo>
                  <a:pt x="0" y="647515"/>
                </a:lnTo>
                <a:cubicBezTo>
                  <a:pt x="16" y="559414"/>
                  <a:pt x="35014" y="474925"/>
                  <a:pt x="97301" y="412616"/>
                </a:cubicBezTo>
                <a:lnTo>
                  <a:pt x="413951" y="96002"/>
                </a:lnTo>
                <a:cubicBezTo>
                  <a:pt x="470889" y="39078"/>
                  <a:pt x="546718" y="4998"/>
                  <a:pt x="627086" y="210"/>
                </a:cubicBezTo>
                <a:close/>
              </a:path>
            </a:pathLst>
          </a:custGeom>
          <a:solidFill>
            <a:srgbClr val="26A858"/>
          </a:solidFill>
          <a:ln w="351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E20EAFB-E679-4EEB-B63D-8B00D1BE8409}"/>
              </a:ext>
            </a:extLst>
          </p:cNvPr>
          <p:cNvSpPr txBox="1"/>
          <p:nvPr userDrawn="1"/>
        </p:nvSpPr>
        <p:spPr>
          <a:xfrm>
            <a:off x="11135226" y="6225434"/>
            <a:ext cx="1056774" cy="3689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CB4E3CEE-77EE-48C8-AF6B-5CF4B5A9F60A}" type="slidenum">
              <a:rPr lang="nl-NL" sz="1200" smtClean="0">
                <a:solidFill>
                  <a:schemeClr val="bg1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rPr>
              <a:t>‹nr.›</a:t>
            </a:fld>
            <a:endParaRPr lang="nl-NL" sz="1200" dirty="0">
              <a:solidFill>
                <a:schemeClr val="bg1"/>
              </a:solidFill>
              <a:latin typeface="Segoe UI" panose="020B0502040204020203" pitchFamily="34" charset="0"/>
              <a:ea typeface="Inter" panose="020B05020300000000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ijdelijke aanduiding voor inhoud 14">
            <a:extLst>
              <a:ext uri="{FF2B5EF4-FFF2-40B4-BE49-F238E27FC236}">
                <a16:creationId xmlns:a16="http://schemas.microsoft.com/office/drawing/2014/main" id="{03EBA9C1-B880-45B1-9DEB-C64C5BC0759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76699" y="1553733"/>
            <a:ext cx="9071642" cy="48137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22222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Inhoud &gt; </a:t>
            </a:r>
          </a:p>
          <a:p>
            <a:pPr lvl="0"/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92CE05-57C1-4E54-84CF-0AB79D8BD0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0" y="6594424"/>
            <a:ext cx="6815224" cy="261459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&lt;benaming hoofdstuk&gt;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900B3A1-163F-436A-B9AE-EF66785940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0" y="402896"/>
            <a:ext cx="1363185" cy="39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2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F331822-470D-42D7-9CA0-5EF43F11C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987ACBEC-F4E8-48D7-9A35-593AD7635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6923" y="3352269"/>
            <a:ext cx="10347670" cy="79493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Hoofdstuk &gt;</a:t>
            </a:r>
          </a:p>
        </p:txBody>
      </p:sp>
      <p:sp>
        <p:nvSpPr>
          <p:cNvPr id="19" name="Tijdelijke aanduiding voor tekst 16">
            <a:extLst>
              <a:ext uri="{FF2B5EF4-FFF2-40B4-BE49-F238E27FC236}">
                <a16:creationId xmlns:a16="http://schemas.microsoft.com/office/drawing/2014/main" id="{AE48440A-3F8F-4FE5-8852-316D7EFDF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922" y="4155472"/>
            <a:ext cx="10347670" cy="412348"/>
          </a:xfrm>
        </p:spPr>
        <p:txBody>
          <a:bodyPr lIns="0"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Omschrijving &gt;</a:t>
            </a:r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981E66AF-E90E-4997-BBF8-389C0C835CF8}"/>
              </a:ext>
            </a:extLst>
          </p:cNvPr>
          <p:cNvSpPr/>
          <p:nvPr/>
        </p:nvSpPr>
        <p:spPr>
          <a:xfrm rot="2700000">
            <a:off x="1209605" y="1759207"/>
            <a:ext cx="1358083" cy="1379595"/>
          </a:xfrm>
          <a:custGeom>
            <a:avLst/>
            <a:gdLst>
              <a:gd name="connsiteX0" fmla="*/ 6175566 w 6349999"/>
              <a:gd name="connsiteY0" fmla="*/ 741299 h 6450584"/>
              <a:gd name="connsiteX1" fmla="*/ 5602796 w 6349999"/>
              <a:gd name="connsiteY1" fmla="*/ 168529 h 6450584"/>
              <a:gd name="connsiteX2" fmla="*/ 5177854 w 6349999"/>
              <a:gd name="connsiteY2" fmla="*/ 0 h 6450584"/>
              <a:gd name="connsiteX3" fmla="*/ 1134428 w 6349999"/>
              <a:gd name="connsiteY3" fmla="*/ 2286 h 6450584"/>
              <a:gd name="connsiteX4" fmla="*/ 1134428 w 6349999"/>
              <a:gd name="connsiteY4" fmla="*/ 2667 h 6450584"/>
              <a:gd name="connsiteX5" fmla="*/ 748856 w 6349999"/>
              <a:gd name="connsiteY5" fmla="*/ 175959 h 6450584"/>
              <a:gd name="connsiteX6" fmla="*/ 176022 w 6349999"/>
              <a:gd name="connsiteY6" fmla="*/ 748729 h 6450584"/>
              <a:gd name="connsiteX7" fmla="*/ 0 w 6349999"/>
              <a:gd name="connsiteY7" fmla="*/ 1173671 h 6450584"/>
              <a:gd name="connsiteX8" fmla="*/ 0 w 6349999"/>
              <a:gd name="connsiteY8" fmla="*/ 5280470 h 6450584"/>
              <a:gd name="connsiteX9" fmla="*/ 174498 w 6349999"/>
              <a:gd name="connsiteY9" fmla="*/ 5701729 h 6450584"/>
              <a:gd name="connsiteX10" fmla="*/ 747268 w 6349999"/>
              <a:gd name="connsiteY10" fmla="*/ 6274499 h 6450584"/>
              <a:gd name="connsiteX11" fmla="*/ 1172210 w 6349999"/>
              <a:gd name="connsiteY11" fmla="*/ 6450585 h 6450584"/>
              <a:gd name="connsiteX12" fmla="*/ 5215636 w 6349999"/>
              <a:gd name="connsiteY12" fmla="*/ 6450585 h 6450584"/>
              <a:gd name="connsiteX13" fmla="*/ 5215636 w 6349999"/>
              <a:gd name="connsiteY13" fmla="*/ 6450203 h 6450584"/>
              <a:gd name="connsiteX14" fmla="*/ 5601208 w 6349999"/>
              <a:gd name="connsiteY14" fmla="*/ 6267133 h 6450584"/>
              <a:gd name="connsiteX15" fmla="*/ 6173978 w 6349999"/>
              <a:gd name="connsiteY15" fmla="*/ 5694363 h 6450584"/>
              <a:gd name="connsiteX16" fmla="*/ 6350000 w 6349999"/>
              <a:gd name="connsiteY16" fmla="*/ 5269357 h 6450584"/>
              <a:gd name="connsiteX17" fmla="*/ 6350000 w 6349999"/>
              <a:gd name="connsiteY17" fmla="*/ 1162495 h 6450584"/>
              <a:gd name="connsiteX18" fmla="*/ 6175566 w 6349999"/>
              <a:gd name="connsiteY18" fmla="*/ 741299 h 645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49999" h="6450584">
                <a:moveTo>
                  <a:pt x="6175566" y="741299"/>
                </a:moveTo>
                <a:lnTo>
                  <a:pt x="5602796" y="168529"/>
                </a:lnTo>
                <a:cubicBezTo>
                  <a:pt x="5490083" y="55817"/>
                  <a:pt x="5337239" y="0"/>
                  <a:pt x="5177854" y="0"/>
                </a:cubicBezTo>
                <a:lnTo>
                  <a:pt x="1134428" y="2286"/>
                </a:lnTo>
                <a:lnTo>
                  <a:pt x="1134428" y="2667"/>
                </a:lnTo>
                <a:cubicBezTo>
                  <a:pt x="989038" y="11329"/>
                  <a:pt x="851859" y="72981"/>
                  <a:pt x="748856" y="175959"/>
                </a:cubicBezTo>
                <a:lnTo>
                  <a:pt x="176022" y="748729"/>
                </a:lnTo>
                <a:cubicBezTo>
                  <a:pt x="63343" y="861447"/>
                  <a:pt x="30" y="1014292"/>
                  <a:pt x="0" y="1173671"/>
                </a:cubicBezTo>
                <a:lnTo>
                  <a:pt x="0" y="5280470"/>
                </a:lnTo>
                <a:cubicBezTo>
                  <a:pt x="-4" y="5438477"/>
                  <a:pt x="62765" y="5590007"/>
                  <a:pt x="174498" y="5701729"/>
                </a:cubicBezTo>
                <a:lnTo>
                  <a:pt x="747268" y="6274499"/>
                </a:lnTo>
                <a:cubicBezTo>
                  <a:pt x="859961" y="6387211"/>
                  <a:pt x="1012819" y="6450585"/>
                  <a:pt x="1172210" y="6450585"/>
                </a:cubicBezTo>
                <a:lnTo>
                  <a:pt x="5215636" y="6450585"/>
                </a:lnTo>
                <a:lnTo>
                  <a:pt x="5215636" y="6450203"/>
                </a:lnTo>
                <a:cubicBezTo>
                  <a:pt x="5360607" y="6441567"/>
                  <a:pt x="5497957" y="6370384"/>
                  <a:pt x="5601208" y="6267133"/>
                </a:cubicBezTo>
                <a:lnTo>
                  <a:pt x="6173978" y="5694363"/>
                </a:lnTo>
                <a:cubicBezTo>
                  <a:pt x="6286691" y="5581638"/>
                  <a:pt x="6350000" y="5428761"/>
                  <a:pt x="6350000" y="5269357"/>
                </a:cubicBezTo>
                <a:lnTo>
                  <a:pt x="6350000" y="1162495"/>
                </a:lnTo>
                <a:cubicBezTo>
                  <a:pt x="6350000" y="1004519"/>
                  <a:pt x="6287262" y="853008"/>
                  <a:pt x="6175566" y="741299"/>
                </a:cubicBezTo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E83A799F-1507-43E9-81AD-49A4792781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922" y="1624076"/>
            <a:ext cx="1623450" cy="164985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rgbClr val="222222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</a:t>
            </a:r>
            <a:r>
              <a:rPr lang="nl-NL" err="1"/>
              <a:t>nr</a:t>
            </a:r>
            <a:r>
              <a:rPr lang="nl-NL"/>
              <a:t> &gt;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E6E45CE3-12CD-44EF-8881-7894F8525C97}"/>
              </a:ext>
            </a:extLst>
          </p:cNvPr>
          <p:cNvSpPr/>
          <p:nvPr userDrawn="1"/>
        </p:nvSpPr>
        <p:spPr>
          <a:xfrm>
            <a:off x="9092089" y="0"/>
            <a:ext cx="3099911" cy="1487588"/>
          </a:xfrm>
          <a:custGeom>
            <a:avLst/>
            <a:gdLst>
              <a:gd name="connsiteX0" fmla="*/ 0 w 3099911"/>
              <a:gd name="connsiteY0" fmla="*/ 0 h 1487588"/>
              <a:gd name="connsiteX1" fmla="*/ 3099911 w 3099911"/>
              <a:gd name="connsiteY1" fmla="*/ 0 h 1487588"/>
              <a:gd name="connsiteX2" fmla="*/ 3099911 w 3099911"/>
              <a:gd name="connsiteY2" fmla="*/ 1468153 h 1487588"/>
              <a:gd name="connsiteX3" fmla="*/ 3076150 w 3099911"/>
              <a:gd name="connsiteY3" fmla="*/ 1477121 h 1487588"/>
              <a:gd name="connsiteX4" fmla="*/ 3014375 w 3099911"/>
              <a:gd name="connsiteY4" fmla="*/ 1487367 h 1487588"/>
              <a:gd name="connsiteX5" fmla="*/ 3014375 w 3099911"/>
              <a:gd name="connsiteY5" fmla="*/ 1487588 h 1487588"/>
              <a:gd name="connsiteX6" fmla="*/ 677478 w 3099911"/>
              <a:gd name="connsiteY6" fmla="*/ 1487588 h 1487588"/>
              <a:gd name="connsiteX7" fmla="*/ 431883 w 3099911"/>
              <a:gd name="connsiteY7" fmla="*/ 1385819 h 1487588"/>
              <a:gd name="connsiteX8" fmla="*/ 100851 w 3099911"/>
              <a:gd name="connsiteY8" fmla="*/ 1054787 h 1487588"/>
              <a:gd name="connsiteX9" fmla="*/ 0 w 3099911"/>
              <a:gd name="connsiteY9" fmla="*/ 811320 h 14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9911" h="1487588">
                <a:moveTo>
                  <a:pt x="0" y="0"/>
                </a:moveTo>
                <a:lnTo>
                  <a:pt x="3099911" y="0"/>
                </a:lnTo>
                <a:lnTo>
                  <a:pt x="3099911" y="1468153"/>
                </a:lnTo>
                <a:lnTo>
                  <a:pt x="3076150" y="1477121"/>
                </a:lnTo>
                <a:cubicBezTo>
                  <a:pt x="3055993" y="1482612"/>
                  <a:pt x="3035322" y="1486119"/>
                  <a:pt x="3014375" y="1487367"/>
                </a:cubicBezTo>
                <a:lnTo>
                  <a:pt x="3014375" y="1487588"/>
                </a:lnTo>
                <a:lnTo>
                  <a:pt x="677478" y="1487588"/>
                </a:lnTo>
                <a:cubicBezTo>
                  <a:pt x="585358" y="1487588"/>
                  <a:pt x="497014" y="1450961"/>
                  <a:pt x="431883" y="1385819"/>
                </a:cubicBezTo>
                <a:lnTo>
                  <a:pt x="100851" y="1054787"/>
                </a:lnTo>
                <a:cubicBezTo>
                  <a:pt x="36275" y="990217"/>
                  <a:pt x="-2" y="902640"/>
                  <a:pt x="0" y="81132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4C19B4C-10E5-4A1F-8BB7-86223BF88C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2517" y="384227"/>
            <a:ext cx="2359930" cy="72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7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B1A8AEC-16B2-4DAC-A879-ADDDA75B4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E0443073-979D-4870-A125-111A236BC9B6}"/>
              </a:ext>
            </a:extLst>
          </p:cNvPr>
          <p:cNvSpPr/>
          <p:nvPr userDrawn="1"/>
        </p:nvSpPr>
        <p:spPr>
          <a:xfrm>
            <a:off x="9092089" y="0"/>
            <a:ext cx="3099911" cy="1487588"/>
          </a:xfrm>
          <a:custGeom>
            <a:avLst/>
            <a:gdLst>
              <a:gd name="connsiteX0" fmla="*/ 0 w 3099911"/>
              <a:gd name="connsiteY0" fmla="*/ 0 h 1487588"/>
              <a:gd name="connsiteX1" fmla="*/ 3099911 w 3099911"/>
              <a:gd name="connsiteY1" fmla="*/ 0 h 1487588"/>
              <a:gd name="connsiteX2" fmla="*/ 3099911 w 3099911"/>
              <a:gd name="connsiteY2" fmla="*/ 1468153 h 1487588"/>
              <a:gd name="connsiteX3" fmla="*/ 3076150 w 3099911"/>
              <a:gd name="connsiteY3" fmla="*/ 1477121 h 1487588"/>
              <a:gd name="connsiteX4" fmla="*/ 3014375 w 3099911"/>
              <a:gd name="connsiteY4" fmla="*/ 1487367 h 1487588"/>
              <a:gd name="connsiteX5" fmla="*/ 3014375 w 3099911"/>
              <a:gd name="connsiteY5" fmla="*/ 1487588 h 1487588"/>
              <a:gd name="connsiteX6" fmla="*/ 677478 w 3099911"/>
              <a:gd name="connsiteY6" fmla="*/ 1487588 h 1487588"/>
              <a:gd name="connsiteX7" fmla="*/ 431883 w 3099911"/>
              <a:gd name="connsiteY7" fmla="*/ 1385819 h 1487588"/>
              <a:gd name="connsiteX8" fmla="*/ 100851 w 3099911"/>
              <a:gd name="connsiteY8" fmla="*/ 1054787 h 1487588"/>
              <a:gd name="connsiteX9" fmla="*/ 0 w 3099911"/>
              <a:gd name="connsiteY9" fmla="*/ 811320 h 14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9911" h="1487588">
                <a:moveTo>
                  <a:pt x="0" y="0"/>
                </a:moveTo>
                <a:lnTo>
                  <a:pt x="3099911" y="0"/>
                </a:lnTo>
                <a:lnTo>
                  <a:pt x="3099911" y="1468153"/>
                </a:lnTo>
                <a:lnTo>
                  <a:pt x="3076150" y="1477121"/>
                </a:lnTo>
                <a:cubicBezTo>
                  <a:pt x="3055993" y="1482612"/>
                  <a:pt x="3035322" y="1486119"/>
                  <a:pt x="3014375" y="1487367"/>
                </a:cubicBezTo>
                <a:lnTo>
                  <a:pt x="3014375" y="1487588"/>
                </a:lnTo>
                <a:lnTo>
                  <a:pt x="677478" y="1487588"/>
                </a:lnTo>
                <a:cubicBezTo>
                  <a:pt x="585358" y="1487588"/>
                  <a:pt x="497014" y="1450961"/>
                  <a:pt x="431883" y="1385819"/>
                </a:cubicBezTo>
                <a:lnTo>
                  <a:pt x="100851" y="1054787"/>
                </a:lnTo>
                <a:cubicBezTo>
                  <a:pt x="36275" y="990217"/>
                  <a:pt x="-2" y="902640"/>
                  <a:pt x="0" y="81132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1E9A738-AD1B-456B-A707-C91B91619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2517" y="384227"/>
            <a:ext cx="2359930" cy="721376"/>
          </a:xfrm>
          <a:prstGeom prst="rect">
            <a:avLst/>
          </a:prstGeom>
        </p:spPr>
      </p:pic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C8E3255B-A6C0-44D9-BC84-81A7F772EB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6923" y="3352269"/>
            <a:ext cx="10347670" cy="79493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Hoofdstuk &gt;</a:t>
            </a:r>
          </a:p>
        </p:txBody>
      </p:sp>
      <p:sp>
        <p:nvSpPr>
          <p:cNvPr id="10" name="Tijdelijke aanduiding voor tekst 16">
            <a:extLst>
              <a:ext uri="{FF2B5EF4-FFF2-40B4-BE49-F238E27FC236}">
                <a16:creationId xmlns:a16="http://schemas.microsoft.com/office/drawing/2014/main" id="{0A933DFC-4E80-45AC-9D8C-4BE039FAD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922" y="4155472"/>
            <a:ext cx="10347670" cy="412348"/>
          </a:xfrm>
        </p:spPr>
        <p:txBody>
          <a:bodyPr lIns="0"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Omschrijving &gt;</a:t>
            </a:r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A02FFF14-422E-43BE-9F15-5F3333B40259}"/>
              </a:ext>
            </a:extLst>
          </p:cNvPr>
          <p:cNvSpPr/>
          <p:nvPr userDrawn="1"/>
        </p:nvSpPr>
        <p:spPr>
          <a:xfrm rot="2700000">
            <a:off x="1209605" y="1759207"/>
            <a:ext cx="1358083" cy="1379595"/>
          </a:xfrm>
          <a:custGeom>
            <a:avLst/>
            <a:gdLst>
              <a:gd name="connsiteX0" fmla="*/ 6175566 w 6349999"/>
              <a:gd name="connsiteY0" fmla="*/ 741299 h 6450584"/>
              <a:gd name="connsiteX1" fmla="*/ 5602796 w 6349999"/>
              <a:gd name="connsiteY1" fmla="*/ 168529 h 6450584"/>
              <a:gd name="connsiteX2" fmla="*/ 5177854 w 6349999"/>
              <a:gd name="connsiteY2" fmla="*/ 0 h 6450584"/>
              <a:gd name="connsiteX3" fmla="*/ 1134428 w 6349999"/>
              <a:gd name="connsiteY3" fmla="*/ 2286 h 6450584"/>
              <a:gd name="connsiteX4" fmla="*/ 1134428 w 6349999"/>
              <a:gd name="connsiteY4" fmla="*/ 2667 h 6450584"/>
              <a:gd name="connsiteX5" fmla="*/ 748856 w 6349999"/>
              <a:gd name="connsiteY5" fmla="*/ 175959 h 6450584"/>
              <a:gd name="connsiteX6" fmla="*/ 176022 w 6349999"/>
              <a:gd name="connsiteY6" fmla="*/ 748729 h 6450584"/>
              <a:gd name="connsiteX7" fmla="*/ 0 w 6349999"/>
              <a:gd name="connsiteY7" fmla="*/ 1173671 h 6450584"/>
              <a:gd name="connsiteX8" fmla="*/ 0 w 6349999"/>
              <a:gd name="connsiteY8" fmla="*/ 5280470 h 6450584"/>
              <a:gd name="connsiteX9" fmla="*/ 174498 w 6349999"/>
              <a:gd name="connsiteY9" fmla="*/ 5701729 h 6450584"/>
              <a:gd name="connsiteX10" fmla="*/ 747268 w 6349999"/>
              <a:gd name="connsiteY10" fmla="*/ 6274499 h 6450584"/>
              <a:gd name="connsiteX11" fmla="*/ 1172210 w 6349999"/>
              <a:gd name="connsiteY11" fmla="*/ 6450585 h 6450584"/>
              <a:gd name="connsiteX12" fmla="*/ 5215636 w 6349999"/>
              <a:gd name="connsiteY12" fmla="*/ 6450585 h 6450584"/>
              <a:gd name="connsiteX13" fmla="*/ 5215636 w 6349999"/>
              <a:gd name="connsiteY13" fmla="*/ 6450203 h 6450584"/>
              <a:gd name="connsiteX14" fmla="*/ 5601208 w 6349999"/>
              <a:gd name="connsiteY14" fmla="*/ 6267133 h 6450584"/>
              <a:gd name="connsiteX15" fmla="*/ 6173978 w 6349999"/>
              <a:gd name="connsiteY15" fmla="*/ 5694363 h 6450584"/>
              <a:gd name="connsiteX16" fmla="*/ 6350000 w 6349999"/>
              <a:gd name="connsiteY16" fmla="*/ 5269357 h 6450584"/>
              <a:gd name="connsiteX17" fmla="*/ 6350000 w 6349999"/>
              <a:gd name="connsiteY17" fmla="*/ 1162495 h 6450584"/>
              <a:gd name="connsiteX18" fmla="*/ 6175566 w 6349999"/>
              <a:gd name="connsiteY18" fmla="*/ 741299 h 645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49999" h="6450584">
                <a:moveTo>
                  <a:pt x="6175566" y="741299"/>
                </a:moveTo>
                <a:lnTo>
                  <a:pt x="5602796" y="168529"/>
                </a:lnTo>
                <a:cubicBezTo>
                  <a:pt x="5490083" y="55817"/>
                  <a:pt x="5337239" y="0"/>
                  <a:pt x="5177854" y="0"/>
                </a:cubicBezTo>
                <a:lnTo>
                  <a:pt x="1134428" y="2286"/>
                </a:lnTo>
                <a:lnTo>
                  <a:pt x="1134428" y="2667"/>
                </a:lnTo>
                <a:cubicBezTo>
                  <a:pt x="989038" y="11329"/>
                  <a:pt x="851859" y="72981"/>
                  <a:pt x="748856" y="175959"/>
                </a:cubicBezTo>
                <a:lnTo>
                  <a:pt x="176022" y="748729"/>
                </a:lnTo>
                <a:cubicBezTo>
                  <a:pt x="63343" y="861447"/>
                  <a:pt x="30" y="1014292"/>
                  <a:pt x="0" y="1173671"/>
                </a:cubicBezTo>
                <a:lnTo>
                  <a:pt x="0" y="5280470"/>
                </a:lnTo>
                <a:cubicBezTo>
                  <a:pt x="-4" y="5438477"/>
                  <a:pt x="62765" y="5590007"/>
                  <a:pt x="174498" y="5701729"/>
                </a:cubicBezTo>
                <a:lnTo>
                  <a:pt x="747268" y="6274499"/>
                </a:lnTo>
                <a:cubicBezTo>
                  <a:pt x="859961" y="6387211"/>
                  <a:pt x="1012819" y="6450585"/>
                  <a:pt x="1172210" y="6450585"/>
                </a:cubicBezTo>
                <a:lnTo>
                  <a:pt x="5215636" y="6450585"/>
                </a:lnTo>
                <a:lnTo>
                  <a:pt x="5215636" y="6450203"/>
                </a:lnTo>
                <a:cubicBezTo>
                  <a:pt x="5360607" y="6441567"/>
                  <a:pt x="5497957" y="6370384"/>
                  <a:pt x="5601208" y="6267133"/>
                </a:cubicBezTo>
                <a:lnTo>
                  <a:pt x="6173978" y="5694363"/>
                </a:lnTo>
                <a:cubicBezTo>
                  <a:pt x="6286691" y="5581638"/>
                  <a:pt x="6350000" y="5428761"/>
                  <a:pt x="6350000" y="5269357"/>
                </a:cubicBezTo>
                <a:lnTo>
                  <a:pt x="6350000" y="1162495"/>
                </a:lnTo>
                <a:cubicBezTo>
                  <a:pt x="6350000" y="1004519"/>
                  <a:pt x="6287262" y="853008"/>
                  <a:pt x="6175566" y="741299"/>
                </a:cubicBezTo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93BD3804-909A-41B6-B9B0-A80CEE7FF1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922" y="1624076"/>
            <a:ext cx="1623450" cy="164985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rgbClr val="222222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</a:t>
            </a:r>
            <a:r>
              <a:rPr lang="nl-NL" err="1"/>
              <a:t>nr</a:t>
            </a:r>
            <a:r>
              <a:rPr lang="nl-NL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101183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FD38465-CE1A-4DC8-8258-94ADA4DDE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C1D17CD8-4EDC-4A2E-823E-A3795022EC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9551" y="384226"/>
            <a:ext cx="8312986" cy="720000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nl-NL"/>
              <a:t>&lt; Titel &gt;</a:t>
            </a:r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67622F61-F348-4137-9ABD-F3BC487231F2}"/>
              </a:ext>
            </a:extLst>
          </p:cNvPr>
          <p:cNvSpPr/>
          <p:nvPr userDrawn="1"/>
        </p:nvSpPr>
        <p:spPr>
          <a:xfrm>
            <a:off x="9092089" y="0"/>
            <a:ext cx="3099911" cy="1487588"/>
          </a:xfrm>
          <a:custGeom>
            <a:avLst/>
            <a:gdLst>
              <a:gd name="connsiteX0" fmla="*/ 0 w 3099911"/>
              <a:gd name="connsiteY0" fmla="*/ 0 h 1487588"/>
              <a:gd name="connsiteX1" fmla="*/ 3099911 w 3099911"/>
              <a:gd name="connsiteY1" fmla="*/ 0 h 1487588"/>
              <a:gd name="connsiteX2" fmla="*/ 3099911 w 3099911"/>
              <a:gd name="connsiteY2" fmla="*/ 1468153 h 1487588"/>
              <a:gd name="connsiteX3" fmla="*/ 3076150 w 3099911"/>
              <a:gd name="connsiteY3" fmla="*/ 1477121 h 1487588"/>
              <a:gd name="connsiteX4" fmla="*/ 3014375 w 3099911"/>
              <a:gd name="connsiteY4" fmla="*/ 1487367 h 1487588"/>
              <a:gd name="connsiteX5" fmla="*/ 3014375 w 3099911"/>
              <a:gd name="connsiteY5" fmla="*/ 1487588 h 1487588"/>
              <a:gd name="connsiteX6" fmla="*/ 677478 w 3099911"/>
              <a:gd name="connsiteY6" fmla="*/ 1487588 h 1487588"/>
              <a:gd name="connsiteX7" fmla="*/ 431883 w 3099911"/>
              <a:gd name="connsiteY7" fmla="*/ 1385819 h 1487588"/>
              <a:gd name="connsiteX8" fmla="*/ 100851 w 3099911"/>
              <a:gd name="connsiteY8" fmla="*/ 1054787 h 1487588"/>
              <a:gd name="connsiteX9" fmla="*/ 0 w 3099911"/>
              <a:gd name="connsiteY9" fmla="*/ 811320 h 14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9911" h="1487588">
                <a:moveTo>
                  <a:pt x="0" y="0"/>
                </a:moveTo>
                <a:lnTo>
                  <a:pt x="3099911" y="0"/>
                </a:lnTo>
                <a:lnTo>
                  <a:pt x="3099911" y="1468153"/>
                </a:lnTo>
                <a:lnTo>
                  <a:pt x="3076150" y="1477121"/>
                </a:lnTo>
                <a:cubicBezTo>
                  <a:pt x="3055993" y="1482612"/>
                  <a:pt x="3035322" y="1486119"/>
                  <a:pt x="3014375" y="1487367"/>
                </a:cubicBezTo>
                <a:lnTo>
                  <a:pt x="3014375" y="1487588"/>
                </a:lnTo>
                <a:lnTo>
                  <a:pt x="677478" y="1487588"/>
                </a:lnTo>
                <a:cubicBezTo>
                  <a:pt x="585358" y="1487588"/>
                  <a:pt x="497014" y="1450961"/>
                  <a:pt x="431883" y="1385819"/>
                </a:cubicBezTo>
                <a:lnTo>
                  <a:pt x="100851" y="1054787"/>
                </a:lnTo>
                <a:cubicBezTo>
                  <a:pt x="36275" y="990217"/>
                  <a:pt x="-2" y="902640"/>
                  <a:pt x="0" y="81132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D83AFED-C432-4FC5-B476-2CFE751E31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2517" y="384227"/>
            <a:ext cx="2359930" cy="72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1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kant (standa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D78ACEDB-A9C3-4434-BD1D-E769FCE0A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9006" y="0"/>
            <a:ext cx="4846211" cy="6858000"/>
          </a:xfrm>
          <a:prstGeom prst="rect">
            <a:avLst/>
          </a:prstGeom>
        </p:spPr>
      </p:pic>
      <p:sp>
        <p:nvSpPr>
          <p:cNvPr id="15" name="Tijdelijke aanduiding voor tekst 4">
            <a:extLst>
              <a:ext uri="{FF2B5EF4-FFF2-40B4-BE49-F238E27FC236}">
                <a16:creationId xmlns:a16="http://schemas.microsoft.com/office/drawing/2014/main" id="{A8C56FB5-6B21-491F-88F9-B82A86816E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61758" y="601843"/>
            <a:ext cx="7868485" cy="1183757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Titel &gt;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59BACB5-FA5D-446D-9CB9-6BA232A6567C}"/>
              </a:ext>
            </a:extLst>
          </p:cNvPr>
          <p:cNvSpPr txBox="1"/>
          <p:nvPr userDrawn="1"/>
        </p:nvSpPr>
        <p:spPr>
          <a:xfrm>
            <a:off x="5725093" y="6356551"/>
            <a:ext cx="986168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nl-NL" sz="1050" b="1">
                <a:solidFill>
                  <a:srgbClr val="222222"/>
                </a:solidFill>
                <a:latin typeface="+mn-lt"/>
                <a:ea typeface="Inter" panose="020B0502030000000004" pitchFamily="34" charset="0"/>
              </a:rPr>
              <a:t>Presentatie:</a:t>
            </a:r>
          </a:p>
        </p:txBody>
      </p:sp>
      <p:sp>
        <p:nvSpPr>
          <p:cNvPr id="24" name="Tijdelijke aanduiding voor tekst 19">
            <a:extLst>
              <a:ext uri="{FF2B5EF4-FFF2-40B4-BE49-F238E27FC236}">
                <a16:creationId xmlns:a16="http://schemas.microsoft.com/office/drawing/2014/main" id="{44949369-A688-4F63-BB29-3CC5E9BD6C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11261" y="6339509"/>
            <a:ext cx="2324349" cy="288000"/>
          </a:xfrm>
        </p:spPr>
        <p:txBody>
          <a:bodyPr anchor="ctr">
            <a:normAutofit/>
          </a:bodyPr>
          <a:lstStyle>
            <a:lvl1pPr marL="0" indent="0">
              <a:buNone/>
              <a:defRPr sz="1050">
                <a:solidFill>
                  <a:srgbClr val="222222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Naam &gt;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A21CE5B-7DF3-4509-82CD-354F697552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9600" y="421748"/>
            <a:ext cx="1555200" cy="475389"/>
          </a:xfrm>
          <a:prstGeom prst="rect">
            <a:avLst/>
          </a:prstGeom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018522-4938-4D0E-B3E1-AC0C2FCBFEC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711261" y="2607579"/>
            <a:ext cx="4856163" cy="1773238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l-NL"/>
              <a:t>&lt;logo gemeente toevoegen&gt;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1C77A31-B37F-44E7-A3E8-F91CD33C9C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108" y="421748"/>
            <a:ext cx="1723292" cy="4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0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>
            <a:extLst>
              <a:ext uri="{FF2B5EF4-FFF2-40B4-BE49-F238E27FC236}">
                <a16:creationId xmlns:a16="http://schemas.microsoft.com/office/drawing/2014/main" id="{2AA0DE5C-EB15-4163-99A1-85238065A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254928" cy="6855883"/>
          </a:xfrm>
          <a:prstGeom prst="rect">
            <a:avLst/>
          </a:prstGeom>
        </p:spPr>
      </p:pic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351D6072-B962-4841-AC81-713EB9C743D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18913" y="337756"/>
            <a:ext cx="9129427" cy="814318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rgbClr val="222222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Titel &gt;</a:t>
            </a:r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D13C31A2-7A0B-4031-A9FE-1B97971C4650}"/>
              </a:ext>
            </a:extLst>
          </p:cNvPr>
          <p:cNvSpPr/>
          <p:nvPr userDrawn="1"/>
        </p:nvSpPr>
        <p:spPr>
          <a:xfrm>
            <a:off x="11135225" y="5823774"/>
            <a:ext cx="1056775" cy="1042773"/>
          </a:xfrm>
          <a:custGeom>
            <a:avLst/>
            <a:gdLst>
              <a:gd name="connsiteX0" fmla="*/ 627086 w 1056775"/>
              <a:gd name="connsiteY0" fmla="*/ 0 h 1042773"/>
              <a:gd name="connsiteX1" fmla="*/ 1056775 w 1056775"/>
              <a:gd name="connsiteY1" fmla="*/ 575 h 1042773"/>
              <a:gd name="connsiteX2" fmla="*/ 1056775 w 1056775"/>
              <a:gd name="connsiteY2" fmla="*/ 1042773 h 1042773"/>
              <a:gd name="connsiteX3" fmla="*/ 0 w 1056775"/>
              <a:gd name="connsiteY3" fmla="*/ 1042773 h 1042773"/>
              <a:gd name="connsiteX4" fmla="*/ 0 w 1056775"/>
              <a:gd name="connsiteY4" fmla="*/ 647515 h 1042773"/>
              <a:gd name="connsiteX5" fmla="*/ 97301 w 1056775"/>
              <a:gd name="connsiteY5" fmla="*/ 412616 h 1042773"/>
              <a:gd name="connsiteX6" fmla="*/ 413951 w 1056775"/>
              <a:gd name="connsiteY6" fmla="*/ 96002 h 1042773"/>
              <a:gd name="connsiteX7" fmla="*/ 627086 w 1056775"/>
              <a:gd name="connsiteY7" fmla="*/ 210 h 104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6775" h="1042773">
                <a:moveTo>
                  <a:pt x="627086" y="0"/>
                </a:moveTo>
                <a:lnTo>
                  <a:pt x="1056775" y="575"/>
                </a:lnTo>
                <a:lnTo>
                  <a:pt x="1056775" y="1042773"/>
                </a:lnTo>
                <a:lnTo>
                  <a:pt x="0" y="1042773"/>
                </a:lnTo>
                <a:lnTo>
                  <a:pt x="0" y="647515"/>
                </a:lnTo>
                <a:cubicBezTo>
                  <a:pt x="16" y="559414"/>
                  <a:pt x="35014" y="474925"/>
                  <a:pt x="97301" y="412616"/>
                </a:cubicBezTo>
                <a:lnTo>
                  <a:pt x="413951" y="96002"/>
                </a:lnTo>
                <a:cubicBezTo>
                  <a:pt x="470889" y="39078"/>
                  <a:pt x="546718" y="4998"/>
                  <a:pt x="627086" y="210"/>
                </a:cubicBezTo>
                <a:close/>
              </a:path>
            </a:pathLst>
          </a:custGeom>
          <a:solidFill>
            <a:srgbClr val="26A858"/>
          </a:solidFill>
          <a:ln w="351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E20EAFB-E679-4EEB-B63D-8B00D1BE8409}"/>
              </a:ext>
            </a:extLst>
          </p:cNvPr>
          <p:cNvSpPr txBox="1"/>
          <p:nvPr userDrawn="1"/>
        </p:nvSpPr>
        <p:spPr>
          <a:xfrm>
            <a:off x="11135226" y="6225434"/>
            <a:ext cx="1056774" cy="3689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CB4E3CEE-77EE-48C8-AF6B-5CF4B5A9F60A}" type="slidenum">
              <a:rPr lang="nl-NL" sz="1200" smtClean="0">
                <a:solidFill>
                  <a:schemeClr val="bg1"/>
                </a:solidFill>
                <a:latin typeface="+mn-lt"/>
                <a:ea typeface="Inter" panose="020B0502030000000004" pitchFamily="34" charset="0"/>
              </a:rPr>
              <a:t>‹nr.›</a:t>
            </a:fld>
            <a:endParaRPr lang="nl-NL" sz="1200">
              <a:solidFill>
                <a:schemeClr val="bg1"/>
              </a:solidFill>
              <a:latin typeface="+mn-lt"/>
              <a:ea typeface="Inter" panose="020B0502030000000004" pitchFamily="34" charset="0"/>
            </a:endParaRPr>
          </a:p>
        </p:txBody>
      </p:sp>
      <p:sp>
        <p:nvSpPr>
          <p:cNvPr id="8" name="Tijdelijke aanduiding voor inhoud 14">
            <a:extLst>
              <a:ext uri="{FF2B5EF4-FFF2-40B4-BE49-F238E27FC236}">
                <a16:creationId xmlns:a16="http://schemas.microsoft.com/office/drawing/2014/main" id="{03EBA9C1-B880-45B1-9DEB-C64C5BC0759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618913" y="1553733"/>
            <a:ext cx="9129427" cy="481379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222222"/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Inhoud &gt;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92CE05-57C1-4E54-84CF-0AB79D8BD0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0" y="6594424"/>
            <a:ext cx="6815224" cy="261459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accent6"/>
                </a:solidFill>
              </a:defRPr>
            </a:lvl1pPr>
          </a:lstStyle>
          <a:p>
            <a:pPr lvl="0"/>
            <a:r>
              <a:rPr lang="nl-NL"/>
              <a:t>&lt;benaming hoofdstuk&gt;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900B3A1-163F-436A-B9AE-EF66785940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" y="337756"/>
            <a:ext cx="2040979" cy="5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23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F331822-470D-42D7-9CA0-5EF43F11C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987ACBEC-F4E8-48D7-9A35-593AD7635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6923" y="3352269"/>
            <a:ext cx="10347670" cy="79493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Hoofdstuk &gt;</a:t>
            </a:r>
          </a:p>
        </p:txBody>
      </p:sp>
      <p:sp>
        <p:nvSpPr>
          <p:cNvPr id="19" name="Tijdelijke aanduiding voor tekst 16">
            <a:extLst>
              <a:ext uri="{FF2B5EF4-FFF2-40B4-BE49-F238E27FC236}">
                <a16:creationId xmlns:a16="http://schemas.microsoft.com/office/drawing/2014/main" id="{AE48440A-3F8F-4FE5-8852-316D7EFDF9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922" y="4155472"/>
            <a:ext cx="10347670" cy="412348"/>
          </a:xfrm>
        </p:spPr>
        <p:txBody>
          <a:bodyPr lIns="0"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Omschrijving &gt;</a:t>
            </a:r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981E66AF-E90E-4997-BBF8-389C0C835CF8}"/>
              </a:ext>
            </a:extLst>
          </p:cNvPr>
          <p:cNvSpPr/>
          <p:nvPr/>
        </p:nvSpPr>
        <p:spPr>
          <a:xfrm rot="2700000">
            <a:off x="1209605" y="1759207"/>
            <a:ext cx="1358083" cy="1379595"/>
          </a:xfrm>
          <a:custGeom>
            <a:avLst/>
            <a:gdLst>
              <a:gd name="connsiteX0" fmla="*/ 6175566 w 6349999"/>
              <a:gd name="connsiteY0" fmla="*/ 741299 h 6450584"/>
              <a:gd name="connsiteX1" fmla="*/ 5602796 w 6349999"/>
              <a:gd name="connsiteY1" fmla="*/ 168529 h 6450584"/>
              <a:gd name="connsiteX2" fmla="*/ 5177854 w 6349999"/>
              <a:gd name="connsiteY2" fmla="*/ 0 h 6450584"/>
              <a:gd name="connsiteX3" fmla="*/ 1134428 w 6349999"/>
              <a:gd name="connsiteY3" fmla="*/ 2286 h 6450584"/>
              <a:gd name="connsiteX4" fmla="*/ 1134428 w 6349999"/>
              <a:gd name="connsiteY4" fmla="*/ 2667 h 6450584"/>
              <a:gd name="connsiteX5" fmla="*/ 748856 w 6349999"/>
              <a:gd name="connsiteY5" fmla="*/ 175959 h 6450584"/>
              <a:gd name="connsiteX6" fmla="*/ 176022 w 6349999"/>
              <a:gd name="connsiteY6" fmla="*/ 748729 h 6450584"/>
              <a:gd name="connsiteX7" fmla="*/ 0 w 6349999"/>
              <a:gd name="connsiteY7" fmla="*/ 1173671 h 6450584"/>
              <a:gd name="connsiteX8" fmla="*/ 0 w 6349999"/>
              <a:gd name="connsiteY8" fmla="*/ 5280470 h 6450584"/>
              <a:gd name="connsiteX9" fmla="*/ 174498 w 6349999"/>
              <a:gd name="connsiteY9" fmla="*/ 5701729 h 6450584"/>
              <a:gd name="connsiteX10" fmla="*/ 747268 w 6349999"/>
              <a:gd name="connsiteY10" fmla="*/ 6274499 h 6450584"/>
              <a:gd name="connsiteX11" fmla="*/ 1172210 w 6349999"/>
              <a:gd name="connsiteY11" fmla="*/ 6450585 h 6450584"/>
              <a:gd name="connsiteX12" fmla="*/ 5215636 w 6349999"/>
              <a:gd name="connsiteY12" fmla="*/ 6450585 h 6450584"/>
              <a:gd name="connsiteX13" fmla="*/ 5215636 w 6349999"/>
              <a:gd name="connsiteY13" fmla="*/ 6450203 h 6450584"/>
              <a:gd name="connsiteX14" fmla="*/ 5601208 w 6349999"/>
              <a:gd name="connsiteY14" fmla="*/ 6267133 h 6450584"/>
              <a:gd name="connsiteX15" fmla="*/ 6173978 w 6349999"/>
              <a:gd name="connsiteY15" fmla="*/ 5694363 h 6450584"/>
              <a:gd name="connsiteX16" fmla="*/ 6350000 w 6349999"/>
              <a:gd name="connsiteY16" fmla="*/ 5269357 h 6450584"/>
              <a:gd name="connsiteX17" fmla="*/ 6350000 w 6349999"/>
              <a:gd name="connsiteY17" fmla="*/ 1162495 h 6450584"/>
              <a:gd name="connsiteX18" fmla="*/ 6175566 w 6349999"/>
              <a:gd name="connsiteY18" fmla="*/ 741299 h 645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49999" h="6450584">
                <a:moveTo>
                  <a:pt x="6175566" y="741299"/>
                </a:moveTo>
                <a:lnTo>
                  <a:pt x="5602796" y="168529"/>
                </a:lnTo>
                <a:cubicBezTo>
                  <a:pt x="5490083" y="55817"/>
                  <a:pt x="5337239" y="0"/>
                  <a:pt x="5177854" y="0"/>
                </a:cubicBezTo>
                <a:lnTo>
                  <a:pt x="1134428" y="2286"/>
                </a:lnTo>
                <a:lnTo>
                  <a:pt x="1134428" y="2667"/>
                </a:lnTo>
                <a:cubicBezTo>
                  <a:pt x="989038" y="11329"/>
                  <a:pt x="851859" y="72981"/>
                  <a:pt x="748856" y="175959"/>
                </a:cubicBezTo>
                <a:lnTo>
                  <a:pt x="176022" y="748729"/>
                </a:lnTo>
                <a:cubicBezTo>
                  <a:pt x="63343" y="861447"/>
                  <a:pt x="30" y="1014292"/>
                  <a:pt x="0" y="1173671"/>
                </a:cubicBezTo>
                <a:lnTo>
                  <a:pt x="0" y="5280470"/>
                </a:lnTo>
                <a:cubicBezTo>
                  <a:pt x="-4" y="5438477"/>
                  <a:pt x="62765" y="5590007"/>
                  <a:pt x="174498" y="5701729"/>
                </a:cubicBezTo>
                <a:lnTo>
                  <a:pt x="747268" y="6274499"/>
                </a:lnTo>
                <a:cubicBezTo>
                  <a:pt x="859961" y="6387211"/>
                  <a:pt x="1012819" y="6450585"/>
                  <a:pt x="1172210" y="6450585"/>
                </a:cubicBezTo>
                <a:lnTo>
                  <a:pt x="5215636" y="6450585"/>
                </a:lnTo>
                <a:lnTo>
                  <a:pt x="5215636" y="6450203"/>
                </a:lnTo>
                <a:cubicBezTo>
                  <a:pt x="5360607" y="6441567"/>
                  <a:pt x="5497957" y="6370384"/>
                  <a:pt x="5601208" y="6267133"/>
                </a:cubicBezTo>
                <a:lnTo>
                  <a:pt x="6173978" y="5694363"/>
                </a:lnTo>
                <a:cubicBezTo>
                  <a:pt x="6286691" y="5581638"/>
                  <a:pt x="6350000" y="5428761"/>
                  <a:pt x="6350000" y="5269357"/>
                </a:cubicBezTo>
                <a:lnTo>
                  <a:pt x="6350000" y="1162495"/>
                </a:lnTo>
                <a:cubicBezTo>
                  <a:pt x="6350000" y="1004519"/>
                  <a:pt x="6287262" y="853008"/>
                  <a:pt x="6175566" y="741299"/>
                </a:cubicBezTo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" name="Tijdelijke aanduiding voor tekst 4">
            <a:extLst>
              <a:ext uri="{FF2B5EF4-FFF2-40B4-BE49-F238E27FC236}">
                <a16:creationId xmlns:a16="http://schemas.microsoft.com/office/drawing/2014/main" id="{E83A799F-1507-43E9-81AD-49A4792781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922" y="1624076"/>
            <a:ext cx="1623450" cy="164985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rgbClr val="222222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</a:t>
            </a:r>
            <a:r>
              <a:rPr lang="nl-NL" err="1"/>
              <a:t>nr</a:t>
            </a:r>
            <a:r>
              <a:rPr lang="nl-NL"/>
              <a:t> &gt;</a:t>
            </a:r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E6E45CE3-12CD-44EF-8881-7894F8525C97}"/>
              </a:ext>
            </a:extLst>
          </p:cNvPr>
          <p:cNvSpPr/>
          <p:nvPr userDrawn="1"/>
        </p:nvSpPr>
        <p:spPr>
          <a:xfrm>
            <a:off x="9092089" y="0"/>
            <a:ext cx="3099911" cy="1487588"/>
          </a:xfrm>
          <a:custGeom>
            <a:avLst/>
            <a:gdLst>
              <a:gd name="connsiteX0" fmla="*/ 0 w 3099911"/>
              <a:gd name="connsiteY0" fmla="*/ 0 h 1487588"/>
              <a:gd name="connsiteX1" fmla="*/ 3099911 w 3099911"/>
              <a:gd name="connsiteY1" fmla="*/ 0 h 1487588"/>
              <a:gd name="connsiteX2" fmla="*/ 3099911 w 3099911"/>
              <a:gd name="connsiteY2" fmla="*/ 1468153 h 1487588"/>
              <a:gd name="connsiteX3" fmla="*/ 3076150 w 3099911"/>
              <a:gd name="connsiteY3" fmla="*/ 1477121 h 1487588"/>
              <a:gd name="connsiteX4" fmla="*/ 3014375 w 3099911"/>
              <a:gd name="connsiteY4" fmla="*/ 1487367 h 1487588"/>
              <a:gd name="connsiteX5" fmla="*/ 3014375 w 3099911"/>
              <a:gd name="connsiteY5" fmla="*/ 1487588 h 1487588"/>
              <a:gd name="connsiteX6" fmla="*/ 677478 w 3099911"/>
              <a:gd name="connsiteY6" fmla="*/ 1487588 h 1487588"/>
              <a:gd name="connsiteX7" fmla="*/ 431883 w 3099911"/>
              <a:gd name="connsiteY7" fmla="*/ 1385819 h 1487588"/>
              <a:gd name="connsiteX8" fmla="*/ 100851 w 3099911"/>
              <a:gd name="connsiteY8" fmla="*/ 1054787 h 1487588"/>
              <a:gd name="connsiteX9" fmla="*/ 0 w 3099911"/>
              <a:gd name="connsiteY9" fmla="*/ 811320 h 14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9911" h="1487588">
                <a:moveTo>
                  <a:pt x="0" y="0"/>
                </a:moveTo>
                <a:lnTo>
                  <a:pt x="3099911" y="0"/>
                </a:lnTo>
                <a:lnTo>
                  <a:pt x="3099911" y="1468153"/>
                </a:lnTo>
                <a:lnTo>
                  <a:pt x="3076150" y="1477121"/>
                </a:lnTo>
                <a:cubicBezTo>
                  <a:pt x="3055993" y="1482612"/>
                  <a:pt x="3035322" y="1486119"/>
                  <a:pt x="3014375" y="1487367"/>
                </a:cubicBezTo>
                <a:lnTo>
                  <a:pt x="3014375" y="1487588"/>
                </a:lnTo>
                <a:lnTo>
                  <a:pt x="677478" y="1487588"/>
                </a:lnTo>
                <a:cubicBezTo>
                  <a:pt x="585358" y="1487588"/>
                  <a:pt x="497014" y="1450961"/>
                  <a:pt x="431883" y="1385819"/>
                </a:cubicBezTo>
                <a:lnTo>
                  <a:pt x="100851" y="1054787"/>
                </a:lnTo>
                <a:cubicBezTo>
                  <a:pt x="36275" y="990217"/>
                  <a:pt x="-2" y="902640"/>
                  <a:pt x="0" y="81132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4C19B4C-10E5-4A1F-8BB7-86223BF88C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2517" y="384227"/>
            <a:ext cx="2359930" cy="72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7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B1A8AEC-16B2-4DAC-A879-ADDDA75B4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E0443073-979D-4870-A125-111A236BC9B6}"/>
              </a:ext>
            </a:extLst>
          </p:cNvPr>
          <p:cNvSpPr/>
          <p:nvPr userDrawn="1"/>
        </p:nvSpPr>
        <p:spPr>
          <a:xfrm>
            <a:off x="9092089" y="0"/>
            <a:ext cx="3099911" cy="1487588"/>
          </a:xfrm>
          <a:custGeom>
            <a:avLst/>
            <a:gdLst>
              <a:gd name="connsiteX0" fmla="*/ 0 w 3099911"/>
              <a:gd name="connsiteY0" fmla="*/ 0 h 1487588"/>
              <a:gd name="connsiteX1" fmla="*/ 3099911 w 3099911"/>
              <a:gd name="connsiteY1" fmla="*/ 0 h 1487588"/>
              <a:gd name="connsiteX2" fmla="*/ 3099911 w 3099911"/>
              <a:gd name="connsiteY2" fmla="*/ 1468153 h 1487588"/>
              <a:gd name="connsiteX3" fmla="*/ 3076150 w 3099911"/>
              <a:gd name="connsiteY3" fmla="*/ 1477121 h 1487588"/>
              <a:gd name="connsiteX4" fmla="*/ 3014375 w 3099911"/>
              <a:gd name="connsiteY4" fmla="*/ 1487367 h 1487588"/>
              <a:gd name="connsiteX5" fmla="*/ 3014375 w 3099911"/>
              <a:gd name="connsiteY5" fmla="*/ 1487588 h 1487588"/>
              <a:gd name="connsiteX6" fmla="*/ 677478 w 3099911"/>
              <a:gd name="connsiteY6" fmla="*/ 1487588 h 1487588"/>
              <a:gd name="connsiteX7" fmla="*/ 431883 w 3099911"/>
              <a:gd name="connsiteY7" fmla="*/ 1385819 h 1487588"/>
              <a:gd name="connsiteX8" fmla="*/ 100851 w 3099911"/>
              <a:gd name="connsiteY8" fmla="*/ 1054787 h 1487588"/>
              <a:gd name="connsiteX9" fmla="*/ 0 w 3099911"/>
              <a:gd name="connsiteY9" fmla="*/ 811320 h 148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9911" h="1487588">
                <a:moveTo>
                  <a:pt x="0" y="0"/>
                </a:moveTo>
                <a:lnTo>
                  <a:pt x="3099911" y="0"/>
                </a:lnTo>
                <a:lnTo>
                  <a:pt x="3099911" y="1468153"/>
                </a:lnTo>
                <a:lnTo>
                  <a:pt x="3076150" y="1477121"/>
                </a:lnTo>
                <a:cubicBezTo>
                  <a:pt x="3055993" y="1482612"/>
                  <a:pt x="3035322" y="1486119"/>
                  <a:pt x="3014375" y="1487367"/>
                </a:cubicBezTo>
                <a:lnTo>
                  <a:pt x="3014375" y="1487588"/>
                </a:lnTo>
                <a:lnTo>
                  <a:pt x="677478" y="1487588"/>
                </a:lnTo>
                <a:cubicBezTo>
                  <a:pt x="585358" y="1487588"/>
                  <a:pt x="497014" y="1450961"/>
                  <a:pt x="431883" y="1385819"/>
                </a:cubicBezTo>
                <a:lnTo>
                  <a:pt x="100851" y="1054787"/>
                </a:lnTo>
                <a:cubicBezTo>
                  <a:pt x="36275" y="990217"/>
                  <a:pt x="-2" y="902640"/>
                  <a:pt x="0" y="811320"/>
                </a:cubicBezTo>
                <a:close/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1E9A738-AD1B-456B-A707-C91B916197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42517" y="384227"/>
            <a:ext cx="2359930" cy="721376"/>
          </a:xfrm>
          <a:prstGeom prst="rect">
            <a:avLst/>
          </a:prstGeom>
        </p:spPr>
      </p:pic>
      <p:sp>
        <p:nvSpPr>
          <p:cNvPr id="9" name="Tijdelijke aanduiding voor tekst 4">
            <a:extLst>
              <a:ext uri="{FF2B5EF4-FFF2-40B4-BE49-F238E27FC236}">
                <a16:creationId xmlns:a16="http://schemas.microsoft.com/office/drawing/2014/main" id="{C8E3255B-A6C0-44D9-BC84-81A7F772EB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6923" y="3352269"/>
            <a:ext cx="10347670" cy="794931"/>
          </a:xfrm>
        </p:spPr>
        <p:txBody>
          <a:bodyPr lIns="0" anchor="ctr" anchorCtr="0">
            <a:normAutofit/>
          </a:bodyPr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Hoofdstuk &gt;</a:t>
            </a:r>
          </a:p>
        </p:txBody>
      </p:sp>
      <p:sp>
        <p:nvSpPr>
          <p:cNvPr id="10" name="Tijdelijke aanduiding voor tekst 16">
            <a:extLst>
              <a:ext uri="{FF2B5EF4-FFF2-40B4-BE49-F238E27FC236}">
                <a16:creationId xmlns:a16="http://schemas.microsoft.com/office/drawing/2014/main" id="{0A933DFC-4E80-45AC-9D8C-4BE039FAD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76922" y="4155472"/>
            <a:ext cx="10347670" cy="412348"/>
          </a:xfrm>
        </p:spPr>
        <p:txBody>
          <a:bodyPr lIns="0" anchor="ctr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Omschrijving &gt;</a:t>
            </a:r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A02FFF14-422E-43BE-9F15-5F3333B40259}"/>
              </a:ext>
            </a:extLst>
          </p:cNvPr>
          <p:cNvSpPr/>
          <p:nvPr userDrawn="1"/>
        </p:nvSpPr>
        <p:spPr>
          <a:xfrm rot="2700000">
            <a:off x="1209605" y="1759207"/>
            <a:ext cx="1358083" cy="1379595"/>
          </a:xfrm>
          <a:custGeom>
            <a:avLst/>
            <a:gdLst>
              <a:gd name="connsiteX0" fmla="*/ 6175566 w 6349999"/>
              <a:gd name="connsiteY0" fmla="*/ 741299 h 6450584"/>
              <a:gd name="connsiteX1" fmla="*/ 5602796 w 6349999"/>
              <a:gd name="connsiteY1" fmla="*/ 168529 h 6450584"/>
              <a:gd name="connsiteX2" fmla="*/ 5177854 w 6349999"/>
              <a:gd name="connsiteY2" fmla="*/ 0 h 6450584"/>
              <a:gd name="connsiteX3" fmla="*/ 1134428 w 6349999"/>
              <a:gd name="connsiteY3" fmla="*/ 2286 h 6450584"/>
              <a:gd name="connsiteX4" fmla="*/ 1134428 w 6349999"/>
              <a:gd name="connsiteY4" fmla="*/ 2667 h 6450584"/>
              <a:gd name="connsiteX5" fmla="*/ 748856 w 6349999"/>
              <a:gd name="connsiteY5" fmla="*/ 175959 h 6450584"/>
              <a:gd name="connsiteX6" fmla="*/ 176022 w 6349999"/>
              <a:gd name="connsiteY6" fmla="*/ 748729 h 6450584"/>
              <a:gd name="connsiteX7" fmla="*/ 0 w 6349999"/>
              <a:gd name="connsiteY7" fmla="*/ 1173671 h 6450584"/>
              <a:gd name="connsiteX8" fmla="*/ 0 w 6349999"/>
              <a:gd name="connsiteY8" fmla="*/ 5280470 h 6450584"/>
              <a:gd name="connsiteX9" fmla="*/ 174498 w 6349999"/>
              <a:gd name="connsiteY9" fmla="*/ 5701729 h 6450584"/>
              <a:gd name="connsiteX10" fmla="*/ 747268 w 6349999"/>
              <a:gd name="connsiteY10" fmla="*/ 6274499 h 6450584"/>
              <a:gd name="connsiteX11" fmla="*/ 1172210 w 6349999"/>
              <a:gd name="connsiteY11" fmla="*/ 6450585 h 6450584"/>
              <a:gd name="connsiteX12" fmla="*/ 5215636 w 6349999"/>
              <a:gd name="connsiteY12" fmla="*/ 6450585 h 6450584"/>
              <a:gd name="connsiteX13" fmla="*/ 5215636 w 6349999"/>
              <a:gd name="connsiteY13" fmla="*/ 6450203 h 6450584"/>
              <a:gd name="connsiteX14" fmla="*/ 5601208 w 6349999"/>
              <a:gd name="connsiteY14" fmla="*/ 6267133 h 6450584"/>
              <a:gd name="connsiteX15" fmla="*/ 6173978 w 6349999"/>
              <a:gd name="connsiteY15" fmla="*/ 5694363 h 6450584"/>
              <a:gd name="connsiteX16" fmla="*/ 6350000 w 6349999"/>
              <a:gd name="connsiteY16" fmla="*/ 5269357 h 6450584"/>
              <a:gd name="connsiteX17" fmla="*/ 6350000 w 6349999"/>
              <a:gd name="connsiteY17" fmla="*/ 1162495 h 6450584"/>
              <a:gd name="connsiteX18" fmla="*/ 6175566 w 6349999"/>
              <a:gd name="connsiteY18" fmla="*/ 741299 h 645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349999" h="6450584">
                <a:moveTo>
                  <a:pt x="6175566" y="741299"/>
                </a:moveTo>
                <a:lnTo>
                  <a:pt x="5602796" y="168529"/>
                </a:lnTo>
                <a:cubicBezTo>
                  <a:pt x="5490083" y="55817"/>
                  <a:pt x="5337239" y="0"/>
                  <a:pt x="5177854" y="0"/>
                </a:cubicBezTo>
                <a:lnTo>
                  <a:pt x="1134428" y="2286"/>
                </a:lnTo>
                <a:lnTo>
                  <a:pt x="1134428" y="2667"/>
                </a:lnTo>
                <a:cubicBezTo>
                  <a:pt x="989038" y="11329"/>
                  <a:pt x="851859" y="72981"/>
                  <a:pt x="748856" y="175959"/>
                </a:cubicBezTo>
                <a:lnTo>
                  <a:pt x="176022" y="748729"/>
                </a:lnTo>
                <a:cubicBezTo>
                  <a:pt x="63343" y="861447"/>
                  <a:pt x="30" y="1014292"/>
                  <a:pt x="0" y="1173671"/>
                </a:cubicBezTo>
                <a:lnTo>
                  <a:pt x="0" y="5280470"/>
                </a:lnTo>
                <a:cubicBezTo>
                  <a:pt x="-4" y="5438477"/>
                  <a:pt x="62765" y="5590007"/>
                  <a:pt x="174498" y="5701729"/>
                </a:cubicBezTo>
                <a:lnTo>
                  <a:pt x="747268" y="6274499"/>
                </a:lnTo>
                <a:cubicBezTo>
                  <a:pt x="859961" y="6387211"/>
                  <a:pt x="1012819" y="6450585"/>
                  <a:pt x="1172210" y="6450585"/>
                </a:cubicBezTo>
                <a:lnTo>
                  <a:pt x="5215636" y="6450585"/>
                </a:lnTo>
                <a:lnTo>
                  <a:pt x="5215636" y="6450203"/>
                </a:lnTo>
                <a:cubicBezTo>
                  <a:pt x="5360607" y="6441567"/>
                  <a:pt x="5497957" y="6370384"/>
                  <a:pt x="5601208" y="6267133"/>
                </a:cubicBezTo>
                <a:lnTo>
                  <a:pt x="6173978" y="5694363"/>
                </a:lnTo>
                <a:cubicBezTo>
                  <a:pt x="6286691" y="5581638"/>
                  <a:pt x="6350000" y="5428761"/>
                  <a:pt x="6350000" y="5269357"/>
                </a:cubicBezTo>
                <a:lnTo>
                  <a:pt x="6350000" y="1162495"/>
                </a:lnTo>
                <a:cubicBezTo>
                  <a:pt x="6350000" y="1004519"/>
                  <a:pt x="6287262" y="853008"/>
                  <a:pt x="6175566" y="741299"/>
                </a:cubicBezTo>
              </a:path>
            </a:pathLst>
          </a:custGeom>
          <a:solidFill>
            <a:schemeClr val="bg1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" name="Tijdelijke aanduiding voor tekst 4">
            <a:extLst>
              <a:ext uri="{FF2B5EF4-FFF2-40B4-BE49-F238E27FC236}">
                <a16:creationId xmlns:a16="http://schemas.microsoft.com/office/drawing/2014/main" id="{93BD3804-909A-41B6-B9B0-A80CEE7FF1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922" y="1624076"/>
            <a:ext cx="1623450" cy="164985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3200" b="1">
                <a:solidFill>
                  <a:srgbClr val="222222"/>
                </a:solidFill>
                <a:latin typeface="+mj-lt"/>
                <a:ea typeface="Inter" panose="020B0502030000000004" pitchFamily="34" charset="0"/>
              </a:defRPr>
            </a:lvl1pPr>
          </a:lstStyle>
          <a:p>
            <a:pPr lvl="0"/>
            <a:r>
              <a:rPr lang="nl-NL"/>
              <a:t>&lt; </a:t>
            </a:r>
            <a:r>
              <a:rPr lang="nl-NL" err="1"/>
              <a:t>nr</a:t>
            </a:r>
            <a:r>
              <a:rPr lang="nl-NL"/>
              <a:t> &gt;</a:t>
            </a:r>
          </a:p>
        </p:txBody>
      </p:sp>
    </p:spTree>
    <p:extLst>
      <p:ext uri="{BB962C8B-B14F-4D97-AF65-F5344CB8AC3E}">
        <p14:creationId xmlns:p14="http://schemas.microsoft.com/office/powerpoint/2010/main" val="101183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0738E00-0884-44FA-865F-6C58B5B06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8AAC9F-5867-470D-A3DE-EB758B114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1BCAA1-2335-469E-B35D-B68BFD3A4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fld id="{9AF87F75-5B51-408E-A3A2-D8E0D9F6C24D}" type="datetimeFigureOut">
              <a:rPr lang="nl-NL" smtClean="0"/>
              <a:pPr/>
              <a:t>1-4-2025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527BDE-29D3-4CC8-8641-6BA88D818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9FCE17-A811-4D4A-9258-1C9F49001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Inter" panose="020B0502030000000004" pitchFamily="34" charset="0"/>
              </a:defRPr>
            </a:lvl1pPr>
          </a:lstStyle>
          <a:p>
            <a:fld id="{91641019-EE86-4E03-9DA0-99BDCA8D6560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489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692" r:id="rId6"/>
    <p:sldLayoutId id="2147483700" r:id="rId7"/>
    <p:sldLayoutId id="2147483690" r:id="rId8"/>
    <p:sldLayoutId id="2147483691" r:id="rId9"/>
    <p:sldLayoutId id="214748368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22222"/>
          </a:solidFill>
          <a:latin typeface="+mj-lt"/>
          <a:ea typeface="Inter" panose="020B050203000000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22222"/>
          </a:solidFill>
          <a:latin typeface="+mn-lt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2222"/>
          </a:solidFill>
          <a:latin typeface="+mn-lt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22222"/>
          </a:solidFill>
          <a:latin typeface="+mn-lt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22222"/>
          </a:solidFill>
          <a:latin typeface="+mn-lt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22222"/>
          </a:solidFill>
          <a:latin typeface="+mn-lt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5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58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microsoft.com/office/2018/10/relationships/comments" Target="../comments/modernComment_41D_FDC833D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79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00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diagramLayout" Target="../diagrams/layout16.xml"/><Relationship Id="rId7" Type="http://schemas.openxmlformats.org/officeDocument/2006/relationships/image" Target="../media/image103.png"/><Relationship Id="rId12" Type="http://schemas.openxmlformats.org/officeDocument/2006/relationships/image" Target="../media/image108.sv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11" Type="http://schemas.openxmlformats.org/officeDocument/2006/relationships/image" Target="../media/image107.png"/><Relationship Id="rId5" Type="http://schemas.openxmlformats.org/officeDocument/2006/relationships/diagramColors" Target="../diagrams/colors16.xml"/><Relationship Id="rId10" Type="http://schemas.openxmlformats.org/officeDocument/2006/relationships/image" Target="../media/image106.sv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microsoft.com/office/2018/10/relationships/comments" Target="../comments/modernComment_3FF_82938AD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ecijfers.n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microsoft.com/office/2018/10/relationships/comments" Target="../comments/modernComment_3CB_E68F49C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D9B17270-295B-479E-A5C9-63E6B651B8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cs typeface="Calibri"/>
              </a:rPr>
              <a:t>Wijkaanpak Huiswaard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56378CCC-8A29-4726-B2A9-2D451C88A9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Rob Kramer &amp; Bas Romijn</a:t>
            </a:r>
            <a:endParaRPr lang="nl-NL" dirty="0"/>
          </a:p>
        </p:txBody>
      </p:sp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69F75F52-0976-4E36-A779-119B4D8A198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D87533F-BB80-322F-6BDF-B40030DE4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61" y="2077565"/>
            <a:ext cx="4967308" cy="279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334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6A2A5CD-0708-42E1-9F2B-B69C6B45F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Warmteverlies doorsnee woning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7322BEB-044A-4499-8216-F3A6DAE67F4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0"/>
          <a:stretch/>
        </p:blipFill>
        <p:spPr>
          <a:xfrm>
            <a:off x="2880934" y="1712031"/>
            <a:ext cx="8082439" cy="4808213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1F3577-08B0-4CF4-8475-0D1E9C70E5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</p:spTree>
    <p:extLst>
      <p:ext uri="{BB962C8B-B14F-4D97-AF65-F5344CB8AC3E}">
        <p14:creationId xmlns:p14="http://schemas.microsoft.com/office/powerpoint/2010/main" val="2692161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C474AA9-102E-4705-B6EE-B375D1B502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Welke vormen van isolatie?</a:t>
            </a:r>
          </a:p>
        </p:txBody>
      </p:sp>
      <p:graphicFrame>
        <p:nvGraphicFramePr>
          <p:cNvPr id="22" name="Tijdelijke aanduiding voor inhoud 21">
            <a:extLst>
              <a:ext uri="{FF2B5EF4-FFF2-40B4-BE49-F238E27FC236}">
                <a16:creationId xmlns:a16="http://schemas.microsoft.com/office/drawing/2014/main" id="{EC4727AB-1CFF-4675-AB68-E7525009C1A2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232995372"/>
              </p:ext>
            </p:extLst>
          </p:nvPr>
        </p:nvGraphicFramePr>
        <p:xfrm>
          <a:off x="2618913" y="1502691"/>
          <a:ext cx="7299570" cy="5091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3A26A5-2C51-41A9-A06B-0EDD61DE80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</p:spTree>
    <p:extLst>
      <p:ext uri="{BB962C8B-B14F-4D97-AF65-F5344CB8AC3E}">
        <p14:creationId xmlns:p14="http://schemas.microsoft.com/office/powerpoint/2010/main" val="1926721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1989FBF-83EA-4A0F-851F-11EF04B69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Soorten gevelisolatie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B07CFDCC-904D-41BB-9836-7DFC94DC56A8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585253098"/>
              </p:ext>
            </p:extLst>
          </p:nvPr>
        </p:nvGraphicFramePr>
        <p:xfrm>
          <a:off x="2618913" y="1466599"/>
          <a:ext cx="7863693" cy="5528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288136-206D-4191-BD0F-A8C2CBA250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</p:spTree>
    <p:extLst>
      <p:ext uri="{BB962C8B-B14F-4D97-AF65-F5344CB8AC3E}">
        <p14:creationId xmlns:p14="http://schemas.microsoft.com/office/powerpoint/2010/main" val="3610405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1989FBF-83EA-4A0F-851F-11EF04B69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Soorten gevelisolatie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B07CFDCC-904D-41BB-9836-7DFC94DC56A8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454058937"/>
              </p:ext>
            </p:extLst>
          </p:nvPr>
        </p:nvGraphicFramePr>
        <p:xfrm>
          <a:off x="2618913" y="1466599"/>
          <a:ext cx="7863693" cy="5528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288136-206D-4191-BD0F-A8C2CBA250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</p:spTree>
    <p:extLst>
      <p:ext uri="{BB962C8B-B14F-4D97-AF65-F5344CB8AC3E}">
        <p14:creationId xmlns:p14="http://schemas.microsoft.com/office/powerpoint/2010/main" val="3598877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BC52E8-8FB3-4DB7-855B-428CE208B6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Verschillende situaties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3046B47F-5C7D-4027-AF75-FCFA407FB3C6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874805459"/>
              </p:ext>
            </p:extLst>
          </p:nvPr>
        </p:nvGraphicFramePr>
        <p:xfrm>
          <a:off x="2732087" y="1466599"/>
          <a:ext cx="9016253" cy="481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E50653-8679-42E6-B565-89B4253BB6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4079FE7-0224-FB64-0736-C9137C7F5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32087" y="1624009"/>
            <a:ext cx="2585581" cy="144097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958E3EF-C579-9921-1BCF-A101FD8845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66214" y="1649773"/>
            <a:ext cx="2585581" cy="142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9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F0AD7C-F5D4-47E6-AAEE-0D022B2BCF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Wat is een spouwmuur?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5569297-AEEB-45AC-AF79-B9A4A2CB0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  <p:pic>
        <p:nvPicPr>
          <p:cNvPr id="9" name="Tijdelijke aanduiding voor inhoud 8" descr="Afbeelding met gebouw, baksteen, bouwmateriaal, buiten&#10;&#10;Automatisch gegenereerde beschrijving">
            <a:extLst>
              <a:ext uri="{FF2B5EF4-FFF2-40B4-BE49-F238E27FC236}">
                <a16:creationId xmlns:a16="http://schemas.microsoft.com/office/drawing/2014/main" id="{1800C672-6B23-4EA4-86BB-4F057FA2FB1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80" y="1658584"/>
            <a:ext cx="4867589" cy="41653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86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FC62A60-1F12-4C51-921E-B0D8E5AF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Hoe isoleren we een spouwmuur?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D0A2DFC-4977-4663-BC07-26C7FD34F6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E01A209C-9339-4506-922C-6BAF81C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0" t="44660" r="17065"/>
          <a:stretch/>
        </p:blipFill>
        <p:spPr>
          <a:xfrm>
            <a:off x="3119811" y="1790111"/>
            <a:ext cx="2887704" cy="2138224"/>
          </a:xfrm>
          <a:prstGeom prst="roundRect">
            <a:avLst/>
          </a:prstGeom>
        </p:spPr>
      </p:pic>
      <p:pic>
        <p:nvPicPr>
          <p:cNvPr id="8" name="Tijdelijke aanduiding voor inhoud 6">
            <a:extLst>
              <a:ext uri="{FF2B5EF4-FFF2-40B4-BE49-F238E27FC236}">
                <a16:creationId xmlns:a16="http://schemas.microsoft.com/office/drawing/2014/main" id="{2ECFF94E-592B-4872-9590-7F7A6270F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" r="5019"/>
          <a:stretch/>
        </p:blipFill>
        <p:spPr>
          <a:xfrm>
            <a:off x="4386079" y="4130285"/>
            <a:ext cx="2887704" cy="2138224"/>
          </a:xfrm>
          <a:prstGeom prst="roundRect">
            <a:avLst/>
          </a:prstGeom>
        </p:spPr>
      </p:pic>
      <p:pic>
        <p:nvPicPr>
          <p:cNvPr id="9" name="Tijdelijke aanduiding voor inhoud 6">
            <a:extLst>
              <a:ext uri="{FF2B5EF4-FFF2-40B4-BE49-F238E27FC236}">
                <a16:creationId xmlns:a16="http://schemas.microsoft.com/office/drawing/2014/main" id="{0538CBEB-C3BB-40BD-A8DC-4D2CE2566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" r="4989"/>
          <a:stretch/>
        </p:blipFill>
        <p:spPr>
          <a:xfrm>
            <a:off x="7387217" y="2334459"/>
            <a:ext cx="2887704" cy="2138224"/>
          </a:xfrm>
          <a:prstGeom prst="roundRect">
            <a:avLst/>
          </a:prstGeom>
        </p:spPr>
      </p:pic>
      <p:pic>
        <p:nvPicPr>
          <p:cNvPr id="15" name="Graphic 14" descr="Lijn met pijl: Lichte curve met effen opvulling">
            <a:extLst>
              <a:ext uri="{FF2B5EF4-FFF2-40B4-BE49-F238E27FC236}">
                <a16:creationId xmlns:a16="http://schemas.microsoft.com/office/drawing/2014/main" id="{73E42F73-B859-4ADA-8DEE-A1192C85D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74279">
            <a:off x="3446070" y="3785133"/>
            <a:ext cx="914400" cy="914400"/>
          </a:xfrm>
          <a:prstGeom prst="rect">
            <a:avLst/>
          </a:prstGeom>
        </p:spPr>
      </p:pic>
      <p:pic>
        <p:nvPicPr>
          <p:cNvPr id="16" name="Graphic 15" descr="Lijn met pijl: Lichte curve met effen opvulling">
            <a:extLst>
              <a:ext uri="{FF2B5EF4-FFF2-40B4-BE49-F238E27FC236}">
                <a16:creationId xmlns:a16="http://schemas.microsoft.com/office/drawing/2014/main" id="{ECEC626C-D114-452B-ADAB-B72DB388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600830">
            <a:off x="7205185" y="44292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59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949FDAC-6741-4A94-9A46-BDA0CC919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Controleren van de spouw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AAB53A3A-0541-4249-9191-759ACECDA1E4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632790524"/>
              </p:ext>
            </p:extLst>
          </p:nvPr>
        </p:nvGraphicFramePr>
        <p:xfrm>
          <a:off x="2732086" y="1466597"/>
          <a:ext cx="8403138" cy="5389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B6A17F-64D1-440D-B75D-ACDF7FA1E2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</p:spTree>
    <p:extLst>
      <p:ext uri="{BB962C8B-B14F-4D97-AF65-F5344CB8AC3E}">
        <p14:creationId xmlns:p14="http://schemas.microsoft.com/office/powerpoint/2010/main" val="4171787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F412DEB-C354-4BB7-874F-45254D1A0E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Materialen</a:t>
            </a:r>
          </a:p>
        </p:txBody>
      </p:sp>
      <p:graphicFrame>
        <p:nvGraphicFramePr>
          <p:cNvPr id="23" name="Tijdelijke aanduiding voor inhoud 22">
            <a:extLst>
              <a:ext uri="{FF2B5EF4-FFF2-40B4-BE49-F238E27FC236}">
                <a16:creationId xmlns:a16="http://schemas.microsoft.com/office/drawing/2014/main" id="{D9005AD2-BCB6-420F-B194-F77C1FFCF650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396358033"/>
              </p:ext>
            </p:extLst>
          </p:nvPr>
        </p:nvGraphicFramePr>
        <p:xfrm>
          <a:off x="2768257" y="737492"/>
          <a:ext cx="11843290" cy="5782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9C933D-7A48-416B-BC22-71918D6E46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</p:spTree>
    <p:extLst>
      <p:ext uri="{BB962C8B-B14F-4D97-AF65-F5344CB8AC3E}">
        <p14:creationId xmlns:p14="http://schemas.microsoft.com/office/powerpoint/2010/main" val="60289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897E246-08EA-4CBA-9F06-863CD148EA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Rekenvoorbeeld spouwmuurisolatie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0565157-714D-4665-AC79-01C19929ED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  <p:graphicFrame>
        <p:nvGraphicFramePr>
          <p:cNvPr id="21" name="Tabel 4">
            <a:extLst>
              <a:ext uri="{FF2B5EF4-FFF2-40B4-BE49-F238E27FC236}">
                <a16:creationId xmlns:a16="http://schemas.microsoft.com/office/drawing/2014/main" id="{D9F83563-203A-43F9-A0BF-384D2CD1F05D}"/>
              </a:ext>
            </a:extLst>
          </p:cNvPr>
          <p:cNvGraphicFramePr>
            <a:graphicFrameLocks/>
          </p:cNvGraphicFramePr>
          <p:nvPr/>
        </p:nvGraphicFramePr>
        <p:xfrm>
          <a:off x="3600000" y="4680000"/>
          <a:ext cx="6317168" cy="922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292">
                  <a:extLst>
                    <a:ext uri="{9D8B030D-6E8A-4147-A177-3AD203B41FA5}">
                      <a16:colId xmlns:a16="http://schemas.microsoft.com/office/drawing/2014/main" val="2705393979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257137378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655579135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796426326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r>
                        <a:rPr lang="nl-NL" sz="1200" b="1" dirty="0"/>
                        <a:t>Eenmalige kosten (incl. natuurvrij maken)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Eenmalige subsidie*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Terugverdientijd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Jaarlijkse besparing CO</a:t>
                      </a:r>
                      <a:r>
                        <a:rPr lang="nl-NL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₂</a:t>
                      </a:r>
                      <a:endParaRPr lang="nl-NL" sz="1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7520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1200" b="1" dirty="0"/>
                        <a:t>€ 2.350 - € 3.500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€ 1.050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2-3 jaar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Ca. 1.500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4320039"/>
                  </a:ext>
                </a:extLst>
              </a:tr>
            </a:tbl>
          </a:graphicData>
        </a:graphic>
      </p:graphicFrame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8CC69791-E3B6-4EF6-BEAA-BE013C09AF09}"/>
              </a:ext>
            </a:extLst>
          </p:cNvPr>
          <p:cNvSpPr/>
          <p:nvPr/>
        </p:nvSpPr>
        <p:spPr>
          <a:xfrm>
            <a:off x="3600000" y="3240000"/>
            <a:ext cx="1444394" cy="682969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Geveloppervlak van 100 m²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08A428F4-D6D4-4962-972A-1DA2AC32BB1C}"/>
              </a:ext>
            </a:extLst>
          </p:cNvPr>
          <p:cNvSpPr/>
          <p:nvPr/>
        </p:nvSpPr>
        <p:spPr>
          <a:xfrm>
            <a:off x="3600000" y="2340000"/>
            <a:ext cx="1444394" cy="682137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Bouwjaar woning 1970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7A69A209-F45B-42B5-8E7F-3A34AEA00920}"/>
              </a:ext>
            </a:extLst>
          </p:cNvPr>
          <p:cNvSpPr/>
          <p:nvPr/>
        </p:nvSpPr>
        <p:spPr>
          <a:xfrm>
            <a:off x="3600000" y="1440000"/>
            <a:ext cx="1444394" cy="682137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Hoekwoning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7E1E5BB-FF19-4AD8-9CF1-6773A18AB4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55" t="14790" r="5026" b="14691"/>
          <a:stretch/>
        </p:blipFill>
        <p:spPr>
          <a:xfrm>
            <a:off x="5688000" y="1872000"/>
            <a:ext cx="4152900" cy="209139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0930DFA-BA42-E674-01BC-E72CD7EEFA7D}"/>
              </a:ext>
            </a:extLst>
          </p:cNvPr>
          <p:cNvSpPr txBox="1"/>
          <p:nvPr/>
        </p:nvSpPr>
        <p:spPr>
          <a:xfrm>
            <a:off x="3600000" y="5760000"/>
            <a:ext cx="4400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* ISDE; Berekening op basis van twee uitgevoerde maatregelen</a:t>
            </a:r>
          </a:p>
        </p:txBody>
      </p:sp>
    </p:spTree>
    <p:extLst>
      <p:ext uri="{BB962C8B-B14F-4D97-AF65-F5344CB8AC3E}">
        <p14:creationId xmlns:p14="http://schemas.microsoft.com/office/powerpoint/2010/main" val="181637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F1EC8D5-1715-444F-A62C-229B7D599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Inhoudsopgave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0406D5-D02A-42F7-B42D-B43703611FF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nl-NL" sz="2000" dirty="0"/>
              <a:t>Introductie</a:t>
            </a:r>
          </a:p>
          <a:p>
            <a:pPr marL="342900" indent="-342900">
              <a:buAutoNum type="arabicPeriod"/>
            </a:pPr>
            <a:r>
              <a:rPr lang="nl-NL" sz="2000" dirty="0"/>
              <a:t>De wijkaanpak en referentiewoningen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nl-NL" sz="2000" dirty="0"/>
              <a:t>Waarom verduurzamen?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nl-NL" sz="2000" dirty="0"/>
              <a:t>Waar te beginnen en wat levert het op?</a:t>
            </a:r>
            <a:endParaRPr lang="nl-NL" sz="2200" dirty="0"/>
          </a:p>
          <a:p>
            <a:pPr marL="1143000" lvl="1" indent="-457200">
              <a:buFont typeface="+mj-lt"/>
              <a:buAutoNum type="alphaLcPeriod"/>
            </a:pPr>
            <a:r>
              <a:rPr lang="nl-NL" dirty="0"/>
              <a:t>Isoleren</a:t>
            </a:r>
          </a:p>
          <a:p>
            <a:pPr marL="1143000" lvl="1" indent="-457200">
              <a:buFont typeface="+mj-lt"/>
              <a:buAutoNum type="alphaLcPeriod"/>
            </a:pPr>
            <a:r>
              <a:rPr lang="nl-NL" dirty="0"/>
              <a:t>Ventileren</a:t>
            </a:r>
          </a:p>
          <a:p>
            <a:pPr marL="1143000" lvl="1" indent="-457200">
              <a:buFont typeface="+mj-lt"/>
              <a:buAutoNum type="alphaLcPeriod"/>
            </a:pPr>
            <a:r>
              <a:rPr lang="nl-NL" dirty="0"/>
              <a:t>Elektriciteit</a:t>
            </a:r>
          </a:p>
          <a:p>
            <a:pPr marL="1143000" lvl="1" indent="-457200">
              <a:buFont typeface="+mj-lt"/>
              <a:buAutoNum type="alphaLcPeriod"/>
            </a:pPr>
            <a:r>
              <a:rPr lang="nl-NL" dirty="0"/>
              <a:t>Verwarmen en koelen</a:t>
            </a:r>
          </a:p>
          <a:p>
            <a:pPr marL="342900" indent="-342900">
              <a:buAutoNum type="arabicPeriod"/>
            </a:pPr>
            <a:r>
              <a:rPr lang="nl-NL" sz="2000" dirty="0"/>
              <a:t>Isolatie-actie</a:t>
            </a:r>
          </a:p>
          <a:p>
            <a:pPr marL="342900" indent="-342900">
              <a:buAutoNum type="arabicPeriod"/>
            </a:pPr>
            <a:r>
              <a:rPr lang="nl-NL" sz="2000" dirty="0"/>
              <a:t>Subsidies en regelingen</a:t>
            </a:r>
          </a:p>
          <a:p>
            <a:pPr marL="342900" indent="-342900">
              <a:buAutoNum type="arabicPeriod"/>
            </a:pPr>
            <a:r>
              <a:rPr lang="nl-NL" sz="2000" dirty="0"/>
              <a:t>Afsluiting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18B8F0-562A-4013-8C43-38F9CFF748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Inhoudsopgave</a:t>
            </a:r>
          </a:p>
        </p:txBody>
      </p:sp>
    </p:spTree>
    <p:extLst>
      <p:ext uri="{BB962C8B-B14F-4D97-AF65-F5344CB8AC3E}">
        <p14:creationId xmlns:p14="http://schemas.microsoft.com/office/powerpoint/2010/main" val="1849572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1989FBF-83EA-4A0F-851F-11EF04B695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Soorten vloer- en bodemisolatie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B07CFDCC-904D-41BB-9836-7DFC94DC56A8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66927263"/>
              </p:ext>
            </p:extLst>
          </p:nvPr>
        </p:nvGraphicFramePr>
        <p:xfrm>
          <a:off x="2402624" y="1466599"/>
          <a:ext cx="9562003" cy="481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0C791E-0D93-4B12-859E-9E216DC52E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BFE6F634-18B8-CE31-A85A-D4FDF799DE03}"/>
              </a:ext>
            </a:extLst>
          </p:cNvPr>
          <p:cNvSpPr txBox="1">
            <a:spLocks/>
          </p:cNvSpPr>
          <p:nvPr/>
        </p:nvSpPr>
        <p:spPr>
          <a:xfrm>
            <a:off x="-1218164" y="6558420"/>
            <a:ext cx="6815224" cy="261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6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Inter" panose="020B05020300000000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22222"/>
                </a:solidFill>
                <a:latin typeface="+mn-lt"/>
                <a:ea typeface="Inter" panose="020B05020300000000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22222"/>
                </a:solidFill>
                <a:latin typeface="+mn-lt"/>
                <a:ea typeface="Inter" panose="020B05020300000000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22222"/>
                </a:solidFill>
                <a:latin typeface="+mn-lt"/>
                <a:ea typeface="Inter" panose="020B050203000000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rgbClr val="26A858"/>
                </a:solidFill>
              </a:rPr>
              <a:t>Bron: </a:t>
            </a:r>
            <a:r>
              <a:rPr lang="nl-NL" dirty="0" err="1">
                <a:solidFill>
                  <a:srgbClr val="26A858"/>
                </a:solidFill>
              </a:rPr>
              <a:t>Milieucentraal</a:t>
            </a:r>
            <a:r>
              <a:rPr lang="nl-NL" dirty="0">
                <a:solidFill>
                  <a:srgbClr val="26A858"/>
                </a:solidFill>
              </a:rPr>
              <a:t>, </a:t>
            </a:r>
            <a:r>
              <a:rPr lang="nl-NL" dirty="0" err="1">
                <a:solidFill>
                  <a:srgbClr val="26A858"/>
                </a:solidFill>
              </a:rPr>
              <a:t>Eneriso</a:t>
            </a:r>
            <a:r>
              <a:rPr lang="nl-NL" dirty="0">
                <a:solidFill>
                  <a:srgbClr val="26A858"/>
                </a:solidFill>
              </a:rPr>
              <a:t> &amp; NIB Leek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83533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BC52E8-8FB3-4DB7-855B-428CE208B6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Verschillende situaties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3046B47F-5C7D-4027-AF75-FCFA407FB3C6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533876361"/>
              </p:ext>
            </p:extLst>
          </p:nvPr>
        </p:nvGraphicFramePr>
        <p:xfrm>
          <a:off x="2930525" y="2073361"/>
          <a:ext cx="8506201" cy="481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E50653-8679-42E6-B565-89B4253BB6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A23362D2-3DC2-4CA0-89D7-ABA69E86B528}"/>
              </a:ext>
            </a:extLst>
          </p:cNvPr>
          <p:cNvSpPr/>
          <p:nvPr/>
        </p:nvSpPr>
        <p:spPr>
          <a:xfrm>
            <a:off x="7869086" y="1671272"/>
            <a:ext cx="2324100" cy="1683720"/>
          </a:xfrm>
          <a:prstGeom prst="round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l-NL" dirty="0"/>
          </a:p>
        </p:txBody>
      </p:sp>
      <p:pic>
        <p:nvPicPr>
          <p:cNvPr id="7" name="Picture 2" descr="Vervangen repareren van vloerbalken | KLUSIDEE.NL">
            <a:extLst>
              <a:ext uri="{FF2B5EF4-FFF2-40B4-BE49-F238E27FC236}">
                <a16:creationId xmlns:a16="http://schemas.microsoft.com/office/drawing/2014/main" id="{7395643C-A47D-4F48-8075-DD3412D9D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7" t="20475"/>
          <a:stretch/>
        </p:blipFill>
        <p:spPr bwMode="auto">
          <a:xfrm>
            <a:off x="2937938" y="1671272"/>
            <a:ext cx="2324100" cy="16837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DC598A78-A817-4F9A-8444-0D9118953848}"/>
              </a:ext>
            </a:extLst>
          </p:cNvPr>
          <p:cNvSpPr/>
          <p:nvPr/>
        </p:nvSpPr>
        <p:spPr>
          <a:xfrm>
            <a:off x="5403512" y="1671272"/>
            <a:ext cx="2324100" cy="1683720"/>
          </a:xfrm>
          <a:prstGeom prst="round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6FB496F-2835-3BE6-5001-78AC008193D9}"/>
              </a:ext>
            </a:extLst>
          </p:cNvPr>
          <p:cNvSpPr txBox="1">
            <a:spLocks/>
          </p:cNvSpPr>
          <p:nvPr/>
        </p:nvSpPr>
        <p:spPr>
          <a:xfrm>
            <a:off x="-2941398" y="6570993"/>
            <a:ext cx="6815224" cy="261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accent6"/>
                </a:solidFill>
                <a:latin typeface="Segoe UI" panose="020B0502040204020203" pitchFamily="34" charset="0"/>
                <a:ea typeface="Inter" panose="020B0502030000000004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Inter" panose="020B05020300000000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22222"/>
                </a:solidFill>
                <a:latin typeface="+mn-lt"/>
                <a:ea typeface="Inter" panose="020B05020300000000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22222"/>
                </a:solidFill>
                <a:latin typeface="+mn-lt"/>
                <a:ea typeface="Inter" panose="020B05020300000000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222222"/>
                </a:solidFill>
                <a:latin typeface="+mn-lt"/>
                <a:ea typeface="Inter" panose="020B050203000000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Bron: WarmerHuis</a:t>
            </a:r>
          </a:p>
        </p:txBody>
      </p:sp>
    </p:spTree>
    <p:extLst>
      <p:ext uri="{BB962C8B-B14F-4D97-AF65-F5344CB8AC3E}">
        <p14:creationId xmlns:p14="http://schemas.microsoft.com/office/powerpoint/2010/main" val="26610975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4160C8B-9AFF-4A9B-B161-4E274A36F5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Wat doet bodemisolatie?</a:t>
            </a:r>
          </a:p>
        </p:txBody>
      </p:sp>
      <p:pic>
        <p:nvPicPr>
          <p:cNvPr id="9" name="Tijdelijke aanduiding voor inhoud 8" descr="Afbeelding met tafel&#10;&#10;Automatisch gegenereerde beschrijving">
            <a:extLst>
              <a:ext uri="{FF2B5EF4-FFF2-40B4-BE49-F238E27FC236}">
                <a16:creationId xmlns:a16="http://schemas.microsoft.com/office/drawing/2014/main" id="{3E385410-658B-43C5-9101-D81BE494FE0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3" y="1846187"/>
            <a:ext cx="8317731" cy="3534743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22BE2-E581-4236-961E-A06BC59F48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5554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F412DEB-C354-4BB7-874F-45254D1A0E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Materialen bodemisolatie</a:t>
            </a:r>
          </a:p>
        </p:txBody>
      </p:sp>
      <p:graphicFrame>
        <p:nvGraphicFramePr>
          <p:cNvPr id="23" name="Tijdelijke aanduiding voor inhoud 22">
            <a:extLst>
              <a:ext uri="{FF2B5EF4-FFF2-40B4-BE49-F238E27FC236}">
                <a16:creationId xmlns:a16="http://schemas.microsoft.com/office/drawing/2014/main" id="{D9005AD2-BCB6-420F-B194-F77C1FFCF650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1925041901"/>
              </p:ext>
            </p:extLst>
          </p:nvPr>
        </p:nvGraphicFramePr>
        <p:xfrm>
          <a:off x="1874248" y="1527001"/>
          <a:ext cx="9129427" cy="519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781B97-51D4-45B6-A161-5CC99B92BA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76A7D01-4022-2B0E-685D-157F617F6477}"/>
              </a:ext>
            </a:extLst>
          </p:cNvPr>
          <p:cNvSpPr txBox="1"/>
          <p:nvPr/>
        </p:nvSpPr>
        <p:spPr>
          <a:xfrm>
            <a:off x="2247804" y="660204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000" dirty="0">
                <a:solidFill>
                  <a:srgbClr val="26A8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Bron: </a:t>
            </a:r>
            <a:r>
              <a:rPr lang="nl-NL" sz="1000" dirty="0" err="1">
                <a:solidFill>
                  <a:srgbClr val="26A8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Koston</a:t>
            </a:r>
            <a:r>
              <a:rPr lang="nl-NL" sz="1000" dirty="0">
                <a:solidFill>
                  <a:srgbClr val="26A8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Noord &amp; Perfect onderhouden</a:t>
            </a:r>
          </a:p>
        </p:txBody>
      </p:sp>
    </p:spTree>
    <p:extLst>
      <p:ext uri="{BB962C8B-B14F-4D97-AF65-F5344CB8AC3E}">
        <p14:creationId xmlns:p14="http://schemas.microsoft.com/office/powerpoint/2010/main" val="1710292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F412DEB-C354-4BB7-874F-45254D1A0E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Materialen vloerisolatie</a:t>
            </a:r>
          </a:p>
        </p:txBody>
      </p:sp>
      <p:graphicFrame>
        <p:nvGraphicFramePr>
          <p:cNvPr id="23" name="Tijdelijke aanduiding voor inhoud 22">
            <a:extLst>
              <a:ext uri="{FF2B5EF4-FFF2-40B4-BE49-F238E27FC236}">
                <a16:creationId xmlns:a16="http://schemas.microsoft.com/office/drawing/2014/main" id="{D9005AD2-BCB6-420F-B194-F77C1FFCF650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150005984"/>
              </p:ext>
            </p:extLst>
          </p:nvPr>
        </p:nvGraphicFramePr>
        <p:xfrm>
          <a:off x="2279601" y="1468715"/>
          <a:ext cx="8721480" cy="5389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2FC451-E6B3-4FE0-8E88-85FB9D2181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C4DE4C8-6984-07D0-8B10-E81F21EBE948}"/>
              </a:ext>
            </a:extLst>
          </p:cNvPr>
          <p:cNvSpPr txBox="1"/>
          <p:nvPr/>
        </p:nvSpPr>
        <p:spPr>
          <a:xfrm>
            <a:off x="2279601" y="659230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000">
                <a:solidFill>
                  <a:srgbClr val="26A8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Bron: </a:t>
            </a:r>
            <a:r>
              <a:rPr lang="nl-NL" sz="1000" err="1">
                <a:solidFill>
                  <a:srgbClr val="26A8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Tonzon</a:t>
            </a:r>
            <a:r>
              <a:rPr lang="nl-NL" sz="1000">
                <a:solidFill>
                  <a:srgbClr val="26A85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&amp; Isolatieploeg </a:t>
            </a:r>
          </a:p>
        </p:txBody>
      </p:sp>
    </p:spTree>
    <p:extLst>
      <p:ext uri="{BB962C8B-B14F-4D97-AF65-F5344CB8AC3E}">
        <p14:creationId xmlns:p14="http://schemas.microsoft.com/office/powerpoint/2010/main" val="2669160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2B90E65-7C61-430B-99A2-5075AC3162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>
                <a:ea typeface="Inter"/>
              </a:rPr>
              <a:t>Rekenvoorbeeld vloerisolatie</a:t>
            </a:r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3FFD49A-281A-4DFE-9DCA-CEB4CD2EA1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  <a:p>
            <a:endParaRPr lang="nl-NL"/>
          </a:p>
        </p:txBody>
      </p:sp>
      <p:graphicFrame>
        <p:nvGraphicFramePr>
          <p:cNvPr id="25" name="Tabel 4">
            <a:extLst>
              <a:ext uri="{FF2B5EF4-FFF2-40B4-BE49-F238E27FC236}">
                <a16:creationId xmlns:a16="http://schemas.microsoft.com/office/drawing/2014/main" id="{7DEC5FBE-589F-4B99-B2D9-1ED17D909D05}"/>
              </a:ext>
            </a:extLst>
          </p:cNvPr>
          <p:cNvGraphicFramePr>
            <a:graphicFrameLocks/>
          </p:cNvGraphicFramePr>
          <p:nvPr/>
        </p:nvGraphicFramePr>
        <p:xfrm>
          <a:off x="3600000" y="4680126"/>
          <a:ext cx="6317168" cy="81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292">
                  <a:extLst>
                    <a:ext uri="{9D8B030D-6E8A-4147-A177-3AD203B41FA5}">
                      <a16:colId xmlns:a16="http://schemas.microsoft.com/office/drawing/2014/main" val="2705393979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257137378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655579135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79642632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lang="nl-NL" sz="1200" b="1" dirty="0"/>
                        <a:t>Eenmalige kosten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Eenmalige subsidie*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Terugverdientijd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Jaarlijkse besparing CO</a:t>
                      </a:r>
                      <a:r>
                        <a:rPr lang="nl-NL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₂</a:t>
                      </a:r>
                      <a:endParaRPr lang="nl-NL" sz="1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7520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1200" b="1" dirty="0"/>
                        <a:t>€ 1.350 - € 2.250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€ 495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6-8 jaar**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Ca. 500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4320039"/>
                  </a:ext>
                </a:extLst>
              </a:tr>
            </a:tbl>
          </a:graphicData>
        </a:graphic>
      </p:graphicFrame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3C705E88-6449-43D3-B182-C5DDA03F668B}"/>
              </a:ext>
            </a:extLst>
          </p:cNvPr>
          <p:cNvSpPr/>
          <p:nvPr/>
        </p:nvSpPr>
        <p:spPr>
          <a:xfrm>
            <a:off x="3600000" y="3240000"/>
            <a:ext cx="1444394" cy="682969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Vloeroppervlak van 45 m2</a:t>
            </a:r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82259022-040D-4694-84A0-91A5283274EE}"/>
              </a:ext>
            </a:extLst>
          </p:cNvPr>
          <p:cNvSpPr/>
          <p:nvPr/>
        </p:nvSpPr>
        <p:spPr>
          <a:xfrm>
            <a:off x="3600000" y="2340000"/>
            <a:ext cx="1444394" cy="682137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Bouwjaar woning 1980</a:t>
            </a:r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55A37330-8489-4A46-B981-40B4BFCFBA93}"/>
              </a:ext>
            </a:extLst>
          </p:cNvPr>
          <p:cNvSpPr/>
          <p:nvPr/>
        </p:nvSpPr>
        <p:spPr>
          <a:xfrm>
            <a:off x="3600000" y="1440957"/>
            <a:ext cx="1444394" cy="682137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Tussenwoning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B636AE4-A0D3-4A68-85B9-922425FB6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8000" y="1872000"/>
            <a:ext cx="3787513" cy="2090099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E65013D-E3B5-DC22-CF4D-C7FD3A8481E1}"/>
              </a:ext>
            </a:extLst>
          </p:cNvPr>
          <p:cNvSpPr txBox="1"/>
          <p:nvPr/>
        </p:nvSpPr>
        <p:spPr>
          <a:xfrm>
            <a:off x="3600000" y="5760000"/>
            <a:ext cx="44005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* ISDE; Berekening op basis van twee uitgevoerde maatregelen</a:t>
            </a:r>
          </a:p>
          <a:p>
            <a:r>
              <a:rPr lang="nl-NL" sz="1000" dirty="0"/>
              <a:t>** I.c.m. vloerverwarming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821566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027839C-6E6B-447C-9644-B2F35BBDC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Soorten dakisolatie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3F8A035B-EA95-4123-A7DF-BBA2928F6AA5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077312232"/>
              </p:ext>
            </p:extLst>
          </p:nvPr>
        </p:nvGraphicFramePr>
        <p:xfrm>
          <a:off x="2824817" y="1466598"/>
          <a:ext cx="7591802" cy="5391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A5EB5D-F17A-4AEC-AD9A-3BEE527A90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6812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027839C-6E6B-447C-9644-B2F35BBDC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Soorten dakisolatie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3F8A035B-EA95-4123-A7DF-BBA2928F6AA5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047462149"/>
              </p:ext>
            </p:extLst>
          </p:nvPr>
        </p:nvGraphicFramePr>
        <p:xfrm>
          <a:off x="2824817" y="1466598"/>
          <a:ext cx="7591802" cy="5391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A5EB5D-F17A-4AEC-AD9A-3BEE527A90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9016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BC52E8-8FB3-4DB7-855B-428CE208B6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Verschillende situaties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3046B47F-5C7D-4027-AF75-FCFA407FB3C6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533091008"/>
              </p:ext>
            </p:extLst>
          </p:nvPr>
        </p:nvGraphicFramePr>
        <p:xfrm>
          <a:off x="2618913" y="2423603"/>
          <a:ext cx="9064101" cy="3856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E50653-8679-42E6-B565-89B4253BB6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1A1F5BBB-081B-4429-896A-1475E25E2BAC}"/>
              </a:ext>
            </a:extLst>
          </p:cNvPr>
          <p:cNvSpPr/>
          <p:nvPr/>
        </p:nvSpPr>
        <p:spPr>
          <a:xfrm>
            <a:off x="2689800" y="1327202"/>
            <a:ext cx="2403786" cy="1691206"/>
          </a:xfrm>
          <a:prstGeom prst="round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AB32591B-3FA5-E302-252A-FFFB81F5A449}"/>
              </a:ext>
            </a:extLst>
          </p:cNvPr>
          <p:cNvSpPr/>
          <p:nvPr/>
        </p:nvSpPr>
        <p:spPr>
          <a:xfrm>
            <a:off x="5626050" y="1327202"/>
            <a:ext cx="2403786" cy="1691206"/>
          </a:xfrm>
          <a:prstGeom prst="roundRect">
            <a:avLst/>
          </a:prstGeom>
          <a:blipFill rotWithShape="1">
            <a:blip r:embed="rId8"/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5656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4D10D92B-E5C3-4FB7-AE73-CC3399FC77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Plat dak, waar op letten?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98DCAED7-578B-4B43-BC74-DE8E33EC1A1A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57772813"/>
              </p:ext>
            </p:extLst>
          </p:nvPr>
        </p:nvGraphicFramePr>
        <p:xfrm>
          <a:off x="2732087" y="1466599"/>
          <a:ext cx="6727825" cy="481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10706C-112F-426E-8B6C-93D52A7150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6846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F1EC8D5-1715-444F-A62C-229B7D5996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Duurzaam Bouwloket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0406D5-D02A-42F7-B42D-B43703611FF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sz="2000"/>
              <a:t>Gemeentelijk Energieloket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sz="2000"/>
              <a:t>Gratis en onafhankelijk advies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sz="2000"/>
              <a:t>Energiebesparende maatregelen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sz="2000"/>
              <a:t>Subsidies en financieringen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sz="2000"/>
              <a:t>Lokale acties en initiatieven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altLang="nl-NL" sz="2000"/>
              <a:t>Uitvoerende bedrijven</a:t>
            </a:r>
          </a:p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14F7E1E-CF2A-4202-8CC2-7279DCDD01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Introductie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F368FE4-3B3B-4E9A-9086-7E37D0DF8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20" y="1152074"/>
            <a:ext cx="4824424" cy="41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5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2B90E65-7C61-430B-99A2-5075AC3162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Rekenvoorbeeld </a:t>
            </a:r>
            <a:r>
              <a:rPr lang="nl-NL"/>
              <a:t>plat </a:t>
            </a:r>
            <a:r>
              <a:rPr lang="nl-NL" dirty="0"/>
              <a:t>dakisolatie </a:t>
            </a:r>
            <a:r>
              <a:rPr lang="nl-NL"/>
              <a:t>buitenzijde</a:t>
            </a:r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022CF2B-89EC-465D-B31F-ACF53C8A05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  <a:p>
            <a:endParaRPr lang="nl-NL"/>
          </a:p>
        </p:txBody>
      </p:sp>
      <p:graphicFrame>
        <p:nvGraphicFramePr>
          <p:cNvPr id="25" name="Tabel 4">
            <a:extLst>
              <a:ext uri="{FF2B5EF4-FFF2-40B4-BE49-F238E27FC236}">
                <a16:creationId xmlns:a16="http://schemas.microsoft.com/office/drawing/2014/main" id="{7DEC5FBE-589F-4B99-B2D9-1ED17D909D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5905323"/>
              </p:ext>
            </p:extLst>
          </p:nvPr>
        </p:nvGraphicFramePr>
        <p:xfrm>
          <a:off x="3600000" y="4680000"/>
          <a:ext cx="6317168" cy="81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292">
                  <a:extLst>
                    <a:ext uri="{9D8B030D-6E8A-4147-A177-3AD203B41FA5}">
                      <a16:colId xmlns:a16="http://schemas.microsoft.com/office/drawing/2014/main" val="2705393979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257137378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655579135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79642632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lang="nl-NL" sz="1200" b="1" dirty="0"/>
                        <a:t>Eenmalige kosten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Eenmalige subsidie*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Terugverdientijd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Jaarlijkse besparing CO</a:t>
                      </a:r>
                      <a:r>
                        <a:rPr lang="nl-NL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₂</a:t>
                      </a:r>
                      <a:endParaRPr lang="nl-NL" sz="1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7520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1200" b="1" dirty="0"/>
                        <a:t>€ 2.400 – € 3.600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€ 1.950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6-10 jaar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Ca. 1.000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4320039"/>
                  </a:ext>
                </a:extLst>
              </a:tr>
            </a:tbl>
          </a:graphicData>
        </a:graphic>
      </p:graphicFrame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3C705E88-6449-43D3-B182-C5DDA03F668B}"/>
              </a:ext>
            </a:extLst>
          </p:cNvPr>
          <p:cNvSpPr/>
          <p:nvPr/>
        </p:nvSpPr>
        <p:spPr>
          <a:xfrm>
            <a:off x="3600000" y="3240000"/>
            <a:ext cx="1444394" cy="682969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Dakoppervlak van 60 m²</a:t>
            </a:r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82259022-040D-4694-84A0-91A5283274EE}"/>
              </a:ext>
            </a:extLst>
          </p:cNvPr>
          <p:cNvSpPr/>
          <p:nvPr/>
        </p:nvSpPr>
        <p:spPr>
          <a:xfrm>
            <a:off x="3600000" y="2340000"/>
            <a:ext cx="1444394" cy="682137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Bouwjaar woning 1976</a:t>
            </a:r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55A37330-8489-4A46-B981-40B4BFCFBA93}"/>
              </a:ext>
            </a:extLst>
          </p:cNvPr>
          <p:cNvSpPr/>
          <p:nvPr/>
        </p:nvSpPr>
        <p:spPr>
          <a:xfrm>
            <a:off x="3600000" y="1440000"/>
            <a:ext cx="1444394" cy="682137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Tussenwoning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99EC51F-DC50-2813-9B9A-DB6B5F2D082B}"/>
              </a:ext>
            </a:extLst>
          </p:cNvPr>
          <p:cNvSpPr txBox="1"/>
          <p:nvPr/>
        </p:nvSpPr>
        <p:spPr>
          <a:xfrm>
            <a:off x="3600000" y="5760000"/>
            <a:ext cx="4400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* ISDE; Berekening op basis van twee uitgevoerde maatregelen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442FF7A-8E02-5DF7-17B0-D0AAA4A89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8000" y="1872000"/>
            <a:ext cx="3787513" cy="20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604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BC52E8-8FB3-4DB7-855B-428CE208B6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Verschillende situaties</a:t>
            </a:r>
          </a:p>
        </p:txBody>
      </p:sp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3046B47F-5C7D-4027-AF75-FCFA407FB3C6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193762981"/>
              </p:ext>
            </p:extLst>
          </p:nvPr>
        </p:nvGraphicFramePr>
        <p:xfrm>
          <a:off x="2723210" y="1668192"/>
          <a:ext cx="8338367" cy="5849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E50653-8679-42E6-B565-89B4253BB6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479EFBB-7053-492B-39E7-60CD9FF5E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4705" y="1944155"/>
            <a:ext cx="1466850" cy="177516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49CF00-FFDB-6758-39CA-0EE5ED072E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06493" y="1919098"/>
            <a:ext cx="1485900" cy="18002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AAEF6A6-F015-1D3A-343B-7112241AE0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15268" y="1750652"/>
            <a:ext cx="14668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88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B814B91-2A83-4AE8-8965-EAA292BCBA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Soorten beglazing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58E6667A-9110-45D7-AF4E-6142E18F617D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3" y="1626041"/>
            <a:ext cx="7957891" cy="4274715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40103-FD7D-4189-A2AC-FCF1956EB0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  <a:p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08F9E18-8C41-4884-9862-A2DF7C1BA5EE}"/>
              </a:ext>
            </a:extLst>
          </p:cNvPr>
          <p:cNvSpPr txBox="1"/>
          <p:nvPr/>
        </p:nvSpPr>
        <p:spPr>
          <a:xfrm rot="18393639">
            <a:off x="3340409" y="2592536"/>
            <a:ext cx="227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Vervangen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4CA5A6F-27A5-4356-9D7B-53A95847C722}"/>
              </a:ext>
            </a:extLst>
          </p:cNvPr>
          <p:cNvSpPr txBox="1"/>
          <p:nvPr/>
        </p:nvSpPr>
        <p:spPr>
          <a:xfrm rot="18393639">
            <a:off x="4574691" y="3723817"/>
            <a:ext cx="227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Vervangen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6434D375-0963-4FCB-862E-2983F6D5243D}"/>
              </a:ext>
            </a:extLst>
          </p:cNvPr>
          <p:cNvSpPr/>
          <p:nvPr/>
        </p:nvSpPr>
        <p:spPr>
          <a:xfrm>
            <a:off x="6283119" y="3021021"/>
            <a:ext cx="133319" cy="1294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0C46BB2-673A-4B66-9582-ED0B9CDD7A10}"/>
              </a:ext>
            </a:extLst>
          </p:cNvPr>
          <p:cNvSpPr txBox="1"/>
          <p:nvPr/>
        </p:nvSpPr>
        <p:spPr>
          <a:xfrm>
            <a:off x="6283120" y="3179408"/>
            <a:ext cx="715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/>
              <a:t>15</a:t>
            </a:r>
            <a:r>
              <a:rPr lang="nl-NL" sz="1400" b="1" i="0" dirty="0">
                <a:effectLst/>
              </a:rPr>
              <a:t>°C</a:t>
            </a:r>
            <a:endParaRPr lang="nl-NL" sz="1400" b="1" dirty="0"/>
          </a:p>
        </p:txBody>
      </p:sp>
      <p:sp>
        <p:nvSpPr>
          <p:cNvPr id="16" name="Boog 15">
            <a:extLst>
              <a:ext uri="{FF2B5EF4-FFF2-40B4-BE49-F238E27FC236}">
                <a16:creationId xmlns:a16="http://schemas.microsoft.com/office/drawing/2014/main" id="{07232563-540F-4290-B376-0C6DF8384BB9}"/>
              </a:ext>
            </a:extLst>
          </p:cNvPr>
          <p:cNvSpPr/>
          <p:nvPr/>
        </p:nvSpPr>
        <p:spPr>
          <a:xfrm flipH="1">
            <a:off x="6372032" y="1626041"/>
            <a:ext cx="1961683" cy="2685636"/>
          </a:xfrm>
          <a:prstGeom prst="arc">
            <a:avLst/>
          </a:pr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B9AD59F-4887-4218-A41E-D266F521679D}"/>
              </a:ext>
            </a:extLst>
          </p:cNvPr>
          <p:cNvSpPr txBox="1"/>
          <p:nvPr/>
        </p:nvSpPr>
        <p:spPr>
          <a:xfrm>
            <a:off x="7352873" y="1441375"/>
            <a:ext cx="153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Dauwpunt</a:t>
            </a:r>
          </a:p>
        </p:txBody>
      </p:sp>
    </p:spTree>
    <p:extLst>
      <p:ext uri="{BB962C8B-B14F-4D97-AF65-F5344CB8AC3E}">
        <p14:creationId xmlns:p14="http://schemas.microsoft.com/office/powerpoint/2010/main" val="3967958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51F13F0-464B-4FA9-88FB-6BDF1A5BC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Beglazing controleren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90B483A5-CFF4-4F19-A032-FB49ED2DD9DB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771232308"/>
              </p:ext>
            </p:extLst>
          </p:nvPr>
        </p:nvGraphicFramePr>
        <p:xfrm>
          <a:off x="2618913" y="1152074"/>
          <a:ext cx="8943312" cy="481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E16083-FD07-4C24-BE7C-B9A063BCCD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Isoleren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238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2B90E65-7C61-430B-99A2-5075AC3162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Rekenvoorbeeld glas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944D188-B7AB-4EDE-A980-F9D82A9C1E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Isoleren</a:t>
            </a:r>
          </a:p>
        </p:txBody>
      </p:sp>
      <p:graphicFrame>
        <p:nvGraphicFramePr>
          <p:cNvPr id="25" name="Tabel 4">
            <a:extLst>
              <a:ext uri="{FF2B5EF4-FFF2-40B4-BE49-F238E27FC236}">
                <a16:creationId xmlns:a16="http://schemas.microsoft.com/office/drawing/2014/main" id="{7DEC5FBE-589F-4B99-B2D9-1ED17D909D05}"/>
              </a:ext>
            </a:extLst>
          </p:cNvPr>
          <p:cNvGraphicFramePr>
            <a:graphicFrameLocks/>
          </p:cNvGraphicFramePr>
          <p:nvPr/>
        </p:nvGraphicFramePr>
        <p:xfrm>
          <a:off x="3600000" y="4680000"/>
          <a:ext cx="6317168" cy="81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9292">
                  <a:extLst>
                    <a:ext uri="{9D8B030D-6E8A-4147-A177-3AD203B41FA5}">
                      <a16:colId xmlns:a16="http://schemas.microsoft.com/office/drawing/2014/main" val="2705393979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257137378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655579135"/>
                    </a:ext>
                  </a:extLst>
                </a:gridCol>
                <a:gridCol w="1579292">
                  <a:extLst>
                    <a:ext uri="{9D8B030D-6E8A-4147-A177-3AD203B41FA5}">
                      <a16:colId xmlns:a16="http://schemas.microsoft.com/office/drawing/2014/main" val="179642632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lang="nl-NL" sz="1200" b="1" dirty="0"/>
                        <a:t>Eenmalige kosten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Eenmalige subsidie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Terugverdientijd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Jaarlijkse besparing CO</a:t>
                      </a:r>
                      <a:r>
                        <a:rPr lang="nl-NL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₂</a:t>
                      </a:r>
                      <a:endParaRPr lang="nl-NL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7520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1200" b="1" dirty="0"/>
                        <a:t>€ 2.800 – € 4.900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€ 700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/>
                        <a:t>7-12 jaar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Ca. 1.000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4320039"/>
                  </a:ext>
                </a:extLst>
              </a:tr>
            </a:tbl>
          </a:graphicData>
        </a:graphic>
      </p:graphicFrame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3C705E88-6449-43D3-B182-C5DDA03F668B}"/>
              </a:ext>
            </a:extLst>
          </p:cNvPr>
          <p:cNvSpPr/>
          <p:nvPr/>
        </p:nvSpPr>
        <p:spPr>
          <a:xfrm>
            <a:off x="3600000" y="3240000"/>
            <a:ext cx="1444394" cy="682969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Glasoppervlak van 14 m² op de begane grond </a:t>
            </a:r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82259022-040D-4694-84A0-91A5283274EE}"/>
              </a:ext>
            </a:extLst>
          </p:cNvPr>
          <p:cNvSpPr/>
          <p:nvPr/>
        </p:nvSpPr>
        <p:spPr>
          <a:xfrm>
            <a:off x="3600000" y="2340000"/>
            <a:ext cx="1444394" cy="682137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>
                <a:solidFill>
                  <a:schemeClr val="bg1"/>
                </a:solidFill>
              </a:rPr>
              <a:t>Bouwjaar woning 1969</a:t>
            </a:r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55A37330-8489-4A46-B981-40B4BFCFBA93}"/>
              </a:ext>
            </a:extLst>
          </p:cNvPr>
          <p:cNvSpPr/>
          <p:nvPr/>
        </p:nvSpPr>
        <p:spPr>
          <a:xfrm>
            <a:off x="3600000" y="1440000"/>
            <a:ext cx="1444394" cy="682137"/>
          </a:xfrm>
          <a:prstGeom prst="roundRect">
            <a:avLst/>
          </a:prstGeom>
          <a:solidFill>
            <a:srgbClr val="26A858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Hoekwoning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FB10CA-2898-140A-57E1-A193FFEA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55" t="14790" r="5026" b="14691"/>
          <a:stretch/>
        </p:blipFill>
        <p:spPr>
          <a:xfrm>
            <a:off x="5688000" y="1872000"/>
            <a:ext cx="4152900" cy="209139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F3EBF08-7F91-B4FC-0BBA-FCFCEBADA93F}"/>
              </a:ext>
            </a:extLst>
          </p:cNvPr>
          <p:cNvSpPr txBox="1"/>
          <p:nvPr/>
        </p:nvSpPr>
        <p:spPr>
          <a:xfrm>
            <a:off x="3600000" y="5760000"/>
            <a:ext cx="4400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* ISDE; Berekening op basis van twee uitgevoerde maatregelen</a:t>
            </a:r>
          </a:p>
        </p:txBody>
      </p:sp>
    </p:spTree>
    <p:extLst>
      <p:ext uri="{BB962C8B-B14F-4D97-AF65-F5344CB8AC3E}">
        <p14:creationId xmlns:p14="http://schemas.microsoft.com/office/powerpoint/2010/main" val="23010114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0144E1C-A3E5-4DCE-A6BD-BD20118EB1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Waarom is ventilatie belangrijk bij isoleren?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243150-B184-4813-B607-590E681F85D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50% woningen onvoldoende geventileerd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10.800L lucht in per dag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20 uur per dag binnen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9B50CDA-3DE6-437A-A671-8716881699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Ventileren</a:t>
            </a:r>
          </a:p>
          <a:p>
            <a:endParaRPr lang="nl-NL"/>
          </a:p>
        </p:txBody>
      </p:sp>
      <p:pic>
        <p:nvPicPr>
          <p:cNvPr id="5" name="Afbeelding 4" descr="Afbeelding met tekst, horloge, donker&#10;&#10;Automatisch gegenereerde beschrijving">
            <a:extLst>
              <a:ext uri="{FF2B5EF4-FFF2-40B4-BE49-F238E27FC236}">
                <a16:creationId xmlns:a16="http://schemas.microsoft.com/office/drawing/2014/main" id="{982CA792-548B-4F2B-8C2B-49874D93FD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0" y="3284298"/>
            <a:ext cx="4659639" cy="3310126"/>
          </a:xfrm>
          <a:prstGeom prst="rect">
            <a:avLst/>
          </a:prstGeom>
        </p:spPr>
      </p:pic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FE733812-A689-4992-B568-B7165D8AF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16703"/>
              </p:ext>
            </p:extLst>
          </p:nvPr>
        </p:nvGraphicFramePr>
        <p:xfrm>
          <a:off x="3587235" y="3920724"/>
          <a:ext cx="6114603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05815">
                  <a:extLst>
                    <a:ext uri="{9D8B030D-6E8A-4147-A177-3AD203B41FA5}">
                      <a16:colId xmlns:a16="http://schemas.microsoft.com/office/drawing/2014/main" val="2598470466"/>
                    </a:ext>
                  </a:extLst>
                </a:gridCol>
                <a:gridCol w="1819923">
                  <a:extLst>
                    <a:ext uri="{9D8B030D-6E8A-4147-A177-3AD203B41FA5}">
                      <a16:colId xmlns:a16="http://schemas.microsoft.com/office/drawing/2014/main" val="266701589"/>
                    </a:ext>
                  </a:extLst>
                </a:gridCol>
                <a:gridCol w="1388865">
                  <a:extLst>
                    <a:ext uri="{9D8B030D-6E8A-4147-A177-3AD203B41FA5}">
                      <a16:colId xmlns:a16="http://schemas.microsoft.com/office/drawing/2014/main" val="3681495384"/>
                    </a:ext>
                  </a:extLst>
                </a:gridCol>
              </a:tblGrid>
              <a:tr h="370840">
                <a:tc rowSpan="5">
                  <a:txBody>
                    <a:bodyPr/>
                    <a:lstStyle/>
                    <a:p>
                      <a:endParaRPr lang="nl-NL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 err="1">
                          <a:solidFill>
                            <a:schemeClr val="tx1"/>
                          </a:solidFill>
                        </a:rPr>
                        <a:t>Parts</a:t>
                      </a:r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 per </a:t>
                      </a:r>
                      <a:r>
                        <a:rPr lang="nl-NL" sz="1600" b="0" dirty="0" err="1">
                          <a:solidFill>
                            <a:schemeClr val="tx1"/>
                          </a:solidFill>
                        </a:rPr>
                        <a:t>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l-NL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4749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nl-NL" sz="16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5.000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Gevaarlijk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9982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nl-NL" sz="16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1.200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Ventileren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00661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nl-NL" sz="16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600-800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Gezond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20539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nl-NL" sz="16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350-400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b="0" dirty="0">
                          <a:solidFill>
                            <a:schemeClr val="tx1"/>
                          </a:solidFill>
                        </a:rPr>
                        <a:t>Buiten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480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353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FD9741B-F3AC-485E-AD96-58776E00AF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Natuurlijke ventilatie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7C4026-2056-493A-972D-27FC56E41E3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Handmatige sturing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Weersafhankelijk</a:t>
            </a:r>
          </a:p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041BF8-5319-4F19-8F91-94C2DAA78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Ventileren</a:t>
            </a:r>
          </a:p>
        </p:txBody>
      </p:sp>
      <p:pic>
        <p:nvPicPr>
          <p:cNvPr id="5" name="Afbeelding 4" descr="Afbeelding met gebouw, armatuur, Daglicht aanbrengen, Materiaaleigenschap&#10;&#10;Automatisch gegenereerde beschrijving">
            <a:extLst>
              <a:ext uri="{FF2B5EF4-FFF2-40B4-BE49-F238E27FC236}">
                <a16:creationId xmlns:a16="http://schemas.microsoft.com/office/drawing/2014/main" id="{99AEA4E1-CE8D-6C7B-9103-E0BC5E171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117" y="2464233"/>
            <a:ext cx="4504263" cy="3002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Afbeelding 6" descr="Afbeelding met persoon, overdekt, person, muur&#10;&#10;Automatisch gegenereerde beschrijving">
            <a:extLst>
              <a:ext uri="{FF2B5EF4-FFF2-40B4-BE49-F238E27FC236}">
                <a16:creationId xmlns:a16="http://schemas.microsoft.com/office/drawing/2014/main" id="{23D2FF70-F1FC-16DC-855F-997AA05E0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2" y="2464232"/>
            <a:ext cx="4504263" cy="3002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59149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EBE295A-6F3F-48AF-8B0B-049C38F989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Mechanische afzuiging</a:t>
            </a:r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8B01CEE5-A5F7-4533-ABA9-2B2E08BE1C33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612379849"/>
              </p:ext>
            </p:extLst>
          </p:nvPr>
        </p:nvGraphicFramePr>
        <p:xfrm>
          <a:off x="2618913" y="1466598"/>
          <a:ext cx="7510508" cy="5244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0255BEE-847C-443B-87D0-DF8E59F60F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Ventileren</a:t>
            </a:r>
          </a:p>
        </p:txBody>
      </p:sp>
    </p:spTree>
    <p:extLst>
      <p:ext uri="{BB962C8B-B14F-4D97-AF65-F5344CB8AC3E}">
        <p14:creationId xmlns:p14="http://schemas.microsoft.com/office/powerpoint/2010/main" val="19845831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437E2C2-3954-4907-B9C7-8CEE9FEA4B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Balansventilatie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F14A6-2A38-417D-9082-3370F5279F7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Gereguleerde toe- en afvoer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Warmteterugwinning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Fijnstoffiltering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Centraal en decentraal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B4ACE6-2101-4890-9D5E-194CC03B6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Ventileren</a:t>
            </a:r>
          </a:p>
        </p:txBody>
      </p:sp>
      <p:pic>
        <p:nvPicPr>
          <p:cNvPr id="8" name="Afbeelding 7" descr="Afbeelding met tekst, apparaat, meter&#10;&#10;Automatisch gegenereerde beschrijving">
            <a:extLst>
              <a:ext uri="{FF2B5EF4-FFF2-40B4-BE49-F238E27FC236}">
                <a16:creationId xmlns:a16="http://schemas.microsoft.com/office/drawing/2014/main" id="{55AF9DA3-C5F6-4B18-BE3A-E8D9F676E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r="19087" b="21201"/>
          <a:stretch/>
        </p:blipFill>
        <p:spPr>
          <a:xfrm>
            <a:off x="4320000" y="2446490"/>
            <a:ext cx="5145648" cy="392103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C52A632-D357-10B8-90F9-B2FE36EE0FEC}"/>
              </a:ext>
            </a:extLst>
          </p:cNvPr>
          <p:cNvSpPr txBox="1"/>
          <p:nvPr/>
        </p:nvSpPr>
        <p:spPr>
          <a:xfrm>
            <a:off x="2784422" y="5454251"/>
            <a:ext cx="1428288" cy="369332"/>
          </a:xfrm>
          <a:prstGeom prst="rect">
            <a:avLst/>
          </a:prstGeom>
          <a:solidFill>
            <a:srgbClr val="FF28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dirty="0"/>
              <a:t>20 graden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AB7E955-70FF-248E-079C-CF029CDA8D9E}"/>
              </a:ext>
            </a:extLst>
          </p:cNvPr>
          <p:cNvSpPr txBox="1"/>
          <p:nvPr/>
        </p:nvSpPr>
        <p:spPr>
          <a:xfrm>
            <a:off x="2584866" y="4321560"/>
            <a:ext cx="1769182" cy="369332"/>
          </a:xfrm>
          <a:prstGeom prst="rect">
            <a:avLst/>
          </a:prstGeom>
          <a:solidFill>
            <a:srgbClr val="FF28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dirty="0"/>
              <a:t>18/19 graden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31B27E8-7677-D228-00BB-D421FFDE92DC}"/>
              </a:ext>
            </a:extLst>
          </p:cNvPr>
          <p:cNvSpPr txBox="1"/>
          <p:nvPr/>
        </p:nvSpPr>
        <p:spPr>
          <a:xfrm>
            <a:off x="9613162" y="4206953"/>
            <a:ext cx="1357221" cy="400110"/>
          </a:xfrm>
          <a:prstGeom prst="rect">
            <a:avLst/>
          </a:prstGeom>
          <a:solidFill>
            <a:srgbClr val="0082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000" dirty="0"/>
              <a:t>0 graden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3F56C3D-E23A-C3AF-B701-F637FD3A5525}"/>
              </a:ext>
            </a:extLst>
          </p:cNvPr>
          <p:cNvSpPr txBox="1"/>
          <p:nvPr/>
        </p:nvSpPr>
        <p:spPr>
          <a:xfrm>
            <a:off x="9572938" y="5454251"/>
            <a:ext cx="1506881" cy="369332"/>
          </a:xfrm>
          <a:prstGeom prst="rect">
            <a:avLst/>
          </a:prstGeom>
          <a:solidFill>
            <a:srgbClr val="0082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dirty="0"/>
              <a:t>1/2 graden</a:t>
            </a:r>
          </a:p>
        </p:txBody>
      </p:sp>
    </p:spTree>
    <p:extLst>
      <p:ext uri="{BB962C8B-B14F-4D97-AF65-F5344CB8AC3E}">
        <p14:creationId xmlns:p14="http://schemas.microsoft.com/office/powerpoint/2010/main" val="21907074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437E2C2-3954-4907-B9C7-8CEE9FEA4B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Decentrale balansventilatie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F14A6-2A38-417D-9082-3370F5279F7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Gereguleerde toe- en afvoer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Warmteterugwinning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Fijnstoffiltering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Via lokale doorvoer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Voor bijv. woonkamer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7B4ACE6-2101-4890-9D5E-194CC03B6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Ventileren</a:t>
            </a:r>
          </a:p>
        </p:txBody>
      </p:sp>
      <p:pic>
        <p:nvPicPr>
          <p:cNvPr id="9" name="Afbeelding 8" descr="Afbeelding met overdekt, interieurontwerp, muur, vloer&#10;&#10;Automatisch gegenereerde beschrijving">
            <a:extLst>
              <a:ext uri="{FF2B5EF4-FFF2-40B4-BE49-F238E27FC236}">
                <a16:creationId xmlns:a16="http://schemas.microsoft.com/office/drawing/2014/main" id="{55AC6CDB-A24A-3E79-BE75-3D3A3F941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32" y="3566196"/>
            <a:ext cx="4201994" cy="2801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Afbeelding 9" descr="Afbeelding met overdekt, muur, meubels, interieurontwerp&#10;&#10;Automatisch gegenereerde beschrijving">
            <a:extLst>
              <a:ext uri="{FF2B5EF4-FFF2-40B4-BE49-F238E27FC236}">
                <a16:creationId xmlns:a16="http://schemas.microsoft.com/office/drawing/2014/main" id="{8B46D312-8FB0-E873-913F-7FA0EF696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626" y="3566197"/>
            <a:ext cx="3735105" cy="2801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00860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79DAC-59BA-532C-3D1B-16A7EA18F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B133FA1-4229-A507-7243-C905AB741F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Geselecteerde woningtypen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1F2ECA-22B3-FDA3-F71F-5745E088B9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Introductie wijkaanpak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B5D91406-A8A4-3514-B170-7CF177D24682}"/>
              </a:ext>
            </a:extLst>
          </p:cNvPr>
          <p:cNvSpPr/>
          <p:nvPr/>
        </p:nvSpPr>
        <p:spPr>
          <a:xfrm>
            <a:off x="3465576" y="2212849"/>
            <a:ext cx="3089090" cy="2004526"/>
          </a:xfrm>
          <a:prstGeom prst="roundRect">
            <a:avLst/>
          </a:prstGeom>
          <a:blipFill rotWithShape="1">
            <a:blip r:embed="rId3"/>
            <a:srcRect/>
            <a:stretch>
              <a:fillRect t="-59000" b="-5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E259133F-C6F1-6D96-186E-86B7C6F77B8A}"/>
              </a:ext>
            </a:extLst>
          </p:cNvPr>
          <p:cNvGrpSpPr/>
          <p:nvPr/>
        </p:nvGrpSpPr>
        <p:grpSpPr>
          <a:xfrm>
            <a:off x="3931694" y="4201464"/>
            <a:ext cx="2622972" cy="818867"/>
            <a:chOff x="391934" y="1479566"/>
            <a:chExt cx="2622972" cy="818867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7FEF6769-F744-98AB-023E-029BD1D7CEBC}"/>
                </a:ext>
              </a:extLst>
            </p:cNvPr>
            <p:cNvSpPr/>
            <p:nvPr/>
          </p:nvSpPr>
          <p:spPr>
            <a:xfrm>
              <a:off x="850600" y="1495476"/>
              <a:ext cx="2164306" cy="8029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2B874142-51FA-4269-A5FB-96CA837936AB}"/>
                </a:ext>
              </a:extLst>
            </p:cNvPr>
            <p:cNvSpPr txBox="1"/>
            <p:nvPr/>
          </p:nvSpPr>
          <p:spPr>
            <a:xfrm>
              <a:off x="391934" y="1479566"/>
              <a:ext cx="2164306" cy="802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000" b="1" kern="1200" dirty="0"/>
                <a:t>Hoekwoning</a:t>
              </a:r>
            </a:p>
          </p:txBody>
        </p:sp>
      </p:grp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2E328318-B3DB-D13C-61B4-661669952B42}"/>
              </a:ext>
            </a:extLst>
          </p:cNvPr>
          <p:cNvSpPr/>
          <p:nvPr/>
        </p:nvSpPr>
        <p:spPr>
          <a:xfrm>
            <a:off x="6771189" y="2212849"/>
            <a:ext cx="2909326" cy="2004526"/>
          </a:xfrm>
          <a:prstGeom prst="roundRect">
            <a:avLst/>
          </a:prstGeom>
          <a:blipFill rotWithShape="1">
            <a:blip r:embed="rId4"/>
            <a:srcRect/>
            <a:stretch>
              <a:fillRect t="-8000" b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B8D5D2E7-59C7-434E-A44B-D19D31D3627E}"/>
              </a:ext>
            </a:extLst>
          </p:cNvPr>
          <p:cNvGrpSpPr/>
          <p:nvPr/>
        </p:nvGrpSpPr>
        <p:grpSpPr>
          <a:xfrm>
            <a:off x="6771189" y="4201463"/>
            <a:ext cx="2413901" cy="818868"/>
            <a:chOff x="3231429" y="1479565"/>
            <a:chExt cx="2413901" cy="818868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139DCC5-75FA-D894-7219-92742C95E3F5}"/>
                </a:ext>
              </a:extLst>
            </p:cNvPr>
            <p:cNvSpPr/>
            <p:nvPr/>
          </p:nvSpPr>
          <p:spPr>
            <a:xfrm>
              <a:off x="3231429" y="1495476"/>
              <a:ext cx="2164306" cy="80295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nl-NL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F4F53689-320D-614A-3BE1-5F3A66F0FEFA}"/>
                </a:ext>
              </a:extLst>
            </p:cNvPr>
            <p:cNvSpPr txBox="1"/>
            <p:nvPr/>
          </p:nvSpPr>
          <p:spPr>
            <a:xfrm>
              <a:off x="3481024" y="1479565"/>
              <a:ext cx="2164306" cy="8029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l-NL" sz="2000" b="1" kern="1200" dirty="0"/>
                <a:t>Tussenwoning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8057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187D54F-C938-4B4A-9F94-EB4C18E71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Zonnepanelen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CA4D7-633B-46B0-9D3B-9B1C0A184D3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02526" y="1466352"/>
            <a:ext cx="3544541" cy="481379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Omvormer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Kabelroute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Een derde van de energierekening is stroom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33CD52-8A06-4872-832F-8337E2C9A0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Elektriciteit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30AAC3-E6C0-4724-9B93-17494C420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4" b="98908" l="5374" r="95561">
                        <a14:foregroundMark x1="57477" y1="76287" x2="54673" y2="85803"/>
                        <a14:foregroundMark x1="53738" y1="74259" x2="53505" y2="79719"/>
                        <a14:foregroundMark x1="52103" y1="77067" x2="58178" y2="79875"/>
                        <a14:foregroundMark x1="54439" y1="79251" x2="51168" y2="72387"/>
                        <a14:foregroundMark x1="45093" y1="73635" x2="48598" y2="70203"/>
                        <a14:foregroundMark x1="53738" y1="38066" x2="35047" y2="51170"/>
                        <a14:foregroundMark x1="35047" y1="51170" x2="66589" y2="75663"/>
                        <a14:foregroundMark x1="66589" y1="75663" x2="57009" y2="44930"/>
                        <a14:foregroundMark x1="57009" y1="44930" x2="48598" y2="40250"/>
                        <a14:foregroundMark x1="82944" y1="36661" x2="95794" y2="74415"/>
                        <a14:foregroundMark x1="82944" y1="75975" x2="92991" y2="96880"/>
                        <a14:foregroundMark x1="82710" y1="87988" x2="41121" y2="87051"/>
                        <a14:foregroundMark x1="41121" y1="87051" x2="41121" y2="87051"/>
                        <a14:foregroundMark x1="6308" y1="69111" x2="10514" y2="15445"/>
                        <a14:foregroundMark x1="10514" y1="15445" x2="21262" y2="2964"/>
                        <a14:foregroundMark x1="21262" y1="2964" x2="47430" y2="936"/>
                        <a14:foregroundMark x1="47430" y1="936" x2="65654" y2="2496"/>
                        <a14:foregroundMark x1="65654" y1="2496" x2="73131" y2="13105"/>
                        <a14:foregroundMark x1="5607" y1="2652" x2="7944" y2="25585"/>
                        <a14:foregroundMark x1="24299" y1="67863" x2="25935" y2="80655"/>
                        <a14:foregroundMark x1="25935" y1="80655" x2="31075" y2="88924"/>
                        <a14:foregroundMark x1="53972" y1="89236" x2="53505" y2="91420"/>
                        <a14:foregroundMark x1="5607" y1="75507" x2="8645" y2="95944"/>
                        <a14:foregroundMark x1="8645" y1="95944" x2="32009" y2="98908"/>
                        <a14:foregroundMark x1="52103" y1="97348" x2="59813" y2="98128"/>
                        <a14:backgroundMark x1="76869" y1="97348" x2="83178" y2="9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52" y="850342"/>
            <a:ext cx="3625516" cy="542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81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A5E5433-AE0A-47CD-B20C-846B7E2BF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Rekenvoorbeeld zonnepanelen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8302A30-6F0A-41CA-B3DE-51115A0BD2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Elektriciteit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B66B1F6D-8ACC-4D98-AF75-E91F88B3B2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9499012"/>
              </p:ext>
            </p:extLst>
          </p:nvPr>
        </p:nvGraphicFramePr>
        <p:xfrm>
          <a:off x="2873974" y="4810658"/>
          <a:ext cx="7219936" cy="60383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4984">
                  <a:extLst>
                    <a:ext uri="{9D8B030D-6E8A-4147-A177-3AD203B41FA5}">
                      <a16:colId xmlns:a16="http://schemas.microsoft.com/office/drawing/2014/main" val="2705393979"/>
                    </a:ext>
                  </a:extLst>
                </a:gridCol>
                <a:gridCol w="1373068">
                  <a:extLst>
                    <a:ext uri="{9D8B030D-6E8A-4147-A177-3AD203B41FA5}">
                      <a16:colId xmlns:a16="http://schemas.microsoft.com/office/drawing/2014/main" val="1257137378"/>
                    </a:ext>
                  </a:extLst>
                </a:gridCol>
                <a:gridCol w="1469003">
                  <a:extLst>
                    <a:ext uri="{9D8B030D-6E8A-4147-A177-3AD203B41FA5}">
                      <a16:colId xmlns:a16="http://schemas.microsoft.com/office/drawing/2014/main" val="1655579135"/>
                    </a:ext>
                  </a:extLst>
                </a:gridCol>
                <a:gridCol w="2572881">
                  <a:extLst>
                    <a:ext uri="{9D8B030D-6E8A-4147-A177-3AD203B41FA5}">
                      <a16:colId xmlns:a16="http://schemas.microsoft.com/office/drawing/2014/main" val="1796426326"/>
                    </a:ext>
                  </a:extLst>
                </a:gridCol>
              </a:tblGrid>
              <a:tr h="329513">
                <a:tc>
                  <a:txBody>
                    <a:bodyPr/>
                    <a:lstStyle/>
                    <a:p>
                      <a:r>
                        <a:rPr lang="nl-NL" sz="1200" b="1" dirty="0"/>
                        <a:t>Eenmalige kosten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BTW 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Terugverdientijd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Jaarlijkse besparing CO</a:t>
                      </a:r>
                      <a:r>
                        <a:rPr lang="nl-NL" sz="1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₂</a:t>
                      </a:r>
                      <a:endParaRPr lang="nl-NL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7520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nl-NL" sz="1200" b="1" dirty="0"/>
                        <a:t>€ 5.000 excl. BTW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BTW 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5-7 jaar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200" b="1" dirty="0"/>
                        <a:t>Ca. 1.500 kg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4320039"/>
                  </a:ext>
                </a:extLst>
              </a:tr>
            </a:tbl>
          </a:graphicData>
        </a:graphic>
      </p:graphicFrame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5EE1DA6A-0758-484C-87D3-86CE35AABBA2}"/>
              </a:ext>
            </a:extLst>
          </p:cNvPr>
          <p:cNvSpPr/>
          <p:nvPr/>
        </p:nvSpPr>
        <p:spPr>
          <a:xfrm>
            <a:off x="2873975" y="3391103"/>
            <a:ext cx="1444394" cy="68296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10 panelen</a:t>
            </a:r>
            <a:br>
              <a:rPr lang="nl-NL" sz="1200" b="1" dirty="0">
                <a:solidFill>
                  <a:schemeClr val="bg1"/>
                </a:solidFill>
              </a:rPr>
            </a:br>
            <a:r>
              <a:rPr lang="nl-NL" sz="1200" b="1" dirty="0">
                <a:solidFill>
                  <a:schemeClr val="bg1"/>
                </a:solidFill>
              </a:rPr>
              <a:t> 3.800 Wp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9539ECEC-8FE6-4168-B49F-7DC723AA9D37}"/>
              </a:ext>
            </a:extLst>
          </p:cNvPr>
          <p:cNvSpPr/>
          <p:nvPr/>
        </p:nvSpPr>
        <p:spPr>
          <a:xfrm>
            <a:off x="2882295" y="2481439"/>
            <a:ext cx="1444394" cy="6821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3.500 kWh stroomverbruik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2A54CDD6-3D84-44E8-89C4-BB238787102B}"/>
              </a:ext>
            </a:extLst>
          </p:cNvPr>
          <p:cNvSpPr/>
          <p:nvPr/>
        </p:nvSpPr>
        <p:spPr>
          <a:xfrm>
            <a:off x="2882295" y="1571489"/>
            <a:ext cx="1444394" cy="682137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b="1" dirty="0">
                <a:solidFill>
                  <a:schemeClr val="bg1"/>
                </a:solidFill>
              </a:rPr>
              <a:t>Tussenwoning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2C7A01C-50AF-4C6D-871F-3C6456957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5129" y="1983973"/>
            <a:ext cx="3787513" cy="20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56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78B6C9E-5AA3-4C93-866F-97F16AB0F9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Verwarmen, collectief of individueel?</a:t>
            </a:r>
          </a:p>
        </p:txBody>
      </p:sp>
      <p:graphicFrame>
        <p:nvGraphicFramePr>
          <p:cNvPr id="8" name="Tijdelijke aanduiding voor inhoud 7">
            <a:extLst>
              <a:ext uri="{FF2B5EF4-FFF2-40B4-BE49-F238E27FC236}">
                <a16:creationId xmlns:a16="http://schemas.microsoft.com/office/drawing/2014/main" id="{051C2C2E-96ED-468A-A25D-B77BF46A9045}"/>
              </a:ext>
            </a:extLst>
          </p:cNvPr>
          <p:cNvGraphicFramePr>
            <a:graphicFrameLocks noGrp="1"/>
          </p:cNvGraphicFramePr>
          <p:nvPr>
            <p:ph sz="quarter" idx="15"/>
          </p:nvPr>
        </p:nvGraphicFramePr>
        <p:xfrm>
          <a:off x="2732087" y="1376609"/>
          <a:ext cx="8134181" cy="481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8544F9E-91BA-4C4F-A2FB-D092632706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Verwarmen en koelen</a:t>
            </a:r>
          </a:p>
        </p:txBody>
      </p:sp>
    </p:spTree>
    <p:extLst>
      <p:ext uri="{BB962C8B-B14F-4D97-AF65-F5344CB8AC3E}">
        <p14:creationId xmlns:p14="http://schemas.microsoft.com/office/powerpoint/2010/main" val="4415257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F773D4F-171B-4F8F-9B7A-9421C0AD4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Isolatie-actie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FF02F2-E4AF-41AD-964A-82AFEB9D020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Kwaliteitsproducten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Certificering Insula of SKG IKOB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Brancheorganisatie VENIN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Opvolging en doorlooptijd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971550" lvl="1" indent="-285750"/>
            <a:r>
              <a:rPr lang="nl-NL" sz="1600" dirty="0"/>
              <a:t>Binnen 10 werkdagen contact</a:t>
            </a:r>
          </a:p>
          <a:p>
            <a:pPr marL="971550" lvl="1" indent="-285750"/>
            <a:r>
              <a:rPr lang="nl-NL" sz="1600"/>
              <a:t>Binnen 6 </a:t>
            </a:r>
            <a:r>
              <a:rPr lang="nl-NL" sz="1600" dirty="0"/>
              <a:t>weken een afspraak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7F12A09-9B59-4106-8DD4-B136BD0252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Isolatie-actie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8049BC-C82F-4B64-A2B7-C6370EC5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819" y="5655970"/>
            <a:ext cx="1524764" cy="71155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0F254E5-0443-49B6-AE59-6AA87421D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32" y="5538436"/>
            <a:ext cx="1524764" cy="82909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58D47E2-70DE-455D-8D65-0572AFC96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045" y="5529008"/>
            <a:ext cx="965480" cy="96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36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68DF537-9E88-B09D-89EC-424ACC8DB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Aanbod: Isolatieactie gemeente Alkmaar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F8133D-0A14-C59D-FBC4-4C3B1D6007C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Voordelen: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 Goede prijs-kwaliteitverhouding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 Gratis en onafhankelijk advies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 Alleen gecertificeerde bedrijven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Maatregelen en materialen</a:t>
            </a:r>
          </a:p>
          <a:p>
            <a:endParaRPr lang="nl-NL" dirty="0"/>
          </a:p>
          <a:p>
            <a:r>
              <a:rPr lang="nl-NL" b="1" dirty="0"/>
              <a:t>Beschikbaar in deze inkoopactie: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Schuine dakisolatie binnenzijde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Isolatieglas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Vloer- en bodemisolatie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C4C1711-A0F9-94C7-C9F0-5A16C16084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Aanbod</a:t>
            </a:r>
          </a:p>
          <a:p>
            <a:endParaRPr lang="nl-N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BEF1C7-CE63-C431-71F1-60954E6D9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626" y="1553733"/>
            <a:ext cx="4391152" cy="292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76364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6DF08D02-92E9-5FE5-6AC6-7944C12215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Isolatieactie vloer of bodem gemeente Alkmaar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DF5F925-D758-7F4B-AA67-06B4A8D700E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618913" y="1553733"/>
            <a:ext cx="8637351" cy="481379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 Je woont in een slecht geïsoleerde koopwoning Dit betekent dat de woning een Energielabel D, E, F, G of vergelijkbaar heeft,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 De woning maximale WOZ waarde tot €429.300,- heeft (gemeten op 1 januari 2022),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/>
              <a:t> Het is inkomensafhankelijk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AF89EAF-CCA3-3296-8A04-3265460800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Nip</a:t>
            </a:r>
          </a:p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7C662A7-22C9-DF1B-38E5-00AA19D00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52" y="3167541"/>
            <a:ext cx="3504393" cy="3091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94203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FBAE3-22E5-BAC4-CAA2-6A53F8FFE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530D7C6-6A20-1FBF-1178-B215D73F38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76699" y="338138"/>
            <a:ext cx="7925165" cy="814387"/>
          </a:xfrm>
        </p:spPr>
        <p:txBody>
          <a:bodyPr/>
          <a:lstStyle/>
          <a:p>
            <a:r>
              <a:rPr lang="nl-NL" dirty="0"/>
              <a:t>Investeringssubsidie duurzame energie (ISDE)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E49A86-AB1A-64BF-58A5-BFED33E299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0" y="6594424"/>
            <a:ext cx="6815224" cy="261459"/>
          </a:xfrm>
        </p:spPr>
        <p:txBody>
          <a:bodyPr/>
          <a:lstStyle/>
          <a:p>
            <a:r>
              <a:rPr lang="nl-NL"/>
              <a:t>Subsidies en financieringen</a:t>
            </a:r>
          </a:p>
        </p:txBody>
      </p:sp>
      <p:sp>
        <p:nvSpPr>
          <p:cNvPr id="23" name="Tijdelijke aanduiding voor inhoud 22">
            <a:extLst>
              <a:ext uri="{FF2B5EF4-FFF2-40B4-BE49-F238E27FC236}">
                <a16:creationId xmlns:a16="http://schemas.microsoft.com/office/drawing/2014/main" id="{8388A2F8-7536-1E08-0FF0-AF1CC57A4CC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Achteraf aanvragen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Factuur met meldcode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Segoe UI" panose="020B0502040204020203" pitchFamily="34" charset="0"/>
                <a:cs typeface="Segoe UI" panose="020B0502040204020203" pitchFamily="34" charset="0"/>
              </a:rPr>
              <a:t>Foto van de werkzaamheden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>
                <a:latin typeface="Segoe UI" panose="020B0502040204020203" pitchFamily="34" charset="0"/>
                <a:cs typeface="Segoe UI" panose="020B0502040204020203" pitchFamily="34" charset="0"/>
              </a:rPr>
              <a:t>Aanvragen bij </a:t>
            </a:r>
            <a:r>
              <a:rPr lang="nl-NL" sz="1800" dirty="0"/>
              <a:t>de</a:t>
            </a:r>
            <a:r>
              <a:rPr lang="nl-NL" sz="1800" dirty="0">
                <a:latin typeface="Segoe UI" panose="020B0502040204020203" pitchFamily="34" charset="0"/>
                <a:cs typeface="Segoe UI" panose="020B0502040204020203" pitchFamily="34" charset="0"/>
              </a:rPr>
              <a:t> RVO</a:t>
            </a:r>
          </a:p>
          <a:p>
            <a:endParaRPr lang="nl-NL" dirty="0"/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05506A36-40AE-5653-519B-CC86971E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68"/>
          <a:stretch/>
        </p:blipFill>
        <p:spPr>
          <a:xfrm>
            <a:off x="2737083" y="3428999"/>
            <a:ext cx="6139497" cy="3019327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8531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6E710-43F1-8996-FC43-5376DDBA3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AF2E1F3-7094-A9E7-4EB3-1AF6E89519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2801" y="338138"/>
            <a:ext cx="6726397" cy="814387"/>
          </a:xfrm>
        </p:spPr>
        <p:txBody>
          <a:bodyPr/>
          <a:lstStyle/>
          <a:p>
            <a:r>
              <a:rPr lang="nl-NL" sz="2800" dirty="0"/>
              <a:t>Energiebespaarlening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EE90A59-23C0-426C-0922-7D60BBC925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0" y="6594424"/>
            <a:ext cx="6815224" cy="261459"/>
          </a:xfrm>
        </p:spPr>
        <p:txBody>
          <a:bodyPr/>
          <a:lstStyle/>
          <a:p>
            <a:r>
              <a:rPr lang="nl-NL" dirty="0"/>
              <a:t>Subsidies en financieringen</a:t>
            </a:r>
          </a:p>
        </p:txBody>
      </p:sp>
      <p:sp>
        <p:nvSpPr>
          <p:cNvPr id="23" name="Tijdelijke aanduiding voor inhoud 22">
            <a:extLst>
              <a:ext uri="{FF2B5EF4-FFF2-40B4-BE49-F238E27FC236}">
                <a16:creationId xmlns:a16="http://schemas.microsoft.com/office/drawing/2014/main" id="{5D6EED0E-90AE-D47A-144F-B945BCDC3CE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chemeClr val="tx1"/>
                </a:solidFill>
                <a:effectLst/>
              </a:rPr>
              <a:t>Je kan minimaal € 1.000 en maximaal € 28.000 lenen.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chemeClr val="tx1"/>
                </a:solidFill>
                <a:effectLst/>
              </a:rPr>
              <a:t>Geen bovengrens leeftijd: aanvragen ook mogelijk voor 75+'ers.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chemeClr val="tx1"/>
                </a:solidFill>
                <a:effectLst/>
              </a:rPr>
              <a:t>Ook leenmogelijkheden voor eigenaar-bewoners met beperkte leenruimte.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b="0" i="0" dirty="0">
                <a:solidFill>
                  <a:schemeClr val="tx1"/>
                </a:solidFill>
                <a:effectLst/>
              </a:rPr>
              <a:t>Rente van 0% voor eigenaar-bewoners met verzamelinkomen minder dan € 60.000.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</a:rPr>
              <a:t>Actuele rentetarieven op de website van het Nationaal Warmtefonds.</a:t>
            </a:r>
            <a:endParaRPr lang="nl-NL" sz="1800" b="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5C34F2C-B73B-E0CA-52D6-BE86629D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47" y="4624151"/>
            <a:ext cx="4501275" cy="104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869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87A071-8A63-4945-95C5-17A68A856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Vragen</a:t>
            </a:r>
          </a:p>
        </p:txBody>
      </p:sp>
    </p:spTree>
    <p:extLst>
      <p:ext uri="{BB962C8B-B14F-4D97-AF65-F5344CB8AC3E}">
        <p14:creationId xmlns:p14="http://schemas.microsoft.com/office/powerpoint/2010/main" val="4284728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97EF3-DA5A-1412-5484-11EFCC952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594AE9E-A0FA-6B80-56E6-937F200F9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De wijkinventarisatie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C94B9-6C63-98E9-3D38-99C056B6B14F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nl-NL" dirty="0">
              <a:solidFill>
                <a:srgbClr val="212529"/>
              </a:solidFill>
              <a:latin typeface="system-ui"/>
            </a:endParaRP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3269283-6F20-AAE6-DB5C-00928AE596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Bron: </a:t>
            </a:r>
            <a:r>
              <a:rPr lang="nl-NL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www.allecijfers.</a:t>
            </a:r>
            <a:r>
              <a:rPr lang="nl-NL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nl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5CCAAB-1A4F-2AA6-A69B-11E2C7F6E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386" y="2126513"/>
            <a:ext cx="4138075" cy="260497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C98ED2E-4C2E-56FA-6502-7261CD2F6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912" y="2213892"/>
            <a:ext cx="4402349" cy="251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A30D597-6107-4B28-9C96-ABBC8B2563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Rapporten referentie woningen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C70D378F-049F-BEC3-D96F-4532BCB6F134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 rot="331476">
            <a:off x="7951593" y="1163750"/>
            <a:ext cx="3322729" cy="4813300"/>
          </a:xfrm>
          <a:ln>
            <a:solidFill>
              <a:schemeClr val="tx1"/>
            </a:solidFill>
          </a:ln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5726DB-8650-49D8-BE5A-B40FC5E3BC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Introductie wijkaanpak</a:t>
            </a:r>
          </a:p>
        </p:txBody>
      </p:sp>
      <p:pic>
        <p:nvPicPr>
          <p:cNvPr id="3" name="Afbeelding 4">
            <a:extLst>
              <a:ext uri="{FF2B5EF4-FFF2-40B4-BE49-F238E27FC236}">
                <a16:creationId xmlns:a16="http://schemas.microsoft.com/office/drawing/2014/main" id="{D8B25E94-D8B6-7CD0-D988-0D1823276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5495042" y="1424336"/>
            <a:ext cx="3396342" cy="48892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FDA5F94-965B-48FB-BF78-87DDCBD6548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84252">
            <a:off x="3300672" y="1991683"/>
            <a:ext cx="3173647" cy="4598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C2382A6-8101-6175-42E1-DBD31496D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9023">
            <a:off x="3291788" y="1989390"/>
            <a:ext cx="3196984" cy="46178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326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C0FF6C5-3C3F-4B51-B39F-9D3C409FB6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Ieder zo zijn motivatie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313793-B7F7-4044-8462-559C52F6D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Waarom verduurzamen?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5B91A-9295-92C0-438C-F6BE6149F224}"/>
              </a:ext>
            </a:extLst>
          </p:cNvPr>
          <p:cNvGrpSpPr/>
          <p:nvPr/>
        </p:nvGrpSpPr>
        <p:grpSpPr>
          <a:xfrm>
            <a:off x="6273539" y="1847882"/>
            <a:ext cx="3113753" cy="1743835"/>
            <a:chOff x="4614225" y="7579263"/>
            <a:chExt cx="1605568" cy="1106520"/>
          </a:xfrm>
        </p:grpSpPr>
        <p:pic>
          <p:nvPicPr>
            <p:cNvPr id="5" name="Graphic 4" descr="Hypotheek silhouet">
              <a:extLst>
                <a:ext uri="{FF2B5EF4-FFF2-40B4-BE49-F238E27FC236}">
                  <a16:creationId xmlns:a16="http://schemas.microsoft.com/office/drawing/2014/main" id="{A60772F8-E230-84E9-173A-4E7DC67B68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63391" y="7579263"/>
              <a:ext cx="617046" cy="701385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6EEFD6DF-980F-6F33-95F3-7368C8931E86}"/>
                </a:ext>
              </a:extLst>
            </p:cNvPr>
            <p:cNvSpPr txBox="1"/>
            <p:nvPr userDrawn="1"/>
          </p:nvSpPr>
          <p:spPr>
            <a:xfrm>
              <a:off x="4614225" y="8316451"/>
              <a:ext cx="1605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/>
                <a:t>Woningwaarde</a:t>
              </a: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A6CA3B60-5677-C268-2E0B-F849DD8F17C4}"/>
              </a:ext>
            </a:extLst>
          </p:cNvPr>
          <p:cNvGrpSpPr/>
          <p:nvPr/>
        </p:nvGrpSpPr>
        <p:grpSpPr>
          <a:xfrm>
            <a:off x="9257355" y="2000445"/>
            <a:ext cx="1877869" cy="1545089"/>
            <a:chOff x="2061668" y="7987426"/>
            <a:chExt cx="968300" cy="980411"/>
          </a:xfrm>
        </p:grpSpPr>
        <p:pic>
          <p:nvPicPr>
            <p:cNvPr id="8" name="Graphic 7" descr="Bank silhouet">
              <a:extLst>
                <a:ext uri="{FF2B5EF4-FFF2-40B4-BE49-F238E27FC236}">
                  <a16:creationId xmlns:a16="http://schemas.microsoft.com/office/drawing/2014/main" id="{A54AA554-6B36-FA4B-2059-67199DDFD5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61668" y="7987426"/>
              <a:ext cx="571789" cy="571789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1674E22-AE8D-A4E2-8C8B-E4B8E238D78B}"/>
                </a:ext>
              </a:extLst>
            </p:cNvPr>
            <p:cNvSpPr txBox="1"/>
            <p:nvPr userDrawn="1"/>
          </p:nvSpPr>
          <p:spPr>
            <a:xfrm>
              <a:off x="2072462" y="8598505"/>
              <a:ext cx="957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/>
                <a:t>Comfort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A0F89A41-C90A-CC42-FF97-CD56C9997EE8}"/>
              </a:ext>
            </a:extLst>
          </p:cNvPr>
          <p:cNvGrpSpPr/>
          <p:nvPr/>
        </p:nvGrpSpPr>
        <p:grpSpPr>
          <a:xfrm>
            <a:off x="3795159" y="1857802"/>
            <a:ext cx="1669382" cy="1733915"/>
            <a:chOff x="516019" y="7663181"/>
            <a:chExt cx="860796" cy="1100227"/>
          </a:xfrm>
        </p:grpSpPr>
        <p:pic>
          <p:nvPicPr>
            <p:cNvPr id="13" name="Graphic 12" descr="Open hand met planten silhouet">
              <a:extLst>
                <a:ext uri="{FF2B5EF4-FFF2-40B4-BE49-F238E27FC236}">
                  <a16:creationId xmlns:a16="http://schemas.microsoft.com/office/drawing/2014/main" id="{89F885C6-42B6-1A2C-7037-C8E4B355BB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6019" y="7663181"/>
              <a:ext cx="571785" cy="571785"/>
            </a:xfrm>
            <a:prstGeom prst="rect">
              <a:avLst/>
            </a:prstGeom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8DB2C77E-9B96-56A6-62DC-E88640844A6D}"/>
                </a:ext>
              </a:extLst>
            </p:cNvPr>
            <p:cNvSpPr txBox="1"/>
            <p:nvPr userDrawn="1"/>
          </p:nvSpPr>
          <p:spPr>
            <a:xfrm>
              <a:off x="599038" y="8394076"/>
              <a:ext cx="7777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/>
                <a:t>Milieu</a:t>
              </a: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00F97AC5-ECC6-4AA3-27F9-B8FA272DB1CB}"/>
              </a:ext>
            </a:extLst>
          </p:cNvPr>
          <p:cNvGrpSpPr/>
          <p:nvPr/>
        </p:nvGrpSpPr>
        <p:grpSpPr>
          <a:xfrm>
            <a:off x="7133668" y="4099678"/>
            <a:ext cx="2896941" cy="1301412"/>
            <a:chOff x="4268659" y="8032988"/>
            <a:chExt cx="1493772" cy="825790"/>
          </a:xfrm>
        </p:grpSpPr>
        <p:pic>
          <p:nvPicPr>
            <p:cNvPr id="26" name="Graphic 25" descr="Munten silhouet">
              <a:extLst>
                <a:ext uri="{FF2B5EF4-FFF2-40B4-BE49-F238E27FC236}">
                  <a16:creationId xmlns:a16="http://schemas.microsoft.com/office/drawing/2014/main" id="{FC539717-B68E-BAF9-95AD-5C848367C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86134" y="8032988"/>
              <a:ext cx="571787" cy="571787"/>
            </a:xfrm>
            <a:prstGeom prst="rect">
              <a:avLst/>
            </a:prstGeom>
          </p:spPr>
        </p:pic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E2331194-734D-8848-573B-B2786F2F01B6}"/>
                </a:ext>
              </a:extLst>
            </p:cNvPr>
            <p:cNvSpPr txBox="1"/>
            <p:nvPr userDrawn="1"/>
          </p:nvSpPr>
          <p:spPr>
            <a:xfrm>
              <a:off x="4268659" y="8624424"/>
              <a:ext cx="1493772" cy="234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Lagere energierekening</a:t>
              </a:r>
            </a:p>
          </p:txBody>
        </p:sp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1BA84792-AC6F-67C8-B958-32080572D03E}"/>
              </a:ext>
            </a:extLst>
          </p:cNvPr>
          <p:cNvGrpSpPr/>
          <p:nvPr/>
        </p:nvGrpSpPr>
        <p:grpSpPr>
          <a:xfrm>
            <a:off x="4225107" y="4074597"/>
            <a:ext cx="2896941" cy="1619106"/>
            <a:chOff x="4980904" y="5161067"/>
            <a:chExt cx="2896941" cy="1619106"/>
          </a:xfrm>
        </p:grpSpPr>
        <p:pic>
          <p:nvPicPr>
            <p:cNvPr id="29" name="Graphic 28" descr="Boorplatform silhouet">
              <a:extLst>
                <a:ext uri="{FF2B5EF4-FFF2-40B4-BE49-F238E27FC236}">
                  <a16:creationId xmlns:a16="http://schemas.microsoft.com/office/drawing/2014/main" id="{1AC7589B-AB3E-4455-2030-2583F38BA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972175" y="5161067"/>
              <a:ext cx="914400" cy="914400"/>
            </a:xfrm>
            <a:prstGeom prst="rect">
              <a:avLst/>
            </a:prstGeom>
          </p:spPr>
        </p:pic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21C3C05C-4F7C-9EED-47F6-CEF94A5F2344}"/>
                </a:ext>
              </a:extLst>
            </p:cNvPr>
            <p:cNvSpPr txBox="1"/>
            <p:nvPr/>
          </p:nvSpPr>
          <p:spPr>
            <a:xfrm>
              <a:off x="4980904" y="6133842"/>
              <a:ext cx="28969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Afhankelijk fossiele brandstoffen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776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20A8D29-A35E-4354-AE9F-06D0866A60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Stapsgewijs naar aardgasvrij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9605C172-2C6C-4F2F-80AD-C4083298AE01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2721754864"/>
              </p:ext>
            </p:extLst>
          </p:nvPr>
        </p:nvGraphicFramePr>
        <p:xfrm>
          <a:off x="3343292" y="1629578"/>
          <a:ext cx="6727825" cy="4813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340CF3-D818-47A4-BC37-F372D2BB07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Waarom verduurzamen?</a:t>
            </a:r>
          </a:p>
        </p:txBody>
      </p:sp>
    </p:spTree>
    <p:extLst>
      <p:ext uri="{BB962C8B-B14F-4D97-AF65-F5344CB8AC3E}">
        <p14:creationId xmlns:p14="http://schemas.microsoft.com/office/powerpoint/2010/main" val="2222329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4FFE6F8-78C7-4473-9EB0-8E320FB5E1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Bouwjaren en isolatie</a:t>
            </a:r>
          </a:p>
        </p:txBody>
      </p:sp>
      <p:graphicFrame>
        <p:nvGraphicFramePr>
          <p:cNvPr id="6" name="Tijdelijke aanduiding voor inhoud 6">
            <a:extLst>
              <a:ext uri="{FF2B5EF4-FFF2-40B4-BE49-F238E27FC236}">
                <a16:creationId xmlns:a16="http://schemas.microsoft.com/office/drawing/2014/main" id="{020CA102-F1E3-484E-9766-95BB424F3B1D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131472353"/>
              </p:ext>
            </p:extLst>
          </p:nvPr>
        </p:nvGraphicFramePr>
        <p:xfrm>
          <a:off x="2618913" y="1548312"/>
          <a:ext cx="9130175" cy="4813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A366E-C4F9-44EA-B8BF-99AE936A07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/>
              <a:t>Introductie wijkaanpak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4B6E5339-708D-418F-A67B-F9134F9C5D4E}"/>
              </a:ext>
            </a:extLst>
          </p:cNvPr>
          <p:cNvSpPr/>
          <p:nvPr/>
        </p:nvSpPr>
        <p:spPr>
          <a:xfrm>
            <a:off x="3362325" y="4526327"/>
            <a:ext cx="3209925" cy="1922097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141B8C2-33E9-425C-9708-B38B0551DEB2}"/>
              </a:ext>
            </a:extLst>
          </p:cNvPr>
          <p:cNvSpPr txBox="1"/>
          <p:nvPr/>
        </p:nvSpPr>
        <p:spPr>
          <a:xfrm>
            <a:off x="3597950" y="4124239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dirty="0"/>
              <a:t>Referentie woning</a:t>
            </a:r>
          </a:p>
        </p:txBody>
      </p:sp>
    </p:spTree>
    <p:extLst>
      <p:ext uri="{BB962C8B-B14F-4D97-AF65-F5344CB8AC3E}">
        <p14:creationId xmlns:p14="http://schemas.microsoft.com/office/powerpoint/2010/main" val="386815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theme/theme1.xml><?xml version="1.0" encoding="utf-8"?>
<a:theme xmlns:a="http://schemas.openxmlformats.org/drawingml/2006/main" name="Aangepast ontwerp">
  <a:themeElements>
    <a:clrScheme name="DBL">
      <a:dk1>
        <a:srgbClr val="222222"/>
      </a:dk1>
      <a:lt1>
        <a:sysClr val="window" lastClr="FFFFFF"/>
      </a:lt1>
      <a:dk2>
        <a:srgbClr val="303338"/>
      </a:dk2>
      <a:lt2>
        <a:srgbClr val="FFF9F2"/>
      </a:lt2>
      <a:accent1>
        <a:srgbClr val="0E8BA3"/>
      </a:accent1>
      <a:accent2>
        <a:srgbClr val="EB648B"/>
      </a:accent2>
      <a:accent3>
        <a:srgbClr val="A5BAC1"/>
      </a:accent3>
      <a:accent4>
        <a:srgbClr val="FBC047"/>
      </a:accent4>
      <a:accent5>
        <a:srgbClr val="A93790"/>
      </a:accent5>
      <a:accent6>
        <a:srgbClr val="26A858"/>
      </a:accent6>
      <a:hlink>
        <a:srgbClr val="0563C1"/>
      </a:hlink>
      <a:folHlink>
        <a:srgbClr val="954F72"/>
      </a:folHlink>
    </a:clrScheme>
    <a:fontScheme name="DBL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3" id="{77286369-8703-44D8-A6A1-B17C0D15533F}" vid="{91E89A9E-61EB-4308-B097-B96B3DC24EB3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D0B45552C774FB6037E96A1B0D383" ma:contentTypeVersion="18" ma:contentTypeDescription="Een nieuw document maken." ma:contentTypeScope="" ma:versionID="00f76c9b15bb5883ea732225c6936e3e">
  <xsd:schema xmlns:xsd="http://www.w3.org/2001/XMLSchema" xmlns:xs="http://www.w3.org/2001/XMLSchema" xmlns:p="http://schemas.microsoft.com/office/2006/metadata/properties" xmlns:ns2="a89ed7c3-6515-4abb-95e4-a16113914964" xmlns:ns3="4fcac13d-64c3-4e4b-b05c-ff2d00d8e10c" targetNamespace="http://schemas.microsoft.com/office/2006/metadata/properties" ma:root="true" ma:fieldsID="19083b7a1dba851ca426c79c84e0e8dc" ns2:_="" ns3:_="">
    <xsd:import namespace="a89ed7c3-6515-4abb-95e4-a16113914964"/>
    <xsd:import namespace="4fcac13d-64c3-4e4b-b05c-ff2d00d8e1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ed7c3-6515-4abb-95e4-a161139149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6238230-3f31-4b67-97d8-2bad03113b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ac13d-64c3-4e4b-b05c-ff2d00d8e10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41caf2-5e28-4c0d-bfdc-7f04c5362dc0}" ma:internalName="TaxCatchAll" ma:showField="CatchAllData" ma:web="4fcac13d-64c3-4e4b-b05c-ff2d00d8e1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fcac13d-64c3-4e4b-b05c-ff2d00d8e10c">
      <UserInfo>
        <DisplayName/>
        <AccountId xsi:nil="true"/>
        <AccountType/>
      </UserInfo>
    </SharedWithUsers>
    <lcf76f155ced4ddcb4097134ff3c332f xmlns="a89ed7c3-6515-4abb-95e4-a16113914964">
      <Terms xmlns="http://schemas.microsoft.com/office/infopath/2007/PartnerControls"/>
    </lcf76f155ced4ddcb4097134ff3c332f>
    <TaxCatchAll xmlns="4fcac13d-64c3-4e4b-b05c-ff2d00d8e10c"/>
  </documentManagement>
</p:properties>
</file>

<file path=customXml/itemProps1.xml><?xml version="1.0" encoding="utf-8"?>
<ds:datastoreItem xmlns:ds="http://schemas.openxmlformats.org/officeDocument/2006/customXml" ds:itemID="{FE65F2CB-51F7-4B68-8C38-C666568C29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9ed7c3-6515-4abb-95e4-a16113914964"/>
    <ds:schemaRef ds:uri="4fcac13d-64c3-4e4b-b05c-ff2d00d8e1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740B8B-3BCE-49E1-B134-31D585EA47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D118BD-3068-4661-A0A1-360402097000}">
  <ds:schemaRefs>
    <ds:schemaRef ds:uri="http://schemas.microsoft.com/office/infopath/2007/PartnerControls"/>
    <ds:schemaRef ds:uri="http://schemas.microsoft.com/office/2006/documentManagement/types"/>
    <ds:schemaRef ds:uri="4fcac13d-64c3-4e4b-b05c-ff2d00d8e10c"/>
    <ds:schemaRef ds:uri="http://purl.org/dc/terms/"/>
    <ds:schemaRef ds:uri="http://www.w3.org/XML/1998/namespace"/>
    <ds:schemaRef ds:uri="http://schemas.openxmlformats.org/package/2006/metadata/core-properties"/>
    <ds:schemaRef ds:uri="a89ed7c3-6515-4abb-95e4-a16113914964"/>
    <ds:schemaRef ds:uri="http://schemas.microsoft.com/office/2006/metadata/propertie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</TotalTime>
  <Words>1106</Words>
  <Application>Microsoft Office PowerPoint</Application>
  <PresentationFormat>Breedbeeld</PresentationFormat>
  <Paragraphs>363</Paragraphs>
  <Slides>48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4" baseType="lpstr">
      <vt:lpstr>Arial</vt:lpstr>
      <vt:lpstr>system-ui</vt:lpstr>
      <vt:lpstr>Calibri</vt:lpstr>
      <vt:lpstr>Segoe UI</vt:lpstr>
      <vt:lpstr>Inter</vt:lpstr>
      <vt:lpstr>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Ruud Bos - Duurzaam Bouwloket</dc:creator>
  <cp:lastModifiedBy>Jim Blei</cp:lastModifiedBy>
  <cp:revision>48</cp:revision>
  <dcterms:created xsi:type="dcterms:W3CDTF">2021-03-25T07:38:23Z</dcterms:created>
  <dcterms:modified xsi:type="dcterms:W3CDTF">2025-04-01T09:57:58Z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0x010100E7BD0B45552C774FB6037E96A1B0D383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