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12192000"/>
  <p:embeddedFontLst>
    <p:embeddedFont>
      <p:font typeface="MiSans" panose="020B0604020202020204" charset="-122"/>
      <p:regular r:id="rId13"/>
    </p:embeddedFont>
    <p:embeddedFont>
      <p:font typeface="Hedvig Letters Sans" panose="020B0604020202020204" charset="0"/>
      <p:regular r:id="rId14"/>
    </p:embeddedFont>
    <p:embeddedFont>
      <p:font typeface="Liter" panose="020B0604020202020204" charset="0"/>
      <p:regular r:id="rId15"/>
    </p:embeddedFont>
    <p:embeddedFont>
      <p:font typeface="Quattrocento Sans" panose="020B0502050000020003" pitchFamily="3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85" d="100"/>
          <a:sy n="85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10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1D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static.vecteezy.com/ce318b174f4f20a1c807565e19b47d8fbffdb81f.jpg"/>
          <p:cNvPicPr>
            <a:picLocks noChangeAspect="1"/>
          </p:cNvPicPr>
          <p:nvPr/>
        </p:nvPicPr>
        <p:blipFill>
          <a:blip r:embed="rId3">
            <a:alphaModFix amt="30000"/>
          </a:blip>
          <a:srcRect l="13472" r="13472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A1D24">
                  <a:alpha val="95000"/>
                </a:srgbClr>
              </a:gs>
              <a:gs pos="50000">
                <a:srgbClr val="1A1D24">
                  <a:alpha val="85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  <p:txBody>
          <a:bodyPr/>
          <a:lstStyle/>
          <a:p>
            <a:endParaRPr lang="en-IN" dirty="0"/>
          </a:p>
        </p:txBody>
      </p:sp>
      <p:sp>
        <p:nvSpPr>
          <p:cNvPr id="4" name="Shape 1"/>
          <p:cNvSpPr/>
          <p:nvPr/>
        </p:nvSpPr>
        <p:spPr>
          <a:xfrm>
            <a:off x="384810" y="1563052"/>
            <a:ext cx="2274570" cy="350520"/>
          </a:xfrm>
          <a:custGeom>
            <a:avLst/>
            <a:gdLst/>
            <a:ahLst/>
            <a:cxnLst/>
            <a:rect l="l" t="t" r="r" b="b"/>
            <a:pathLst>
              <a:path w="2274570" h="350520">
                <a:moveTo>
                  <a:pt x="175260" y="0"/>
                </a:moveTo>
                <a:lnTo>
                  <a:pt x="2099310" y="0"/>
                </a:lnTo>
                <a:cubicBezTo>
                  <a:pt x="2196103" y="0"/>
                  <a:pt x="2274570" y="78467"/>
                  <a:pt x="2274570" y="175260"/>
                </a:cubicBezTo>
                <a:lnTo>
                  <a:pt x="2274570" y="175260"/>
                </a:lnTo>
                <a:cubicBezTo>
                  <a:pt x="2274570" y="272053"/>
                  <a:pt x="2196103" y="350520"/>
                  <a:pt x="2099310" y="350520"/>
                </a:cubicBezTo>
                <a:lnTo>
                  <a:pt x="175260" y="350520"/>
                </a:lnTo>
                <a:cubicBezTo>
                  <a:pt x="78531" y="350520"/>
                  <a:pt x="0" y="271989"/>
                  <a:pt x="0" y="175260"/>
                </a:cubicBezTo>
                <a:lnTo>
                  <a:pt x="0" y="175260"/>
                </a:lnTo>
                <a:cubicBezTo>
                  <a:pt x="0" y="78531"/>
                  <a:pt x="78531" y="0"/>
                  <a:pt x="175260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 w="10160">
            <a:solidFill>
              <a:srgbClr val="3DCC91">
                <a:alpha val="40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43401" y="1671638"/>
            <a:ext cx="166688" cy="133350"/>
          </a:xfrm>
          <a:custGeom>
            <a:avLst/>
            <a:gdLst/>
            <a:ahLst/>
            <a:cxnLst/>
            <a:rect l="l" t="t" r="r" b="b"/>
            <a:pathLst>
              <a:path w="166688" h="133350">
                <a:moveTo>
                  <a:pt x="91678" y="0"/>
                </a:moveTo>
                <a:cubicBezTo>
                  <a:pt x="91678" y="-4610"/>
                  <a:pt x="87954" y="-8334"/>
                  <a:pt x="83344" y="-8334"/>
                </a:cubicBezTo>
                <a:cubicBezTo>
                  <a:pt x="78734" y="-8334"/>
                  <a:pt x="75009" y="-4610"/>
                  <a:pt x="75009" y="0"/>
                </a:cubicBezTo>
                <a:lnTo>
                  <a:pt x="75009" y="16669"/>
                </a:lnTo>
                <a:lnTo>
                  <a:pt x="50006" y="16669"/>
                </a:lnTo>
                <a:cubicBezTo>
                  <a:pt x="36202" y="16669"/>
                  <a:pt x="25003" y="27868"/>
                  <a:pt x="25003" y="41672"/>
                </a:cubicBezTo>
                <a:lnTo>
                  <a:pt x="25003" y="100013"/>
                </a:lnTo>
                <a:cubicBezTo>
                  <a:pt x="25003" y="113816"/>
                  <a:pt x="36202" y="125016"/>
                  <a:pt x="50006" y="125016"/>
                </a:cubicBezTo>
                <a:lnTo>
                  <a:pt x="116681" y="125016"/>
                </a:lnTo>
                <a:cubicBezTo>
                  <a:pt x="130485" y="125016"/>
                  <a:pt x="141684" y="113816"/>
                  <a:pt x="141684" y="100013"/>
                </a:cubicBezTo>
                <a:lnTo>
                  <a:pt x="141684" y="41672"/>
                </a:lnTo>
                <a:cubicBezTo>
                  <a:pt x="141684" y="27868"/>
                  <a:pt x="130485" y="16669"/>
                  <a:pt x="116681" y="16669"/>
                </a:cubicBezTo>
                <a:lnTo>
                  <a:pt x="91678" y="16669"/>
                </a:lnTo>
                <a:lnTo>
                  <a:pt x="91678" y="0"/>
                </a:lnTo>
                <a:close/>
                <a:moveTo>
                  <a:pt x="41672" y="95845"/>
                </a:moveTo>
                <a:cubicBezTo>
                  <a:pt x="41672" y="92381"/>
                  <a:pt x="44459" y="89595"/>
                  <a:pt x="47923" y="89595"/>
                </a:cubicBezTo>
                <a:lnTo>
                  <a:pt x="56257" y="89595"/>
                </a:lnTo>
                <a:cubicBezTo>
                  <a:pt x="59721" y="89595"/>
                  <a:pt x="62508" y="92381"/>
                  <a:pt x="62508" y="95845"/>
                </a:cubicBezTo>
                <a:cubicBezTo>
                  <a:pt x="62508" y="99309"/>
                  <a:pt x="59721" y="102096"/>
                  <a:pt x="56257" y="102096"/>
                </a:cubicBezTo>
                <a:lnTo>
                  <a:pt x="47923" y="102096"/>
                </a:lnTo>
                <a:cubicBezTo>
                  <a:pt x="44459" y="102096"/>
                  <a:pt x="41672" y="99309"/>
                  <a:pt x="41672" y="95845"/>
                </a:cubicBezTo>
                <a:close/>
                <a:moveTo>
                  <a:pt x="72926" y="95845"/>
                </a:moveTo>
                <a:cubicBezTo>
                  <a:pt x="72926" y="92381"/>
                  <a:pt x="75713" y="89595"/>
                  <a:pt x="79177" y="89595"/>
                </a:cubicBezTo>
                <a:lnTo>
                  <a:pt x="87511" y="89595"/>
                </a:lnTo>
                <a:cubicBezTo>
                  <a:pt x="90975" y="89595"/>
                  <a:pt x="93762" y="92381"/>
                  <a:pt x="93762" y="95845"/>
                </a:cubicBezTo>
                <a:cubicBezTo>
                  <a:pt x="93762" y="99309"/>
                  <a:pt x="90975" y="102096"/>
                  <a:pt x="87511" y="102096"/>
                </a:cubicBezTo>
                <a:lnTo>
                  <a:pt x="79177" y="102096"/>
                </a:lnTo>
                <a:cubicBezTo>
                  <a:pt x="75713" y="102096"/>
                  <a:pt x="72926" y="99309"/>
                  <a:pt x="72926" y="95845"/>
                </a:cubicBezTo>
                <a:close/>
                <a:moveTo>
                  <a:pt x="104180" y="95845"/>
                </a:moveTo>
                <a:cubicBezTo>
                  <a:pt x="104180" y="92381"/>
                  <a:pt x="106966" y="89595"/>
                  <a:pt x="110430" y="89595"/>
                </a:cubicBezTo>
                <a:lnTo>
                  <a:pt x="118765" y="89595"/>
                </a:lnTo>
                <a:cubicBezTo>
                  <a:pt x="122229" y="89595"/>
                  <a:pt x="125016" y="92381"/>
                  <a:pt x="125016" y="95845"/>
                </a:cubicBezTo>
                <a:cubicBezTo>
                  <a:pt x="125016" y="99309"/>
                  <a:pt x="122229" y="102096"/>
                  <a:pt x="118765" y="102096"/>
                </a:cubicBezTo>
                <a:lnTo>
                  <a:pt x="110430" y="102096"/>
                </a:lnTo>
                <a:cubicBezTo>
                  <a:pt x="106966" y="102096"/>
                  <a:pt x="104180" y="99309"/>
                  <a:pt x="104180" y="95845"/>
                </a:cubicBezTo>
                <a:close/>
                <a:moveTo>
                  <a:pt x="58341" y="45839"/>
                </a:moveTo>
                <a:cubicBezTo>
                  <a:pt x="65240" y="45839"/>
                  <a:pt x="70842" y="51441"/>
                  <a:pt x="70842" y="58341"/>
                </a:cubicBezTo>
                <a:cubicBezTo>
                  <a:pt x="70842" y="65240"/>
                  <a:pt x="65240" y="70842"/>
                  <a:pt x="58341" y="70842"/>
                </a:cubicBezTo>
                <a:cubicBezTo>
                  <a:pt x="51441" y="70842"/>
                  <a:pt x="45839" y="65240"/>
                  <a:pt x="45839" y="58341"/>
                </a:cubicBezTo>
                <a:cubicBezTo>
                  <a:pt x="45839" y="51441"/>
                  <a:pt x="51441" y="45839"/>
                  <a:pt x="58341" y="45839"/>
                </a:cubicBezTo>
                <a:close/>
                <a:moveTo>
                  <a:pt x="95845" y="58341"/>
                </a:moveTo>
                <a:cubicBezTo>
                  <a:pt x="95845" y="51441"/>
                  <a:pt x="101447" y="45839"/>
                  <a:pt x="108347" y="45839"/>
                </a:cubicBezTo>
                <a:cubicBezTo>
                  <a:pt x="115247" y="45839"/>
                  <a:pt x="120848" y="51441"/>
                  <a:pt x="120848" y="58341"/>
                </a:cubicBezTo>
                <a:cubicBezTo>
                  <a:pt x="120848" y="65240"/>
                  <a:pt x="115247" y="70842"/>
                  <a:pt x="108347" y="70842"/>
                </a:cubicBezTo>
                <a:cubicBezTo>
                  <a:pt x="101447" y="70842"/>
                  <a:pt x="95845" y="65240"/>
                  <a:pt x="95845" y="58341"/>
                </a:cubicBezTo>
                <a:close/>
                <a:moveTo>
                  <a:pt x="16669" y="58341"/>
                </a:moveTo>
                <a:cubicBezTo>
                  <a:pt x="16669" y="53731"/>
                  <a:pt x="12944" y="50006"/>
                  <a:pt x="8334" y="50006"/>
                </a:cubicBezTo>
                <a:cubicBezTo>
                  <a:pt x="3724" y="50006"/>
                  <a:pt x="0" y="53731"/>
                  <a:pt x="0" y="58341"/>
                </a:cubicBezTo>
                <a:lnTo>
                  <a:pt x="0" y="83344"/>
                </a:lnTo>
                <a:cubicBezTo>
                  <a:pt x="0" y="87954"/>
                  <a:pt x="3724" y="91678"/>
                  <a:pt x="8334" y="91678"/>
                </a:cubicBezTo>
                <a:cubicBezTo>
                  <a:pt x="12944" y="91678"/>
                  <a:pt x="16669" y="87954"/>
                  <a:pt x="16669" y="83344"/>
                </a:cubicBezTo>
                <a:lnTo>
                  <a:pt x="16669" y="58341"/>
                </a:lnTo>
                <a:close/>
                <a:moveTo>
                  <a:pt x="158353" y="50006"/>
                </a:moveTo>
                <a:cubicBezTo>
                  <a:pt x="153743" y="50006"/>
                  <a:pt x="150019" y="53731"/>
                  <a:pt x="150019" y="58341"/>
                </a:cubicBezTo>
                <a:lnTo>
                  <a:pt x="150019" y="83344"/>
                </a:lnTo>
                <a:cubicBezTo>
                  <a:pt x="150019" y="87954"/>
                  <a:pt x="153743" y="91678"/>
                  <a:pt x="158353" y="91678"/>
                </a:cubicBezTo>
                <a:cubicBezTo>
                  <a:pt x="162963" y="91678"/>
                  <a:pt x="166688" y="87954"/>
                  <a:pt x="166688" y="83344"/>
                </a:cubicBezTo>
                <a:lnTo>
                  <a:pt x="166688" y="58341"/>
                </a:lnTo>
                <a:cubicBezTo>
                  <a:pt x="166688" y="53731"/>
                  <a:pt x="162963" y="50006"/>
                  <a:pt x="158353" y="50006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6" name="Text 3"/>
          <p:cNvSpPr/>
          <p:nvPr/>
        </p:nvSpPr>
        <p:spPr>
          <a:xfrm>
            <a:off x="783908" y="1643063"/>
            <a:ext cx="17907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kern="0" spc="53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Hackathon Submission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1000" y="2145983"/>
            <a:ext cx="118872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7200" b="1" kern="0" spc="-180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Glitch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381000" y="3365183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9" name="Text 6"/>
          <p:cNvSpPr/>
          <p:nvPr/>
        </p:nvSpPr>
        <p:spPr>
          <a:xfrm>
            <a:off x="1447800" y="3212783"/>
            <a:ext cx="32766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kern="0" spc="56" dirty="0">
                <a:solidFill>
                  <a:srgbClr val="3DCC91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AI Desktop Companion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381000" y="3860483"/>
            <a:ext cx="65151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AI that lives on your desktop — </a:t>
            </a:r>
            <a:r>
              <a:rPr lang="en-US" sz="1800" b="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sees, thinks, and acts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392906" y="4632007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07156" y="11906"/>
                </a:moveTo>
                <a:cubicBezTo>
                  <a:pt x="77093" y="11906"/>
                  <a:pt x="53020" y="25598"/>
                  <a:pt x="35496" y="41895"/>
                </a:cubicBezTo>
                <a:cubicBezTo>
                  <a:pt x="18083" y="58080"/>
                  <a:pt x="6437" y="77391"/>
                  <a:pt x="893" y="90674"/>
                </a:cubicBezTo>
                <a:cubicBezTo>
                  <a:pt x="-335" y="93613"/>
                  <a:pt x="-335" y="96887"/>
                  <a:pt x="893" y="99826"/>
                </a:cubicBezTo>
                <a:cubicBezTo>
                  <a:pt x="6437" y="113109"/>
                  <a:pt x="18083" y="132457"/>
                  <a:pt x="35496" y="148605"/>
                </a:cubicBezTo>
                <a:cubicBezTo>
                  <a:pt x="53020" y="164864"/>
                  <a:pt x="77093" y="178594"/>
                  <a:pt x="107156" y="178594"/>
                </a:cubicBezTo>
                <a:cubicBezTo>
                  <a:pt x="137220" y="178594"/>
                  <a:pt x="161292" y="164902"/>
                  <a:pt x="178817" y="148605"/>
                </a:cubicBezTo>
                <a:cubicBezTo>
                  <a:pt x="196230" y="132420"/>
                  <a:pt x="207876" y="113109"/>
                  <a:pt x="213420" y="99826"/>
                </a:cubicBezTo>
                <a:cubicBezTo>
                  <a:pt x="214647" y="96887"/>
                  <a:pt x="214647" y="93613"/>
                  <a:pt x="213420" y="90674"/>
                </a:cubicBezTo>
                <a:cubicBezTo>
                  <a:pt x="207876" y="77391"/>
                  <a:pt x="196230" y="58043"/>
                  <a:pt x="178817" y="41895"/>
                </a:cubicBezTo>
                <a:cubicBezTo>
                  <a:pt x="161292" y="25636"/>
                  <a:pt x="137220" y="11906"/>
                  <a:pt x="107156" y="11906"/>
                </a:cubicBezTo>
                <a:close/>
                <a:moveTo>
                  <a:pt x="53578" y="95250"/>
                </a:moveTo>
                <a:cubicBezTo>
                  <a:pt x="53578" y="65679"/>
                  <a:pt x="77586" y="41672"/>
                  <a:pt x="107156" y="41672"/>
                </a:cubicBezTo>
                <a:cubicBezTo>
                  <a:pt x="136727" y="41672"/>
                  <a:pt x="160734" y="65679"/>
                  <a:pt x="160734" y="95250"/>
                </a:cubicBezTo>
                <a:cubicBezTo>
                  <a:pt x="160734" y="124821"/>
                  <a:pt x="136727" y="148828"/>
                  <a:pt x="107156" y="148828"/>
                </a:cubicBezTo>
                <a:cubicBezTo>
                  <a:pt x="77586" y="148828"/>
                  <a:pt x="53578" y="124821"/>
                  <a:pt x="53578" y="95250"/>
                </a:cubicBezTo>
                <a:close/>
                <a:moveTo>
                  <a:pt x="107156" y="71438"/>
                </a:moveTo>
                <a:cubicBezTo>
                  <a:pt x="107156" y="84572"/>
                  <a:pt x="96478" y="95250"/>
                  <a:pt x="83344" y="95250"/>
                </a:cubicBezTo>
                <a:cubicBezTo>
                  <a:pt x="79065" y="95250"/>
                  <a:pt x="75047" y="94134"/>
                  <a:pt x="71549" y="92125"/>
                </a:cubicBezTo>
                <a:cubicBezTo>
                  <a:pt x="71177" y="96180"/>
                  <a:pt x="71512" y="100347"/>
                  <a:pt x="72628" y="104477"/>
                </a:cubicBezTo>
                <a:cubicBezTo>
                  <a:pt x="77725" y="123527"/>
                  <a:pt x="97334" y="134838"/>
                  <a:pt x="116384" y="129741"/>
                </a:cubicBezTo>
                <a:cubicBezTo>
                  <a:pt x="135434" y="124644"/>
                  <a:pt x="146745" y="105035"/>
                  <a:pt x="141647" y="85985"/>
                </a:cubicBezTo>
                <a:cubicBezTo>
                  <a:pt x="137108" y="68982"/>
                  <a:pt x="120997" y="58155"/>
                  <a:pt x="104031" y="59643"/>
                </a:cubicBezTo>
                <a:cubicBezTo>
                  <a:pt x="106003" y="63103"/>
                  <a:pt x="107156" y="67121"/>
                  <a:pt x="107156" y="71438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12" name="Text 9"/>
          <p:cNvSpPr/>
          <p:nvPr/>
        </p:nvSpPr>
        <p:spPr>
          <a:xfrm>
            <a:off x="733425" y="4612957"/>
            <a:ext cx="476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Vision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412558" y="4632007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71438" y="0"/>
                </a:moveTo>
                <a:cubicBezTo>
                  <a:pt x="51718" y="0"/>
                  <a:pt x="35719" y="15999"/>
                  <a:pt x="35719" y="35719"/>
                </a:cubicBezTo>
                <a:lnTo>
                  <a:pt x="35719" y="83344"/>
                </a:lnTo>
                <a:cubicBezTo>
                  <a:pt x="35719" y="103063"/>
                  <a:pt x="51718" y="119063"/>
                  <a:pt x="71438" y="119063"/>
                </a:cubicBezTo>
                <a:cubicBezTo>
                  <a:pt x="91157" y="119063"/>
                  <a:pt x="107156" y="103063"/>
                  <a:pt x="107156" y="83344"/>
                </a:cubicBezTo>
                <a:lnTo>
                  <a:pt x="107156" y="35719"/>
                </a:lnTo>
                <a:cubicBezTo>
                  <a:pt x="107156" y="15999"/>
                  <a:pt x="91157" y="0"/>
                  <a:pt x="71438" y="0"/>
                </a:cubicBezTo>
                <a:close/>
                <a:moveTo>
                  <a:pt x="17859" y="68461"/>
                </a:moveTo>
                <a:cubicBezTo>
                  <a:pt x="17859" y="63512"/>
                  <a:pt x="13878" y="59531"/>
                  <a:pt x="8930" y="59531"/>
                </a:cubicBezTo>
                <a:cubicBezTo>
                  <a:pt x="3981" y="59531"/>
                  <a:pt x="0" y="63512"/>
                  <a:pt x="0" y="68461"/>
                </a:cubicBezTo>
                <a:lnTo>
                  <a:pt x="0" y="83344"/>
                </a:lnTo>
                <a:cubicBezTo>
                  <a:pt x="0" y="119769"/>
                  <a:pt x="27273" y="149833"/>
                  <a:pt x="62508" y="154223"/>
                </a:cubicBezTo>
                <a:lnTo>
                  <a:pt x="62508" y="172641"/>
                </a:lnTo>
                <a:lnTo>
                  <a:pt x="44648" y="172641"/>
                </a:lnTo>
                <a:cubicBezTo>
                  <a:pt x="39700" y="172641"/>
                  <a:pt x="35719" y="176622"/>
                  <a:pt x="35719" y="181570"/>
                </a:cubicBezTo>
                <a:cubicBezTo>
                  <a:pt x="35719" y="186519"/>
                  <a:pt x="39700" y="190500"/>
                  <a:pt x="44648" y="190500"/>
                </a:cubicBezTo>
                <a:lnTo>
                  <a:pt x="98227" y="190500"/>
                </a:lnTo>
                <a:cubicBezTo>
                  <a:pt x="103175" y="190500"/>
                  <a:pt x="107156" y="186519"/>
                  <a:pt x="107156" y="181570"/>
                </a:cubicBezTo>
                <a:cubicBezTo>
                  <a:pt x="107156" y="176622"/>
                  <a:pt x="103175" y="172641"/>
                  <a:pt x="98227" y="172641"/>
                </a:cubicBezTo>
                <a:lnTo>
                  <a:pt x="80367" y="172641"/>
                </a:lnTo>
                <a:lnTo>
                  <a:pt x="80367" y="154223"/>
                </a:lnTo>
                <a:cubicBezTo>
                  <a:pt x="115602" y="149833"/>
                  <a:pt x="142875" y="119769"/>
                  <a:pt x="142875" y="83344"/>
                </a:cubicBezTo>
                <a:lnTo>
                  <a:pt x="142875" y="68461"/>
                </a:lnTo>
                <a:cubicBezTo>
                  <a:pt x="142875" y="63512"/>
                  <a:pt x="138894" y="59531"/>
                  <a:pt x="133945" y="59531"/>
                </a:cubicBezTo>
                <a:cubicBezTo>
                  <a:pt x="128997" y="59531"/>
                  <a:pt x="125016" y="63512"/>
                  <a:pt x="125016" y="68461"/>
                </a:cubicBezTo>
                <a:lnTo>
                  <a:pt x="125016" y="83344"/>
                </a:lnTo>
                <a:cubicBezTo>
                  <a:pt x="125016" y="112923"/>
                  <a:pt x="101017" y="136922"/>
                  <a:pt x="71438" y="136922"/>
                </a:cubicBezTo>
                <a:cubicBezTo>
                  <a:pt x="41858" y="136922"/>
                  <a:pt x="17859" y="112923"/>
                  <a:pt x="17859" y="83344"/>
                </a:cubicBezTo>
                <a:lnTo>
                  <a:pt x="17859" y="68461"/>
                </a:ln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14" name="Text 11"/>
          <p:cNvSpPr/>
          <p:nvPr/>
        </p:nvSpPr>
        <p:spPr>
          <a:xfrm>
            <a:off x="1717358" y="4612957"/>
            <a:ext cx="447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Voice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2319099" y="4632007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154744" y="78321"/>
                </a:moveTo>
                <a:cubicBezTo>
                  <a:pt x="159283" y="77093"/>
                  <a:pt x="164046" y="79251"/>
                  <a:pt x="166092" y="83455"/>
                </a:cubicBezTo>
                <a:lnTo>
                  <a:pt x="173013" y="97445"/>
                </a:lnTo>
                <a:cubicBezTo>
                  <a:pt x="176845" y="97966"/>
                  <a:pt x="180603" y="99008"/>
                  <a:pt x="184138" y="100459"/>
                </a:cubicBezTo>
                <a:lnTo>
                  <a:pt x="197160" y="91790"/>
                </a:lnTo>
                <a:cubicBezTo>
                  <a:pt x="201067" y="89185"/>
                  <a:pt x="206239" y="89706"/>
                  <a:pt x="209550" y="93018"/>
                </a:cubicBezTo>
                <a:lnTo>
                  <a:pt x="216694" y="100161"/>
                </a:lnTo>
                <a:cubicBezTo>
                  <a:pt x="220005" y="103473"/>
                  <a:pt x="220526" y="108682"/>
                  <a:pt x="217922" y="112551"/>
                </a:cubicBezTo>
                <a:lnTo>
                  <a:pt x="209252" y="125537"/>
                </a:lnTo>
                <a:cubicBezTo>
                  <a:pt x="209959" y="127285"/>
                  <a:pt x="210592" y="129108"/>
                  <a:pt x="211113" y="131006"/>
                </a:cubicBezTo>
                <a:cubicBezTo>
                  <a:pt x="211634" y="132904"/>
                  <a:pt x="211968" y="134764"/>
                  <a:pt x="212229" y="136661"/>
                </a:cubicBezTo>
                <a:lnTo>
                  <a:pt x="226256" y="143582"/>
                </a:lnTo>
                <a:cubicBezTo>
                  <a:pt x="230460" y="145666"/>
                  <a:pt x="232618" y="150428"/>
                  <a:pt x="231391" y="154930"/>
                </a:cubicBezTo>
                <a:lnTo>
                  <a:pt x="228786" y="164678"/>
                </a:lnTo>
                <a:cubicBezTo>
                  <a:pt x="227558" y="169180"/>
                  <a:pt x="223354" y="172231"/>
                  <a:pt x="218666" y="171934"/>
                </a:cubicBezTo>
                <a:lnTo>
                  <a:pt x="203039" y="170929"/>
                </a:lnTo>
                <a:cubicBezTo>
                  <a:pt x="200695" y="173943"/>
                  <a:pt x="197979" y="176733"/>
                  <a:pt x="194890" y="179115"/>
                </a:cubicBezTo>
                <a:lnTo>
                  <a:pt x="195895" y="194704"/>
                </a:lnTo>
                <a:cubicBezTo>
                  <a:pt x="196193" y="199392"/>
                  <a:pt x="193142" y="203634"/>
                  <a:pt x="188640" y="204825"/>
                </a:cubicBezTo>
                <a:lnTo>
                  <a:pt x="178891" y="207429"/>
                </a:lnTo>
                <a:cubicBezTo>
                  <a:pt x="174352" y="208657"/>
                  <a:pt x="169627" y="206499"/>
                  <a:pt x="167543" y="202295"/>
                </a:cubicBezTo>
                <a:lnTo>
                  <a:pt x="160623" y="188305"/>
                </a:lnTo>
                <a:cubicBezTo>
                  <a:pt x="156790" y="187784"/>
                  <a:pt x="153033" y="186742"/>
                  <a:pt x="149498" y="185291"/>
                </a:cubicBezTo>
                <a:lnTo>
                  <a:pt x="136475" y="193960"/>
                </a:lnTo>
                <a:cubicBezTo>
                  <a:pt x="132569" y="196565"/>
                  <a:pt x="127397" y="196044"/>
                  <a:pt x="124085" y="192732"/>
                </a:cubicBezTo>
                <a:lnTo>
                  <a:pt x="116942" y="185589"/>
                </a:lnTo>
                <a:cubicBezTo>
                  <a:pt x="113630" y="182277"/>
                  <a:pt x="113109" y="177105"/>
                  <a:pt x="115714" y="173199"/>
                </a:cubicBezTo>
                <a:lnTo>
                  <a:pt x="124383" y="160176"/>
                </a:lnTo>
                <a:cubicBezTo>
                  <a:pt x="123676" y="158428"/>
                  <a:pt x="123044" y="156604"/>
                  <a:pt x="122523" y="154707"/>
                </a:cubicBezTo>
                <a:cubicBezTo>
                  <a:pt x="122002" y="152809"/>
                  <a:pt x="121667" y="150912"/>
                  <a:pt x="121407" y="149051"/>
                </a:cubicBezTo>
                <a:lnTo>
                  <a:pt x="107379" y="142131"/>
                </a:lnTo>
                <a:cubicBezTo>
                  <a:pt x="103175" y="140047"/>
                  <a:pt x="101054" y="135285"/>
                  <a:pt x="102245" y="130783"/>
                </a:cubicBezTo>
                <a:lnTo>
                  <a:pt x="104849" y="121034"/>
                </a:lnTo>
                <a:cubicBezTo>
                  <a:pt x="106077" y="116532"/>
                  <a:pt x="110282" y="113481"/>
                  <a:pt x="114970" y="113779"/>
                </a:cubicBezTo>
                <a:lnTo>
                  <a:pt x="130559" y="114784"/>
                </a:lnTo>
                <a:cubicBezTo>
                  <a:pt x="132904" y="111770"/>
                  <a:pt x="135620" y="108979"/>
                  <a:pt x="138708" y="106598"/>
                </a:cubicBezTo>
                <a:lnTo>
                  <a:pt x="137703" y="91046"/>
                </a:lnTo>
                <a:cubicBezTo>
                  <a:pt x="137406" y="86358"/>
                  <a:pt x="140457" y="82116"/>
                  <a:pt x="144959" y="80925"/>
                </a:cubicBezTo>
                <a:lnTo>
                  <a:pt x="154707" y="78321"/>
                </a:lnTo>
                <a:close/>
                <a:moveTo>
                  <a:pt x="166836" y="126504"/>
                </a:moveTo>
                <a:cubicBezTo>
                  <a:pt x="157801" y="126514"/>
                  <a:pt x="150474" y="133858"/>
                  <a:pt x="150484" y="142894"/>
                </a:cubicBezTo>
                <a:cubicBezTo>
                  <a:pt x="150494" y="151929"/>
                  <a:pt x="157838" y="159256"/>
                  <a:pt x="166874" y="159246"/>
                </a:cubicBezTo>
                <a:cubicBezTo>
                  <a:pt x="175909" y="159236"/>
                  <a:pt x="183236" y="151892"/>
                  <a:pt x="183226" y="142856"/>
                </a:cubicBezTo>
                <a:cubicBezTo>
                  <a:pt x="183216" y="133821"/>
                  <a:pt x="175872" y="126494"/>
                  <a:pt x="166836" y="126504"/>
                </a:cubicBezTo>
                <a:close/>
                <a:moveTo>
                  <a:pt x="83679" y="-16929"/>
                </a:moveTo>
                <a:lnTo>
                  <a:pt x="93427" y="-14325"/>
                </a:lnTo>
                <a:cubicBezTo>
                  <a:pt x="97929" y="-13097"/>
                  <a:pt x="100980" y="-8855"/>
                  <a:pt x="100682" y="-4204"/>
                </a:cubicBezTo>
                <a:lnTo>
                  <a:pt x="99678" y="11348"/>
                </a:lnTo>
                <a:cubicBezTo>
                  <a:pt x="102766" y="13729"/>
                  <a:pt x="105482" y="16483"/>
                  <a:pt x="107826" y="19534"/>
                </a:cubicBezTo>
                <a:lnTo>
                  <a:pt x="123453" y="18529"/>
                </a:lnTo>
                <a:cubicBezTo>
                  <a:pt x="128104" y="18231"/>
                  <a:pt x="132345" y="21282"/>
                  <a:pt x="133573" y="25784"/>
                </a:cubicBezTo>
                <a:lnTo>
                  <a:pt x="136178" y="35533"/>
                </a:lnTo>
                <a:cubicBezTo>
                  <a:pt x="137368" y="40035"/>
                  <a:pt x="135248" y="44797"/>
                  <a:pt x="131043" y="46881"/>
                </a:cubicBezTo>
                <a:lnTo>
                  <a:pt x="117016" y="53801"/>
                </a:lnTo>
                <a:cubicBezTo>
                  <a:pt x="116756" y="55699"/>
                  <a:pt x="116384" y="57596"/>
                  <a:pt x="115900" y="59457"/>
                </a:cubicBezTo>
                <a:cubicBezTo>
                  <a:pt x="115416" y="61317"/>
                  <a:pt x="114746" y="63178"/>
                  <a:pt x="114040" y="64926"/>
                </a:cubicBezTo>
                <a:lnTo>
                  <a:pt x="122709" y="77949"/>
                </a:lnTo>
                <a:cubicBezTo>
                  <a:pt x="125313" y="81855"/>
                  <a:pt x="124792" y="87027"/>
                  <a:pt x="121481" y="90339"/>
                </a:cubicBezTo>
                <a:lnTo>
                  <a:pt x="114337" y="97482"/>
                </a:lnTo>
                <a:cubicBezTo>
                  <a:pt x="111026" y="100794"/>
                  <a:pt x="105854" y="101315"/>
                  <a:pt x="101947" y="98710"/>
                </a:cubicBezTo>
                <a:lnTo>
                  <a:pt x="88925" y="90041"/>
                </a:lnTo>
                <a:cubicBezTo>
                  <a:pt x="85390" y="91492"/>
                  <a:pt x="81632" y="92534"/>
                  <a:pt x="77800" y="93055"/>
                </a:cubicBezTo>
                <a:lnTo>
                  <a:pt x="70879" y="107045"/>
                </a:lnTo>
                <a:cubicBezTo>
                  <a:pt x="68796" y="111249"/>
                  <a:pt x="64033" y="113370"/>
                  <a:pt x="59531" y="112179"/>
                </a:cubicBezTo>
                <a:lnTo>
                  <a:pt x="49783" y="109575"/>
                </a:lnTo>
                <a:cubicBezTo>
                  <a:pt x="45244" y="108347"/>
                  <a:pt x="42230" y="104105"/>
                  <a:pt x="42528" y="99454"/>
                </a:cubicBezTo>
                <a:lnTo>
                  <a:pt x="43532" y="83865"/>
                </a:lnTo>
                <a:cubicBezTo>
                  <a:pt x="40444" y="81483"/>
                  <a:pt x="37728" y="78730"/>
                  <a:pt x="35384" y="75679"/>
                </a:cubicBezTo>
                <a:lnTo>
                  <a:pt x="19757" y="76684"/>
                </a:lnTo>
                <a:cubicBezTo>
                  <a:pt x="15106" y="76981"/>
                  <a:pt x="10864" y="73930"/>
                  <a:pt x="9637" y="69428"/>
                </a:cubicBezTo>
                <a:lnTo>
                  <a:pt x="7032" y="59680"/>
                </a:lnTo>
                <a:cubicBezTo>
                  <a:pt x="5842" y="55178"/>
                  <a:pt x="7962" y="50416"/>
                  <a:pt x="12167" y="48332"/>
                </a:cubicBezTo>
                <a:lnTo>
                  <a:pt x="26194" y="41411"/>
                </a:lnTo>
                <a:cubicBezTo>
                  <a:pt x="26454" y="39514"/>
                  <a:pt x="26826" y="37654"/>
                  <a:pt x="27310" y="35756"/>
                </a:cubicBezTo>
                <a:cubicBezTo>
                  <a:pt x="27831" y="33858"/>
                  <a:pt x="28426" y="32035"/>
                  <a:pt x="29170" y="30287"/>
                </a:cubicBezTo>
                <a:lnTo>
                  <a:pt x="20501" y="17301"/>
                </a:lnTo>
                <a:cubicBezTo>
                  <a:pt x="17897" y="13395"/>
                  <a:pt x="18417" y="8223"/>
                  <a:pt x="21729" y="4911"/>
                </a:cubicBezTo>
                <a:lnTo>
                  <a:pt x="28873" y="-2232"/>
                </a:lnTo>
                <a:cubicBezTo>
                  <a:pt x="32184" y="-5544"/>
                  <a:pt x="37356" y="-6065"/>
                  <a:pt x="41263" y="-3460"/>
                </a:cubicBezTo>
                <a:lnTo>
                  <a:pt x="54285" y="5209"/>
                </a:lnTo>
                <a:cubicBezTo>
                  <a:pt x="57820" y="3758"/>
                  <a:pt x="61578" y="2716"/>
                  <a:pt x="65410" y="2195"/>
                </a:cubicBezTo>
                <a:lnTo>
                  <a:pt x="72330" y="-11795"/>
                </a:lnTo>
                <a:cubicBezTo>
                  <a:pt x="74414" y="-15999"/>
                  <a:pt x="79139" y="-18120"/>
                  <a:pt x="83679" y="-16929"/>
                </a:cubicBezTo>
                <a:close/>
                <a:moveTo>
                  <a:pt x="71586" y="31254"/>
                </a:moveTo>
                <a:cubicBezTo>
                  <a:pt x="62551" y="31254"/>
                  <a:pt x="55215" y="38590"/>
                  <a:pt x="55215" y="47625"/>
                </a:cubicBezTo>
                <a:cubicBezTo>
                  <a:pt x="55215" y="56660"/>
                  <a:pt x="62551" y="63996"/>
                  <a:pt x="71586" y="63996"/>
                </a:cubicBezTo>
                <a:cubicBezTo>
                  <a:pt x="80622" y="63996"/>
                  <a:pt x="87957" y="56660"/>
                  <a:pt x="87957" y="47625"/>
                </a:cubicBezTo>
                <a:cubicBezTo>
                  <a:pt x="87957" y="38590"/>
                  <a:pt x="80622" y="31254"/>
                  <a:pt x="71586" y="31254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16" name="Text 13"/>
          <p:cNvSpPr/>
          <p:nvPr/>
        </p:nvSpPr>
        <p:spPr>
          <a:xfrm>
            <a:off x="2671524" y="4612957"/>
            <a:ext cx="8477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Automation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381000" y="6019800"/>
            <a:ext cx="168984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Kirthan NB &amp; Rohith M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381000" y="6248400"/>
            <a:ext cx="14382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Developer &amp; Creator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10866716" y="6248400"/>
            <a:ext cx="942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January 2026</a:t>
            </a:r>
            <a:endParaRPr lang="en-US" sz="16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23DF6D-9F8F-62BF-1E64-9305FB514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6205" y="34795"/>
            <a:ext cx="3145795" cy="1730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A1D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g.freepik.com/ac8a2e5ffee7085e4ef027c7422bc37f59c5e614.jpg"/>
          <p:cNvPicPr>
            <a:picLocks noChangeAspect="1"/>
          </p:cNvPicPr>
          <p:nvPr/>
        </p:nvPicPr>
        <p:blipFill>
          <a:blip r:embed="rId3">
            <a:alphaModFix amt="20000"/>
          </a:blip>
          <a:srcRect l="1081" r="1081"/>
          <a:stretch/>
        </p:blipFill>
        <p:spPr>
          <a:xfrm>
            <a:off x="0" y="0"/>
            <a:ext cx="12192000" cy="6980224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980224"/>
          </a:xfrm>
          <a:custGeom>
            <a:avLst/>
            <a:gdLst/>
            <a:ahLst/>
            <a:cxnLst/>
            <a:rect l="l" t="t" r="r" b="b"/>
            <a:pathLst>
              <a:path w="12192000" h="6980224">
                <a:moveTo>
                  <a:pt x="0" y="0"/>
                </a:moveTo>
                <a:lnTo>
                  <a:pt x="12192000" y="0"/>
                </a:lnTo>
                <a:lnTo>
                  <a:pt x="12192000" y="6980224"/>
                </a:lnTo>
                <a:lnTo>
                  <a:pt x="0" y="698022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A1D24">
                  <a:alpha val="95000"/>
                </a:srgbClr>
              </a:gs>
              <a:gs pos="50000">
                <a:srgbClr val="1A1D24">
                  <a:alpha val="90000"/>
                </a:srgbClr>
              </a:gs>
              <a:gs pos="100000">
                <a:srgbClr val="3DCC91">
                  <a:alpha val="2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78017" y="378017"/>
            <a:ext cx="1860146" cy="344333"/>
          </a:xfrm>
          <a:custGeom>
            <a:avLst/>
            <a:gdLst/>
            <a:ahLst/>
            <a:cxnLst/>
            <a:rect l="l" t="t" r="r" b="b"/>
            <a:pathLst>
              <a:path w="1860146" h="344333">
                <a:moveTo>
                  <a:pt x="172166" y="0"/>
                </a:moveTo>
                <a:lnTo>
                  <a:pt x="1687979" y="0"/>
                </a:lnTo>
                <a:cubicBezTo>
                  <a:pt x="1783064" y="0"/>
                  <a:pt x="1860146" y="77082"/>
                  <a:pt x="1860146" y="172166"/>
                </a:cubicBezTo>
                <a:lnTo>
                  <a:pt x="1860146" y="172166"/>
                </a:lnTo>
                <a:cubicBezTo>
                  <a:pt x="1860146" y="267251"/>
                  <a:pt x="1783064" y="344333"/>
                  <a:pt x="1687979" y="344333"/>
                </a:cubicBezTo>
                <a:lnTo>
                  <a:pt x="172166" y="344333"/>
                </a:lnTo>
                <a:cubicBezTo>
                  <a:pt x="77145" y="344333"/>
                  <a:pt x="0" y="267188"/>
                  <a:pt x="0" y="172166"/>
                </a:cubicBezTo>
                <a:lnTo>
                  <a:pt x="0" y="172166"/>
                </a:lnTo>
                <a:cubicBezTo>
                  <a:pt x="0" y="77145"/>
                  <a:pt x="77145" y="0"/>
                  <a:pt x="172166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 w="10160">
            <a:solidFill>
              <a:srgbClr val="3DCC91">
                <a:alpha val="40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50184" y="484684"/>
            <a:ext cx="130996" cy="130996"/>
          </a:xfrm>
          <a:custGeom>
            <a:avLst/>
            <a:gdLst/>
            <a:ahLst/>
            <a:cxnLst/>
            <a:rect l="l" t="t" r="r" b="b"/>
            <a:pathLst>
              <a:path w="130996" h="130996">
                <a:moveTo>
                  <a:pt x="32749" y="81873"/>
                </a:moveTo>
                <a:lnTo>
                  <a:pt x="6268" y="81873"/>
                </a:lnTo>
                <a:cubicBezTo>
                  <a:pt x="-102" y="81873"/>
                  <a:pt x="-4017" y="74939"/>
                  <a:pt x="-742" y="69464"/>
                </a:cubicBezTo>
                <a:lnTo>
                  <a:pt x="12793" y="46898"/>
                </a:lnTo>
                <a:cubicBezTo>
                  <a:pt x="15019" y="43188"/>
                  <a:pt x="19010" y="40936"/>
                  <a:pt x="23334" y="40936"/>
                </a:cubicBezTo>
                <a:lnTo>
                  <a:pt x="47640" y="40936"/>
                </a:lnTo>
                <a:cubicBezTo>
                  <a:pt x="67110" y="7957"/>
                  <a:pt x="96149" y="6294"/>
                  <a:pt x="115568" y="9134"/>
                </a:cubicBezTo>
                <a:cubicBezTo>
                  <a:pt x="118843" y="9620"/>
                  <a:pt x="121402" y="12179"/>
                  <a:pt x="121862" y="15428"/>
                </a:cubicBezTo>
                <a:cubicBezTo>
                  <a:pt x="124702" y="34847"/>
                  <a:pt x="123039" y="63886"/>
                  <a:pt x="90060" y="83357"/>
                </a:cubicBezTo>
                <a:lnTo>
                  <a:pt x="90060" y="107662"/>
                </a:lnTo>
                <a:cubicBezTo>
                  <a:pt x="90060" y="111986"/>
                  <a:pt x="87808" y="115978"/>
                  <a:pt x="84099" y="118204"/>
                </a:cubicBezTo>
                <a:lnTo>
                  <a:pt x="61532" y="131738"/>
                </a:lnTo>
                <a:cubicBezTo>
                  <a:pt x="56083" y="135013"/>
                  <a:pt x="49124" y="131073"/>
                  <a:pt x="49124" y="124728"/>
                </a:cubicBezTo>
                <a:lnTo>
                  <a:pt x="49124" y="98247"/>
                </a:lnTo>
                <a:cubicBezTo>
                  <a:pt x="49124" y="89216"/>
                  <a:pt x="41781" y="81873"/>
                  <a:pt x="32749" y="81873"/>
                </a:cubicBezTo>
                <a:lnTo>
                  <a:pt x="32723" y="81873"/>
                </a:lnTo>
                <a:close/>
                <a:moveTo>
                  <a:pt x="102341" y="40936"/>
                </a:moveTo>
                <a:cubicBezTo>
                  <a:pt x="102341" y="34158"/>
                  <a:pt x="96838" y="28655"/>
                  <a:pt x="90060" y="28655"/>
                </a:cubicBezTo>
                <a:cubicBezTo>
                  <a:pt x="83282" y="28655"/>
                  <a:pt x="77779" y="34158"/>
                  <a:pt x="77779" y="40936"/>
                </a:cubicBezTo>
                <a:cubicBezTo>
                  <a:pt x="77779" y="47714"/>
                  <a:pt x="83282" y="53217"/>
                  <a:pt x="90060" y="53217"/>
                </a:cubicBezTo>
                <a:cubicBezTo>
                  <a:pt x="96838" y="53217"/>
                  <a:pt x="102341" y="47714"/>
                  <a:pt x="102341" y="40936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6" name="Text 3"/>
          <p:cNvSpPr/>
          <p:nvPr/>
        </p:nvSpPr>
        <p:spPr>
          <a:xfrm>
            <a:off x="770070" y="456613"/>
            <a:ext cx="1384817" cy="187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1" b="1" kern="0" spc="52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Future is Here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74275" y="950654"/>
            <a:ext cx="11724157" cy="14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421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Future of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421" b="1" dirty="0">
                <a:solidFill>
                  <a:srgbClr val="3DCC9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Human-AI Collaboration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74275" y="2503894"/>
            <a:ext cx="7298358" cy="7298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768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Working with AI should feel like working with a </a:t>
            </a:r>
            <a:r>
              <a:rPr lang="en-US" sz="1768" b="1" dirty="0">
                <a:solidFill>
                  <a:srgbClr val="F6AD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partner</a:t>
            </a:r>
            <a:r>
              <a:rPr lang="en-US" sz="1768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not using a tool. Glitch makes that future real </a:t>
            </a:r>
            <a:r>
              <a:rPr lang="en-US" sz="1768" b="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today</a:t>
            </a:r>
            <a:r>
              <a:rPr lang="en-US" sz="1768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78017" y="3536893"/>
            <a:ext cx="2711621" cy="1729149"/>
          </a:xfrm>
          <a:custGeom>
            <a:avLst/>
            <a:gdLst/>
            <a:ahLst/>
            <a:cxnLst/>
            <a:rect l="l" t="t" r="r" b="b"/>
            <a:pathLst>
              <a:path w="2711621" h="1729149">
                <a:moveTo>
                  <a:pt x="112291" y="0"/>
                </a:moveTo>
                <a:lnTo>
                  <a:pt x="2599330" y="0"/>
                </a:lnTo>
                <a:cubicBezTo>
                  <a:pt x="2661346" y="0"/>
                  <a:pt x="2711621" y="50274"/>
                  <a:pt x="2711621" y="112291"/>
                </a:cubicBezTo>
                <a:lnTo>
                  <a:pt x="2711621" y="1616858"/>
                </a:lnTo>
                <a:cubicBezTo>
                  <a:pt x="2711621" y="1678875"/>
                  <a:pt x="2661346" y="1729149"/>
                  <a:pt x="2599330" y="1729149"/>
                </a:cubicBezTo>
                <a:lnTo>
                  <a:pt x="112291" y="1729149"/>
                </a:lnTo>
                <a:cubicBezTo>
                  <a:pt x="50274" y="1729149"/>
                  <a:pt x="0" y="1678875"/>
                  <a:pt x="0" y="1616858"/>
                </a:cubicBezTo>
                <a:lnTo>
                  <a:pt x="0" y="112291"/>
                </a:lnTo>
                <a:cubicBezTo>
                  <a:pt x="0" y="50316"/>
                  <a:pt x="50316" y="0"/>
                  <a:pt x="112291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68898" y="3727776"/>
            <a:ext cx="449130" cy="449130"/>
          </a:xfrm>
          <a:custGeom>
            <a:avLst/>
            <a:gdLst/>
            <a:ahLst/>
            <a:cxnLst/>
            <a:rect l="l" t="t" r="r" b="b"/>
            <a:pathLst>
              <a:path w="449130" h="449130">
                <a:moveTo>
                  <a:pt x="74856" y="0"/>
                </a:moveTo>
                <a:lnTo>
                  <a:pt x="374273" y="0"/>
                </a:lnTo>
                <a:cubicBezTo>
                  <a:pt x="415615" y="0"/>
                  <a:pt x="449130" y="33514"/>
                  <a:pt x="449130" y="74856"/>
                </a:cubicBezTo>
                <a:lnTo>
                  <a:pt x="449130" y="374273"/>
                </a:lnTo>
                <a:cubicBezTo>
                  <a:pt x="449130" y="415615"/>
                  <a:pt x="415615" y="449130"/>
                  <a:pt x="374273" y="449130"/>
                </a:cubicBezTo>
                <a:lnTo>
                  <a:pt x="74856" y="449130"/>
                </a:lnTo>
                <a:cubicBezTo>
                  <a:pt x="33514" y="449130"/>
                  <a:pt x="0" y="415615"/>
                  <a:pt x="0" y="374273"/>
                </a:cubicBezTo>
                <a:lnTo>
                  <a:pt x="0" y="74856"/>
                </a:lnTo>
                <a:cubicBezTo>
                  <a:pt x="0" y="33542"/>
                  <a:pt x="33542" y="0"/>
                  <a:pt x="74856" y="0"/>
                </a:cubicBezTo>
                <a:close/>
              </a:path>
            </a:pathLst>
          </a:custGeom>
          <a:solidFill>
            <a:srgbClr val="3DCC91">
              <a:alpha val="30196"/>
            </a:srgbClr>
          </a:solidFill>
          <a:ln/>
        </p:spPr>
      </p:sp>
      <p:sp>
        <p:nvSpPr>
          <p:cNvPr id="11" name="Shape 8"/>
          <p:cNvSpPr/>
          <p:nvPr/>
        </p:nvSpPr>
        <p:spPr>
          <a:xfrm>
            <a:off x="699894" y="3858772"/>
            <a:ext cx="187137" cy="187137"/>
          </a:xfrm>
          <a:custGeom>
            <a:avLst/>
            <a:gdLst/>
            <a:ahLst/>
            <a:cxnLst/>
            <a:rect l="l" t="t" r="r" b="b"/>
            <a:pathLst>
              <a:path w="187137" h="187137">
                <a:moveTo>
                  <a:pt x="84979" y="1901"/>
                </a:moveTo>
                <a:cubicBezTo>
                  <a:pt x="90425" y="-621"/>
                  <a:pt x="96712" y="-621"/>
                  <a:pt x="102158" y="1901"/>
                </a:cubicBezTo>
                <a:lnTo>
                  <a:pt x="182057" y="38816"/>
                </a:lnTo>
                <a:cubicBezTo>
                  <a:pt x="185164" y="40242"/>
                  <a:pt x="187137" y="43349"/>
                  <a:pt x="187137" y="46784"/>
                </a:cubicBezTo>
                <a:cubicBezTo>
                  <a:pt x="187137" y="50220"/>
                  <a:pt x="185164" y="53327"/>
                  <a:pt x="182057" y="54752"/>
                </a:cubicBezTo>
                <a:lnTo>
                  <a:pt x="102158" y="91668"/>
                </a:lnTo>
                <a:cubicBezTo>
                  <a:pt x="96712" y="94190"/>
                  <a:pt x="90425" y="94190"/>
                  <a:pt x="84979" y="91668"/>
                </a:cubicBezTo>
                <a:lnTo>
                  <a:pt x="5080" y="54752"/>
                </a:lnTo>
                <a:cubicBezTo>
                  <a:pt x="1974" y="53290"/>
                  <a:pt x="0" y="50184"/>
                  <a:pt x="0" y="46784"/>
                </a:cubicBezTo>
                <a:cubicBezTo>
                  <a:pt x="0" y="43385"/>
                  <a:pt x="1974" y="40242"/>
                  <a:pt x="5080" y="38816"/>
                </a:cubicBezTo>
                <a:lnTo>
                  <a:pt x="84979" y="1901"/>
                </a:lnTo>
                <a:close/>
                <a:moveTo>
                  <a:pt x="17581" y="79826"/>
                </a:moveTo>
                <a:lnTo>
                  <a:pt x="77633" y="107567"/>
                </a:lnTo>
                <a:cubicBezTo>
                  <a:pt x="87757" y="112246"/>
                  <a:pt x="99417" y="112246"/>
                  <a:pt x="109541" y="107567"/>
                </a:cubicBezTo>
                <a:lnTo>
                  <a:pt x="169593" y="79826"/>
                </a:lnTo>
                <a:lnTo>
                  <a:pt x="182057" y="85601"/>
                </a:lnTo>
                <a:cubicBezTo>
                  <a:pt x="185164" y="87026"/>
                  <a:pt x="187137" y="90133"/>
                  <a:pt x="187137" y="93569"/>
                </a:cubicBezTo>
                <a:cubicBezTo>
                  <a:pt x="187137" y="97004"/>
                  <a:pt x="185164" y="100111"/>
                  <a:pt x="182057" y="101537"/>
                </a:cubicBezTo>
                <a:lnTo>
                  <a:pt x="102158" y="138452"/>
                </a:lnTo>
                <a:cubicBezTo>
                  <a:pt x="96712" y="140974"/>
                  <a:pt x="90425" y="140974"/>
                  <a:pt x="84979" y="138452"/>
                </a:cubicBezTo>
                <a:lnTo>
                  <a:pt x="5080" y="101537"/>
                </a:lnTo>
                <a:cubicBezTo>
                  <a:pt x="1974" y="100075"/>
                  <a:pt x="0" y="96968"/>
                  <a:pt x="0" y="93569"/>
                </a:cubicBezTo>
                <a:cubicBezTo>
                  <a:pt x="0" y="90170"/>
                  <a:pt x="1974" y="87026"/>
                  <a:pt x="5080" y="85601"/>
                </a:cubicBezTo>
                <a:lnTo>
                  <a:pt x="17544" y="79826"/>
                </a:lnTo>
                <a:close/>
                <a:moveTo>
                  <a:pt x="5080" y="132385"/>
                </a:moveTo>
                <a:lnTo>
                  <a:pt x="17544" y="126610"/>
                </a:lnTo>
                <a:lnTo>
                  <a:pt x="77596" y="154352"/>
                </a:lnTo>
                <a:cubicBezTo>
                  <a:pt x="87721" y="159030"/>
                  <a:pt x="99380" y="159030"/>
                  <a:pt x="109505" y="154352"/>
                </a:cubicBezTo>
                <a:lnTo>
                  <a:pt x="169557" y="126610"/>
                </a:lnTo>
                <a:lnTo>
                  <a:pt x="182020" y="132385"/>
                </a:lnTo>
                <a:cubicBezTo>
                  <a:pt x="185127" y="133811"/>
                  <a:pt x="187101" y="136917"/>
                  <a:pt x="187101" y="140353"/>
                </a:cubicBezTo>
                <a:cubicBezTo>
                  <a:pt x="187101" y="143789"/>
                  <a:pt x="185127" y="146896"/>
                  <a:pt x="182020" y="148321"/>
                </a:cubicBezTo>
                <a:lnTo>
                  <a:pt x="102121" y="185237"/>
                </a:lnTo>
                <a:cubicBezTo>
                  <a:pt x="96675" y="187759"/>
                  <a:pt x="90389" y="187759"/>
                  <a:pt x="84943" y="185237"/>
                </a:cubicBezTo>
                <a:lnTo>
                  <a:pt x="5080" y="148321"/>
                </a:lnTo>
                <a:cubicBezTo>
                  <a:pt x="1974" y="146859"/>
                  <a:pt x="0" y="143752"/>
                  <a:pt x="0" y="140353"/>
                </a:cubicBezTo>
                <a:cubicBezTo>
                  <a:pt x="0" y="136954"/>
                  <a:pt x="1974" y="133811"/>
                  <a:pt x="5080" y="132385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12" name="Text 9"/>
          <p:cNvSpPr/>
          <p:nvPr/>
        </p:nvSpPr>
        <p:spPr>
          <a:xfrm>
            <a:off x="568898" y="4289188"/>
            <a:ext cx="2414072" cy="261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26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First Truly Multimodal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568898" y="4626035"/>
            <a:ext cx="2404715" cy="4491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9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Desktop AI agent combining voice, vision, and automation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3285898" y="3536893"/>
            <a:ext cx="2711621" cy="1729149"/>
          </a:xfrm>
          <a:custGeom>
            <a:avLst/>
            <a:gdLst/>
            <a:ahLst/>
            <a:cxnLst/>
            <a:rect l="l" t="t" r="r" b="b"/>
            <a:pathLst>
              <a:path w="2711621" h="1729149">
                <a:moveTo>
                  <a:pt x="112291" y="0"/>
                </a:moveTo>
                <a:lnTo>
                  <a:pt x="2599330" y="0"/>
                </a:lnTo>
                <a:cubicBezTo>
                  <a:pt x="2661346" y="0"/>
                  <a:pt x="2711621" y="50274"/>
                  <a:pt x="2711621" y="112291"/>
                </a:cubicBezTo>
                <a:lnTo>
                  <a:pt x="2711621" y="1616858"/>
                </a:lnTo>
                <a:cubicBezTo>
                  <a:pt x="2711621" y="1678875"/>
                  <a:pt x="2661346" y="1729149"/>
                  <a:pt x="2599330" y="1729149"/>
                </a:cubicBezTo>
                <a:lnTo>
                  <a:pt x="112291" y="1729149"/>
                </a:lnTo>
                <a:cubicBezTo>
                  <a:pt x="50274" y="1729149"/>
                  <a:pt x="0" y="1678875"/>
                  <a:pt x="0" y="1616858"/>
                </a:cubicBezTo>
                <a:lnTo>
                  <a:pt x="0" y="112291"/>
                </a:lnTo>
                <a:cubicBezTo>
                  <a:pt x="0" y="50316"/>
                  <a:pt x="50316" y="0"/>
                  <a:pt x="112291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3476779" y="3727776"/>
            <a:ext cx="449130" cy="449130"/>
          </a:xfrm>
          <a:custGeom>
            <a:avLst/>
            <a:gdLst/>
            <a:ahLst/>
            <a:cxnLst/>
            <a:rect l="l" t="t" r="r" b="b"/>
            <a:pathLst>
              <a:path w="449130" h="449130">
                <a:moveTo>
                  <a:pt x="74856" y="0"/>
                </a:moveTo>
                <a:lnTo>
                  <a:pt x="374273" y="0"/>
                </a:lnTo>
                <a:cubicBezTo>
                  <a:pt x="415615" y="0"/>
                  <a:pt x="449130" y="33514"/>
                  <a:pt x="449130" y="74856"/>
                </a:cubicBezTo>
                <a:lnTo>
                  <a:pt x="449130" y="374273"/>
                </a:lnTo>
                <a:cubicBezTo>
                  <a:pt x="449130" y="415615"/>
                  <a:pt x="415615" y="449130"/>
                  <a:pt x="374273" y="449130"/>
                </a:cubicBezTo>
                <a:lnTo>
                  <a:pt x="74856" y="449130"/>
                </a:lnTo>
                <a:cubicBezTo>
                  <a:pt x="33514" y="449130"/>
                  <a:pt x="0" y="415615"/>
                  <a:pt x="0" y="374273"/>
                </a:cubicBezTo>
                <a:lnTo>
                  <a:pt x="0" y="74856"/>
                </a:lnTo>
                <a:cubicBezTo>
                  <a:pt x="0" y="33542"/>
                  <a:pt x="33542" y="0"/>
                  <a:pt x="74856" y="0"/>
                </a:cubicBezTo>
                <a:close/>
              </a:path>
            </a:pathLst>
          </a:custGeom>
          <a:solidFill>
            <a:srgbClr val="F6AD55">
              <a:alpha val="30196"/>
            </a:srgbClr>
          </a:solidFill>
          <a:ln/>
        </p:spPr>
      </p:sp>
      <p:sp>
        <p:nvSpPr>
          <p:cNvPr id="16" name="Shape 13"/>
          <p:cNvSpPr/>
          <p:nvPr/>
        </p:nvSpPr>
        <p:spPr>
          <a:xfrm>
            <a:off x="3607775" y="3858772"/>
            <a:ext cx="187137" cy="187137"/>
          </a:xfrm>
          <a:custGeom>
            <a:avLst/>
            <a:gdLst/>
            <a:ahLst/>
            <a:cxnLst/>
            <a:rect l="l" t="t" r="r" b="b"/>
            <a:pathLst>
              <a:path w="187137" h="187137">
                <a:moveTo>
                  <a:pt x="23392" y="11696"/>
                </a:moveTo>
                <a:cubicBezTo>
                  <a:pt x="10490" y="11696"/>
                  <a:pt x="0" y="22186"/>
                  <a:pt x="0" y="35088"/>
                </a:cubicBezTo>
                <a:lnTo>
                  <a:pt x="0" y="128657"/>
                </a:lnTo>
                <a:cubicBezTo>
                  <a:pt x="0" y="141559"/>
                  <a:pt x="10490" y="152049"/>
                  <a:pt x="23392" y="152049"/>
                </a:cubicBezTo>
                <a:lnTo>
                  <a:pt x="76025" y="152049"/>
                </a:lnTo>
                <a:lnTo>
                  <a:pt x="70177" y="169593"/>
                </a:lnTo>
                <a:lnTo>
                  <a:pt x="43860" y="169593"/>
                </a:lnTo>
                <a:cubicBezTo>
                  <a:pt x="38999" y="169593"/>
                  <a:pt x="35088" y="173504"/>
                  <a:pt x="35088" y="178365"/>
                </a:cubicBezTo>
                <a:cubicBezTo>
                  <a:pt x="35088" y="183226"/>
                  <a:pt x="38999" y="187137"/>
                  <a:pt x="43860" y="187137"/>
                </a:cubicBezTo>
                <a:lnTo>
                  <a:pt x="143277" y="187137"/>
                </a:lnTo>
                <a:cubicBezTo>
                  <a:pt x="148138" y="187137"/>
                  <a:pt x="152049" y="183226"/>
                  <a:pt x="152049" y="178365"/>
                </a:cubicBezTo>
                <a:cubicBezTo>
                  <a:pt x="152049" y="173504"/>
                  <a:pt x="148138" y="169593"/>
                  <a:pt x="143277" y="169593"/>
                </a:cubicBezTo>
                <a:lnTo>
                  <a:pt x="116961" y="169593"/>
                </a:lnTo>
                <a:lnTo>
                  <a:pt x="111113" y="152049"/>
                </a:lnTo>
                <a:lnTo>
                  <a:pt x="163745" y="152049"/>
                </a:lnTo>
                <a:cubicBezTo>
                  <a:pt x="176647" y="152049"/>
                  <a:pt x="187137" y="141559"/>
                  <a:pt x="187137" y="128657"/>
                </a:cubicBezTo>
                <a:lnTo>
                  <a:pt x="187137" y="35088"/>
                </a:lnTo>
                <a:cubicBezTo>
                  <a:pt x="187137" y="22186"/>
                  <a:pt x="176647" y="11696"/>
                  <a:pt x="163745" y="11696"/>
                </a:cubicBezTo>
                <a:lnTo>
                  <a:pt x="23392" y="11696"/>
                </a:lnTo>
                <a:close/>
                <a:moveTo>
                  <a:pt x="35088" y="35088"/>
                </a:moveTo>
                <a:lnTo>
                  <a:pt x="152049" y="35088"/>
                </a:lnTo>
                <a:cubicBezTo>
                  <a:pt x="158519" y="35088"/>
                  <a:pt x="163745" y="40315"/>
                  <a:pt x="163745" y="46784"/>
                </a:cubicBezTo>
                <a:lnTo>
                  <a:pt x="163745" y="105265"/>
                </a:lnTo>
                <a:cubicBezTo>
                  <a:pt x="163745" y="111734"/>
                  <a:pt x="158519" y="116961"/>
                  <a:pt x="152049" y="116961"/>
                </a:cubicBezTo>
                <a:lnTo>
                  <a:pt x="35088" y="116961"/>
                </a:lnTo>
                <a:cubicBezTo>
                  <a:pt x="28619" y="116961"/>
                  <a:pt x="23392" y="111734"/>
                  <a:pt x="23392" y="105265"/>
                </a:cubicBezTo>
                <a:lnTo>
                  <a:pt x="23392" y="46784"/>
                </a:lnTo>
                <a:cubicBezTo>
                  <a:pt x="23392" y="40315"/>
                  <a:pt x="28619" y="35088"/>
                  <a:pt x="35088" y="35088"/>
                </a:cubicBez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17" name="Text 14"/>
          <p:cNvSpPr/>
          <p:nvPr/>
        </p:nvSpPr>
        <p:spPr>
          <a:xfrm>
            <a:off x="3476779" y="4289188"/>
            <a:ext cx="2414072" cy="261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26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Breaks the Browser Barrier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3476779" y="4626035"/>
            <a:ext cx="2404715" cy="4491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9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Lives in your workspace, not a separate tab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6193779" y="3536893"/>
            <a:ext cx="2711621" cy="1729149"/>
          </a:xfrm>
          <a:custGeom>
            <a:avLst/>
            <a:gdLst/>
            <a:ahLst/>
            <a:cxnLst/>
            <a:rect l="l" t="t" r="r" b="b"/>
            <a:pathLst>
              <a:path w="2711621" h="1729149">
                <a:moveTo>
                  <a:pt x="112291" y="0"/>
                </a:moveTo>
                <a:lnTo>
                  <a:pt x="2599330" y="0"/>
                </a:lnTo>
                <a:cubicBezTo>
                  <a:pt x="2661346" y="0"/>
                  <a:pt x="2711621" y="50274"/>
                  <a:pt x="2711621" y="112291"/>
                </a:cubicBezTo>
                <a:lnTo>
                  <a:pt x="2711621" y="1616858"/>
                </a:lnTo>
                <a:cubicBezTo>
                  <a:pt x="2711621" y="1678875"/>
                  <a:pt x="2661346" y="1729149"/>
                  <a:pt x="2599330" y="1729149"/>
                </a:cubicBezTo>
                <a:lnTo>
                  <a:pt x="112291" y="1729149"/>
                </a:lnTo>
                <a:cubicBezTo>
                  <a:pt x="50274" y="1729149"/>
                  <a:pt x="0" y="1678875"/>
                  <a:pt x="0" y="1616858"/>
                </a:cubicBezTo>
                <a:lnTo>
                  <a:pt x="0" y="112291"/>
                </a:lnTo>
                <a:cubicBezTo>
                  <a:pt x="0" y="50316"/>
                  <a:pt x="50316" y="0"/>
                  <a:pt x="112291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6384660" y="3727776"/>
            <a:ext cx="449130" cy="449130"/>
          </a:xfrm>
          <a:custGeom>
            <a:avLst/>
            <a:gdLst/>
            <a:ahLst/>
            <a:cxnLst/>
            <a:rect l="l" t="t" r="r" b="b"/>
            <a:pathLst>
              <a:path w="449130" h="449130">
                <a:moveTo>
                  <a:pt x="74856" y="0"/>
                </a:moveTo>
                <a:lnTo>
                  <a:pt x="374273" y="0"/>
                </a:lnTo>
                <a:cubicBezTo>
                  <a:pt x="415615" y="0"/>
                  <a:pt x="449130" y="33514"/>
                  <a:pt x="449130" y="74856"/>
                </a:cubicBezTo>
                <a:lnTo>
                  <a:pt x="449130" y="374273"/>
                </a:lnTo>
                <a:cubicBezTo>
                  <a:pt x="449130" y="415615"/>
                  <a:pt x="415615" y="449130"/>
                  <a:pt x="374273" y="449130"/>
                </a:cubicBezTo>
                <a:lnTo>
                  <a:pt x="74856" y="449130"/>
                </a:lnTo>
                <a:cubicBezTo>
                  <a:pt x="33514" y="449130"/>
                  <a:pt x="0" y="415615"/>
                  <a:pt x="0" y="374273"/>
                </a:cubicBezTo>
                <a:lnTo>
                  <a:pt x="0" y="74856"/>
                </a:lnTo>
                <a:cubicBezTo>
                  <a:pt x="0" y="33542"/>
                  <a:pt x="33542" y="0"/>
                  <a:pt x="74856" y="0"/>
                </a:cubicBezTo>
                <a:close/>
              </a:path>
            </a:pathLst>
          </a:custGeom>
          <a:solidFill>
            <a:srgbClr val="3DCC91">
              <a:alpha val="30196"/>
            </a:srgbClr>
          </a:solidFill>
          <a:ln/>
        </p:spPr>
      </p:sp>
      <p:sp>
        <p:nvSpPr>
          <p:cNvPr id="21" name="Shape 18"/>
          <p:cNvSpPr/>
          <p:nvPr/>
        </p:nvSpPr>
        <p:spPr>
          <a:xfrm>
            <a:off x="6492264" y="3858772"/>
            <a:ext cx="233922" cy="187137"/>
          </a:xfrm>
          <a:custGeom>
            <a:avLst/>
            <a:gdLst/>
            <a:ahLst/>
            <a:cxnLst/>
            <a:rect l="l" t="t" r="r" b="b"/>
            <a:pathLst>
              <a:path w="233922" h="187137">
                <a:moveTo>
                  <a:pt x="152013" y="76938"/>
                </a:moveTo>
                <a:cubicBezTo>
                  <a:pt x="156472" y="75732"/>
                  <a:pt x="161150" y="77852"/>
                  <a:pt x="163160" y="81982"/>
                </a:cubicBezTo>
                <a:lnTo>
                  <a:pt x="169959" y="95725"/>
                </a:lnTo>
                <a:cubicBezTo>
                  <a:pt x="173723" y="96237"/>
                  <a:pt x="177415" y="97260"/>
                  <a:pt x="180887" y="98686"/>
                </a:cubicBezTo>
                <a:lnTo>
                  <a:pt x="193680" y="90170"/>
                </a:lnTo>
                <a:cubicBezTo>
                  <a:pt x="197518" y="87611"/>
                  <a:pt x="202598" y="88123"/>
                  <a:pt x="205851" y="91376"/>
                </a:cubicBezTo>
                <a:lnTo>
                  <a:pt x="212869" y="98393"/>
                </a:lnTo>
                <a:cubicBezTo>
                  <a:pt x="216122" y="101646"/>
                  <a:pt x="216633" y="106763"/>
                  <a:pt x="214075" y="110565"/>
                </a:cubicBezTo>
                <a:lnTo>
                  <a:pt x="205559" y="123321"/>
                </a:lnTo>
                <a:cubicBezTo>
                  <a:pt x="206253" y="125038"/>
                  <a:pt x="206875" y="126829"/>
                  <a:pt x="207386" y="128693"/>
                </a:cubicBezTo>
                <a:cubicBezTo>
                  <a:pt x="207898" y="130558"/>
                  <a:pt x="208227" y="132385"/>
                  <a:pt x="208483" y="134249"/>
                </a:cubicBezTo>
                <a:lnTo>
                  <a:pt x="222262" y="141047"/>
                </a:lnTo>
                <a:cubicBezTo>
                  <a:pt x="226392" y="143094"/>
                  <a:pt x="228512" y="147773"/>
                  <a:pt x="227306" y="152195"/>
                </a:cubicBezTo>
                <a:lnTo>
                  <a:pt x="224748" y="161771"/>
                </a:lnTo>
                <a:cubicBezTo>
                  <a:pt x="223541" y="166194"/>
                  <a:pt x="219411" y="169191"/>
                  <a:pt x="214806" y="168899"/>
                </a:cubicBezTo>
                <a:lnTo>
                  <a:pt x="199455" y="167912"/>
                </a:lnTo>
                <a:cubicBezTo>
                  <a:pt x="197152" y="170873"/>
                  <a:pt x="194484" y="173614"/>
                  <a:pt x="191450" y="175953"/>
                </a:cubicBezTo>
                <a:lnTo>
                  <a:pt x="192437" y="191268"/>
                </a:lnTo>
                <a:cubicBezTo>
                  <a:pt x="192730" y="195873"/>
                  <a:pt x="189732" y="200040"/>
                  <a:pt x="185310" y="201209"/>
                </a:cubicBezTo>
                <a:lnTo>
                  <a:pt x="175734" y="203768"/>
                </a:lnTo>
                <a:cubicBezTo>
                  <a:pt x="171275" y="204974"/>
                  <a:pt x="166633" y="202854"/>
                  <a:pt x="164586" y="198724"/>
                </a:cubicBezTo>
                <a:lnTo>
                  <a:pt x="157788" y="184981"/>
                </a:lnTo>
                <a:cubicBezTo>
                  <a:pt x="154023" y="184469"/>
                  <a:pt x="150331" y="183446"/>
                  <a:pt x="146859" y="182020"/>
                </a:cubicBezTo>
                <a:lnTo>
                  <a:pt x="134066" y="190537"/>
                </a:lnTo>
                <a:cubicBezTo>
                  <a:pt x="130229" y="193095"/>
                  <a:pt x="125148" y="192583"/>
                  <a:pt x="121895" y="189330"/>
                </a:cubicBezTo>
                <a:lnTo>
                  <a:pt x="114877" y="182313"/>
                </a:lnTo>
                <a:cubicBezTo>
                  <a:pt x="111625" y="179060"/>
                  <a:pt x="111113" y="173979"/>
                  <a:pt x="113671" y="170142"/>
                </a:cubicBezTo>
                <a:lnTo>
                  <a:pt x="122188" y="157349"/>
                </a:lnTo>
                <a:cubicBezTo>
                  <a:pt x="121493" y="155631"/>
                  <a:pt x="120872" y="153840"/>
                  <a:pt x="120360" y="151976"/>
                </a:cubicBezTo>
                <a:cubicBezTo>
                  <a:pt x="119848" y="150112"/>
                  <a:pt x="119519" y="148248"/>
                  <a:pt x="119264" y="146420"/>
                </a:cubicBezTo>
                <a:lnTo>
                  <a:pt x="105484" y="139622"/>
                </a:lnTo>
                <a:cubicBezTo>
                  <a:pt x="101354" y="137575"/>
                  <a:pt x="99271" y="132897"/>
                  <a:pt x="100440" y="128474"/>
                </a:cubicBezTo>
                <a:lnTo>
                  <a:pt x="102999" y="118898"/>
                </a:lnTo>
                <a:cubicBezTo>
                  <a:pt x="104205" y="114475"/>
                  <a:pt x="108335" y="111478"/>
                  <a:pt x="112940" y="111771"/>
                </a:cubicBezTo>
                <a:lnTo>
                  <a:pt x="128255" y="112758"/>
                </a:lnTo>
                <a:cubicBezTo>
                  <a:pt x="130558" y="109797"/>
                  <a:pt x="133226" y="107056"/>
                  <a:pt x="136259" y="104717"/>
                </a:cubicBezTo>
                <a:lnTo>
                  <a:pt x="135273" y="89439"/>
                </a:lnTo>
                <a:cubicBezTo>
                  <a:pt x="134980" y="84833"/>
                  <a:pt x="137977" y="80666"/>
                  <a:pt x="142400" y="79497"/>
                </a:cubicBezTo>
                <a:lnTo>
                  <a:pt x="151976" y="76938"/>
                </a:lnTo>
                <a:close/>
                <a:moveTo>
                  <a:pt x="163891" y="124271"/>
                </a:moveTo>
                <a:cubicBezTo>
                  <a:pt x="155015" y="124281"/>
                  <a:pt x="147817" y="131495"/>
                  <a:pt x="147828" y="140371"/>
                </a:cubicBezTo>
                <a:cubicBezTo>
                  <a:pt x="147838" y="149247"/>
                  <a:pt x="155052" y="156445"/>
                  <a:pt x="163928" y="156435"/>
                </a:cubicBezTo>
                <a:cubicBezTo>
                  <a:pt x="172804" y="156425"/>
                  <a:pt x="180002" y="149211"/>
                  <a:pt x="179992" y="140335"/>
                </a:cubicBezTo>
                <a:cubicBezTo>
                  <a:pt x="179982" y="131459"/>
                  <a:pt x="172767" y="124261"/>
                  <a:pt x="163891" y="124271"/>
                </a:cubicBezTo>
                <a:close/>
                <a:moveTo>
                  <a:pt x="82202" y="-16630"/>
                </a:moveTo>
                <a:lnTo>
                  <a:pt x="91778" y="-14072"/>
                </a:lnTo>
                <a:cubicBezTo>
                  <a:pt x="96200" y="-12866"/>
                  <a:pt x="99197" y="-8699"/>
                  <a:pt x="98905" y="-4130"/>
                </a:cubicBezTo>
                <a:lnTo>
                  <a:pt x="97918" y="11148"/>
                </a:lnTo>
                <a:cubicBezTo>
                  <a:pt x="100952" y="13487"/>
                  <a:pt x="103620" y="16192"/>
                  <a:pt x="105923" y="19189"/>
                </a:cubicBezTo>
                <a:lnTo>
                  <a:pt x="121274" y="18202"/>
                </a:lnTo>
                <a:cubicBezTo>
                  <a:pt x="125843" y="17910"/>
                  <a:pt x="130009" y="20907"/>
                  <a:pt x="131215" y="25329"/>
                </a:cubicBezTo>
                <a:lnTo>
                  <a:pt x="133774" y="34906"/>
                </a:lnTo>
                <a:cubicBezTo>
                  <a:pt x="134944" y="39328"/>
                  <a:pt x="132860" y="44007"/>
                  <a:pt x="128730" y="46053"/>
                </a:cubicBezTo>
                <a:lnTo>
                  <a:pt x="114951" y="52852"/>
                </a:lnTo>
                <a:cubicBezTo>
                  <a:pt x="114695" y="54716"/>
                  <a:pt x="114329" y="56580"/>
                  <a:pt x="113854" y="58407"/>
                </a:cubicBezTo>
                <a:cubicBezTo>
                  <a:pt x="113379" y="60235"/>
                  <a:pt x="112721" y="62062"/>
                  <a:pt x="112027" y="63780"/>
                </a:cubicBezTo>
                <a:lnTo>
                  <a:pt x="120543" y="76573"/>
                </a:lnTo>
                <a:cubicBezTo>
                  <a:pt x="123101" y="80411"/>
                  <a:pt x="122590" y="85491"/>
                  <a:pt x="119337" y="88744"/>
                </a:cubicBezTo>
                <a:lnTo>
                  <a:pt x="112319" y="95762"/>
                </a:lnTo>
                <a:cubicBezTo>
                  <a:pt x="109066" y="99015"/>
                  <a:pt x="103986" y="99526"/>
                  <a:pt x="100148" y="96968"/>
                </a:cubicBezTo>
                <a:lnTo>
                  <a:pt x="87355" y="88452"/>
                </a:lnTo>
                <a:cubicBezTo>
                  <a:pt x="83883" y="89877"/>
                  <a:pt x="80191" y="90901"/>
                  <a:pt x="76427" y="91412"/>
                </a:cubicBezTo>
                <a:lnTo>
                  <a:pt x="69628" y="105155"/>
                </a:lnTo>
                <a:cubicBezTo>
                  <a:pt x="67581" y="109285"/>
                  <a:pt x="62903" y="111369"/>
                  <a:pt x="58480" y="110199"/>
                </a:cubicBezTo>
                <a:lnTo>
                  <a:pt x="48904" y="107641"/>
                </a:lnTo>
                <a:cubicBezTo>
                  <a:pt x="44445" y="106434"/>
                  <a:pt x="41485" y="102268"/>
                  <a:pt x="41777" y="97699"/>
                </a:cubicBezTo>
                <a:lnTo>
                  <a:pt x="42764" y="82384"/>
                </a:lnTo>
                <a:cubicBezTo>
                  <a:pt x="39730" y="80045"/>
                  <a:pt x="37062" y="77340"/>
                  <a:pt x="34759" y="74343"/>
                </a:cubicBezTo>
                <a:lnTo>
                  <a:pt x="19408" y="75330"/>
                </a:lnTo>
                <a:cubicBezTo>
                  <a:pt x="14839" y="75623"/>
                  <a:pt x="10673" y="72625"/>
                  <a:pt x="9467" y="68203"/>
                </a:cubicBezTo>
                <a:lnTo>
                  <a:pt x="6908" y="58627"/>
                </a:lnTo>
                <a:cubicBezTo>
                  <a:pt x="5738" y="54204"/>
                  <a:pt x="7822" y="49526"/>
                  <a:pt x="11952" y="47479"/>
                </a:cubicBezTo>
                <a:lnTo>
                  <a:pt x="25731" y="40680"/>
                </a:lnTo>
                <a:cubicBezTo>
                  <a:pt x="25987" y="38816"/>
                  <a:pt x="26353" y="36989"/>
                  <a:pt x="26828" y="35125"/>
                </a:cubicBezTo>
                <a:cubicBezTo>
                  <a:pt x="27340" y="33261"/>
                  <a:pt x="27924" y="31470"/>
                  <a:pt x="28655" y="29752"/>
                </a:cubicBezTo>
                <a:lnTo>
                  <a:pt x="20139" y="16996"/>
                </a:lnTo>
                <a:cubicBezTo>
                  <a:pt x="17581" y="13158"/>
                  <a:pt x="18092" y="8078"/>
                  <a:pt x="21345" y="4825"/>
                </a:cubicBezTo>
                <a:lnTo>
                  <a:pt x="28363" y="-2193"/>
                </a:lnTo>
                <a:cubicBezTo>
                  <a:pt x="31616" y="-5446"/>
                  <a:pt x="36696" y="-5958"/>
                  <a:pt x="40534" y="-3399"/>
                </a:cubicBezTo>
                <a:lnTo>
                  <a:pt x="53327" y="5117"/>
                </a:lnTo>
                <a:cubicBezTo>
                  <a:pt x="56799" y="3692"/>
                  <a:pt x="60491" y="2668"/>
                  <a:pt x="64255" y="2156"/>
                </a:cubicBezTo>
                <a:lnTo>
                  <a:pt x="71054" y="-11586"/>
                </a:lnTo>
                <a:cubicBezTo>
                  <a:pt x="73101" y="-15717"/>
                  <a:pt x="77742" y="-17800"/>
                  <a:pt x="82202" y="-16630"/>
                </a:cubicBezTo>
                <a:close/>
                <a:moveTo>
                  <a:pt x="70323" y="30702"/>
                </a:moveTo>
                <a:cubicBezTo>
                  <a:pt x="61447" y="30702"/>
                  <a:pt x="54241" y="37908"/>
                  <a:pt x="54241" y="46784"/>
                </a:cubicBezTo>
                <a:cubicBezTo>
                  <a:pt x="54241" y="55660"/>
                  <a:pt x="61447" y="62866"/>
                  <a:pt x="70323" y="62866"/>
                </a:cubicBezTo>
                <a:cubicBezTo>
                  <a:pt x="79199" y="62866"/>
                  <a:pt x="86405" y="55660"/>
                  <a:pt x="86405" y="46784"/>
                </a:cubicBezTo>
                <a:cubicBezTo>
                  <a:pt x="86405" y="37908"/>
                  <a:pt x="79199" y="30702"/>
                  <a:pt x="70323" y="30702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22" name="Text 19"/>
          <p:cNvSpPr/>
          <p:nvPr/>
        </p:nvSpPr>
        <p:spPr>
          <a:xfrm>
            <a:off x="6384660" y="4289188"/>
            <a:ext cx="2414072" cy="261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26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Autonomous Capabilities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6384660" y="4626035"/>
            <a:ext cx="2404715" cy="4491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9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Sees, thinks, and acts on your behalf</a:t>
            </a:r>
            <a:endParaRPr lang="en-US" sz="1600" dirty="0"/>
          </a:p>
        </p:txBody>
      </p:sp>
      <p:sp>
        <p:nvSpPr>
          <p:cNvPr id="24" name="Shape 21"/>
          <p:cNvSpPr/>
          <p:nvPr/>
        </p:nvSpPr>
        <p:spPr>
          <a:xfrm>
            <a:off x="9101660" y="3536893"/>
            <a:ext cx="2711621" cy="1729149"/>
          </a:xfrm>
          <a:custGeom>
            <a:avLst/>
            <a:gdLst/>
            <a:ahLst/>
            <a:cxnLst/>
            <a:rect l="l" t="t" r="r" b="b"/>
            <a:pathLst>
              <a:path w="2711621" h="1729149">
                <a:moveTo>
                  <a:pt x="112291" y="0"/>
                </a:moveTo>
                <a:lnTo>
                  <a:pt x="2599330" y="0"/>
                </a:lnTo>
                <a:cubicBezTo>
                  <a:pt x="2661346" y="0"/>
                  <a:pt x="2711621" y="50274"/>
                  <a:pt x="2711621" y="112291"/>
                </a:cubicBezTo>
                <a:lnTo>
                  <a:pt x="2711621" y="1616858"/>
                </a:lnTo>
                <a:cubicBezTo>
                  <a:pt x="2711621" y="1678875"/>
                  <a:pt x="2661346" y="1729149"/>
                  <a:pt x="2599330" y="1729149"/>
                </a:cubicBezTo>
                <a:lnTo>
                  <a:pt x="112291" y="1729149"/>
                </a:lnTo>
                <a:cubicBezTo>
                  <a:pt x="50274" y="1729149"/>
                  <a:pt x="0" y="1678875"/>
                  <a:pt x="0" y="1616858"/>
                </a:cubicBezTo>
                <a:lnTo>
                  <a:pt x="0" y="112291"/>
                </a:lnTo>
                <a:cubicBezTo>
                  <a:pt x="0" y="50316"/>
                  <a:pt x="50316" y="0"/>
                  <a:pt x="112291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9292540" y="3727776"/>
            <a:ext cx="449130" cy="449130"/>
          </a:xfrm>
          <a:custGeom>
            <a:avLst/>
            <a:gdLst/>
            <a:ahLst/>
            <a:cxnLst/>
            <a:rect l="l" t="t" r="r" b="b"/>
            <a:pathLst>
              <a:path w="449130" h="449130">
                <a:moveTo>
                  <a:pt x="74856" y="0"/>
                </a:moveTo>
                <a:lnTo>
                  <a:pt x="374273" y="0"/>
                </a:lnTo>
                <a:cubicBezTo>
                  <a:pt x="415615" y="0"/>
                  <a:pt x="449130" y="33514"/>
                  <a:pt x="449130" y="74856"/>
                </a:cubicBezTo>
                <a:lnTo>
                  <a:pt x="449130" y="374273"/>
                </a:lnTo>
                <a:cubicBezTo>
                  <a:pt x="449130" y="415615"/>
                  <a:pt x="415615" y="449130"/>
                  <a:pt x="374273" y="449130"/>
                </a:cubicBezTo>
                <a:lnTo>
                  <a:pt x="74856" y="449130"/>
                </a:lnTo>
                <a:cubicBezTo>
                  <a:pt x="33514" y="449130"/>
                  <a:pt x="0" y="415615"/>
                  <a:pt x="0" y="374273"/>
                </a:cubicBezTo>
                <a:lnTo>
                  <a:pt x="0" y="74856"/>
                </a:lnTo>
                <a:cubicBezTo>
                  <a:pt x="0" y="33542"/>
                  <a:pt x="33542" y="0"/>
                  <a:pt x="74856" y="0"/>
                </a:cubicBezTo>
                <a:close/>
              </a:path>
            </a:pathLst>
          </a:custGeom>
          <a:solidFill>
            <a:srgbClr val="F6AD55">
              <a:alpha val="30196"/>
            </a:srgbClr>
          </a:solidFill>
          <a:ln/>
        </p:spPr>
      </p:sp>
      <p:sp>
        <p:nvSpPr>
          <p:cNvPr id="26" name="Shape 23"/>
          <p:cNvSpPr/>
          <p:nvPr/>
        </p:nvSpPr>
        <p:spPr>
          <a:xfrm>
            <a:off x="9423536" y="3858772"/>
            <a:ext cx="187137" cy="187137"/>
          </a:xfrm>
          <a:custGeom>
            <a:avLst/>
            <a:gdLst/>
            <a:ahLst/>
            <a:cxnLst/>
            <a:rect l="l" t="t" r="r" b="b"/>
            <a:pathLst>
              <a:path w="187137" h="187137">
                <a:moveTo>
                  <a:pt x="88086" y="31835"/>
                </a:moveTo>
                <a:lnTo>
                  <a:pt x="93569" y="39401"/>
                </a:lnTo>
                <a:lnTo>
                  <a:pt x="99051" y="31835"/>
                </a:lnTo>
                <a:cubicBezTo>
                  <a:pt x="108189" y="19189"/>
                  <a:pt x="122882" y="11696"/>
                  <a:pt x="138489" y="11696"/>
                </a:cubicBezTo>
                <a:cubicBezTo>
                  <a:pt x="165353" y="11696"/>
                  <a:pt x="187137" y="33480"/>
                  <a:pt x="187137" y="60344"/>
                </a:cubicBezTo>
                <a:lnTo>
                  <a:pt x="187137" y="61295"/>
                </a:lnTo>
                <a:cubicBezTo>
                  <a:pt x="187137" y="102304"/>
                  <a:pt x="136004" y="149929"/>
                  <a:pt x="109322" y="170288"/>
                </a:cubicBezTo>
                <a:cubicBezTo>
                  <a:pt x="104790" y="173723"/>
                  <a:pt x="99234" y="175441"/>
                  <a:pt x="93569" y="175441"/>
                </a:cubicBezTo>
                <a:cubicBezTo>
                  <a:pt x="87903" y="175441"/>
                  <a:pt x="82311" y="173760"/>
                  <a:pt x="77816" y="170288"/>
                </a:cubicBezTo>
                <a:cubicBezTo>
                  <a:pt x="51134" y="149929"/>
                  <a:pt x="0" y="102304"/>
                  <a:pt x="0" y="61295"/>
                </a:cubicBezTo>
                <a:lnTo>
                  <a:pt x="0" y="60344"/>
                </a:lnTo>
                <a:cubicBezTo>
                  <a:pt x="0" y="33480"/>
                  <a:pt x="21784" y="11696"/>
                  <a:pt x="48648" y="11696"/>
                </a:cubicBezTo>
                <a:cubicBezTo>
                  <a:pt x="64255" y="11696"/>
                  <a:pt x="78949" y="19189"/>
                  <a:pt x="88086" y="31835"/>
                </a:cubicBez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27" name="Text 24"/>
          <p:cNvSpPr/>
          <p:nvPr/>
        </p:nvSpPr>
        <p:spPr>
          <a:xfrm>
            <a:off x="9292540" y="4289188"/>
            <a:ext cx="2414072" cy="261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26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Personality-Driven</a:t>
            </a:r>
            <a:endParaRPr lang="en-US" sz="1600" dirty="0"/>
          </a:p>
        </p:txBody>
      </p:sp>
      <p:sp>
        <p:nvSpPr>
          <p:cNvPr id="28" name="Text 25"/>
          <p:cNvSpPr/>
          <p:nvPr/>
        </p:nvSpPr>
        <p:spPr>
          <a:xfrm>
            <a:off x="9292540" y="4626035"/>
            <a:ext cx="2404715" cy="224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9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that feels alive, not robotic</a:t>
            </a:r>
            <a:endParaRPr lang="en-US" sz="1600" dirty="0"/>
          </a:p>
        </p:txBody>
      </p:sp>
      <p:sp>
        <p:nvSpPr>
          <p:cNvPr id="29" name="Shape 26"/>
          <p:cNvSpPr/>
          <p:nvPr/>
        </p:nvSpPr>
        <p:spPr>
          <a:xfrm>
            <a:off x="378017" y="5572948"/>
            <a:ext cx="5602893" cy="905745"/>
          </a:xfrm>
          <a:custGeom>
            <a:avLst/>
            <a:gdLst/>
            <a:ahLst/>
            <a:cxnLst/>
            <a:rect l="l" t="t" r="r" b="b"/>
            <a:pathLst>
              <a:path w="5602893" h="905745">
                <a:moveTo>
                  <a:pt x="112285" y="0"/>
                </a:moveTo>
                <a:lnTo>
                  <a:pt x="5490608" y="0"/>
                </a:lnTo>
                <a:cubicBezTo>
                  <a:pt x="5552621" y="0"/>
                  <a:pt x="5602893" y="50272"/>
                  <a:pt x="5602893" y="112285"/>
                </a:cubicBezTo>
                <a:lnTo>
                  <a:pt x="5602893" y="793460"/>
                </a:lnTo>
                <a:cubicBezTo>
                  <a:pt x="5602893" y="855473"/>
                  <a:pt x="5552621" y="905745"/>
                  <a:pt x="5490608" y="905745"/>
                </a:cubicBezTo>
                <a:lnTo>
                  <a:pt x="112285" y="905745"/>
                </a:lnTo>
                <a:cubicBezTo>
                  <a:pt x="50272" y="905745"/>
                  <a:pt x="0" y="855473"/>
                  <a:pt x="0" y="793460"/>
                </a:cubicBezTo>
                <a:lnTo>
                  <a:pt x="0" y="112285"/>
                </a:lnTo>
                <a:cubicBezTo>
                  <a:pt x="0" y="50272"/>
                  <a:pt x="50272" y="0"/>
                  <a:pt x="112285" y="0"/>
                </a:cubicBezTo>
                <a:close/>
              </a:path>
            </a:pathLst>
          </a:custGeom>
          <a:gradFill flip="none" rotWithShape="1">
            <a:gsLst>
              <a:gs pos="0">
                <a:srgbClr val="3DCC91">
                  <a:alpha val="20000"/>
                </a:srgbClr>
              </a:gs>
              <a:gs pos="100000">
                <a:srgbClr val="3DCC91">
                  <a:alpha val="10000"/>
                </a:srgbClr>
              </a:gs>
            </a:gsLst>
            <a:lin ang="0" scaled="1"/>
          </a:gradFill>
          <a:ln w="10160">
            <a:solidFill>
              <a:srgbClr val="3DCC91">
                <a:alpha val="40000"/>
              </a:srgbClr>
            </a:solidFill>
            <a:prstDash val="solid"/>
          </a:ln>
        </p:spPr>
      </p:sp>
      <p:sp>
        <p:nvSpPr>
          <p:cNvPr id="30" name="Shape 27"/>
          <p:cNvSpPr/>
          <p:nvPr/>
        </p:nvSpPr>
        <p:spPr>
          <a:xfrm>
            <a:off x="596968" y="5913541"/>
            <a:ext cx="224565" cy="224565"/>
          </a:xfrm>
          <a:custGeom>
            <a:avLst/>
            <a:gdLst/>
            <a:ahLst/>
            <a:cxnLst/>
            <a:rect l="l" t="t" r="r" b="b"/>
            <a:pathLst>
              <a:path w="224565" h="224565">
                <a:moveTo>
                  <a:pt x="127370" y="8684"/>
                </a:moveTo>
                <a:cubicBezTo>
                  <a:pt x="129563" y="3421"/>
                  <a:pt x="134695" y="0"/>
                  <a:pt x="140353" y="0"/>
                </a:cubicBezTo>
                <a:lnTo>
                  <a:pt x="210530" y="0"/>
                </a:lnTo>
                <a:cubicBezTo>
                  <a:pt x="218293" y="0"/>
                  <a:pt x="224565" y="6272"/>
                  <a:pt x="224565" y="14035"/>
                </a:cubicBezTo>
                <a:lnTo>
                  <a:pt x="224565" y="84212"/>
                </a:lnTo>
                <a:cubicBezTo>
                  <a:pt x="224565" y="89870"/>
                  <a:pt x="221144" y="95001"/>
                  <a:pt x="215881" y="97194"/>
                </a:cubicBezTo>
                <a:cubicBezTo>
                  <a:pt x="210617" y="99387"/>
                  <a:pt x="204608" y="98159"/>
                  <a:pt x="200573" y="94168"/>
                </a:cubicBezTo>
                <a:lnTo>
                  <a:pt x="175441" y="68992"/>
                </a:lnTo>
                <a:lnTo>
                  <a:pt x="108160" y="136230"/>
                </a:lnTo>
                <a:cubicBezTo>
                  <a:pt x="102677" y="141713"/>
                  <a:pt x="93773" y="141713"/>
                  <a:pt x="88291" y="136230"/>
                </a:cubicBezTo>
                <a:cubicBezTo>
                  <a:pt x="82808" y="130748"/>
                  <a:pt x="82808" y="121844"/>
                  <a:pt x="88291" y="116361"/>
                </a:cubicBezTo>
                <a:lnTo>
                  <a:pt x="155573" y="49124"/>
                </a:lnTo>
                <a:lnTo>
                  <a:pt x="130441" y="23948"/>
                </a:lnTo>
                <a:cubicBezTo>
                  <a:pt x="126405" y="19913"/>
                  <a:pt x="125221" y="13904"/>
                  <a:pt x="127414" y="8640"/>
                </a:cubicBezTo>
                <a:close/>
                <a:moveTo>
                  <a:pt x="0" y="77194"/>
                </a:moveTo>
                <a:cubicBezTo>
                  <a:pt x="0" y="57808"/>
                  <a:pt x="15702" y="42106"/>
                  <a:pt x="35088" y="42106"/>
                </a:cubicBezTo>
                <a:lnTo>
                  <a:pt x="70177" y="42106"/>
                </a:lnTo>
                <a:cubicBezTo>
                  <a:pt x="77940" y="42106"/>
                  <a:pt x="84212" y="48378"/>
                  <a:pt x="84212" y="56141"/>
                </a:cubicBezTo>
                <a:cubicBezTo>
                  <a:pt x="84212" y="63904"/>
                  <a:pt x="77940" y="70177"/>
                  <a:pt x="70177" y="70177"/>
                </a:cubicBezTo>
                <a:lnTo>
                  <a:pt x="35088" y="70177"/>
                </a:lnTo>
                <a:cubicBezTo>
                  <a:pt x="31229" y="70177"/>
                  <a:pt x="28071" y="73334"/>
                  <a:pt x="28071" y="77194"/>
                </a:cubicBezTo>
                <a:lnTo>
                  <a:pt x="28071" y="189477"/>
                </a:lnTo>
                <a:cubicBezTo>
                  <a:pt x="28071" y="193336"/>
                  <a:pt x="31229" y="196494"/>
                  <a:pt x="35088" y="196494"/>
                </a:cubicBezTo>
                <a:lnTo>
                  <a:pt x="147371" y="196494"/>
                </a:lnTo>
                <a:cubicBezTo>
                  <a:pt x="151230" y="196494"/>
                  <a:pt x="154388" y="193336"/>
                  <a:pt x="154388" y="189477"/>
                </a:cubicBezTo>
                <a:lnTo>
                  <a:pt x="154388" y="154388"/>
                </a:lnTo>
                <a:cubicBezTo>
                  <a:pt x="154388" y="146625"/>
                  <a:pt x="160660" y="140353"/>
                  <a:pt x="168424" y="140353"/>
                </a:cubicBezTo>
                <a:cubicBezTo>
                  <a:pt x="176187" y="140353"/>
                  <a:pt x="182459" y="146625"/>
                  <a:pt x="182459" y="154388"/>
                </a:cubicBezTo>
                <a:lnTo>
                  <a:pt x="182459" y="189477"/>
                </a:lnTo>
                <a:cubicBezTo>
                  <a:pt x="182459" y="208863"/>
                  <a:pt x="166757" y="224565"/>
                  <a:pt x="147371" y="224565"/>
                </a:cubicBezTo>
                <a:lnTo>
                  <a:pt x="35088" y="224565"/>
                </a:lnTo>
                <a:cubicBezTo>
                  <a:pt x="15702" y="224565"/>
                  <a:pt x="0" y="208863"/>
                  <a:pt x="0" y="189477"/>
                </a:cubicBezTo>
                <a:lnTo>
                  <a:pt x="0" y="77194"/>
                </a:ln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31" name="Text 28"/>
          <p:cNvSpPr/>
          <p:nvPr/>
        </p:nvSpPr>
        <p:spPr>
          <a:xfrm>
            <a:off x="999314" y="5763831"/>
            <a:ext cx="2423429" cy="224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9" dirty="0">
                <a:solidFill>
                  <a:srgbClr val="E2E8F0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Live Demo</a:t>
            </a:r>
            <a:endParaRPr lang="en-US" sz="1600" dirty="0"/>
          </a:p>
        </p:txBody>
      </p:sp>
      <p:sp>
        <p:nvSpPr>
          <p:cNvPr id="32" name="Text 29"/>
          <p:cNvSpPr/>
          <p:nvPr/>
        </p:nvSpPr>
        <p:spPr>
          <a:xfrm>
            <a:off x="999313" y="6025823"/>
            <a:ext cx="4173321" cy="261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26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https://ai-desktop-companion-glitch.vercel.app</a:t>
            </a:r>
            <a:endParaRPr lang="en-US" sz="1600" dirty="0"/>
          </a:p>
        </p:txBody>
      </p:sp>
      <p:sp>
        <p:nvSpPr>
          <p:cNvPr id="33" name="Shape 30"/>
          <p:cNvSpPr/>
          <p:nvPr/>
        </p:nvSpPr>
        <p:spPr>
          <a:xfrm>
            <a:off x="6212493" y="5572948"/>
            <a:ext cx="5602893" cy="905745"/>
          </a:xfrm>
          <a:custGeom>
            <a:avLst/>
            <a:gdLst/>
            <a:ahLst/>
            <a:cxnLst/>
            <a:rect l="l" t="t" r="r" b="b"/>
            <a:pathLst>
              <a:path w="5602893" h="905745">
                <a:moveTo>
                  <a:pt x="112285" y="0"/>
                </a:moveTo>
                <a:lnTo>
                  <a:pt x="5490608" y="0"/>
                </a:lnTo>
                <a:cubicBezTo>
                  <a:pt x="5552621" y="0"/>
                  <a:pt x="5602893" y="50272"/>
                  <a:pt x="5602893" y="112285"/>
                </a:cubicBezTo>
                <a:lnTo>
                  <a:pt x="5602893" y="793460"/>
                </a:lnTo>
                <a:cubicBezTo>
                  <a:pt x="5602893" y="855473"/>
                  <a:pt x="5552621" y="905745"/>
                  <a:pt x="5490608" y="905745"/>
                </a:cubicBezTo>
                <a:lnTo>
                  <a:pt x="112285" y="905745"/>
                </a:lnTo>
                <a:cubicBezTo>
                  <a:pt x="50272" y="905745"/>
                  <a:pt x="0" y="855473"/>
                  <a:pt x="0" y="793460"/>
                </a:cubicBezTo>
                <a:lnTo>
                  <a:pt x="0" y="112285"/>
                </a:lnTo>
                <a:cubicBezTo>
                  <a:pt x="0" y="50272"/>
                  <a:pt x="50272" y="0"/>
                  <a:pt x="112285" y="0"/>
                </a:cubicBezTo>
                <a:close/>
              </a:path>
            </a:pathLst>
          </a:custGeom>
          <a:gradFill flip="none" rotWithShape="1">
            <a:gsLst>
              <a:gs pos="0">
                <a:srgbClr val="F6AD55">
                  <a:alpha val="20000"/>
                </a:srgbClr>
              </a:gs>
              <a:gs pos="100000">
                <a:srgbClr val="F6AD55">
                  <a:alpha val="10000"/>
                </a:srgbClr>
              </a:gs>
            </a:gsLst>
            <a:lin ang="0" scaled="1"/>
          </a:gradFill>
          <a:ln w="10160">
            <a:solidFill>
              <a:srgbClr val="F6AD55">
                <a:alpha val="40000"/>
              </a:srgbClr>
            </a:solidFill>
            <a:prstDash val="solid"/>
          </a:ln>
        </p:spPr>
      </p:sp>
      <p:sp>
        <p:nvSpPr>
          <p:cNvPr id="34" name="Shape 31"/>
          <p:cNvSpPr/>
          <p:nvPr/>
        </p:nvSpPr>
        <p:spPr>
          <a:xfrm>
            <a:off x="6431444" y="5913541"/>
            <a:ext cx="224565" cy="224565"/>
          </a:xfrm>
          <a:custGeom>
            <a:avLst/>
            <a:gdLst/>
            <a:ahLst/>
            <a:cxnLst/>
            <a:rect l="l" t="t" r="r" b="b"/>
            <a:pathLst>
              <a:path w="224565" h="224565">
                <a:moveTo>
                  <a:pt x="76273" y="174301"/>
                </a:moveTo>
                <a:cubicBezTo>
                  <a:pt x="76273" y="175178"/>
                  <a:pt x="75264" y="175880"/>
                  <a:pt x="73992" y="175880"/>
                </a:cubicBezTo>
                <a:cubicBezTo>
                  <a:pt x="72545" y="176011"/>
                  <a:pt x="71536" y="175310"/>
                  <a:pt x="71536" y="174301"/>
                </a:cubicBezTo>
                <a:cubicBezTo>
                  <a:pt x="71536" y="173424"/>
                  <a:pt x="72545" y="172722"/>
                  <a:pt x="73817" y="172722"/>
                </a:cubicBezTo>
                <a:cubicBezTo>
                  <a:pt x="75133" y="172590"/>
                  <a:pt x="76273" y="173292"/>
                  <a:pt x="76273" y="174301"/>
                </a:cubicBezTo>
                <a:close/>
                <a:moveTo>
                  <a:pt x="62633" y="172327"/>
                </a:moveTo>
                <a:cubicBezTo>
                  <a:pt x="62326" y="173204"/>
                  <a:pt x="63203" y="174213"/>
                  <a:pt x="64519" y="174476"/>
                </a:cubicBezTo>
                <a:cubicBezTo>
                  <a:pt x="65659" y="174915"/>
                  <a:pt x="66975" y="174476"/>
                  <a:pt x="67238" y="173599"/>
                </a:cubicBezTo>
                <a:cubicBezTo>
                  <a:pt x="67501" y="172722"/>
                  <a:pt x="66668" y="171713"/>
                  <a:pt x="65352" y="171318"/>
                </a:cubicBezTo>
                <a:cubicBezTo>
                  <a:pt x="64212" y="171011"/>
                  <a:pt x="62940" y="171450"/>
                  <a:pt x="62633" y="172327"/>
                </a:cubicBezTo>
                <a:close/>
                <a:moveTo>
                  <a:pt x="82019" y="171582"/>
                </a:moveTo>
                <a:cubicBezTo>
                  <a:pt x="80747" y="171889"/>
                  <a:pt x="79870" y="172722"/>
                  <a:pt x="80001" y="173731"/>
                </a:cubicBezTo>
                <a:cubicBezTo>
                  <a:pt x="80133" y="174608"/>
                  <a:pt x="81273" y="175178"/>
                  <a:pt x="82589" y="174871"/>
                </a:cubicBezTo>
                <a:cubicBezTo>
                  <a:pt x="83861" y="174564"/>
                  <a:pt x="84738" y="173731"/>
                  <a:pt x="84607" y="172854"/>
                </a:cubicBezTo>
                <a:cubicBezTo>
                  <a:pt x="84475" y="172020"/>
                  <a:pt x="83291" y="171450"/>
                  <a:pt x="82019" y="171582"/>
                </a:cubicBezTo>
                <a:close/>
                <a:moveTo>
                  <a:pt x="110879" y="3509"/>
                </a:moveTo>
                <a:cubicBezTo>
                  <a:pt x="50045" y="3509"/>
                  <a:pt x="3509" y="49694"/>
                  <a:pt x="3509" y="110528"/>
                </a:cubicBezTo>
                <a:cubicBezTo>
                  <a:pt x="3509" y="159169"/>
                  <a:pt x="34123" y="200793"/>
                  <a:pt x="77852" y="215442"/>
                </a:cubicBezTo>
                <a:cubicBezTo>
                  <a:pt x="83466" y="216451"/>
                  <a:pt x="85440" y="212986"/>
                  <a:pt x="85440" y="210135"/>
                </a:cubicBezTo>
                <a:cubicBezTo>
                  <a:pt x="85440" y="207415"/>
                  <a:pt x="85308" y="192415"/>
                  <a:pt x="85308" y="183205"/>
                </a:cubicBezTo>
                <a:cubicBezTo>
                  <a:pt x="85308" y="183205"/>
                  <a:pt x="54606" y="189784"/>
                  <a:pt x="48159" y="170134"/>
                </a:cubicBezTo>
                <a:cubicBezTo>
                  <a:pt x="48159" y="170134"/>
                  <a:pt x="43159" y="157371"/>
                  <a:pt x="35965" y="154081"/>
                </a:cubicBezTo>
                <a:cubicBezTo>
                  <a:pt x="35965" y="154081"/>
                  <a:pt x="25921" y="147195"/>
                  <a:pt x="36667" y="147327"/>
                </a:cubicBezTo>
                <a:cubicBezTo>
                  <a:pt x="36667" y="147327"/>
                  <a:pt x="47588" y="148204"/>
                  <a:pt x="53597" y="158643"/>
                </a:cubicBezTo>
                <a:cubicBezTo>
                  <a:pt x="63203" y="175573"/>
                  <a:pt x="79299" y="170704"/>
                  <a:pt x="85571" y="167810"/>
                </a:cubicBezTo>
                <a:cubicBezTo>
                  <a:pt x="86580" y="160792"/>
                  <a:pt x="89431" y="155923"/>
                  <a:pt x="92589" y="153029"/>
                </a:cubicBezTo>
                <a:cubicBezTo>
                  <a:pt x="68071" y="150309"/>
                  <a:pt x="43334" y="146757"/>
                  <a:pt x="43334" y="104563"/>
                </a:cubicBezTo>
                <a:cubicBezTo>
                  <a:pt x="43334" y="92501"/>
                  <a:pt x="46667" y="86449"/>
                  <a:pt x="53685" y="78729"/>
                </a:cubicBezTo>
                <a:cubicBezTo>
                  <a:pt x="52545" y="75878"/>
                  <a:pt x="48817" y="64124"/>
                  <a:pt x="54825" y="48948"/>
                </a:cubicBezTo>
                <a:cubicBezTo>
                  <a:pt x="63992" y="46097"/>
                  <a:pt x="85089" y="60790"/>
                  <a:pt x="85089" y="60790"/>
                </a:cubicBezTo>
                <a:cubicBezTo>
                  <a:pt x="93861" y="58334"/>
                  <a:pt x="103291" y="57062"/>
                  <a:pt x="112633" y="57062"/>
                </a:cubicBezTo>
                <a:cubicBezTo>
                  <a:pt x="121976" y="57062"/>
                  <a:pt x="131406" y="58334"/>
                  <a:pt x="140178" y="60790"/>
                </a:cubicBezTo>
                <a:cubicBezTo>
                  <a:pt x="140178" y="60790"/>
                  <a:pt x="161274" y="46053"/>
                  <a:pt x="170441" y="48948"/>
                </a:cubicBezTo>
                <a:cubicBezTo>
                  <a:pt x="176450" y="64168"/>
                  <a:pt x="172722" y="75878"/>
                  <a:pt x="171582" y="78729"/>
                </a:cubicBezTo>
                <a:cubicBezTo>
                  <a:pt x="178599" y="86493"/>
                  <a:pt x="182898" y="92545"/>
                  <a:pt x="182898" y="104563"/>
                </a:cubicBezTo>
                <a:cubicBezTo>
                  <a:pt x="182898" y="146888"/>
                  <a:pt x="157064" y="150265"/>
                  <a:pt x="132546" y="153029"/>
                </a:cubicBezTo>
                <a:cubicBezTo>
                  <a:pt x="136581" y="156494"/>
                  <a:pt x="140002" y="163073"/>
                  <a:pt x="140002" y="173380"/>
                </a:cubicBezTo>
                <a:cubicBezTo>
                  <a:pt x="140002" y="188161"/>
                  <a:pt x="139871" y="206451"/>
                  <a:pt x="139871" y="210047"/>
                </a:cubicBezTo>
                <a:cubicBezTo>
                  <a:pt x="139871" y="212898"/>
                  <a:pt x="141888" y="216363"/>
                  <a:pt x="147458" y="215354"/>
                </a:cubicBezTo>
                <a:cubicBezTo>
                  <a:pt x="191319" y="200793"/>
                  <a:pt x="221056" y="159169"/>
                  <a:pt x="221056" y="110528"/>
                </a:cubicBezTo>
                <a:cubicBezTo>
                  <a:pt x="221056" y="49694"/>
                  <a:pt x="171713" y="3509"/>
                  <a:pt x="110879" y="3509"/>
                </a:cubicBezTo>
                <a:close/>
                <a:moveTo>
                  <a:pt x="46141" y="154783"/>
                </a:moveTo>
                <a:cubicBezTo>
                  <a:pt x="45571" y="155222"/>
                  <a:pt x="45702" y="156230"/>
                  <a:pt x="46448" y="157064"/>
                </a:cubicBezTo>
                <a:cubicBezTo>
                  <a:pt x="47150" y="157766"/>
                  <a:pt x="48159" y="158073"/>
                  <a:pt x="48729" y="157502"/>
                </a:cubicBezTo>
                <a:cubicBezTo>
                  <a:pt x="49299" y="157064"/>
                  <a:pt x="49167" y="156055"/>
                  <a:pt x="48422" y="155222"/>
                </a:cubicBezTo>
                <a:cubicBezTo>
                  <a:pt x="47720" y="154520"/>
                  <a:pt x="46711" y="154213"/>
                  <a:pt x="46141" y="154783"/>
                </a:cubicBezTo>
                <a:close/>
                <a:moveTo>
                  <a:pt x="41404" y="151230"/>
                </a:moveTo>
                <a:cubicBezTo>
                  <a:pt x="41097" y="151801"/>
                  <a:pt x="41536" y="152502"/>
                  <a:pt x="42413" y="152941"/>
                </a:cubicBezTo>
                <a:cubicBezTo>
                  <a:pt x="43115" y="153380"/>
                  <a:pt x="43992" y="153248"/>
                  <a:pt x="44299" y="152634"/>
                </a:cubicBezTo>
                <a:cubicBezTo>
                  <a:pt x="44606" y="152064"/>
                  <a:pt x="44167" y="151362"/>
                  <a:pt x="43290" y="150923"/>
                </a:cubicBezTo>
                <a:cubicBezTo>
                  <a:pt x="42413" y="150660"/>
                  <a:pt x="41711" y="150792"/>
                  <a:pt x="41404" y="151230"/>
                </a:cubicBezTo>
                <a:close/>
                <a:moveTo>
                  <a:pt x="55615" y="166845"/>
                </a:moveTo>
                <a:cubicBezTo>
                  <a:pt x="54913" y="167415"/>
                  <a:pt x="55176" y="168731"/>
                  <a:pt x="56185" y="169564"/>
                </a:cubicBezTo>
                <a:cubicBezTo>
                  <a:pt x="57194" y="170573"/>
                  <a:pt x="58466" y="170704"/>
                  <a:pt x="59036" y="170003"/>
                </a:cubicBezTo>
                <a:cubicBezTo>
                  <a:pt x="59606" y="169432"/>
                  <a:pt x="59343" y="168117"/>
                  <a:pt x="58466" y="167283"/>
                </a:cubicBezTo>
                <a:cubicBezTo>
                  <a:pt x="57501" y="166274"/>
                  <a:pt x="56185" y="166143"/>
                  <a:pt x="55615" y="166845"/>
                </a:cubicBezTo>
                <a:close/>
                <a:moveTo>
                  <a:pt x="50615" y="160397"/>
                </a:moveTo>
                <a:cubicBezTo>
                  <a:pt x="49913" y="160836"/>
                  <a:pt x="49913" y="161976"/>
                  <a:pt x="50615" y="162985"/>
                </a:cubicBezTo>
                <a:cubicBezTo>
                  <a:pt x="51317" y="163994"/>
                  <a:pt x="52501" y="164432"/>
                  <a:pt x="53071" y="163994"/>
                </a:cubicBezTo>
                <a:cubicBezTo>
                  <a:pt x="53773" y="163424"/>
                  <a:pt x="53773" y="162283"/>
                  <a:pt x="53071" y="161274"/>
                </a:cubicBezTo>
                <a:cubicBezTo>
                  <a:pt x="52457" y="160266"/>
                  <a:pt x="51317" y="159827"/>
                  <a:pt x="50615" y="160397"/>
                </a:cubicBez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35" name="Text 32"/>
          <p:cNvSpPr/>
          <p:nvPr/>
        </p:nvSpPr>
        <p:spPr>
          <a:xfrm>
            <a:off x="6833789" y="5763831"/>
            <a:ext cx="2853845" cy="224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9" dirty="0">
                <a:solidFill>
                  <a:srgbClr val="E2E8F0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Open Source</a:t>
            </a:r>
            <a:endParaRPr lang="en-US" sz="1600" dirty="0"/>
          </a:p>
        </p:txBody>
      </p:sp>
      <p:sp>
        <p:nvSpPr>
          <p:cNvPr id="36" name="Text 33"/>
          <p:cNvSpPr/>
          <p:nvPr/>
        </p:nvSpPr>
        <p:spPr>
          <a:xfrm>
            <a:off x="6833789" y="6025822"/>
            <a:ext cx="4228658" cy="2694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26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https://github.com/KirthanNB/AI-Companion</a:t>
            </a:r>
            <a:endParaRPr lang="en-US" sz="1600" dirty="0"/>
          </a:p>
        </p:txBody>
      </p:sp>
      <p:sp>
        <p:nvSpPr>
          <p:cNvPr id="37" name="Text 34"/>
          <p:cNvSpPr/>
          <p:nvPr/>
        </p:nvSpPr>
        <p:spPr>
          <a:xfrm>
            <a:off x="336847" y="6482437"/>
            <a:ext cx="11518305" cy="224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79" dirty="0">
                <a:solidFill>
                  <a:srgbClr val="E2E8F0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Built for developers who dream of </a:t>
            </a:r>
            <a:r>
              <a:rPr lang="en-US" sz="1179" b="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JARVIS</a:t>
            </a:r>
            <a:endParaRPr lang="en-US" sz="16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F4C89D8-F276-5EA4-C744-575EDD1E2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9703" y="177952"/>
            <a:ext cx="1985487" cy="2413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A1D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6AD55">
              <a:alpha val="20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488156" y="4857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0"/>
                </a:moveTo>
                <a:cubicBezTo>
                  <a:pt x="90647" y="0"/>
                  <a:pt x="95168" y="2712"/>
                  <a:pt x="97512" y="7032"/>
                </a:cubicBezTo>
                <a:lnTo>
                  <a:pt x="169843" y="140977"/>
                </a:lnTo>
                <a:cubicBezTo>
                  <a:pt x="172086" y="145130"/>
                  <a:pt x="171986" y="150153"/>
                  <a:pt x="169575" y="154205"/>
                </a:cubicBezTo>
                <a:cubicBezTo>
                  <a:pt x="167164" y="158256"/>
                  <a:pt x="162777" y="160734"/>
                  <a:pt x="158055" y="160734"/>
                </a:cubicBezTo>
                <a:lnTo>
                  <a:pt x="13395" y="160734"/>
                </a:lnTo>
                <a:cubicBezTo>
                  <a:pt x="8673" y="160734"/>
                  <a:pt x="4320" y="158256"/>
                  <a:pt x="1875" y="154205"/>
                </a:cubicBezTo>
                <a:cubicBezTo>
                  <a:pt x="-569" y="150153"/>
                  <a:pt x="-636" y="145130"/>
                  <a:pt x="1607" y="140977"/>
                </a:cubicBezTo>
                <a:lnTo>
                  <a:pt x="73938" y="7032"/>
                </a:lnTo>
                <a:cubicBezTo>
                  <a:pt x="76282" y="2712"/>
                  <a:pt x="80803" y="0"/>
                  <a:pt x="85725" y="0"/>
                </a:cubicBezTo>
                <a:close/>
                <a:moveTo>
                  <a:pt x="85725" y="56257"/>
                </a:moveTo>
                <a:cubicBezTo>
                  <a:pt x="81271" y="56257"/>
                  <a:pt x="77688" y="59840"/>
                  <a:pt x="77688" y="64294"/>
                </a:cubicBezTo>
                <a:lnTo>
                  <a:pt x="77688" y="101798"/>
                </a:lnTo>
                <a:cubicBezTo>
                  <a:pt x="77688" y="106252"/>
                  <a:pt x="81271" y="109835"/>
                  <a:pt x="85725" y="109835"/>
                </a:cubicBezTo>
                <a:cubicBezTo>
                  <a:pt x="90179" y="109835"/>
                  <a:pt x="93762" y="106252"/>
                  <a:pt x="93762" y="101798"/>
                </a:cubicBezTo>
                <a:lnTo>
                  <a:pt x="93762" y="64294"/>
                </a:lnTo>
                <a:cubicBezTo>
                  <a:pt x="93762" y="59840"/>
                  <a:pt x="90179" y="56257"/>
                  <a:pt x="85725" y="56257"/>
                </a:cubicBezTo>
                <a:close/>
                <a:moveTo>
                  <a:pt x="94666" y="128588"/>
                </a:moveTo>
                <a:cubicBezTo>
                  <a:pt x="94869" y="125269"/>
                  <a:pt x="93214" y="122111"/>
                  <a:pt x="90369" y="120390"/>
                </a:cubicBezTo>
                <a:cubicBezTo>
                  <a:pt x="87524" y="118670"/>
                  <a:pt x="83959" y="118670"/>
                  <a:pt x="81114" y="120390"/>
                </a:cubicBezTo>
                <a:cubicBezTo>
                  <a:pt x="78269" y="122111"/>
                  <a:pt x="76614" y="125269"/>
                  <a:pt x="76818" y="128587"/>
                </a:cubicBezTo>
                <a:cubicBezTo>
                  <a:pt x="76614" y="131906"/>
                  <a:pt x="78269" y="135064"/>
                  <a:pt x="81114" y="136785"/>
                </a:cubicBezTo>
                <a:cubicBezTo>
                  <a:pt x="83959" y="138505"/>
                  <a:pt x="87524" y="138505"/>
                  <a:pt x="90369" y="136785"/>
                </a:cubicBezTo>
                <a:cubicBezTo>
                  <a:pt x="93214" y="135064"/>
                  <a:pt x="94869" y="131906"/>
                  <a:pt x="94666" y="128588"/>
                </a:cubicBez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4" name="Text 2"/>
          <p:cNvSpPr/>
          <p:nvPr/>
        </p:nvSpPr>
        <p:spPr>
          <a:xfrm>
            <a:off x="876300" y="476250"/>
            <a:ext cx="11334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kern="0" spc="53" dirty="0">
                <a:solidFill>
                  <a:srgbClr val="F6AD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Challenge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876300"/>
            <a:ext cx="116586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AI Assistants Trapped in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Browser Tabs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400050" y="2616518"/>
            <a:ext cx="38100" cy="838200"/>
          </a:xfrm>
          <a:custGeom>
            <a:avLst/>
            <a:gdLst/>
            <a:ahLst/>
            <a:cxnLst/>
            <a:rect l="l" t="t" r="r" b="b"/>
            <a:pathLst>
              <a:path w="38100" h="838200">
                <a:moveTo>
                  <a:pt x="0" y="0"/>
                </a:moveTo>
                <a:lnTo>
                  <a:pt x="38100" y="0"/>
                </a:lnTo>
                <a:lnTo>
                  <a:pt x="381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7" name="Text 5"/>
          <p:cNvSpPr/>
          <p:nvPr/>
        </p:nvSpPr>
        <p:spPr>
          <a:xfrm>
            <a:off x="6066784" y="523030"/>
            <a:ext cx="4627661" cy="1634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Disconnected from Workflow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09600" y="2959418"/>
            <a:ext cx="64008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Traditional AI assistants exist in separate windows, requiring constant context switching and breaking creative flow.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400050" y="3683318"/>
            <a:ext cx="38100" cy="590550"/>
          </a:xfrm>
          <a:custGeom>
            <a:avLst/>
            <a:gdLst/>
            <a:ahLst/>
            <a:cxnLst/>
            <a:rect l="l" t="t" r="r" b="b"/>
            <a:pathLst>
              <a:path w="38100" h="590550">
                <a:moveTo>
                  <a:pt x="0" y="0"/>
                </a:moveTo>
                <a:lnTo>
                  <a:pt x="38100" y="0"/>
                </a:lnTo>
                <a:lnTo>
                  <a:pt x="38100" y="5905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10" name="Text 8"/>
          <p:cNvSpPr/>
          <p:nvPr/>
        </p:nvSpPr>
        <p:spPr>
          <a:xfrm>
            <a:off x="609600" y="3683318"/>
            <a:ext cx="6419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Passive, Not Active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09600" y="4026218"/>
            <a:ext cx="64008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Current solutions only respond to queries. They can't </a:t>
            </a:r>
            <a:r>
              <a:rPr lang="en-US" sz="1200" b="1" dirty="0">
                <a:solidFill>
                  <a:srgbClr val="F6AD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see your screen</a:t>
            </a: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or </a:t>
            </a:r>
            <a:r>
              <a:rPr lang="en-US" sz="1200" b="1" dirty="0">
                <a:solidFill>
                  <a:srgbClr val="F6AD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control your system</a:t>
            </a: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00050" y="4502468"/>
            <a:ext cx="38100" cy="838200"/>
          </a:xfrm>
          <a:custGeom>
            <a:avLst/>
            <a:gdLst/>
            <a:ahLst/>
            <a:cxnLst/>
            <a:rect l="l" t="t" r="r" b="b"/>
            <a:pathLst>
              <a:path w="38100" h="838200">
                <a:moveTo>
                  <a:pt x="0" y="0"/>
                </a:moveTo>
                <a:lnTo>
                  <a:pt x="38100" y="0"/>
                </a:lnTo>
                <a:lnTo>
                  <a:pt x="381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13" name="Text 11"/>
          <p:cNvSpPr/>
          <p:nvPr/>
        </p:nvSpPr>
        <p:spPr>
          <a:xfrm>
            <a:off x="609600" y="4502468"/>
            <a:ext cx="6419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Fragmented Experience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09600" y="4845368"/>
            <a:ext cx="64008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Voice, vision, and automation are separate tools. No unified companion that combines all modalities.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400050" y="5569268"/>
            <a:ext cx="38100" cy="590550"/>
          </a:xfrm>
          <a:custGeom>
            <a:avLst/>
            <a:gdLst/>
            <a:ahLst/>
            <a:cxnLst/>
            <a:rect l="l" t="t" r="r" b="b"/>
            <a:pathLst>
              <a:path w="38100" h="590550">
                <a:moveTo>
                  <a:pt x="0" y="0"/>
                </a:moveTo>
                <a:lnTo>
                  <a:pt x="38100" y="0"/>
                </a:lnTo>
                <a:lnTo>
                  <a:pt x="38100" y="5905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16" name="Text 14"/>
          <p:cNvSpPr/>
          <p:nvPr/>
        </p:nvSpPr>
        <p:spPr>
          <a:xfrm>
            <a:off x="609600" y="5569268"/>
            <a:ext cx="6419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Transactional, Not Relational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09600" y="5912168"/>
            <a:ext cx="64008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feels robotic and cold. Users dream of companions like </a:t>
            </a:r>
            <a:r>
              <a:rPr lang="en-US" sz="1200" b="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JARVIS</a:t>
            </a: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agents that feel alive.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7242810" y="2251710"/>
            <a:ext cx="4560570" cy="4274820"/>
          </a:xfrm>
          <a:custGeom>
            <a:avLst/>
            <a:gdLst/>
            <a:ahLst/>
            <a:cxnLst/>
            <a:rect l="l" t="t" r="r" b="b"/>
            <a:pathLst>
              <a:path w="4560570" h="4274820">
                <a:moveTo>
                  <a:pt x="152397" y="0"/>
                </a:moveTo>
                <a:lnTo>
                  <a:pt x="4408173" y="0"/>
                </a:lnTo>
                <a:cubicBezTo>
                  <a:pt x="4492339" y="0"/>
                  <a:pt x="4560570" y="68231"/>
                  <a:pt x="4560570" y="152397"/>
                </a:cubicBezTo>
                <a:lnTo>
                  <a:pt x="4560570" y="4122423"/>
                </a:lnTo>
                <a:cubicBezTo>
                  <a:pt x="4560570" y="4206589"/>
                  <a:pt x="4492339" y="4274820"/>
                  <a:pt x="4408173" y="4274820"/>
                </a:cubicBezTo>
                <a:lnTo>
                  <a:pt x="152397" y="4274820"/>
                </a:lnTo>
                <a:cubicBezTo>
                  <a:pt x="68231" y="4274820"/>
                  <a:pt x="0" y="4206589"/>
                  <a:pt x="0" y="4122423"/>
                </a:cubicBezTo>
                <a:lnTo>
                  <a:pt x="0" y="152397"/>
                </a:lnTo>
                <a:cubicBezTo>
                  <a:pt x="0" y="68287"/>
                  <a:pt x="68287" y="0"/>
                  <a:pt x="152397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9402366" y="2560320"/>
            <a:ext cx="250031" cy="285750"/>
          </a:xfrm>
          <a:custGeom>
            <a:avLst/>
            <a:gdLst/>
            <a:ahLst/>
            <a:cxnLst/>
            <a:rect l="l" t="t" r="r" b="b"/>
            <a:pathLst>
              <a:path w="250031" h="285750">
                <a:moveTo>
                  <a:pt x="0" y="120551"/>
                </a:moveTo>
                <a:cubicBezTo>
                  <a:pt x="0" y="83548"/>
                  <a:pt x="29970" y="53578"/>
                  <a:pt x="66973" y="53578"/>
                </a:cubicBezTo>
                <a:lnTo>
                  <a:pt x="71438" y="53578"/>
                </a:lnTo>
                <a:cubicBezTo>
                  <a:pt x="81316" y="53578"/>
                  <a:pt x="89297" y="61559"/>
                  <a:pt x="89297" y="71438"/>
                </a:cubicBezTo>
                <a:cubicBezTo>
                  <a:pt x="89297" y="81316"/>
                  <a:pt x="81316" y="89297"/>
                  <a:pt x="71438" y="89297"/>
                </a:cubicBezTo>
                <a:lnTo>
                  <a:pt x="66973" y="89297"/>
                </a:lnTo>
                <a:cubicBezTo>
                  <a:pt x="49727" y="89297"/>
                  <a:pt x="35719" y="103305"/>
                  <a:pt x="35719" y="120551"/>
                </a:cubicBezTo>
                <a:lnTo>
                  <a:pt x="35719" y="125016"/>
                </a:lnTo>
                <a:lnTo>
                  <a:pt x="71438" y="125016"/>
                </a:lnTo>
                <a:cubicBezTo>
                  <a:pt x="91139" y="125016"/>
                  <a:pt x="107156" y="141033"/>
                  <a:pt x="107156" y="160734"/>
                </a:cubicBezTo>
                <a:lnTo>
                  <a:pt x="107156" y="196453"/>
                </a:lnTo>
                <a:cubicBezTo>
                  <a:pt x="107156" y="216154"/>
                  <a:pt x="91139" y="232172"/>
                  <a:pt x="71438" y="232172"/>
                </a:cubicBezTo>
                <a:lnTo>
                  <a:pt x="35719" y="232172"/>
                </a:lnTo>
                <a:cubicBezTo>
                  <a:pt x="16018" y="232172"/>
                  <a:pt x="0" y="216154"/>
                  <a:pt x="0" y="196453"/>
                </a:cubicBezTo>
                <a:lnTo>
                  <a:pt x="0" y="120551"/>
                </a:lnTo>
                <a:close/>
                <a:moveTo>
                  <a:pt x="142875" y="120551"/>
                </a:moveTo>
                <a:cubicBezTo>
                  <a:pt x="142875" y="83548"/>
                  <a:pt x="172845" y="53578"/>
                  <a:pt x="209848" y="53578"/>
                </a:cubicBezTo>
                <a:lnTo>
                  <a:pt x="214313" y="53578"/>
                </a:lnTo>
                <a:cubicBezTo>
                  <a:pt x="224191" y="53578"/>
                  <a:pt x="232172" y="61559"/>
                  <a:pt x="232172" y="71438"/>
                </a:cubicBezTo>
                <a:cubicBezTo>
                  <a:pt x="232172" y="81316"/>
                  <a:pt x="224191" y="89297"/>
                  <a:pt x="214313" y="89297"/>
                </a:cubicBezTo>
                <a:lnTo>
                  <a:pt x="209848" y="89297"/>
                </a:lnTo>
                <a:cubicBezTo>
                  <a:pt x="192602" y="89297"/>
                  <a:pt x="178594" y="103305"/>
                  <a:pt x="178594" y="120551"/>
                </a:cubicBezTo>
                <a:lnTo>
                  <a:pt x="178594" y="125016"/>
                </a:lnTo>
                <a:lnTo>
                  <a:pt x="214313" y="125016"/>
                </a:lnTo>
                <a:cubicBezTo>
                  <a:pt x="234014" y="125016"/>
                  <a:pt x="250031" y="141033"/>
                  <a:pt x="250031" y="160734"/>
                </a:cubicBezTo>
                <a:lnTo>
                  <a:pt x="250031" y="196453"/>
                </a:lnTo>
                <a:cubicBezTo>
                  <a:pt x="250031" y="216154"/>
                  <a:pt x="234014" y="232172"/>
                  <a:pt x="214313" y="232172"/>
                </a:cubicBezTo>
                <a:lnTo>
                  <a:pt x="178594" y="232172"/>
                </a:lnTo>
                <a:cubicBezTo>
                  <a:pt x="158893" y="232172"/>
                  <a:pt x="142875" y="216154"/>
                  <a:pt x="142875" y="196453"/>
                </a:cubicBezTo>
                <a:lnTo>
                  <a:pt x="142875" y="120551"/>
                </a:ln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20" name="Text 18"/>
          <p:cNvSpPr/>
          <p:nvPr/>
        </p:nvSpPr>
        <p:spPr>
          <a:xfrm>
            <a:off x="7494270" y="2998470"/>
            <a:ext cx="4057650" cy="1114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"We grew up dreaming of companions that don't just listen, but </a:t>
            </a:r>
            <a:r>
              <a:rPr lang="en-US" sz="1800" dirty="0">
                <a:solidFill>
                  <a:srgbClr val="3DCC91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act</a:t>
            </a:r>
            <a:r>
              <a:rPr lang="en-US" sz="1800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."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7551420" y="4345305"/>
            <a:ext cx="3943350" cy="7620"/>
          </a:xfrm>
          <a:custGeom>
            <a:avLst/>
            <a:gdLst/>
            <a:ahLst/>
            <a:cxnLst/>
            <a:rect l="l" t="t" r="r" b="b"/>
            <a:pathLst>
              <a:path w="3943350" h="7620">
                <a:moveTo>
                  <a:pt x="0" y="0"/>
                </a:moveTo>
                <a:lnTo>
                  <a:pt x="3943350" y="0"/>
                </a:lnTo>
                <a:lnTo>
                  <a:pt x="3943350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4A5568">
              <a:alpha val="40000"/>
            </a:srgbClr>
          </a:solidFill>
          <a:ln/>
        </p:spPr>
      </p:sp>
      <p:sp>
        <p:nvSpPr>
          <p:cNvPr id="22" name="Text 20"/>
          <p:cNvSpPr/>
          <p:nvPr/>
        </p:nvSpPr>
        <p:spPr>
          <a:xfrm>
            <a:off x="7513320" y="4577715"/>
            <a:ext cx="4019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What users actually need: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7551420" y="4958715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114300" y="0"/>
                </a:lnTo>
                <a:cubicBezTo>
                  <a:pt x="177384" y="0"/>
                  <a:pt x="228600" y="51216"/>
                  <a:pt x="228600" y="114300"/>
                </a:cubicBezTo>
                <a:lnTo>
                  <a:pt x="228600" y="114300"/>
                </a:lnTo>
                <a:cubicBezTo>
                  <a:pt x="228600" y="177384"/>
                  <a:pt x="177384" y="228600"/>
                  <a:pt x="114300" y="228600"/>
                </a:cubicBezTo>
                <a:lnTo>
                  <a:pt x="114300" y="228600"/>
                </a:lnTo>
                <a:cubicBezTo>
                  <a:pt x="51216" y="228600"/>
                  <a:pt x="0" y="177384"/>
                  <a:pt x="0" y="114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/>
        </p:spPr>
      </p:sp>
      <p:sp>
        <p:nvSpPr>
          <p:cNvPr id="24" name="Shape 22"/>
          <p:cNvSpPr/>
          <p:nvPr/>
        </p:nvSpPr>
        <p:spPr>
          <a:xfrm>
            <a:off x="7615714" y="5015865"/>
            <a:ext cx="100013" cy="114300"/>
          </a:xfrm>
          <a:custGeom>
            <a:avLst/>
            <a:gdLst/>
            <a:ahLst/>
            <a:cxnLst/>
            <a:rect l="l" t="t" r="r" b="b"/>
            <a:pathLst>
              <a:path w="100013" h="114300">
                <a:moveTo>
                  <a:pt x="97066" y="15649"/>
                </a:moveTo>
                <a:cubicBezTo>
                  <a:pt x="100258" y="17971"/>
                  <a:pt x="100972" y="22436"/>
                  <a:pt x="98651" y="25628"/>
                </a:cubicBezTo>
                <a:lnTo>
                  <a:pt x="41501" y="104209"/>
                </a:lnTo>
                <a:cubicBezTo>
                  <a:pt x="40273" y="105906"/>
                  <a:pt x="38375" y="106955"/>
                  <a:pt x="36277" y="107134"/>
                </a:cubicBezTo>
                <a:cubicBezTo>
                  <a:pt x="34178" y="107313"/>
                  <a:pt x="32147" y="106531"/>
                  <a:pt x="30673" y="105058"/>
                </a:cubicBezTo>
                <a:lnTo>
                  <a:pt x="2098" y="76483"/>
                </a:lnTo>
                <a:cubicBezTo>
                  <a:pt x="-692" y="73692"/>
                  <a:pt x="-692" y="69160"/>
                  <a:pt x="2098" y="66370"/>
                </a:cubicBezTo>
                <a:cubicBezTo>
                  <a:pt x="4889" y="63579"/>
                  <a:pt x="9421" y="63579"/>
                  <a:pt x="12211" y="66370"/>
                </a:cubicBezTo>
                <a:lnTo>
                  <a:pt x="34870" y="89029"/>
                </a:lnTo>
                <a:lnTo>
                  <a:pt x="87109" y="17212"/>
                </a:lnTo>
                <a:cubicBezTo>
                  <a:pt x="89431" y="14020"/>
                  <a:pt x="93896" y="13305"/>
                  <a:pt x="97088" y="15627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25" name="Text 23"/>
          <p:cNvSpPr/>
          <p:nvPr/>
        </p:nvSpPr>
        <p:spPr>
          <a:xfrm>
            <a:off x="7894320" y="4958715"/>
            <a:ext cx="1838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Desktop-native integration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7551420" y="5301615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114300" y="0"/>
                </a:lnTo>
                <a:cubicBezTo>
                  <a:pt x="177384" y="0"/>
                  <a:pt x="228600" y="51216"/>
                  <a:pt x="228600" y="114300"/>
                </a:cubicBezTo>
                <a:lnTo>
                  <a:pt x="228600" y="114300"/>
                </a:lnTo>
                <a:cubicBezTo>
                  <a:pt x="228600" y="177384"/>
                  <a:pt x="177384" y="228600"/>
                  <a:pt x="114300" y="228600"/>
                </a:cubicBezTo>
                <a:lnTo>
                  <a:pt x="114300" y="228600"/>
                </a:lnTo>
                <a:cubicBezTo>
                  <a:pt x="51216" y="228600"/>
                  <a:pt x="0" y="177384"/>
                  <a:pt x="0" y="114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7615714" y="5358765"/>
            <a:ext cx="100013" cy="114300"/>
          </a:xfrm>
          <a:custGeom>
            <a:avLst/>
            <a:gdLst/>
            <a:ahLst/>
            <a:cxnLst/>
            <a:rect l="l" t="t" r="r" b="b"/>
            <a:pathLst>
              <a:path w="100013" h="114300">
                <a:moveTo>
                  <a:pt x="97066" y="15649"/>
                </a:moveTo>
                <a:cubicBezTo>
                  <a:pt x="100258" y="17971"/>
                  <a:pt x="100972" y="22436"/>
                  <a:pt x="98651" y="25628"/>
                </a:cubicBezTo>
                <a:lnTo>
                  <a:pt x="41501" y="104209"/>
                </a:lnTo>
                <a:cubicBezTo>
                  <a:pt x="40273" y="105906"/>
                  <a:pt x="38375" y="106955"/>
                  <a:pt x="36277" y="107134"/>
                </a:cubicBezTo>
                <a:cubicBezTo>
                  <a:pt x="34178" y="107313"/>
                  <a:pt x="32147" y="106531"/>
                  <a:pt x="30673" y="105058"/>
                </a:cubicBezTo>
                <a:lnTo>
                  <a:pt x="2098" y="76483"/>
                </a:lnTo>
                <a:cubicBezTo>
                  <a:pt x="-692" y="73692"/>
                  <a:pt x="-692" y="69160"/>
                  <a:pt x="2098" y="66370"/>
                </a:cubicBezTo>
                <a:cubicBezTo>
                  <a:pt x="4889" y="63579"/>
                  <a:pt x="9421" y="63579"/>
                  <a:pt x="12211" y="66370"/>
                </a:cubicBezTo>
                <a:lnTo>
                  <a:pt x="34870" y="89029"/>
                </a:lnTo>
                <a:lnTo>
                  <a:pt x="87109" y="17212"/>
                </a:lnTo>
                <a:cubicBezTo>
                  <a:pt x="89431" y="14020"/>
                  <a:pt x="93896" y="13305"/>
                  <a:pt x="97088" y="15627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28" name="Text 26"/>
          <p:cNvSpPr/>
          <p:nvPr/>
        </p:nvSpPr>
        <p:spPr>
          <a:xfrm>
            <a:off x="7894320" y="5301615"/>
            <a:ext cx="21431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Autonomous action capabilities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7551420" y="5644515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114300" y="0"/>
                </a:lnTo>
                <a:cubicBezTo>
                  <a:pt x="177384" y="0"/>
                  <a:pt x="228600" y="51216"/>
                  <a:pt x="228600" y="114300"/>
                </a:cubicBezTo>
                <a:lnTo>
                  <a:pt x="228600" y="114300"/>
                </a:lnTo>
                <a:cubicBezTo>
                  <a:pt x="228600" y="177384"/>
                  <a:pt x="177384" y="228600"/>
                  <a:pt x="114300" y="228600"/>
                </a:cubicBezTo>
                <a:lnTo>
                  <a:pt x="114300" y="228600"/>
                </a:lnTo>
                <a:cubicBezTo>
                  <a:pt x="51216" y="228600"/>
                  <a:pt x="0" y="177384"/>
                  <a:pt x="0" y="114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/>
        </p:spPr>
      </p:sp>
      <p:sp>
        <p:nvSpPr>
          <p:cNvPr id="30" name="Shape 28"/>
          <p:cNvSpPr/>
          <p:nvPr/>
        </p:nvSpPr>
        <p:spPr>
          <a:xfrm>
            <a:off x="7615714" y="5701665"/>
            <a:ext cx="100013" cy="114300"/>
          </a:xfrm>
          <a:custGeom>
            <a:avLst/>
            <a:gdLst/>
            <a:ahLst/>
            <a:cxnLst/>
            <a:rect l="l" t="t" r="r" b="b"/>
            <a:pathLst>
              <a:path w="100013" h="114300">
                <a:moveTo>
                  <a:pt x="97066" y="15649"/>
                </a:moveTo>
                <a:cubicBezTo>
                  <a:pt x="100258" y="17971"/>
                  <a:pt x="100972" y="22436"/>
                  <a:pt x="98651" y="25628"/>
                </a:cubicBezTo>
                <a:lnTo>
                  <a:pt x="41501" y="104209"/>
                </a:lnTo>
                <a:cubicBezTo>
                  <a:pt x="40273" y="105906"/>
                  <a:pt x="38375" y="106955"/>
                  <a:pt x="36277" y="107134"/>
                </a:cubicBezTo>
                <a:cubicBezTo>
                  <a:pt x="34178" y="107313"/>
                  <a:pt x="32147" y="106531"/>
                  <a:pt x="30673" y="105058"/>
                </a:cubicBezTo>
                <a:lnTo>
                  <a:pt x="2098" y="76483"/>
                </a:lnTo>
                <a:cubicBezTo>
                  <a:pt x="-692" y="73692"/>
                  <a:pt x="-692" y="69160"/>
                  <a:pt x="2098" y="66370"/>
                </a:cubicBezTo>
                <a:cubicBezTo>
                  <a:pt x="4889" y="63579"/>
                  <a:pt x="9421" y="63579"/>
                  <a:pt x="12211" y="66370"/>
                </a:cubicBezTo>
                <a:lnTo>
                  <a:pt x="34870" y="89029"/>
                </a:lnTo>
                <a:lnTo>
                  <a:pt x="87109" y="17212"/>
                </a:lnTo>
                <a:cubicBezTo>
                  <a:pt x="89431" y="14020"/>
                  <a:pt x="93896" y="13305"/>
                  <a:pt x="97088" y="15627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31" name="Text 29"/>
          <p:cNvSpPr/>
          <p:nvPr/>
        </p:nvSpPr>
        <p:spPr>
          <a:xfrm>
            <a:off x="7894320" y="5644515"/>
            <a:ext cx="25812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Multimodal interaction (voice + vision)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7551420" y="5987415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114300" y="0"/>
                </a:lnTo>
                <a:cubicBezTo>
                  <a:pt x="177384" y="0"/>
                  <a:pt x="228600" y="51216"/>
                  <a:pt x="228600" y="114300"/>
                </a:cubicBezTo>
                <a:lnTo>
                  <a:pt x="228600" y="114300"/>
                </a:lnTo>
                <a:cubicBezTo>
                  <a:pt x="228600" y="177384"/>
                  <a:pt x="177384" y="228600"/>
                  <a:pt x="114300" y="228600"/>
                </a:cubicBezTo>
                <a:lnTo>
                  <a:pt x="114300" y="228600"/>
                </a:lnTo>
                <a:cubicBezTo>
                  <a:pt x="51216" y="228600"/>
                  <a:pt x="0" y="177384"/>
                  <a:pt x="0" y="114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/>
        </p:spPr>
      </p:sp>
      <p:sp>
        <p:nvSpPr>
          <p:cNvPr id="33" name="Shape 31"/>
          <p:cNvSpPr/>
          <p:nvPr/>
        </p:nvSpPr>
        <p:spPr>
          <a:xfrm>
            <a:off x="7615714" y="6044565"/>
            <a:ext cx="100013" cy="114300"/>
          </a:xfrm>
          <a:custGeom>
            <a:avLst/>
            <a:gdLst/>
            <a:ahLst/>
            <a:cxnLst/>
            <a:rect l="l" t="t" r="r" b="b"/>
            <a:pathLst>
              <a:path w="100013" h="114300">
                <a:moveTo>
                  <a:pt x="97066" y="15649"/>
                </a:moveTo>
                <a:cubicBezTo>
                  <a:pt x="100258" y="17971"/>
                  <a:pt x="100972" y="22436"/>
                  <a:pt x="98651" y="25628"/>
                </a:cubicBezTo>
                <a:lnTo>
                  <a:pt x="41501" y="104209"/>
                </a:lnTo>
                <a:cubicBezTo>
                  <a:pt x="40273" y="105906"/>
                  <a:pt x="38375" y="106955"/>
                  <a:pt x="36277" y="107134"/>
                </a:cubicBezTo>
                <a:cubicBezTo>
                  <a:pt x="34178" y="107313"/>
                  <a:pt x="32147" y="106531"/>
                  <a:pt x="30673" y="105058"/>
                </a:cubicBezTo>
                <a:lnTo>
                  <a:pt x="2098" y="76483"/>
                </a:lnTo>
                <a:cubicBezTo>
                  <a:pt x="-692" y="73692"/>
                  <a:pt x="-692" y="69160"/>
                  <a:pt x="2098" y="66370"/>
                </a:cubicBezTo>
                <a:cubicBezTo>
                  <a:pt x="4889" y="63579"/>
                  <a:pt x="9421" y="63579"/>
                  <a:pt x="12211" y="66370"/>
                </a:cubicBezTo>
                <a:lnTo>
                  <a:pt x="34870" y="89029"/>
                </a:lnTo>
                <a:lnTo>
                  <a:pt x="87109" y="17212"/>
                </a:lnTo>
                <a:cubicBezTo>
                  <a:pt x="89431" y="14020"/>
                  <a:pt x="93896" y="13305"/>
                  <a:pt x="97088" y="15627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34" name="Text 32"/>
          <p:cNvSpPr/>
          <p:nvPr/>
        </p:nvSpPr>
        <p:spPr>
          <a:xfrm>
            <a:off x="7894320" y="5987415"/>
            <a:ext cx="2352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Personality that makes AI feel alive</a:t>
            </a:r>
            <a:endParaRPr lang="en-US" sz="1600" dirty="0"/>
          </a:p>
        </p:txBody>
      </p:sp>
      <p:pic>
        <p:nvPicPr>
          <p:cNvPr id="1026" name="Picture 2" descr="Jarvis Landry Pegar Gif">
            <a:extLst>
              <a:ext uri="{FF2B5EF4-FFF2-40B4-BE49-F238E27FC236}">
                <a16:creationId xmlns:a16="http://schemas.microsoft.com/office/drawing/2014/main" id="{57A09764-858C-B5F1-022B-1200E538A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141" y="2573"/>
            <a:ext cx="3024579" cy="1688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A1D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509587" y="485775"/>
            <a:ext cx="128588" cy="171450"/>
          </a:xfrm>
          <a:custGeom>
            <a:avLst/>
            <a:gdLst/>
            <a:ahLst/>
            <a:cxnLst/>
            <a:rect l="l" t="t" r="r" b="b"/>
            <a:pathLst>
              <a:path w="128588" h="171450">
                <a:moveTo>
                  <a:pt x="98081" y="128588"/>
                </a:moveTo>
                <a:cubicBezTo>
                  <a:pt x="100526" y="121120"/>
                  <a:pt x="105415" y="114356"/>
                  <a:pt x="110940" y="108529"/>
                </a:cubicBezTo>
                <a:cubicBezTo>
                  <a:pt x="121890" y="97010"/>
                  <a:pt x="128587" y="81439"/>
                  <a:pt x="128587" y="64294"/>
                </a:cubicBezTo>
                <a:cubicBezTo>
                  <a:pt x="128587" y="28798"/>
                  <a:pt x="99789" y="0"/>
                  <a:pt x="64294" y="0"/>
                </a:cubicBezTo>
                <a:cubicBezTo>
                  <a:pt x="28798" y="0"/>
                  <a:pt x="0" y="28798"/>
                  <a:pt x="0" y="64294"/>
                </a:cubicBezTo>
                <a:cubicBezTo>
                  <a:pt x="0" y="81439"/>
                  <a:pt x="6697" y="97010"/>
                  <a:pt x="17647" y="108529"/>
                </a:cubicBezTo>
                <a:cubicBezTo>
                  <a:pt x="23173" y="114356"/>
                  <a:pt x="28095" y="121120"/>
                  <a:pt x="30506" y="128588"/>
                </a:cubicBezTo>
                <a:lnTo>
                  <a:pt x="98048" y="128588"/>
                </a:lnTo>
                <a:close/>
                <a:moveTo>
                  <a:pt x="96441" y="144661"/>
                </a:moveTo>
                <a:lnTo>
                  <a:pt x="32147" y="144661"/>
                </a:lnTo>
                <a:lnTo>
                  <a:pt x="32147" y="150019"/>
                </a:lnTo>
                <a:cubicBezTo>
                  <a:pt x="32147" y="164820"/>
                  <a:pt x="44135" y="176808"/>
                  <a:pt x="58936" y="176808"/>
                </a:cubicBezTo>
                <a:lnTo>
                  <a:pt x="69652" y="176808"/>
                </a:lnTo>
                <a:cubicBezTo>
                  <a:pt x="84453" y="176808"/>
                  <a:pt x="96441" y="164820"/>
                  <a:pt x="96441" y="150019"/>
                </a:cubicBezTo>
                <a:lnTo>
                  <a:pt x="96441" y="144661"/>
                </a:lnTo>
                <a:close/>
                <a:moveTo>
                  <a:pt x="61615" y="37505"/>
                </a:moveTo>
                <a:cubicBezTo>
                  <a:pt x="48287" y="37505"/>
                  <a:pt x="37505" y="48287"/>
                  <a:pt x="37505" y="61615"/>
                </a:cubicBezTo>
                <a:cubicBezTo>
                  <a:pt x="37505" y="66069"/>
                  <a:pt x="33922" y="69652"/>
                  <a:pt x="29468" y="69652"/>
                </a:cubicBezTo>
                <a:cubicBezTo>
                  <a:pt x="25014" y="69652"/>
                  <a:pt x="21431" y="66069"/>
                  <a:pt x="21431" y="61615"/>
                </a:cubicBezTo>
                <a:cubicBezTo>
                  <a:pt x="21431" y="39413"/>
                  <a:pt x="39413" y="21431"/>
                  <a:pt x="61615" y="21431"/>
                </a:cubicBezTo>
                <a:cubicBezTo>
                  <a:pt x="66069" y="21431"/>
                  <a:pt x="69652" y="25014"/>
                  <a:pt x="69652" y="29468"/>
                </a:cubicBezTo>
                <a:cubicBezTo>
                  <a:pt x="69652" y="33922"/>
                  <a:pt x="66069" y="37505"/>
                  <a:pt x="61615" y="37505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4" name="Text 2"/>
          <p:cNvSpPr/>
          <p:nvPr/>
        </p:nvSpPr>
        <p:spPr>
          <a:xfrm>
            <a:off x="876300" y="476250"/>
            <a:ext cx="1047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kern="0" spc="53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Solution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876300"/>
            <a:ext cx="116586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Glitch Breaks the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Fourth Wall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81000" y="2133600"/>
            <a:ext cx="11525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 fully multimodal, autonomous desktop agent that lives on your desktop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81000" y="26289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514350" y="27622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23812" y="11906"/>
                </a:moveTo>
                <a:cubicBezTo>
                  <a:pt x="10678" y="11906"/>
                  <a:pt x="0" y="22585"/>
                  <a:pt x="0" y="35719"/>
                </a:cubicBezTo>
                <a:lnTo>
                  <a:pt x="0" y="130969"/>
                </a:lnTo>
                <a:cubicBezTo>
                  <a:pt x="0" y="144103"/>
                  <a:pt x="10678" y="154781"/>
                  <a:pt x="23812" y="154781"/>
                </a:cubicBezTo>
                <a:lnTo>
                  <a:pt x="77391" y="154781"/>
                </a:lnTo>
                <a:lnTo>
                  <a:pt x="71438" y="172641"/>
                </a:lnTo>
                <a:lnTo>
                  <a:pt x="44648" y="172641"/>
                </a:lnTo>
                <a:cubicBezTo>
                  <a:pt x="39700" y="172641"/>
                  <a:pt x="35719" y="176622"/>
                  <a:pt x="35719" y="181570"/>
                </a:cubicBezTo>
                <a:cubicBezTo>
                  <a:pt x="35719" y="186519"/>
                  <a:pt x="39700" y="190500"/>
                  <a:pt x="44648" y="190500"/>
                </a:cubicBezTo>
                <a:lnTo>
                  <a:pt x="145852" y="190500"/>
                </a:lnTo>
                <a:cubicBezTo>
                  <a:pt x="150800" y="190500"/>
                  <a:pt x="154781" y="186519"/>
                  <a:pt x="154781" y="181570"/>
                </a:cubicBezTo>
                <a:cubicBezTo>
                  <a:pt x="154781" y="176622"/>
                  <a:pt x="150800" y="172641"/>
                  <a:pt x="145852" y="172641"/>
                </a:cubicBezTo>
                <a:lnTo>
                  <a:pt x="119063" y="172641"/>
                </a:lnTo>
                <a:lnTo>
                  <a:pt x="113109" y="154781"/>
                </a:lnTo>
                <a:lnTo>
                  <a:pt x="166688" y="154781"/>
                </a:lnTo>
                <a:cubicBezTo>
                  <a:pt x="179822" y="154781"/>
                  <a:pt x="190500" y="144103"/>
                  <a:pt x="190500" y="130969"/>
                </a:cubicBezTo>
                <a:lnTo>
                  <a:pt x="190500" y="35719"/>
                </a:lnTo>
                <a:cubicBezTo>
                  <a:pt x="190500" y="22585"/>
                  <a:pt x="179822" y="11906"/>
                  <a:pt x="166688" y="11906"/>
                </a:cubicBezTo>
                <a:lnTo>
                  <a:pt x="23812" y="11906"/>
                </a:lnTo>
                <a:close/>
                <a:moveTo>
                  <a:pt x="35719" y="35719"/>
                </a:moveTo>
                <a:lnTo>
                  <a:pt x="154781" y="35719"/>
                </a:lnTo>
                <a:cubicBezTo>
                  <a:pt x="161367" y="35719"/>
                  <a:pt x="166688" y="41039"/>
                  <a:pt x="166688" y="47625"/>
                </a:cubicBezTo>
                <a:lnTo>
                  <a:pt x="166688" y="107156"/>
                </a:lnTo>
                <a:cubicBezTo>
                  <a:pt x="166688" y="113742"/>
                  <a:pt x="161367" y="119063"/>
                  <a:pt x="154781" y="119063"/>
                </a:cubicBezTo>
                <a:lnTo>
                  <a:pt x="35719" y="119063"/>
                </a:lnTo>
                <a:cubicBezTo>
                  <a:pt x="29133" y="119063"/>
                  <a:pt x="23812" y="113742"/>
                  <a:pt x="23812" y="107156"/>
                </a:cubicBezTo>
                <a:lnTo>
                  <a:pt x="23812" y="47625"/>
                </a:lnTo>
                <a:cubicBezTo>
                  <a:pt x="23812" y="41039"/>
                  <a:pt x="29133" y="35719"/>
                  <a:pt x="35719" y="35719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9" name="Text 7"/>
          <p:cNvSpPr/>
          <p:nvPr/>
        </p:nvSpPr>
        <p:spPr>
          <a:xfrm>
            <a:off x="990600" y="2628900"/>
            <a:ext cx="6219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Desktop-Native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990600" y="2933700"/>
            <a:ext cx="62103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Transparent, click-through overlay that </a:t>
            </a:r>
            <a:r>
              <a:rPr lang="en-US" sz="1200" b="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shares your workspace</a:t>
            </a: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instead of hiding in a window.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81000" y="3371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490538" y="3505200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130969" y="0"/>
                </a:moveTo>
                <a:cubicBezTo>
                  <a:pt x="130969" y="-6586"/>
                  <a:pt x="125648" y="-11906"/>
                  <a:pt x="119063" y="-11906"/>
                </a:cubicBezTo>
                <a:cubicBezTo>
                  <a:pt x="112477" y="-11906"/>
                  <a:pt x="107156" y="-6586"/>
                  <a:pt x="107156" y="0"/>
                </a:cubicBezTo>
                <a:lnTo>
                  <a:pt x="107156" y="23812"/>
                </a:lnTo>
                <a:lnTo>
                  <a:pt x="71438" y="23812"/>
                </a:lnTo>
                <a:cubicBezTo>
                  <a:pt x="51718" y="23812"/>
                  <a:pt x="35719" y="39812"/>
                  <a:pt x="35719" y="59531"/>
                </a:cubicBezTo>
                <a:lnTo>
                  <a:pt x="35719" y="142875"/>
                </a:lnTo>
                <a:cubicBezTo>
                  <a:pt x="35719" y="162595"/>
                  <a:pt x="51718" y="178594"/>
                  <a:pt x="71438" y="178594"/>
                </a:cubicBezTo>
                <a:lnTo>
                  <a:pt x="166688" y="178594"/>
                </a:lnTo>
                <a:cubicBezTo>
                  <a:pt x="186407" y="178594"/>
                  <a:pt x="202406" y="162595"/>
                  <a:pt x="202406" y="142875"/>
                </a:cubicBezTo>
                <a:lnTo>
                  <a:pt x="202406" y="59531"/>
                </a:lnTo>
                <a:cubicBezTo>
                  <a:pt x="202406" y="39812"/>
                  <a:pt x="186407" y="23812"/>
                  <a:pt x="166688" y="23812"/>
                </a:cubicBezTo>
                <a:lnTo>
                  <a:pt x="130969" y="23812"/>
                </a:lnTo>
                <a:lnTo>
                  <a:pt x="130969" y="0"/>
                </a:lnTo>
                <a:close/>
                <a:moveTo>
                  <a:pt x="59531" y="136922"/>
                </a:moveTo>
                <a:cubicBezTo>
                  <a:pt x="59531" y="131973"/>
                  <a:pt x="63512" y="127992"/>
                  <a:pt x="68461" y="127992"/>
                </a:cubicBezTo>
                <a:lnTo>
                  <a:pt x="80367" y="127992"/>
                </a:lnTo>
                <a:cubicBezTo>
                  <a:pt x="85316" y="127992"/>
                  <a:pt x="89297" y="131973"/>
                  <a:pt x="89297" y="136922"/>
                </a:cubicBezTo>
                <a:cubicBezTo>
                  <a:pt x="89297" y="141870"/>
                  <a:pt x="85316" y="145852"/>
                  <a:pt x="80367" y="145852"/>
                </a:cubicBezTo>
                <a:lnTo>
                  <a:pt x="68461" y="145852"/>
                </a:lnTo>
                <a:cubicBezTo>
                  <a:pt x="63512" y="145852"/>
                  <a:pt x="59531" y="141870"/>
                  <a:pt x="59531" y="136922"/>
                </a:cubicBezTo>
                <a:close/>
                <a:moveTo>
                  <a:pt x="104180" y="136922"/>
                </a:moveTo>
                <a:cubicBezTo>
                  <a:pt x="104180" y="131973"/>
                  <a:pt x="108161" y="127992"/>
                  <a:pt x="113109" y="127992"/>
                </a:cubicBezTo>
                <a:lnTo>
                  <a:pt x="125016" y="127992"/>
                </a:lnTo>
                <a:cubicBezTo>
                  <a:pt x="129964" y="127992"/>
                  <a:pt x="133945" y="131973"/>
                  <a:pt x="133945" y="136922"/>
                </a:cubicBezTo>
                <a:cubicBezTo>
                  <a:pt x="133945" y="141870"/>
                  <a:pt x="129964" y="145852"/>
                  <a:pt x="125016" y="145852"/>
                </a:cubicBezTo>
                <a:lnTo>
                  <a:pt x="113109" y="145852"/>
                </a:lnTo>
                <a:cubicBezTo>
                  <a:pt x="108161" y="145852"/>
                  <a:pt x="104180" y="141870"/>
                  <a:pt x="104180" y="136922"/>
                </a:cubicBezTo>
                <a:close/>
                <a:moveTo>
                  <a:pt x="148828" y="136922"/>
                </a:moveTo>
                <a:cubicBezTo>
                  <a:pt x="148828" y="131973"/>
                  <a:pt x="152809" y="127992"/>
                  <a:pt x="157758" y="127992"/>
                </a:cubicBezTo>
                <a:lnTo>
                  <a:pt x="169664" y="127992"/>
                </a:lnTo>
                <a:cubicBezTo>
                  <a:pt x="174613" y="127992"/>
                  <a:pt x="178594" y="131973"/>
                  <a:pt x="178594" y="136922"/>
                </a:cubicBezTo>
                <a:cubicBezTo>
                  <a:pt x="178594" y="141870"/>
                  <a:pt x="174613" y="145852"/>
                  <a:pt x="169664" y="145852"/>
                </a:cubicBezTo>
                <a:lnTo>
                  <a:pt x="157758" y="145852"/>
                </a:lnTo>
                <a:cubicBezTo>
                  <a:pt x="152809" y="145852"/>
                  <a:pt x="148828" y="141870"/>
                  <a:pt x="148828" y="136922"/>
                </a:cubicBezTo>
                <a:close/>
                <a:moveTo>
                  <a:pt x="83344" y="65484"/>
                </a:moveTo>
                <a:cubicBezTo>
                  <a:pt x="93201" y="65484"/>
                  <a:pt x="101203" y="73487"/>
                  <a:pt x="101203" y="83344"/>
                </a:cubicBezTo>
                <a:cubicBezTo>
                  <a:pt x="101203" y="93201"/>
                  <a:pt x="93201" y="101203"/>
                  <a:pt x="83344" y="101203"/>
                </a:cubicBezTo>
                <a:cubicBezTo>
                  <a:pt x="73487" y="101203"/>
                  <a:pt x="65484" y="93201"/>
                  <a:pt x="65484" y="83344"/>
                </a:cubicBezTo>
                <a:cubicBezTo>
                  <a:pt x="65484" y="73487"/>
                  <a:pt x="73487" y="65484"/>
                  <a:pt x="83344" y="65484"/>
                </a:cubicBezTo>
                <a:close/>
                <a:moveTo>
                  <a:pt x="136922" y="83344"/>
                </a:moveTo>
                <a:cubicBezTo>
                  <a:pt x="136922" y="73487"/>
                  <a:pt x="144924" y="65484"/>
                  <a:pt x="154781" y="65484"/>
                </a:cubicBezTo>
                <a:cubicBezTo>
                  <a:pt x="164638" y="65484"/>
                  <a:pt x="172641" y="73487"/>
                  <a:pt x="172641" y="83344"/>
                </a:cubicBezTo>
                <a:cubicBezTo>
                  <a:pt x="172641" y="93201"/>
                  <a:pt x="164638" y="101203"/>
                  <a:pt x="154781" y="101203"/>
                </a:cubicBezTo>
                <a:cubicBezTo>
                  <a:pt x="144924" y="101203"/>
                  <a:pt x="136922" y="93201"/>
                  <a:pt x="136922" y="83344"/>
                </a:cubicBezTo>
                <a:close/>
                <a:moveTo>
                  <a:pt x="23812" y="83344"/>
                </a:moveTo>
                <a:cubicBezTo>
                  <a:pt x="23812" y="76758"/>
                  <a:pt x="18492" y="71438"/>
                  <a:pt x="11906" y="71438"/>
                </a:cubicBezTo>
                <a:cubicBezTo>
                  <a:pt x="5321" y="71438"/>
                  <a:pt x="0" y="76758"/>
                  <a:pt x="0" y="83344"/>
                </a:cubicBezTo>
                <a:lnTo>
                  <a:pt x="0" y="119063"/>
                </a:lnTo>
                <a:cubicBezTo>
                  <a:pt x="0" y="125648"/>
                  <a:pt x="5321" y="130969"/>
                  <a:pt x="11906" y="130969"/>
                </a:cubicBezTo>
                <a:cubicBezTo>
                  <a:pt x="18492" y="130969"/>
                  <a:pt x="23812" y="125648"/>
                  <a:pt x="23812" y="119063"/>
                </a:cubicBezTo>
                <a:lnTo>
                  <a:pt x="23812" y="83344"/>
                </a:lnTo>
                <a:close/>
                <a:moveTo>
                  <a:pt x="226219" y="71438"/>
                </a:moveTo>
                <a:cubicBezTo>
                  <a:pt x="219633" y="71438"/>
                  <a:pt x="214313" y="76758"/>
                  <a:pt x="214313" y="83344"/>
                </a:cubicBezTo>
                <a:lnTo>
                  <a:pt x="214313" y="119063"/>
                </a:lnTo>
                <a:cubicBezTo>
                  <a:pt x="214313" y="125648"/>
                  <a:pt x="219633" y="130969"/>
                  <a:pt x="226219" y="130969"/>
                </a:cubicBezTo>
                <a:cubicBezTo>
                  <a:pt x="232804" y="130969"/>
                  <a:pt x="238125" y="125648"/>
                  <a:pt x="238125" y="119063"/>
                </a:cubicBezTo>
                <a:lnTo>
                  <a:pt x="238125" y="83344"/>
                </a:lnTo>
                <a:cubicBezTo>
                  <a:pt x="238125" y="76758"/>
                  <a:pt x="232804" y="71438"/>
                  <a:pt x="226219" y="71438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13" name="Text 11"/>
          <p:cNvSpPr/>
          <p:nvPr/>
        </p:nvSpPr>
        <p:spPr>
          <a:xfrm>
            <a:off x="990600" y="3371850"/>
            <a:ext cx="6600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Interactive Character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990600" y="3676650"/>
            <a:ext cx="65913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Playful pixel-style companion. Drag, click, interact — inspired by classic </a:t>
            </a:r>
            <a:r>
              <a:rPr lang="en-US" sz="1200" b="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desktop pets</a:t>
            </a: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powered by modern AI.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81000" y="43624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514350" y="44958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86506" y="1935"/>
                </a:moveTo>
                <a:cubicBezTo>
                  <a:pt x="92050" y="-633"/>
                  <a:pt x="98450" y="-633"/>
                  <a:pt x="103994" y="1935"/>
                </a:cubicBezTo>
                <a:lnTo>
                  <a:pt x="185328" y="39514"/>
                </a:lnTo>
                <a:cubicBezTo>
                  <a:pt x="188491" y="40965"/>
                  <a:pt x="190500" y="44128"/>
                  <a:pt x="190500" y="47625"/>
                </a:cubicBezTo>
                <a:cubicBezTo>
                  <a:pt x="190500" y="51122"/>
                  <a:pt x="188491" y="54285"/>
                  <a:pt x="185328" y="55736"/>
                </a:cubicBezTo>
                <a:lnTo>
                  <a:pt x="103994" y="93315"/>
                </a:lnTo>
                <a:cubicBezTo>
                  <a:pt x="98450" y="95883"/>
                  <a:pt x="92050" y="95883"/>
                  <a:pt x="86506" y="93315"/>
                </a:cubicBezTo>
                <a:lnTo>
                  <a:pt x="5172" y="55736"/>
                </a:lnTo>
                <a:cubicBezTo>
                  <a:pt x="2009" y="54248"/>
                  <a:pt x="0" y="51085"/>
                  <a:pt x="0" y="47625"/>
                </a:cubicBezTo>
                <a:cubicBezTo>
                  <a:pt x="0" y="44165"/>
                  <a:pt x="2009" y="40965"/>
                  <a:pt x="5172" y="39514"/>
                </a:cubicBezTo>
                <a:lnTo>
                  <a:pt x="86506" y="1935"/>
                </a:lnTo>
                <a:close/>
                <a:moveTo>
                  <a:pt x="17897" y="81260"/>
                </a:moveTo>
                <a:lnTo>
                  <a:pt x="79028" y="109500"/>
                </a:lnTo>
                <a:cubicBezTo>
                  <a:pt x="89334" y="114263"/>
                  <a:pt x="101203" y="114263"/>
                  <a:pt x="111509" y="109500"/>
                </a:cubicBezTo>
                <a:lnTo>
                  <a:pt x="172641" y="81260"/>
                </a:lnTo>
                <a:lnTo>
                  <a:pt x="185328" y="87139"/>
                </a:lnTo>
                <a:cubicBezTo>
                  <a:pt x="188491" y="88590"/>
                  <a:pt x="190500" y="91753"/>
                  <a:pt x="190500" y="95250"/>
                </a:cubicBezTo>
                <a:cubicBezTo>
                  <a:pt x="190500" y="98747"/>
                  <a:pt x="188491" y="101910"/>
                  <a:pt x="185328" y="103361"/>
                </a:cubicBezTo>
                <a:lnTo>
                  <a:pt x="103994" y="140940"/>
                </a:lnTo>
                <a:cubicBezTo>
                  <a:pt x="98450" y="143508"/>
                  <a:pt x="92050" y="143508"/>
                  <a:pt x="86506" y="140940"/>
                </a:cubicBezTo>
                <a:lnTo>
                  <a:pt x="5172" y="103361"/>
                </a:lnTo>
                <a:cubicBezTo>
                  <a:pt x="2009" y="101873"/>
                  <a:pt x="0" y="98710"/>
                  <a:pt x="0" y="95250"/>
                </a:cubicBezTo>
                <a:cubicBezTo>
                  <a:pt x="0" y="91790"/>
                  <a:pt x="2009" y="88590"/>
                  <a:pt x="5172" y="87139"/>
                </a:cubicBezTo>
                <a:lnTo>
                  <a:pt x="17859" y="81260"/>
                </a:lnTo>
                <a:close/>
                <a:moveTo>
                  <a:pt x="5172" y="134764"/>
                </a:moveTo>
                <a:lnTo>
                  <a:pt x="17859" y="128885"/>
                </a:lnTo>
                <a:lnTo>
                  <a:pt x="78991" y="157125"/>
                </a:lnTo>
                <a:cubicBezTo>
                  <a:pt x="89297" y="161888"/>
                  <a:pt x="101166" y="161888"/>
                  <a:pt x="111472" y="157125"/>
                </a:cubicBezTo>
                <a:lnTo>
                  <a:pt x="172603" y="128885"/>
                </a:lnTo>
                <a:lnTo>
                  <a:pt x="185291" y="134764"/>
                </a:lnTo>
                <a:cubicBezTo>
                  <a:pt x="188454" y="136215"/>
                  <a:pt x="190463" y="139378"/>
                  <a:pt x="190463" y="142875"/>
                </a:cubicBezTo>
                <a:cubicBezTo>
                  <a:pt x="190463" y="146372"/>
                  <a:pt x="188454" y="149535"/>
                  <a:pt x="185291" y="150986"/>
                </a:cubicBezTo>
                <a:lnTo>
                  <a:pt x="103956" y="188565"/>
                </a:lnTo>
                <a:cubicBezTo>
                  <a:pt x="98413" y="191133"/>
                  <a:pt x="92013" y="191133"/>
                  <a:pt x="86469" y="188565"/>
                </a:cubicBezTo>
                <a:lnTo>
                  <a:pt x="5172" y="150986"/>
                </a:lnTo>
                <a:cubicBezTo>
                  <a:pt x="2009" y="149498"/>
                  <a:pt x="0" y="146335"/>
                  <a:pt x="0" y="142875"/>
                </a:cubicBezTo>
                <a:cubicBezTo>
                  <a:pt x="0" y="139415"/>
                  <a:pt x="2009" y="136215"/>
                  <a:pt x="5172" y="134764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17" name="Text 15"/>
          <p:cNvSpPr/>
          <p:nvPr/>
        </p:nvSpPr>
        <p:spPr>
          <a:xfrm>
            <a:off x="990600" y="4362450"/>
            <a:ext cx="6105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Multimodal by Design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990600" y="4667250"/>
            <a:ext cx="60960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Voice, vision, and automation seamlessly integrated. </a:t>
            </a:r>
            <a:r>
              <a:rPr lang="en-US" sz="1200" b="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 switching apps. No broken context.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81000" y="5105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490538" y="5238750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154744" y="78321"/>
                </a:moveTo>
                <a:cubicBezTo>
                  <a:pt x="159283" y="77093"/>
                  <a:pt x="164046" y="79251"/>
                  <a:pt x="166092" y="83455"/>
                </a:cubicBezTo>
                <a:lnTo>
                  <a:pt x="173013" y="97445"/>
                </a:lnTo>
                <a:cubicBezTo>
                  <a:pt x="176845" y="97966"/>
                  <a:pt x="180603" y="99008"/>
                  <a:pt x="184138" y="100459"/>
                </a:cubicBezTo>
                <a:lnTo>
                  <a:pt x="197160" y="91790"/>
                </a:lnTo>
                <a:cubicBezTo>
                  <a:pt x="201067" y="89185"/>
                  <a:pt x="206239" y="89706"/>
                  <a:pt x="209550" y="93018"/>
                </a:cubicBezTo>
                <a:lnTo>
                  <a:pt x="216694" y="100161"/>
                </a:lnTo>
                <a:cubicBezTo>
                  <a:pt x="220005" y="103473"/>
                  <a:pt x="220526" y="108682"/>
                  <a:pt x="217922" y="112551"/>
                </a:cubicBezTo>
                <a:lnTo>
                  <a:pt x="209252" y="125537"/>
                </a:lnTo>
                <a:cubicBezTo>
                  <a:pt x="209959" y="127285"/>
                  <a:pt x="210592" y="129108"/>
                  <a:pt x="211113" y="131006"/>
                </a:cubicBezTo>
                <a:cubicBezTo>
                  <a:pt x="211634" y="132904"/>
                  <a:pt x="211968" y="134764"/>
                  <a:pt x="212229" y="136661"/>
                </a:cubicBezTo>
                <a:lnTo>
                  <a:pt x="226256" y="143582"/>
                </a:lnTo>
                <a:cubicBezTo>
                  <a:pt x="230460" y="145666"/>
                  <a:pt x="232618" y="150428"/>
                  <a:pt x="231391" y="154930"/>
                </a:cubicBezTo>
                <a:lnTo>
                  <a:pt x="228786" y="164678"/>
                </a:lnTo>
                <a:cubicBezTo>
                  <a:pt x="227558" y="169180"/>
                  <a:pt x="223354" y="172231"/>
                  <a:pt x="218666" y="171934"/>
                </a:cubicBezTo>
                <a:lnTo>
                  <a:pt x="203039" y="170929"/>
                </a:lnTo>
                <a:cubicBezTo>
                  <a:pt x="200695" y="173943"/>
                  <a:pt x="197979" y="176733"/>
                  <a:pt x="194890" y="179115"/>
                </a:cubicBezTo>
                <a:lnTo>
                  <a:pt x="195895" y="194704"/>
                </a:lnTo>
                <a:cubicBezTo>
                  <a:pt x="196193" y="199392"/>
                  <a:pt x="193142" y="203634"/>
                  <a:pt x="188640" y="204825"/>
                </a:cubicBezTo>
                <a:lnTo>
                  <a:pt x="178891" y="207429"/>
                </a:lnTo>
                <a:cubicBezTo>
                  <a:pt x="174352" y="208657"/>
                  <a:pt x="169627" y="206499"/>
                  <a:pt x="167543" y="202295"/>
                </a:cubicBezTo>
                <a:lnTo>
                  <a:pt x="160623" y="188305"/>
                </a:lnTo>
                <a:cubicBezTo>
                  <a:pt x="156790" y="187784"/>
                  <a:pt x="153033" y="186742"/>
                  <a:pt x="149498" y="185291"/>
                </a:cubicBezTo>
                <a:lnTo>
                  <a:pt x="136475" y="193960"/>
                </a:lnTo>
                <a:cubicBezTo>
                  <a:pt x="132569" y="196565"/>
                  <a:pt x="127397" y="196044"/>
                  <a:pt x="124085" y="192732"/>
                </a:cubicBezTo>
                <a:lnTo>
                  <a:pt x="116942" y="185589"/>
                </a:lnTo>
                <a:cubicBezTo>
                  <a:pt x="113630" y="182277"/>
                  <a:pt x="113109" y="177105"/>
                  <a:pt x="115714" y="173199"/>
                </a:cubicBezTo>
                <a:lnTo>
                  <a:pt x="124383" y="160176"/>
                </a:lnTo>
                <a:cubicBezTo>
                  <a:pt x="123676" y="158428"/>
                  <a:pt x="123044" y="156604"/>
                  <a:pt x="122523" y="154707"/>
                </a:cubicBezTo>
                <a:cubicBezTo>
                  <a:pt x="122002" y="152809"/>
                  <a:pt x="121667" y="150912"/>
                  <a:pt x="121407" y="149051"/>
                </a:cubicBezTo>
                <a:lnTo>
                  <a:pt x="107379" y="142131"/>
                </a:lnTo>
                <a:cubicBezTo>
                  <a:pt x="103175" y="140047"/>
                  <a:pt x="101054" y="135285"/>
                  <a:pt x="102245" y="130783"/>
                </a:cubicBezTo>
                <a:lnTo>
                  <a:pt x="104849" y="121034"/>
                </a:lnTo>
                <a:cubicBezTo>
                  <a:pt x="106077" y="116532"/>
                  <a:pt x="110282" y="113481"/>
                  <a:pt x="114970" y="113779"/>
                </a:cubicBezTo>
                <a:lnTo>
                  <a:pt x="130559" y="114784"/>
                </a:lnTo>
                <a:cubicBezTo>
                  <a:pt x="132904" y="111770"/>
                  <a:pt x="135620" y="108979"/>
                  <a:pt x="138708" y="106598"/>
                </a:cubicBezTo>
                <a:lnTo>
                  <a:pt x="137703" y="91046"/>
                </a:lnTo>
                <a:cubicBezTo>
                  <a:pt x="137406" y="86358"/>
                  <a:pt x="140457" y="82116"/>
                  <a:pt x="144959" y="80925"/>
                </a:cubicBezTo>
                <a:lnTo>
                  <a:pt x="154707" y="78321"/>
                </a:lnTo>
                <a:close/>
                <a:moveTo>
                  <a:pt x="166836" y="126504"/>
                </a:moveTo>
                <a:cubicBezTo>
                  <a:pt x="157801" y="126514"/>
                  <a:pt x="150474" y="133858"/>
                  <a:pt x="150484" y="142894"/>
                </a:cubicBezTo>
                <a:cubicBezTo>
                  <a:pt x="150494" y="151929"/>
                  <a:pt x="157838" y="159256"/>
                  <a:pt x="166874" y="159246"/>
                </a:cubicBezTo>
                <a:cubicBezTo>
                  <a:pt x="175909" y="159236"/>
                  <a:pt x="183236" y="151892"/>
                  <a:pt x="183226" y="142856"/>
                </a:cubicBezTo>
                <a:cubicBezTo>
                  <a:pt x="183216" y="133821"/>
                  <a:pt x="175872" y="126494"/>
                  <a:pt x="166836" y="126504"/>
                </a:cubicBezTo>
                <a:close/>
                <a:moveTo>
                  <a:pt x="83679" y="-16929"/>
                </a:moveTo>
                <a:lnTo>
                  <a:pt x="93427" y="-14325"/>
                </a:lnTo>
                <a:cubicBezTo>
                  <a:pt x="97929" y="-13097"/>
                  <a:pt x="100980" y="-8855"/>
                  <a:pt x="100682" y="-4204"/>
                </a:cubicBezTo>
                <a:lnTo>
                  <a:pt x="99678" y="11348"/>
                </a:lnTo>
                <a:cubicBezTo>
                  <a:pt x="102766" y="13729"/>
                  <a:pt x="105482" y="16483"/>
                  <a:pt x="107826" y="19534"/>
                </a:cubicBezTo>
                <a:lnTo>
                  <a:pt x="123453" y="18529"/>
                </a:lnTo>
                <a:cubicBezTo>
                  <a:pt x="128104" y="18231"/>
                  <a:pt x="132345" y="21282"/>
                  <a:pt x="133573" y="25784"/>
                </a:cubicBezTo>
                <a:lnTo>
                  <a:pt x="136178" y="35533"/>
                </a:lnTo>
                <a:cubicBezTo>
                  <a:pt x="137368" y="40035"/>
                  <a:pt x="135248" y="44797"/>
                  <a:pt x="131043" y="46881"/>
                </a:cubicBezTo>
                <a:lnTo>
                  <a:pt x="117016" y="53801"/>
                </a:lnTo>
                <a:cubicBezTo>
                  <a:pt x="116756" y="55699"/>
                  <a:pt x="116384" y="57596"/>
                  <a:pt x="115900" y="59457"/>
                </a:cubicBezTo>
                <a:cubicBezTo>
                  <a:pt x="115416" y="61317"/>
                  <a:pt x="114746" y="63178"/>
                  <a:pt x="114040" y="64926"/>
                </a:cubicBezTo>
                <a:lnTo>
                  <a:pt x="122709" y="77949"/>
                </a:lnTo>
                <a:cubicBezTo>
                  <a:pt x="125313" y="81855"/>
                  <a:pt x="124792" y="87027"/>
                  <a:pt x="121481" y="90339"/>
                </a:cubicBezTo>
                <a:lnTo>
                  <a:pt x="114337" y="97482"/>
                </a:lnTo>
                <a:cubicBezTo>
                  <a:pt x="111026" y="100794"/>
                  <a:pt x="105854" y="101315"/>
                  <a:pt x="101947" y="98710"/>
                </a:cubicBezTo>
                <a:lnTo>
                  <a:pt x="88925" y="90041"/>
                </a:lnTo>
                <a:cubicBezTo>
                  <a:pt x="85390" y="91492"/>
                  <a:pt x="81632" y="92534"/>
                  <a:pt x="77800" y="93055"/>
                </a:cubicBezTo>
                <a:lnTo>
                  <a:pt x="70879" y="107045"/>
                </a:lnTo>
                <a:cubicBezTo>
                  <a:pt x="68796" y="111249"/>
                  <a:pt x="64033" y="113370"/>
                  <a:pt x="59531" y="112179"/>
                </a:cubicBezTo>
                <a:lnTo>
                  <a:pt x="49783" y="109575"/>
                </a:lnTo>
                <a:cubicBezTo>
                  <a:pt x="45244" y="108347"/>
                  <a:pt x="42230" y="104105"/>
                  <a:pt x="42528" y="99454"/>
                </a:cubicBezTo>
                <a:lnTo>
                  <a:pt x="43532" y="83865"/>
                </a:lnTo>
                <a:cubicBezTo>
                  <a:pt x="40444" y="81483"/>
                  <a:pt x="37728" y="78730"/>
                  <a:pt x="35384" y="75679"/>
                </a:cubicBezTo>
                <a:lnTo>
                  <a:pt x="19757" y="76684"/>
                </a:lnTo>
                <a:cubicBezTo>
                  <a:pt x="15106" y="76981"/>
                  <a:pt x="10864" y="73930"/>
                  <a:pt x="9637" y="69428"/>
                </a:cubicBezTo>
                <a:lnTo>
                  <a:pt x="7032" y="59680"/>
                </a:lnTo>
                <a:cubicBezTo>
                  <a:pt x="5842" y="55178"/>
                  <a:pt x="7962" y="50416"/>
                  <a:pt x="12167" y="48332"/>
                </a:cubicBezTo>
                <a:lnTo>
                  <a:pt x="26194" y="41411"/>
                </a:lnTo>
                <a:cubicBezTo>
                  <a:pt x="26454" y="39514"/>
                  <a:pt x="26826" y="37654"/>
                  <a:pt x="27310" y="35756"/>
                </a:cubicBezTo>
                <a:cubicBezTo>
                  <a:pt x="27831" y="33858"/>
                  <a:pt x="28426" y="32035"/>
                  <a:pt x="29170" y="30287"/>
                </a:cubicBezTo>
                <a:lnTo>
                  <a:pt x="20501" y="17301"/>
                </a:lnTo>
                <a:cubicBezTo>
                  <a:pt x="17897" y="13395"/>
                  <a:pt x="18417" y="8223"/>
                  <a:pt x="21729" y="4911"/>
                </a:cubicBezTo>
                <a:lnTo>
                  <a:pt x="28873" y="-2232"/>
                </a:lnTo>
                <a:cubicBezTo>
                  <a:pt x="32184" y="-5544"/>
                  <a:pt x="37356" y="-6065"/>
                  <a:pt x="41263" y="-3460"/>
                </a:cubicBezTo>
                <a:lnTo>
                  <a:pt x="54285" y="5209"/>
                </a:lnTo>
                <a:cubicBezTo>
                  <a:pt x="57820" y="3758"/>
                  <a:pt x="61578" y="2716"/>
                  <a:pt x="65410" y="2195"/>
                </a:cubicBezTo>
                <a:lnTo>
                  <a:pt x="72330" y="-11795"/>
                </a:lnTo>
                <a:cubicBezTo>
                  <a:pt x="74414" y="-15999"/>
                  <a:pt x="79139" y="-18120"/>
                  <a:pt x="83679" y="-16929"/>
                </a:cubicBezTo>
                <a:close/>
                <a:moveTo>
                  <a:pt x="71586" y="31254"/>
                </a:moveTo>
                <a:cubicBezTo>
                  <a:pt x="62551" y="31254"/>
                  <a:pt x="55215" y="38590"/>
                  <a:pt x="55215" y="47625"/>
                </a:cubicBezTo>
                <a:cubicBezTo>
                  <a:pt x="55215" y="56660"/>
                  <a:pt x="62551" y="63996"/>
                  <a:pt x="71586" y="63996"/>
                </a:cubicBezTo>
                <a:cubicBezTo>
                  <a:pt x="80622" y="63996"/>
                  <a:pt x="87957" y="56660"/>
                  <a:pt x="87957" y="47625"/>
                </a:cubicBezTo>
                <a:cubicBezTo>
                  <a:pt x="87957" y="38590"/>
                  <a:pt x="80622" y="31254"/>
                  <a:pt x="71586" y="31254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21" name="Text 19"/>
          <p:cNvSpPr/>
          <p:nvPr/>
        </p:nvSpPr>
        <p:spPr>
          <a:xfrm>
            <a:off x="990600" y="5105400"/>
            <a:ext cx="6600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Autonomous Agent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990600" y="5410200"/>
            <a:ext cx="65913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Controls mouse, keyboard, opens apps, executes </a:t>
            </a:r>
            <a:r>
              <a:rPr lang="en-US" sz="1200" b="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multi-step workflows</a:t>
            </a: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all from voice commands.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381000" y="6096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/>
        </p:spPr>
      </p:sp>
      <p:sp>
        <p:nvSpPr>
          <p:cNvPr id="24" name="Shape 22"/>
          <p:cNvSpPr/>
          <p:nvPr/>
        </p:nvSpPr>
        <p:spPr>
          <a:xfrm>
            <a:off x="514350" y="62293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89669" y="32407"/>
                </a:moveTo>
                <a:lnTo>
                  <a:pt x="95250" y="40109"/>
                </a:lnTo>
                <a:lnTo>
                  <a:pt x="100831" y="32407"/>
                </a:lnTo>
                <a:cubicBezTo>
                  <a:pt x="110133" y="19534"/>
                  <a:pt x="125090" y="11906"/>
                  <a:pt x="140977" y="11906"/>
                </a:cubicBezTo>
                <a:cubicBezTo>
                  <a:pt x="168325" y="11906"/>
                  <a:pt x="190500" y="34082"/>
                  <a:pt x="190500" y="61429"/>
                </a:cubicBezTo>
                <a:lnTo>
                  <a:pt x="190500" y="62396"/>
                </a:lnTo>
                <a:cubicBezTo>
                  <a:pt x="190500" y="104142"/>
                  <a:pt x="138447" y="152623"/>
                  <a:pt x="111286" y="173348"/>
                </a:cubicBezTo>
                <a:cubicBezTo>
                  <a:pt x="106673" y="176845"/>
                  <a:pt x="101017" y="178594"/>
                  <a:pt x="95250" y="178594"/>
                </a:cubicBezTo>
                <a:cubicBezTo>
                  <a:pt x="89483" y="178594"/>
                  <a:pt x="83790" y="176882"/>
                  <a:pt x="79214" y="173348"/>
                </a:cubicBezTo>
                <a:cubicBezTo>
                  <a:pt x="52053" y="152623"/>
                  <a:pt x="0" y="104142"/>
                  <a:pt x="0" y="62396"/>
                </a:cubicBezTo>
                <a:lnTo>
                  <a:pt x="0" y="61429"/>
                </a:lnTo>
                <a:cubicBezTo>
                  <a:pt x="0" y="34082"/>
                  <a:pt x="22175" y="11906"/>
                  <a:pt x="49523" y="11906"/>
                </a:cubicBezTo>
                <a:cubicBezTo>
                  <a:pt x="65410" y="11906"/>
                  <a:pt x="80367" y="19534"/>
                  <a:pt x="89669" y="32407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25" name="Text 23"/>
          <p:cNvSpPr/>
          <p:nvPr/>
        </p:nvSpPr>
        <p:spPr>
          <a:xfrm>
            <a:off x="990600" y="6096000"/>
            <a:ext cx="5410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Personality-Driven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990600" y="6400800"/>
            <a:ext cx="54006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Glitch isn't robotic. He reacts. He feels present. Working with AI finally feels </a:t>
            </a:r>
            <a:r>
              <a:rPr lang="en-US" sz="1200" b="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alive</a:t>
            </a: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7814310" y="3457575"/>
            <a:ext cx="3989070" cy="2360295"/>
          </a:xfrm>
          <a:custGeom>
            <a:avLst/>
            <a:gdLst/>
            <a:ahLst/>
            <a:cxnLst/>
            <a:rect l="l" t="t" r="r" b="b"/>
            <a:pathLst>
              <a:path w="3989070" h="2360295">
                <a:moveTo>
                  <a:pt x="152404" y="0"/>
                </a:moveTo>
                <a:lnTo>
                  <a:pt x="3836666" y="0"/>
                </a:lnTo>
                <a:cubicBezTo>
                  <a:pt x="3920836" y="0"/>
                  <a:pt x="3989070" y="68234"/>
                  <a:pt x="3989070" y="152404"/>
                </a:cubicBezTo>
                <a:lnTo>
                  <a:pt x="3989070" y="2207891"/>
                </a:lnTo>
                <a:cubicBezTo>
                  <a:pt x="3989070" y="2292061"/>
                  <a:pt x="3920836" y="2360295"/>
                  <a:pt x="3836666" y="2360295"/>
                </a:cubicBezTo>
                <a:lnTo>
                  <a:pt x="152404" y="2360295"/>
                </a:lnTo>
                <a:cubicBezTo>
                  <a:pt x="68234" y="2360295"/>
                  <a:pt x="0" y="2292061"/>
                  <a:pt x="0" y="2207891"/>
                </a:cubicBezTo>
                <a:lnTo>
                  <a:pt x="0" y="152404"/>
                </a:lnTo>
                <a:cubicBezTo>
                  <a:pt x="0" y="68290"/>
                  <a:pt x="68290" y="0"/>
                  <a:pt x="152404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8046720" y="3689985"/>
            <a:ext cx="9334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Meet Glitch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11079481" y="3766185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57150" y="0"/>
                </a:lnTo>
                <a:cubicBezTo>
                  <a:pt x="88692" y="0"/>
                  <a:pt x="114300" y="25608"/>
                  <a:pt x="114300" y="57150"/>
                </a:cubicBezTo>
                <a:lnTo>
                  <a:pt x="114300" y="57150"/>
                </a:lnTo>
                <a:cubicBezTo>
                  <a:pt x="114300" y="88692"/>
                  <a:pt x="88692" y="114300"/>
                  <a:pt x="57150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30" name="Shape 28"/>
          <p:cNvSpPr/>
          <p:nvPr/>
        </p:nvSpPr>
        <p:spPr>
          <a:xfrm>
            <a:off x="11269981" y="3766185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57150" y="0"/>
                </a:lnTo>
                <a:cubicBezTo>
                  <a:pt x="88692" y="0"/>
                  <a:pt x="114300" y="25608"/>
                  <a:pt x="114300" y="57150"/>
                </a:cubicBezTo>
                <a:lnTo>
                  <a:pt x="114300" y="57150"/>
                </a:lnTo>
                <a:cubicBezTo>
                  <a:pt x="114300" y="88692"/>
                  <a:pt x="88692" y="114300"/>
                  <a:pt x="57150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31" name="Shape 29"/>
          <p:cNvSpPr/>
          <p:nvPr/>
        </p:nvSpPr>
        <p:spPr>
          <a:xfrm>
            <a:off x="11460481" y="3766185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57150" y="0"/>
                </a:lnTo>
                <a:cubicBezTo>
                  <a:pt x="88692" y="0"/>
                  <a:pt x="114300" y="25608"/>
                  <a:pt x="114300" y="57150"/>
                </a:cubicBezTo>
                <a:lnTo>
                  <a:pt x="114300" y="57150"/>
                </a:lnTo>
                <a:cubicBezTo>
                  <a:pt x="114300" y="88692"/>
                  <a:pt x="88692" y="114300"/>
                  <a:pt x="57150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4A5568"/>
          </a:solidFill>
          <a:ln/>
        </p:spPr>
      </p:sp>
      <p:sp>
        <p:nvSpPr>
          <p:cNvPr id="33" name="Shape 30"/>
          <p:cNvSpPr/>
          <p:nvPr/>
        </p:nvSpPr>
        <p:spPr>
          <a:xfrm>
            <a:off x="8046720" y="4661535"/>
            <a:ext cx="3524250" cy="7620"/>
          </a:xfrm>
          <a:custGeom>
            <a:avLst/>
            <a:gdLst/>
            <a:ahLst/>
            <a:cxnLst/>
            <a:rect l="l" t="t" r="r" b="b"/>
            <a:pathLst>
              <a:path w="3524250" h="7620">
                <a:moveTo>
                  <a:pt x="0" y="0"/>
                </a:moveTo>
                <a:lnTo>
                  <a:pt x="3524250" y="0"/>
                </a:lnTo>
                <a:lnTo>
                  <a:pt x="3524250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34" name="Text 31"/>
          <p:cNvSpPr/>
          <p:nvPr/>
        </p:nvSpPr>
        <p:spPr>
          <a:xfrm>
            <a:off x="8046720" y="4352925"/>
            <a:ext cx="4857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Status</a:t>
            </a:r>
            <a:endParaRPr lang="en-US" sz="1600" dirty="0"/>
          </a:p>
        </p:txBody>
      </p:sp>
      <p:sp>
        <p:nvSpPr>
          <p:cNvPr id="35" name="Text 32"/>
          <p:cNvSpPr/>
          <p:nvPr/>
        </p:nvSpPr>
        <p:spPr>
          <a:xfrm>
            <a:off x="10991493" y="4352925"/>
            <a:ext cx="657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Online</a:t>
            </a:r>
            <a:endParaRPr lang="en-US" sz="1600" dirty="0"/>
          </a:p>
        </p:txBody>
      </p:sp>
      <p:sp>
        <p:nvSpPr>
          <p:cNvPr id="36" name="Shape 33"/>
          <p:cNvSpPr/>
          <p:nvPr/>
        </p:nvSpPr>
        <p:spPr>
          <a:xfrm>
            <a:off x="8046720" y="5126355"/>
            <a:ext cx="3524250" cy="7620"/>
          </a:xfrm>
          <a:custGeom>
            <a:avLst/>
            <a:gdLst/>
            <a:ahLst/>
            <a:cxnLst/>
            <a:rect l="l" t="t" r="r" b="b"/>
            <a:pathLst>
              <a:path w="3524250" h="7620">
                <a:moveTo>
                  <a:pt x="0" y="0"/>
                </a:moveTo>
                <a:lnTo>
                  <a:pt x="3524250" y="0"/>
                </a:lnTo>
                <a:lnTo>
                  <a:pt x="3524250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37" name="Text 34"/>
          <p:cNvSpPr/>
          <p:nvPr/>
        </p:nvSpPr>
        <p:spPr>
          <a:xfrm>
            <a:off x="8046720" y="4817745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Mode</a:t>
            </a:r>
            <a:endParaRPr lang="en-US" sz="1600" dirty="0"/>
          </a:p>
        </p:txBody>
      </p:sp>
      <p:sp>
        <p:nvSpPr>
          <p:cNvPr id="38" name="Text 35"/>
          <p:cNvSpPr/>
          <p:nvPr/>
        </p:nvSpPr>
        <p:spPr>
          <a:xfrm>
            <a:off x="10406539" y="4817745"/>
            <a:ext cx="12477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Multimodal Agent</a:t>
            </a:r>
            <a:endParaRPr lang="en-US" sz="1600" dirty="0"/>
          </a:p>
        </p:txBody>
      </p:sp>
      <p:sp>
        <p:nvSpPr>
          <p:cNvPr id="39" name="Text 36"/>
          <p:cNvSpPr/>
          <p:nvPr/>
        </p:nvSpPr>
        <p:spPr>
          <a:xfrm>
            <a:off x="8046720" y="5282566"/>
            <a:ext cx="800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Personality</a:t>
            </a:r>
            <a:endParaRPr lang="en-US" sz="1600" dirty="0"/>
          </a:p>
        </p:txBody>
      </p:sp>
      <p:sp>
        <p:nvSpPr>
          <p:cNvPr id="40" name="Text 37"/>
          <p:cNvSpPr/>
          <p:nvPr/>
        </p:nvSpPr>
        <p:spPr>
          <a:xfrm>
            <a:off x="10545009" y="5282566"/>
            <a:ext cx="1104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Witty &amp; Helpful</a:t>
            </a:r>
            <a:endParaRPr lang="en-US" sz="160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92A3251-D6C4-440C-51C9-C0E4C5AB1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6820" y="1389"/>
            <a:ext cx="3345180" cy="1880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A1D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3398" y="363398"/>
            <a:ext cx="363398" cy="363398"/>
          </a:xfrm>
          <a:custGeom>
            <a:avLst/>
            <a:gdLst/>
            <a:ahLst/>
            <a:cxnLst/>
            <a:rect l="l" t="t" r="r" b="b"/>
            <a:pathLst>
              <a:path w="363398" h="363398">
                <a:moveTo>
                  <a:pt x="72680" y="0"/>
                </a:moveTo>
                <a:lnTo>
                  <a:pt x="290718" y="0"/>
                </a:lnTo>
                <a:cubicBezTo>
                  <a:pt x="330831" y="0"/>
                  <a:pt x="363398" y="32567"/>
                  <a:pt x="363398" y="72680"/>
                </a:cubicBezTo>
                <a:lnTo>
                  <a:pt x="363398" y="290718"/>
                </a:lnTo>
                <a:cubicBezTo>
                  <a:pt x="363398" y="330831"/>
                  <a:pt x="330831" y="363398"/>
                  <a:pt x="290718" y="363398"/>
                </a:cubicBezTo>
                <a:lnTo>
                  <a:pt x="72680" y="363398"/>
                </a:lnTo>
                <a:cubicBezTo>
                  <a:pt x="32567" y="363398"/>
                  <a:pt x="0" y="330831"/>
                  <a:pt x="0" y="290718"/>
                </a:cubicBezTo>
                <a:lnTo>
                  <a:pt x="0" y="72680"/>
                </a:lnTo>
                <a:cubicBezTo>
                  <a:pt x="0" y="32567"/>
                  <a:pt x="32567" y="0"/>
                  <a:pt x="72680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455383" y="463332"/>
            <a:ext cx="183970" cy="163529"/>
          </a:xfrm>
          <a:custGeom>
            <a:avLst/>
            <a:gdLst/>
            <a:ahLst/>
            <a:cxnLst/>
            <a:rect l="l" t="t" r="r" b="b"/>
            <a:pathLst>
              <a:path w="183970" h="163529">
                <a:moveTo>
                  <a:pt x="98852" y="-6037"/>
                </a:moveTo>
                <a:cubicBezTo>
                  <a:pt x="97543" y="-8592"/>
                  <a:pt x="94892" y="-10221"/>
                  <a:pt x="92017" y="-10221"/>
                </a:cubicBezTo>
                <a:cubicBezTo>
                  <a:pt x="89143" y="-10221"/>
                  <a:pt x="86492" y="-8592"/>
                  <a:pt x="85182" y="-6037"/>
                </a:cubicBezTo>
                <a:lnTo>
                  <a:pt x="61675" y="40020"/>
                </a:lnTo>
                <a:lnTo>
                  <a:pt x="10604" y="48132"/>
                </a:lnTo>
                <a:cubicBezTo>
                  <a:pt x="7761" y="48580"/>
                  <a:pt x="5398" y="50592"/>
                  <a:pt x="4503" y="53339"/>
                </a:cubicBezTo>
                <a:cubicBezTo>
                  <a:pt x="3609" y="56085"/>
                  <a:pt x="4344" y="59088"/>
                  <a:pt x="6356" y="61132"/>
                </a:cubicBezTo>
                <a:lnTo>
                  <a:pt x="42894" y="97702"/>
                </a:lnTo>
                <a:lnTo>
                  <a:pt x="34846" y="148773"/>
                </a:lnTo>
                <a:cubicBezTo>
                  <a:pt x="34399" y="151616"/>
                  <a:pt x="35580" y="154490"/>
                  <a:pt x="37912" y="156183"/>
                </a:cubicBezTo>
                <a:cubicBezTo>
                  <a:pt x="40243" y="157876"/>
                  <a:pt x="43310" y="158131"/>
                  <a:pt x="45897" y="156822"/>
                </a:cubicBezTo>
                <a:lnTo>
                  <a:pt x="92017" y="133378"/>
                </a:lnTo>
                <a:lnTo>
                  <a:pt x="138105" y="156822"/>
                </a:lnTo>
                <a:cubicBezTo>
                  <a:pt x="140661" y="158131"/>
                  <a:pt x="143759" y="157876"/>
                  <a:pt x="146090" y="156183"/>
                </a:cubicBezTo>
                <a:cubicBezTo>
                  <a:pt x="148422" y="154490"/>
                  <a:pt x="149604" y="151648"/>
                  <a:pt x="149156" y="148773"/>
                </a:cubicBezTo>
                <a:lnTo>
                  <a:pt x="141076" y="97702"/>
                </a:lnTo>
                <a:lnTo>
                  <a:pt x="177614" y="61132"/>
                </a:lnTo>
                <a:cubicBezTo>
                  <a:pt x="179658" y="59088"/>
                  <a:pt x="180361" y="56085"/>
                  <a:pt x="179467" y="53339"/>
                </a:cubicBezTo>
                <a:cubicBezTo>
                  <a:pt x="178572" y="50592"/>
                  <a:pt x="176241" y="48580"/>
                  <a:pt x="173366" y="48132"/>
                </a:cubicBezTo>
                <a:lnTo>
                  <a:pt x="122327" y="40020"/>
                </a:lnTo>
                <a:lnTo>
                  <a:pt x="98852" y="-6037"/>
                </a:ln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4" name="Text 2"/>
          <p:cNvSpPr/>
          <p:nvPr/>
        </p:nvSpPr>
        <p:spPr>
          <a:xfrm>
            <a:off x="835815" y="454247"/>
            <a:ext cx="690456" cy="1816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1" b="1" kern="0" spc="50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Features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63398" y="835815"/>
            <a:ext cx="11683243" cy="54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434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All Modes, One Companion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63398" y="1489931"/>
            <a:ext cx="11556054" cy="2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31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Everything is built in. No switching apps. No broken context.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67032" y="1820624"/>
            <a:ext cx="3732097" cy="2260335"/>
          </a:xfrm>
          <a:custGeom>
            <a:avLst/>
            <a:gdLst/>
            <a:ahLst/>
            <a:cxnLst/>
            <a:rect l="l" t="t" r="r" b="b"/>
            <a:pathLst>
              <a:path w="3732097" h="2260335">
                <a:moveTo>
                  <a:pt x="145362" y="0"/>
                </a:moveTo>
                <a:lnTo>
                  <a:pt x="3586734" y="0"/>
                </a:lnTo>
                <a:cubicBezTo>
                  <a:pt x="3667016" y="0"/>
                  <a:pt x="3732097" y="65081"/>
                  <a:pt x="3732097" y="145362"/>
                </a:cubicBezTo>
                <a:lnTo>
                  <a:pt x="3732097" y="2114973"/>
                </a:lnTo>
                <a:cubicBezTo>
                  <a:pt x="3732097" y="2195254"/>
                  <a:pt x="3667016" y="2260335"/>
                  <a:pt x="3586734" y="2260335"/>
                </a:cubicBezTo>
                <a:lnTo>
                  <a:pt x="145362" y="2260335"/>
                </a:lnTo>
                <a:cubicBezTo>
                  <a:pt x="65081" y="2260335"/>
                  <a:pt x="0" y="2195254"/>
                  <a:pt x="0" y="2114973"/>
                </a:cubicBezTo>
                <a:lnTo>
                  <a:pt x="0" y="145362"/>
                </a:lnTo>
                <a:cubicBezTo>
                  <a:pt x="0" y="65081"/>
                  <a:pt x="65081" y="0"/>
                  <a:pt x="145362" y="0"/>
                </a:cubicBezTo>
                <a:close/>
              </a:path>
            </a:pathLst>
          </a:custGeom>
          <a:gradFill flip="none" rotWithShape="1">
            <a:gsLst>
              <a:gs pos="0">
                <a:srgbClr val="3DCC91">
                  <a:alpha val="20000"/>
                </a:srgbClr>
              </a:gs>
              <a:gs pos="100000">
                <a:srgbClr val="3DCC91">
                  <a:alpha val="5000"/>
                </a:srgbClr>
              </a:gs>
            </a:gsLst>
            <a:lin ang="2700000" scaled="1"/>
          </a:gradFill>
          <a:ln w="10160">
            <a:solidFill>
              <a:srgbClr val="3DCC91">
                <a:alpha val="4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588705" y="2042297"/>
            <a:ext cx="508757" cy="508757"/>
          </a:xfrm>
          <a:custGeom>
            <a:avLst/>
            <a:gdLst/>
            <a:ahLst/>
            <a:cxnLst/>
            <a:rect l="l" t="t" r="r" b="b"/>
            <a:pathLst>
              <a:path w="508757" h="508757">
                <a:moveTo>
                  <a:pt x="109022" y="0"/>
                </a:moveTo>
                <a:lnTo>
                  <a:pt x="399736" y="0"/>
                </a:lnTo>
                <a:cubicBezTo>
                  <a:pt x="459946" y="0"/>
                  <a:pt x="508757" y="48811"/>
                  <a:pt x="508757" y="109022"/>
                </a:cubicBezTo>
                <a:lnTo>
                  <a:pt x="508757" y="399736"/>
                </a:lnTo>
                <a:cubicBezTo>
                  <a:pt x="508757" y="459946"/>
                  <a:pt x="459946" y="508757"/>
                  <a:pt x="399736" y="508757"/>
                </a:cubicBezTo>
                <a:lnTo>
                  <a:pt x="109022" y="508757"/>
                </a:lnTo>
                <a:cubicBezTo>
                  <a:pt x="48811" y="508757"/>
                  <a:pt x="0" y="459946"/>
                  <a:pt x="0" y="399736"/>
                </a:cubicBezTo>
                <a:lnTo>
                  <a:pt x="0" y="109022"/>
                </a:lnTo>
                <a:cubicBezTo>
                  <a:pt x="0" y="48811"/>
                  <a:pt x="48811" y="0"/>
                  <a:pt x="109022" y="0"/>
                </a:cubicBezTo>
                <a:close/>
              </a:path>
            </a:pathLst>
          </a:custGeom>
          <a:solidFill>
            <a:srgbClr val="3DCC91">
              <a:alpha val="30196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761319" y="2187656"/>
            <a:ext cx="163529" cy="218039"/>
          </a:xfrm>
          <a:custGeom>
            <a:avLst/>
            <a:gdLst/>
            <a:ahLst/>
            <a:cxnLst/>
            <a:rect l="l" t="t" r="r" b="b"/>
            <a:pathLst>
              <a:path w="163529" h="218039">
                <a:moveTo>
                  <a:pt x="81765" y="0"/>
                </a:moveTo>
                <a:cubicBezTo>
                  <a:pt x="59194" y="0"/>
                  <a:pt x="40882" y="18312"/>
                  <a:pt x="40882" y="40882"/>
                </a:cubicBezTo>
                <a:lnTo>
                  <a:pt x="40882" y="95392"/>
                </a:lnTo>
                <a:cubicBezTo>
                  <a:pt x="40882" y="117962"/>
                  <a:pt x="59194" y="136274"/>
                  <a:pt x="81765" y="136274"/>
                </a:cubicBezTo>
                <a:cubicBezTo>
                  <a:pt x="104335" y="136274"/>
                  <a:pt x="122647" y="117962"/>
                  <a:pt x="122647" y="95392"/>
                </a:cubicBezTo>
                <a:lnTo>
                  <a:pt x="122647" y="40882"/>
                </a:lnTo>
                <a:cubicBezTo>
                  <a:pt x="122647" y="18312"/>
                  <a:pt x="104335" y="0"/>
                  <a:pt x="81765" y="0"/>
                </a:cubicBezTo>
                <a:close/>
                <a:moveTo>
                  <a:pt x="20441" y="78358"/>
                </a:moveTo>
                <a:cubicBezTo>
                  <a:pt x="20441" y="72694"/>
                  <a:pt x="15884" y="68137"/>
                  <a:pt x="10221" y="68137"/>
                </a:cubicBezTo>
                <a:cubicBezTo>
                  <a:pt x="4557" y="68137"/>
                  <a:pt x="0" y="72694"/>
                  <a:pt x="0" y="78358"/>
                </a:cubicBezTo>
                <a:lnTo>
                  <a:pt x="0" y="95392"/>
                </a:lnTo>
                <a:cubicBezTo>
                  <a:pt x="0" y="137083"/>
                  <a:pt x="31215" y="171493"/>
                  <a:pt x="71544" y="176518"/>
                </a:cubicBezTo>
                <a:lnTo>
                  <a:pt x="71544" y="197598"/>
                </a:lnTo>
                <a:lnTo>
                  <a:pt x="51103" y="197598"/>
                </a:lnTo>
                <a:cubicBezTo>
                  <a:pt x="45439" y="197598"/>
                  <a:pt x="40882" y="202154"/>
                  <a:pt x="40882" y="207818"/>
                </a:cubicBezTo>
                <a:cubicBezTo>
                  <a:pt x="40882" y="213482"/>
                  <a:pt x="45439" y="218039"/>
                  <a:pt x="51103" y="218039"/>
                </a:cubicBezTo>
                <a:lnTo>
                  <a:pt x="112426" y="218039"/>
                </a:lnTo>
                <a:cubicBezTo>
                  <a:pt x="118090" y="218039"/>
                  <a:pt x="122647" y="213482"/>
                  <a:pt x="122647" y="207818"/>
                </a:cubicBezTo>
                <a:cubicBezTo>
                  <a:pt x="122647" y="202154"/>
                  <a:pt x="118090" y="197598"/>
                  <a:pt x="112426" y="197598"/>
                </a:cubicBezTo>
                <a:lnTo>
                  <a:pt x="91985" y="197598"/>
                </a:lnTo>
                <a:lnTo>
                  <a:pt x="91985" y="176518"/>
                </a:lnTo>
                <a:cubicBezTo>
                  <a:pt x="132314" y="171493"/>
                  <a:pt x="163529" y="137083"/>
                  <a:pt x="163529" y="95392"/>
                </a:cubicBezTo>
                <a:lnTo>
                  <a:pt x="163529" y="78358"/>
                </a:lnTo>
                <a:cubicBezTo>
                  <a:pt x="163529" y="72694"/>
                  <a:pt x="158972" y="68137"/>
                  <a:pt x="153308" y="68137"/>
                </a:cubicBezTo>
                <a:cubicBezTo>
                  <a:pt x="147645" y="68137"/>
                  <a:pt x="143088" y="72694"/>
                  <a:pt x="143088" y="78358"/>
                </a:cubicBezTo>
                <a:lnTo>
                  <a:pt x="143088" y="95392"/>
                </a:lnTo>
                <a:cubicBezTo>
                  <a:pt x="143088" y="129248"/>
                  <a:pt x="115620" y="156715"/>
                  <a:pt x="81765" y="156715"/>
                </a:cubicBezTo>
                <a:cubicBezTo>
                  <a:pt x="47909" y="156715"/>
                  <a:pt x="20441" y="129248"/>
                  <a:pt x="20441" y="95392"/>
                </a:cubicBezTo>
                <a:lnTo>
                  <a:pt x="20441" y="78358"/>
                </a:ln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10" name="Text 8"/>
          <p:cNvSpPr/>
          <p:nvPr/>
        </p:nvSpPr>
        <p:spPr>
          <a:xfrm>
            <a:off x="1242821" y="2151316"/>
            <a:ext cx="1244638" cy="290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17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Voice Mode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88705" y="2696413"/>
            <a:ext cx="3361431" cy="7631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45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Natural conversation powered by </a:t>
            </a:r>
            <a:r>
              <a:rPr lang="en-US" sz="1145" b="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ElevenLabs TTS</a:t>
            </a:r>
            <a:r>
              <a:rPr lang="en-US" sz="1145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Speak naturally — Glitch listens, understands, and responds with realistic voice synthesis.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88705" y="3603998"/>
            <a:ext cx="1099279" cy="254379"/>
          </a:xfrm>
          <a:custGeom>
            <a:avLst/>
            <a:gdLst/>
            <a:ahLst/>
            <a:cxnLst/>
            <a:rect l="l" t="t" r="r" b="b"/>
            <a:pathLst>
              <a:path w="1099279" h="254379">
                <a:moveTo>
                  <a:pt x="127189" y="0"/>
                </a:moveTo>
                <a:lnTo>
                  <a:pt x="972089" y="0"/>
                </a:lnTo>
                <a:cubicBezTo>
                  <a:pt x="1042287" y="0"/>
                  <a:pt x="1099279" y="56992"/>
                  <a:pt x="1099279" y="127189"/>
                </a:cubicBezTo>
                <a:lnTo>
                  <a:pt x="1099279" y="127189"/>
                </a:lnTo>
                <a:cubicBezTo>
                  <a:pt x="1099279" y="197387"/>
                  <a:pt x="1042287" y="254379"/>
                  <a:pt x="972089" y="254379"/>
                </a:cubicBezTo>
                <a:lnTo>
                  <a:pt x="127189" y="254379"/>
                </a:lnTo>
                <a:cubicBezTo>
                  <a:pt x="56992" y="254379"/>
                  <a:pt x="0" y="197387"/>
                  <a:pt x="0" y="127189"/>
                </a:cubicBezTo>
                <a:lnTo>
                  <a:pt x="0" y="127189"/>
                </a:lnTo>
                <a:cubicBezTo>
                  <a:pt x="0" y="56992"/>
                  <a:pt x="56992" y="0"/>
                  <a:pt x="127189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588705" y="3603998"/>
            <a:ext cx="1162873" cy="254379"/>
          </a:xfrm>
          <a:prstGeom prst="rect">
            <a:avLst/>
          </a:prstGeom>
          <a:noFill/>
          <a:ln/>
        </p:spPr>
        <p:txBody>
          <a:bodyPr wrap="square" lIns="109019" tIns="36340" rIns="109019" bIns="36340" rtlCol="0" anchor="ctr"/>
          <a:lstStyle/>
          <a:p>
            <a:pPr>
              <a:lnSpc>
                <a:spcPct val="120000"/>
              </a:lnSpc>
            </a:pPr>
            <a:r>
              <a:rPr lang="en-US" sz="100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Speech-to-Text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1761004" y="3603998"/>
            <a:ext cx="917580" cy="254379"/>
          </a:xfrm>
          <a:custGeom>
            <a:avLst/>
            <a:gdLst/>
            <a:ahLst/>
            <a:cxnLst/>
            <a:rect l="l" t="t" r="r" b="b"/>
            <a:pathLst>
              <a:path w="917580" h="254379">
                <a:moveTo>
                  <a:pt x="127189" y="0"/>
                </a:moveTo>
                <a:lnTo>
                  <a:pt x="790390" y="0"/>
                </a:lnTo>
                <a:cubicBezTo>
                  <a:pt x="860588" y="0"/>
                  <a:pt x="917580" y="56992"/>
                  <a:pt x="917580" y="127189"/>
                </a:cubicBezTo>
                <a:lnTo>
                  <a:pt x="917580" y="127189"/>
                </a:lnTo>
                <a:cubicBezTo>
                  <a:pt x="917580" y="197387"/>
                  <a:pt x="860588" y="254379"/>
                  <a:pt x="790390" y="254379"/>
                </a:cubicBezTo>
                <a:lnTo>
                  <a:pt x="127189" y="254379"/>
                </a:lnTo>
                <a:cubicBezTo>
                  <a:pt x="56992" y="254379"/>
                  <a:pt x="0" y="197387"/>
                  <a:pt x="0" y="127189"/>
                </a:cubicBezTo>
                <a:lnTo>
                  <a:pt x="0" y="127189"/>
                </a:lnTo>
                <a:cubicBezTo>
                  <a:pt x="0" y="56992"/>
                  <a:pt x="56992" y="0"/>
                  <a:pt x="127189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1761004" y="3603998"/>
            <a:ext cx="981174" cy="254379"/>
          </a:xfrm>
          <a:prstGeom prst="rect">
            <a:avLst/>
          </a:prstGeom>
          <a:noFill/>
          <a:ln/>
        </p:spPr>
        <p:txBody>
          <a:bodyPr wrap="square" lIns="109019" tIns="36340" rIns="109019" bIns="36340" rtlCol="0" anchor="ctr"/>
          <a:lstStyle/>
          <a:p>
            <a:pPr>
              <a:lnSpc>
                <a:spcPct val="120000"/>
              </a:lnSpc>
            </a:pPr>
            <a:r>
              <a:rPr lang="en-US" sz="100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Low Latency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247213" y="1820624"/>
            <a:ext cx="3732097" cy="2260335"/>
          </a:xfrm>
          <a:custGeom>
            <a:avLst/>
            <a:gdLst/>
            <a:ahLst/>
            <a:cxnLst/>
            <a:rect l="l" t="t" r="r" b="b"/>
            <a:pathLst>
              <a:path w="3732097" h="2260335">
                <a:moveTo>
                  <a:pt x="145362" y="0"/>
                </a:moveTo>
                <a:lnTo>
                  <a:pt x="3586734" y="0"/>
                </a:lnTo>
                <a:cubicBezTo>
                  <a:pt x="3667016" y="0"/>
                  <a:pt x="3732097" y="65081"/>
                  <a:pt x="3732097" y="145362"/>
                </a:cubicBezTo>
                <a:lnTo>
                  <a:pt x="3732097" y="2114973"/>
                </a:lnTo>
                <a:cubicBezTo>
                  <a:pt x="3732097" y="2195254"/>
                  <a:pt x="3667016" y="2260335"/>
                  <a:pt x="3586734" y="2260335"/>
                </a:cubicBezTo>
                <a:lnTo>
                  <a:pt x="145362" y="2260335"/>
                </a:lnTo>
                <a:cubicBezTo>
                  <a:pt x="65081" y="2260335"/>
                  <a:pt x="0" y="2195254"/>
                  <a:pt x="0" y="2114973"/>
                </a:cubicBezTo>
                <a:lnTo>
                  <a:pt x="0" y="145362"/>
                </a:lnTo>
                <a:cubicBezTo>
                  <a:pt x="0" y="65081"/>
                  <a:pt x="65081" y="0"/>
                  <a:pt x="145362" y="0"/>
                </a:cubicBezTo>
                <a:close/>
              </a:path>
            </a:pathLst>
          </a:custGeom>
          <a:gradFill flip="none" rotWithShape="1">
            <a:gsLst>
              <a:gs pos="0">
                <a:srgbClr val="F6AD55">
                  <a:alpha val="20000"/>
                </a:srgbClr>
              </a:gs>
              <a:gs pos="100000">
                <a:srgbClr val="F6AD55">
                  <a:alpha val="5000"/>
                </a:srgbClr>
              </a:gs>
            </a:gsLst>
            <a:lin ang="2700000" scaled="1"/>
          </a:gradFill>
          <a:ln w="10160">
            <a:solidFill>
              <a:srgbClr val="F6AD55">
                <a:alpha val="40000"/>
              </a:srgbClr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468886" y="2042297"/>
            <a:ext cx="508757" cy="508757"/>
          </a:xfrm>
          <a:custGeom>
            <a:avLst/>
            <a:gdLst/>
            <a:ahLst/>
            <a:cxnLst/>
            <a:rect l="l" t="t" r="r" b="b"/>
            <a:pathLst>
              <a:path w="508757" h="508757">
                <a:moveTo>
                  <a:pt x="109022" y="0"/>
                </a:moveTo>
                <a:lnTo>
                  <a:pt x="399736" y="0"/>
                </a:lnTo>
                <a:cubicBezTo>
                  <a:pt x="459946" y="0"/>
                  <a:pt x="508757" y="48811"/>
                  <a:pt x="508757" y="109022"/>
                </a:cubicBezTo>
                <a:lnTo>
                  <a:pt x="508757" y="399736"/>
                </a:lnTo>
                <a:cubicBezTo>
                  <a:pt x="508757" y="459946"/>
                  <a:pt x="459946" y="508757"/>
                  <a:pt x="399736" y="508757"/>
                </a:cubicBezTo>
                <a:lnTo>
                  <a:pt x="109022" y="508757"/>
                </a:lnTo>
                <a:cubicBezTo>
                  <a:pt x="48811" y="508757"/>
                  <a:pt x="0" y="459946"/>
                  <a:pt x="0" y="399736"/>
                </a:cubicBezTo>
                <a:lnTo>
                  <a:pt x="0" y="109022"/>
                </a:lnTo>
                <a:cubicBezTo>
                  <a:pt x="0" y="48811"/>
                  <a:pt x="48811" y="0"/>
                  <a:pt x="109022" y="0"/>
                </a:cubicBezTo>
                <a:close/>
              </a:path>
            </a:pathLst>
          </a:custGeom>
          <a:solidFill>
            <a:srgbClr val="F6AD55">
              <a:alpha val="30196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4600618" y="2187656"/>
            <a:ext cx="245294" cy="218039"/>
          </a:xfrm>
          <a:custGeom>
            <a:avLst/>
            <a:gdLst/>
            <a:ahLst/>
            <a:cxnLst/>
            <a:rect l="l" t="t" r="r" b="b"/>
            <a:pathLst>
              <a:path w="245294" h="218039">
                <a:moveTo>
                  <a:pt x="122647" y="13627"/>
                </a:moveTo>
                <a:cubicBezTo>
                  <a:pt x="88238" y="13627"/>
                  <a:pt x="60685" y="29299"/>
                  <a:pt x="40627" y="47951"/>
                </a:cubicBezTo>
                <a:cubicBezTo>
                  <a:pt x="20697" y="66476"/>
                  <a:pt x="7367" y="88578"/>
                  <a:pt x="1022" y="103781"/>
                </a:cubicBezTo>
                <a:cubicBezTo>
                  <a:pt x="-383" y="107146"/>
                  <a:pt x="-383" y="110893"/>
                  <a:pt x="1022" y="114257"/>
                </a:cubicBezTo>
                <a:cubicBezTo>
                  <a:pt x="7367" y="129461"/>
                  <a:pt x="20697" y="151605"/>
                  <a:pt x="40627" y="170087"/>
                </a:cubicBezTo>
                <a:cubicBezTo>
                  <a:pt x="60685" y="188697"/>
                  <a:pt x="88238" y="204411"/>
                  <a:pt x="122647" y="204411"/>
                </a:cubicBezTo>
                <a:cubicBezTo>
                  <a:pt x="157056" y="204411"/>
                  <a:pt x="184609" y="188740"/>
                  <a:pt x="204667" y="170087"/>
                </a:cubicBezTo>
                <a:cubicBezTo>
                  <a:pt x="224597" y="151562"/>
                  <a:pt x="237926" y="129461"/>
                  <a:pt x="244272" y="114257"/>
                </a:cubicBezTo>
                <a:cubicBezTo>
                  <a:pt x="245677" y="110893"/>
                  <a:pt x="245677" y="107146"/>
                  <a:pt x="244272" y="103781"/>
                </a:cubicBezTo>
                <a:cubicBezTo>
                  <a:pt x="237926" y="88578"/>
                  <a:pt x="224597" y="66434"/>
                  <a:pt x="204667" y="47951"/>
                </a:cubicBezTo>
                <a:cubicBezTo>
                  <a:pt x="184609" y="29342"/>
                  <a:pt x="157056" y="13627"/>
                  <a:pt x="122647" y="13627"/>
                </a:cubicBezTo>
                <a:close/>
                <a:moveTo>
                  <a:pt x="61323" y="109019"/>
                </a:moveTo>
                <a:cubicBezTo>
                  <a:pt x="61323" y="75174"/>
                  <a:pt x="88801" y="47696"/>
                  <a:pt x="122647" y="47696"/>
                </a:cubicBezTo>
                <a:cubicBezTo>
                  <a:pt x="156492" y="47696"/>
                  <a:pt x="183970" y="75174"/>
                  <a:pt x="183970" y="109019"/>
                </a:cubicBezTo>
                <a:cubicBezTo>
                  <a:pt x="183970" y="142865"/>
                  <a:pt x="156492" y="170343"/>
                  <a:pt x="122647" y="170343"/>
                </a:cubicBezTo>
                <a:cubicBezTo>
                  <a:pt x="88801" y="170343"/>
                  <a:pt x="61323" y="142865"/>
                  <a:pt x="61323" y="109019"/>
                </a:cubicBezTo>
                <a:close/>
                <a:moveTo>
                  <a:pt x="122647" y="81765"/>
                </a:moveTo>
                <a:cubicBezTo>
                  <a:pt x="122647" y="96797"/>
                  <a:pt x="110425" y="109019"/>
                  <a:pt x="95392" y="109019"/>
                </a:cubicBezTo>
                <a:cubicBezTo>
                  <a:pt x="90495" y="109019"/>
                  <a:pt x="85895" y="107742"/>
                  <a:pt x="81892" y="105442"/>
                </a:cubicBezTo>
                <a:cubicBezTo>
                  <a:pt x="81466" y="110084"/>
                  <a:pt x="81850" y="114854"/>
                  <a:pt x="83127" y="119581"/>
                </a:cubicBezTo>
                <a:cubicBezTo>
                  <a:pt x="88962" y="141385"/>
                  <a:pt x="111404" y="154331"/>
                  <a:pt x="133208" y="148496"/>
                </a:cubicBezTo>
                <a:cubicBezTo>
                  <a:pt x="155012" y="142662"/>
                  <a:pt x="167958" y="120219"/>
                  <a:pt x="162124" y="98416"/>
                </a:cubicBezTo>
                <a:cubicBezTo>
                  <a:pt x="156928" y="78954"/>
                  <a:pt x="138489" y="66561"/>
                  <a:pt x="119070" y="68265"/>
                </a:cubicBezTo>
                <a:cubicBezTo>
                  <a:pt x="121327" y="72225"/>
                  <a:pt x="122647" y="76825"/>
                  <a:pt x="122647" y="81765"/>
                </a:cubicBez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19" name="Text 17"/>
          <p:cNvSpPr/>
          <p:nvPr/>
        </p:nvSpPr>
        <p:spPr>
          <a:xfrm>
            <a:off x="5123002" y="2151316"/>
            <a:ext cx="1280978" cy="290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17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Vision Mode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4468886" y="2696413"/>
            <a:ext cx="3361431" cy="7631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45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Screen understanding via </a:t>
            </a:r>
            <a:r>
              <a:rPr lang="en-US" sz="1145" b="1" dirty="0">
                <a:solidFill>
                  <a:srgbClr val="F6AD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Gemini 2.0 Flash</a:t>
            </a:r>
            <a:r>
              <a:rPr lang="en-US" sz="1145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Ask "What's on my screen?" and Glitch analyzes the current window content in real-time.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4468886" y="3603998"/>
            <a:ext cx="1317317" cy="254379"/>
          </a:xfrm>
          <a:custGeom>
            <a:avLst/>
            <a:gdLst/>
            <a:ahLst/>
            <a:cxnLst/>
            <a:rect l="l" t="t" r="r" b="b"/>
            <a:pathLst>
              <a:path w="1317317" h="254379">
                <a:moveTo>
                  <a:pt x="127189" y="0"/>
                </a:moveTo>
                <a:lnTo>
                  <a:pt x="1190128" y="0"/>
                </a:lnTo>
                <a:cubicBezTo>
                  <a:pt x="1260326" y="0"/>
                  <a:pt x="1317317" y="56992"/>
                  <a:pt x="1317317" y="127189"/>
                </a:cubicBezTo>
                <a:lnTo>
                  <a:pt x="1317317" y="127189"/>
                </a:lnTo>
                <a:cubicBezTo>
                  <a:pt x="1317317" y="197387"/>
                  <a:pt x="1260326" y="254379"/>
                  <a:pt x="1190128" y="254379"/>
                </a:cubicBezTo>
                <a:lnTo>
                  <a:pt x="127189" y="254379"/>
                </a:lnTo>
                <a:cubicBezTo>
                  <a:pt x="56992" y="254379"/>
                  <a:pt x="0" y="197387"/>
                  <a:pt x="0" y="127189"/>
                </a:cubicBezTo>
                <a:lnTo>
                  <a:pt x="0" y="127189"/>
                </a:lnTo>
                <a:cubicBezTo>
                  <a:pt x="0" y="56992"/>
                  <a:pt x="56992" y="0"/>
                  <a:pt x="127189" y="0"/>
                </a:cubicBezTo>
                <a:close/>
              </a:path>
            </a:pathLst>
          </a:custGeom>
          <a:solidFill>
            <a:srgbClr val="F6AD55">
              <a:alpha val="20000"/>
            </a:srgbClr>
          </a:solidFill>
          <a:ln/>
        </p:spPr>
      </p:sp>
      <p:sp>
        <p:nvSpPr>
          <p:cNvPr id="22" name="Text 20"/>
          <p:cNvSpPr/>
          <p:nvPr/>
        </p:nvSpPr>
        <p:spPr>
          <a:xfrm>
            <a:off x="4468886" y="3603998"/>
            <a:ext cx="1380912" cy="254379"/>
          </a:xfrm>
          <a:prstGeom prst="rect">
            <a:avLst/>
          </a:prstGeom>
          <a:noFill/>
          <a:ln/>
        </p:spPr>
        <p:txBody>
          <a:bodyPr wrap="square" lIns="109019" tIns="36340" rIns="109019" bIns="36340" rtlCol="0" anchor="ctr"/>
          <a:lstStyle/>
          <a:p>
            <a:pPr>
              <a:lnSpc>
                <a:spcPct val="120000"/>
              </a:lnSpc>
            </a:pPr>
            <a:r>
              <a:rPr lang="en-US" sz="1001" dirty="0">
                <a:solidFill>
                  <a:srgbClr val="F6AD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Screenshot Analysis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5858883" y="3603998"/>
            <a:ext cx="908495" cy="254379"/>
          </a:xfrm>
          <a:custGeom>
            <a:avLst/>
            <a:gdLst/>
            <a:ahLst/>
            <a:cxnLst/>
            <a:rect l="l" t="t" r="r" b="b"/>
            <a:pathLst>
              <a:path w="908495" h="254379">
                <a:moveTo>
                  <a:pt x="127189" y="0"/>
                </a:moveTo>
                <a:lnTo>
                  <a:pt x="781306" y="0"/>
                </a:lnTo>
                <a:cubicBezTo>
                  <a:pt x="851503" y="0"/>
                  <a:pt x="908495" y="56992"/>
                  <a:pt x="908495" y="127189"/>
                </a:cubicBezTo>
                <a:lnTo>
                  <a:pt x="908495" y="127189"/>
                </a:lnTo>
                <a:cubicBezTo>
                  <a:pt x="908495" y="197387"/>
                  <a:pt x="851503" y="254379"/>
                  <a:pt x="781306" y="254379"/>
                </a:cubicBezTo>
                <a:lnTo>
                  <a:pt x="127189" y="254379"/>
                </a:lnTo>
                <a:cubicBezTo>
                  <a:pt x="56992" y="254379"/>
                  <a:pt x="0" y="197387"/>
                  <a:pt x="0" y="127189"/>
                </a:cubicBezTo>
                <a:lnTo>
                  <a:pt x="0" y="127189"/>
                </a:lnTo>
                <a:cubicBezTo>
                  <a:pt x="0" y="56992"/>
                  <a:pt x="56992" y="0"/>
                  <a:pt x="127189" y="0"/>
                </a:cubicBezTo>
                <a:close/>
              </a:path>
            </a:pathLst>
          </a:custGeom>
          <a:solidFill>
            <a:srgbClr val="F6AD55">
              <a:alpha val="20000"/>
            </a:srgbClr>
          </a:solidFill>
          <a:ln/>
        </p:spPr>
      </p:sp>
      <p:sp>
        <p:nvSpPr>
          <p:cNvPr id="24" name="Text 22"/>
          <p:cNvSpPr/>
          <p:nvPr/>
        </p:nvSpPr>
        <p:spPr>
          <a:xfrm>
            <a:off x="5858883" y="3603998"/>
            <a:ext cx="972089" cy="254379"/>
          </a:xfrm>
          <a:prstGeom prst="rect">
            <a:avLst/>
          </a:prstGeom>
          <a:noFill/>
          <a:ln/>
        </p:spPr>
        <p:txBody>
          <a:bodyPr wrap="square" lIns="109019" tIns="36340" rIns="109019" bIns="36340" rtlCol="0" anchor="ctr"/>
          <a:lstStyle/>
          <a:p>
            <a:pPr>
              <a:lnSpc>
                <a:spcPct val="120000"/>
              </a:lnSpc>
            </a:pPr>
            <a:r>
              <a:rPr lang="en-US" sz="1001" dirty="0">
                <a:solidFill>
                  <a:srgbClr val="F6AD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UI Detection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367032" y="4232677"/>
            <a:ext cx="3732097" cy="2260335"/>
          </a:xfrm>
          <a:custGeom>
            <a:avLst/>
            <a:gdLst/>
            <a:ahLst/>
            <a:cxnLst/>
            <a:rect l="l" t="t" r="r" b="b"/>
            <a:pathLst>
              <a:path w="3732097" h="2260335">
                <a:moveTo>
                  <a:pt x="145362" y="0"/>
                </a:moveTo>
                <a:lnTo>
                  <a:pt x="3586734" y="0"/>
                </a:lnTo>
                <a:cubicBezTo>
                  <a:pt x="3667016" y="0"/>
                  <a:pt x="3732097" y="65081"/>
                  <a:pt x="3732097" y="145362"/>
                </a:cubicBezTo>
                <a:lnTo>
                  <a:pt x="3732097" y="2114973"/>
                </a:lnTo>
                <a:cubicBezTo>
                  <a:pt x="3732097" y="2195254"/>
                  <a:pt x="3667016" y="2260335"/>
                  <a:pt x="3586734" y="2260335"/>
                </a:cubicBezTo>
                <a:lnTo>
                  <a:pt x="145362" y="2260335"/>
                </a:lnTo>
                <a:cubicBezTo>
                  <a:pt x="65081" y="2260335"/>
                  <a:pt x="0" y="2195254"/>
                  <a:pt x="0" y="2114973"/>
                </a:cubicBezTo>
                <a:lnTo>
                  <a:pt x="0" y="145362"/>
                </a:lnTo>
                <a:cubicBezTo>
                  <a:pt x="0" y="65081"/>
                  <a:pt x="65081" y="0"/>
                  <a:pt x="145362" y="0"/>
                </a:cubicBezTo>
                <a:close/>
              </a:path>
            </a:pathLst>
          </a:custGeom>
          <a:gradFill flip="none" rotWithShape="1">
            <a:gsLst>
              <a:gs pos="0">
                <a:srgbClr val="3DCC91">
                  <a:alpha val="20000"/>
                </a:srgbClr>
              </a:gs>
              <a:gs pos="100000">
                <a:srgbClr val="3DCC91">
                  <a:alpha val="5000"/>
                </a:srgbClr>
              </a:gs>
            </a:gsLst>
            <a:lin ang="2700000" scaled="1"/>
          </a:gradFill>
          <a:ln w="10160">
            <a:solidFill>
              <a:srgbClr val="3DCC91">
                <a:alpha val="40000"/>
              </a:srgbClr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588705" y="4454350"/>
            <a:ext cx="508757" cy="508757"/>
          </a:xfrm>
          <a:custGeom>
            <a:avLst/>
            <a:gdLst/>
            <a:ahLst/>
            <a:cxnLst/>
            <a:rect l="l" t="t" r="r" b="b"/>
            <a:pathLst>
              <a:path w="508757" h="508757">
                <a:moveTo>
                  <a:pt x="109022" y="0"/>
                </a:moveTo>
                <a:lnTo>
                  <a:pt x="399736" y="0"/>
                </a:lnTo>
                <a:cubicBezTo>
                  <a:pt x="459946" y="0"/>
                  <a:pt x="508757" y="48811"/>
                  <a:pt x="508757" y="109022"/>
                </a:cubicBezTo>
                <a:lnTo>
                  <a:pt x="508757" y="399736"/>
                </a:lnTo>
                <a:cubicBezTo>
                  <a:pt x="508757" y="459946"/>
                  <a:pt x="459946" y="508757"/>
                  <a:pt x="399736" y="508757"/>
                </a:cubicBezTo>
                <a:lnTo>
                  <a:pt x="109022" y="508757"/>
                </a:lnTo>
                <a:cubicBezTo>
                  <a:pt x="48811" y="508757"/>
                  <a:pt x="0" y="459946"/>
                  <a:pt x="0" y="399736"/>
                </a:cubicBezTo>
                <a:lnTo>
                  <a:pt x="0" y="109022"/>
                </a:lnTo>
                <a:cubicBezTo>
                  <a:pt x="0" y="48811"/>
                  <a:pt x="48811" y="0"/>
                  <a:pt x="109022" y="0"/>
                </a:cubicBezTo>
                <a:close/>
              </a:path>
            </a:pathLst>
          </a:custGeom>
          <a:solidFill>
            <a:srgbClr val="3DCC91">
              <a:alpha val="30196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706809" y="4599710"/>
            <a:ext cx="272548" cy="218039"/>
          </a:xfrm>
          <a:custGeom>
            <a:avLst/>
            <a:gdLst/>
            <a:ahLst/>
            <a:cxnLst/>
            <a:rect l="l" t="t" r="r" b="b"/>
            <a:pathLst>
              <a:path w="272548" h="218039">
                <a:moveTo>
                  <a:pt x="149902" y="0"/>
                </a:moveTo>
                <a:cubicBezTo>
                  <a:pt x="149902" y="-7538"/>
                  <a:pt x="143812" y="-13627"/>
                  <a:pt x="136274" y="-13627"/>
                </a:cubicBezTo>
                <a:cubicBezTo>
                  <a:pt x="128737" y="-13627"/>
                  <a:pt x="122647" y="-7538"/>
                  <a:pt x="122647" y="0"/>
                </a:cubicBezTo>
                <a:lnTo>
                  <a:pt x="122647" y="27255"/>
                </a:lnTo>
                <a:lnTo>
                  <a:pt x="81765" y="27255"/>
                </a:lnTo>
                <a:cubicBezTo>
                  <a:pt x="59194" y="27255"/>
                  <a:pt x="40882" y="45567"/>
                  <a:pt x="40882" y="68137"/>
                </a:cubicBezTo>
                <a:lnTo>
                  <a:pt x="40882" y="163529"/>
                </a:lnTo>
                <a:cubicBezTo>
                  <a:pt x="40882" y="186099"/>
                  <a:pt x="59194" y="204411"/>
                  <a:pt x="81765" y="204411"/>
                </a:cubicBezTo>
                <a:lnTo>
                  <a:pt x="190784" y="204411"/>
                </a:lnTo>
                <a:cubicBezTo>
                  <a:pt x="213354" y="204411"/>
                  <a:pt x="231666" y="186099"/>
                  <a:pt x="231666" y="163529"/>
                </a:cubicBezTo>
                <a:lnTo>
                  <a:pt x="231666" y="68137"/>
                </a:lnTo>
                <a:cubicBezTo>
                  <a:pt x="231666" y="45567"/>
                  <a:pt x="213354" y="27255"/>
                  <a:pt x="190784" y="27255"/>
                </a:cubicBezTo>
                <a:lnTo>
                  <a:pt x="149902" y="27255"/>
                </a:lnTo>
                <a:lnTo>
                  <a:pt x="149902" y="0"/>
                </a:lnTo>
                <a:close/>
                <a:moveTo>
                  <a:pt x="68137" y="156715"/>
                </a:moveTo>
                <a:cubicBezTo>
                  <a:pt x="68137" y="151051"/>
                  <a:pt x="72694" y="146495"/>
                  <a:pt x="78358" y="146495"/>
                </a:cubicBezTo>
                <a:lnTo>
                  <a:pt x="91985" y="146495"/>
                </a:lnTo>
                <a:cubicBezTo>
                  <a:pt x="97649" y="146495"/>
                  <a:pt x="102206" y="151051"/>
                  <a:pt x="102206" y="156715"/>
                </a:cubicBezTo>
                <a:cubicBezTo>
                  <a:pt x="102206" y="162379"/>
                  <a:pt x="97649" y="166936"/>
                  <a:pt x="91985" y="166936"/>
                </a:cubicBezTo>
                <a:lnTo>
                  <a:pt x="78358" y="166936"/>
                </a:lnTo>
                <a:cubicBezTo>
                  <a:pt x="72694" y="166936"/>
                  <a:pt x="68137" y="162379"/>
                  <a:pt x="68137" y="156715"/>
                </a:cubicBezTo>
                <a:close/>
                <a:moveTo>
                  <a:pt x="119240" y="156715"/>
                </a:moveTo>
                <a:cubicBezTo>
                  <a:pt x="119240" y="151051"/>
                  <a:pt x="123797" y="146495"/>
                  <a:pt x="129461" y="146495"/>
                </a:cubicBezTo>
                <a:lnTo>
                  <a:pt x="143088" y="146495"/>
                </a:lnTo>
                <a:cubicBezTo>
                  <a:pt x="148752" y="146495"/>
                  <a:pt x="153308" y="151051"/>
                  <a:pt x="153308" y="156715"/>
                </a:cubicBezTo>
                <a:cubicBezTo>
                  <a:pt x="153308" y="162379"/>
                  <a:pt x="148752" y="166936"/>
                  <a:pt x="143088" y="166936"/>
                </a:cubicBezTo>
                <a:lnTo>
                  <a:pt x="129461" y="166936"/>
                </a:lnTo>
                <a:cubicBezTo>
                  <a:pt x="123797" y="166936"/>
                  <a:pt x="119240" y="162379"/>
                  <a:pt x="119240" y="156715"/>
                </a:cubicBezTo>
                <a:close/>
                <a:moveTo>
                  <a:pt x="170343" y="156715"/>
                </a:moveTo>
                <a:cubicBezTo>
                  <a:pt x="170343" y="151051"/>
                  <a:pt x="174899" y="146495"/>
                  <a:pt x="180563" y="146495"/>
                </a:cubicBezTo>
                <a:lnTo>
                  <a:pt x="194191" y="146495"/>
                </a:lnTo>
                <a:cubicBezTo>
                  <a:pt x="199855" y="146495"/>
                  <a:pt x="204411" y="151051"/>
                  <a:pt x="204411" y="156715"/>
                </a:cubicBezTo>
                <a:cubicBezTo>
                  <a:pt x="204411" y="162379"/>
                  <a:pt x="199855" y="166936"/>
                  <a:pt x="194191" y="166936"/>
                </a:cubicBezTo>
                <a:lnTo>
                  <a:pt x="180563" y="166936"/>
                </a:lnTo>
                <a:cubicBezTo>
                  <a:pt x="174899" y="166936"/>
                  <a:pt x="170343" y="162379"/>
                  <a:pt x="170343" y="156715"/>
                </a:cubicBezTo>
                <a:close/>
                <a:moveTo>
                  <a:pt x="95392" y="74951"/>
                </a:moveTo>
                <a:cubicBezTo>
                  <a:pt x="106674" y="74951"/>
                  <a:pt x="115833" y="84110"/>
                  <a:pt x="115833" y="95392"/>
                </a:cubicBezTo>
                <a:cubicBezTo>
                  <a:pt x="115833" y="106674"/>
                  <a:pt x="106674" y="115833"/>
                  <a:pt x="95392" y="115833"/>
                </a:cubicBezTo>
                <a:cubicBezTo>
                  <a:pt x="84110" y="115833"/>
                  <a:pt x="74951" y="106674"/>
                  <a:pt x="74951" y="95392"/>
                </a:cubicBezTo>
                <a:cubicBezTo>
                  <a:pt x="74951" y="84110"/>
                  <a:pt x="84110" y="74951"/>
                  <a:pt x="95392" y="74951"/>
                </a:cubicBezTo>
                <a:close/>
                <a:moveTo>
                  <a:pt x="156715" y="95392"/>
                </a:moveTo>
                <a:cubicBezTo>
                  <a:pt x="156715" y="84110"/>
                  <a:pt x="165875" y="74951"/>
                  <a:pt x="177156" y="74951"/>
                </a:cubicBezTo>
                <a:cubicBezTo>
                  <a:pt x="188438" y="74951"/>
                  <a:pt x="197598" y="84110"/>
                  <a:pt x="197598" y="95392"/>
                </a:cubicBezTo>
                <a:cubicBezTo>
                  <a:pt x="197598" y="106674"/>
                  <a:pt x="188438" y="115833"/>
                  <a:pt x="177156" y="115833"/>
                </a:cubicBezTo>
                <a:cubicBezTo>
                  <a:pt x="165875" y="115833"/>
                  <a:pt x="156715" y="106674"/>
                  <a:pt x="156715" y="95392"/>
                </a:cubicBezTo>
                <a:close/>
                <a:moveTo>
                  <a:pt x="27255" y="95392"/>
                </a:moveTo>
                <a:cubicBezTo>
                  <a:pt x="27255" y="87854"/>
                  <a:pt x="21165" y="81765"/>
                  <a:pt x="13627" y="81765"/>
                </a:cubicBezTo>
                <a:cubicBezTo>
                  <a:pt x="6090" y="81765"/>
                  <a:pt x="0" y="87854"/>
                  <a:pt x="0" y="95392"/>
                </a:cubicBezTo>
                <a:lnTo>
                  <a:pt x="0" y="136274"/>
                </a:lnTo>
                <a:cubicBezTo>
                  <a:pt x="0" y="143812"/>
                  <a:pt x="6090" y="149902"/>
                  <a:pt x="13627" y="149902"/>
                </a:cubicBezTo>
                <a:cubicBezTo>
                  <a:pt x="21165" y="149902"/>
                  <a:pt x="27255" y="143812"/>
                  <a:pt x="27255" y="136274"/>
                </a:cubicBezTo>
                <a:lnTo>
                  <a:pt x="27255" y="95392"/>
                </a:lnTo>
                <a:close/>
                <a:moveTo>
                  <a:pt x="258921" y="81765"/>
                </a:moveTo>
                <a:cubicBezTo>
                  <a:pt x="251383" y="81765"/>
                  <a:pt x="245294" y="87854"/>
                  <a:pt x="245294" y="95392"/>
                </a:cubicBezTo>
                <a:lnTo>
                  <a:pt x="245294" y="136274"/>
                </a:lnTo>
                <a:cubicBezTo>
                  <a:pt x="245294" y="143812"/>
                  <a:pt x="251383" y="149902"/>
                  <a:pt x="258921" y="149902"/>
                </a:cubicBezTo>
                <a:cubicBezTo>
                  <a:pt x="266459" y="149902"/>
                  <a:pt x="272548" y="143812"/>
                  <a:pt x="272548" y="136274"/>
                </a:cubicBezTo>
                <a:lnTo>
                  <a:pt x="272548" y="95392"/>
                </a:lnTo>
                <a:cubicBezTo>
                  <a:pt x="272548" y="87854"/>
                  <a:pt x="266459" y="81765"/>
                  <a:pt x="258921" y="81765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28" name="Text 26"/>
          <p:cNvSpPr/>
          <p:nvPr/>
        </p:nvSpPr>
        <p:spPr>
          <a:xfrm>
            <a:off x="1242821" y="4563370"/>
            <a:ext cx="1253723" cy="290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17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Agent Mode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588705" y="5108467"/>
            <a:ext cx="3361431" cy="7631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45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Autonomous automation controlling </a:t>
            </a:r>
            <a:r>
              <a:rPr lang="en-US" sz="1145" b="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mouse, keyboard, and system</a:t>
            </a:r>
            <a:r>
              <a:rPr lang="en-US" sz="1145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Opens apps, types code, clicks UI elements — executes complex workflows.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588705" y="6016052"/>
            <a:ext cx="1062939" cy="254379"/>
          </a:xfrm>
          <a:custGeom>
            <a:avLst/>
            <a:gdLst/>
            <a:ahLst/>
            <a:cxnLst/>
            <a:rect l="l" t="t" r="r" b="b"/>
            <a:pathLst>
              <a:path w="1062939" h="254379">
                <a:moveTo>
                  <a:pt x="127189" y="0"/>
                </a:moveTo>
                <a:lnTo>
                  <a:pt x="935750" y="0"/>
                </a:lnTo>
                <a:cubicBezTo>
                  <a:pt x="1005947" y="0"/>
                  <a:pt x="1062939" y="56992"/>
                  <a:pt x="1062939" y="127189"/>
                </a:cubicBezTo>
                <a:lnTo>
                  <a:pt x="1062939" y="127189"/>
                </a:lnTo>
                <a:cubicBezTo>
                  <a:pt x="1062939" y="197387"/>
                  <a:pt x="1005947" y="254379"/>
                  <a:pt x="935750" y="254379"/>
                </a:cubicBezTo>
                <a:lnTo>
                  <a:pt x="127189" y="254379"/>
                </a:lnTo>
                <a:cubicBezTo>
                  <a:pt x="56992" y="254379"/>
                  <a:pt x="0" y="197387"/>
                  <a:pt x="0" y="127189"/>
                </a:cubicBezTo>
                <a:lnTo>
                  <a:pt x="0" y="127189"/>
                </a:lnTo>
                <a:cubicBezTo>
                  <a:pt x="0" y="56992"/>
                  <a:pt x="56992" y="0"/>
                  <a:pt x="127189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588705" y="6016052"/>
            <a:ext cx="1126534" cy="254379"/>
          </a:xfrm>
          <a:prstGeom prst="rect">
            <a:avLst/>
          </a:prstGeom>
          <a:noFill/>
          <a:ln/>
        </p:spPr>
        <p:txBody>
          <a:bodyPr wrap="square" lIns="109019" tIns="36340" rIns="109019" bIns="36340" rtlCol="0" anchor="ctr"/>
          <a:lstStyle/>
          <a:p>
            <a:pPr>
              <a:lnSpc>
                <a:spcPct val="120000"/>
              </a:lnSpc>
            </a:pPr>
            <a:r>
              <a:rPr lang="en-US" sz="100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System Control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1726821" y="6016052"/>
            <a:ext cx="835815" cy="254379"/>
          </a:xfrm>
          <a:custGeom>
            <a:avLst/>
            <a:gdLst/>
            <a:ahLst/>
            <a:cxnLst/>
            <a:rect l="l" t="t" r="r" b="b"/>
            <a:pathLst>
              <a:path w="835815" h="254379">
                <a:moveTo>
                  <a:pt x="127189" y="0"/>
                </a:moveTo>
                <a:lnTo>
                  <a:pt x="708626" y="0"/>
                </a:lnTo>
                <a:cubicBezTo>
                  <a:pt x="778824" y="0"/>
                  <a:pt x="835815" y="56992"/>
                  <a:pt x="835815" y="127189"/>
                </a:cubicBezTo>
                <a:lnTo>
                  <a:pt x="835815" y="127189"/>
                </a:lnTo>
                <a:cubicBezTo>
                  <a:pt x="835815" y="197387"/>
                  <a:pt x="778824" y="254379"/>
                  <a:pt x="708626" y="254379"/>
                </a:cubicBezTo>
                <a:lnTo>
                  <a:pt x="127189" y="254379"/>
                </a:lnTo>
                <a:cubicBezTo>
                  <a:pt x="56992" y="254379"/>
                  <a:pt x="0" y="197387"/>
                  <a:pt x="0" y="127189"/>
                </a:cubicBezTo>
                <a:lnTo>
                  <a:pt x="0" y="127189"/>
                </a:lnTo>
                <a:cubicBezTo>
                  <a:pt x="0" y="56992"/>
                  <a:pt x="56992" y="0"/>
                  <a:pt x="127189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1726821" y="6016052"/>
            <a:ext cx="899410" cy="254379"/>
          </a:xfrm>
          <a:prstGeom prst="rect">
            <a:avLst/>
          </a:prstGeom>
          <a:noFill/>
          <a:ln/>
        </p:spPr>
        <p:txBody>
          <a:bodyPr wrap="square" lIns="109019" tIns="36340" rIns="109019" bIns="36340" rtlCol="0" anchor="ctr"/>
          <a:lstStyle/>
          <a:p>
            <a:pPr>
              <a:lnSpc>
                <a:spcPct val="120000"/>
              </a:lnSpc>
            </a:pPr>
            <a:r>
              <a:rPr lang="en-US" sz="100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Workflows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4247213" y="4232677"/>
            <a:ext cx="3732097" cy="2260335"/>
          </a:xfrm>
          <a:custGeom>
            <a:avLst/>
            <a:gdLst/>
            <a:ahLst/>
            <a:cxnLst/>
            <a:rect l="l" t="t" r="r" b="b"/>
            <a:pathLst>
              <a:path w="3732097" h="2260335">
                <a:moveTo>
                  <a:pt x="145362" y="0"/>
                </a:moveTo>
                <a:lnTo>
                  <a:pt x="3586734" y="0"/>
                </a:lnTo>
                <a:cubicBezTo>
                  <a:pt x="3667016" y="0"/>
                  <a:pt x="3732097" y="65081"/>
                  <a:pt x="3732097" y="145362"/>
                </a:cubicBezTo>
                <a:lnTo>
                  <a:pt x="3732097" y="2114973"/>
                </a:lnTo>
                <a:cubicBezTo>
                  <a:pt x="3732097" y="2195254"/>
                  <a:pt x="3667016" y="2260335"/>
                  <a:pt x="3586734" y="2260335"/>
                </a:cubicBezTo>
                <a:lnTo>
                  <a:pt x="145362" y="2260335"/>
                </a:lnTo>
                <a:cubicBezTo>
                  <a:pt x="65081" y="2260335"/>
                  <a:pt x="0" y="2195254"/>
                  <a:pt x="0" y="2114973"/>
                </a:cubicBezTo>
                <a:lnTo>
                  <a:pt x="0" y="145362"/>
                </a:lnTo>
                <a:cubicBezTo>
                  <a:pt x="0" y="65081"/>
                  <a:pt x="65081" y="0"/>
                  <a:pt x="145362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568">
                  <a:alpha val="30000"/>
                </a:srgbClr>
              </a:gs>
              <a:gs pos="100000">
                <a:srgbClr val="4A5568">
                  <a:alpha val="10000"/>
                </a:srgbClr>
              </a:gs>
            </a:gsLst>
            <a:lin ang="2700000" scaled="1"/>
          </a:gradFill>
          <a:ln w="10160">
            <a:solidFill>
              <a:srgbClr val="4A5568">
                <a:alpha val="40000"/>
              </a:srgbClr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4468886" y="4454350"/>
            <a:ext cx="508757" cy="508757"/>
          </a:xfrm>
          <a:custGeom>
            <a:avLst/>
            <a:gdLst/>
            <a:ahLst/>
            <a:cxnLst/>
            <a:rect l="l" t="t" r="r" b="b"/>
            <a:pathLst>
              <a:path w="508757" h="508757">
                <a:moveTo>
                  <a:pt x="109022" y="0"/>
                </a:moveTo>
                <a:lnTo>
                  <a:pt x="399736" y="0"/>
                </a:lnTo>
                <a:cubicBezTo>
                  <a:pt x="459946" y="0"/>
                  <a:pt x="508757" y="48811"/>
                  <a:pt x="508757" y="109022"/>
                </a:cubicBezTo>
                <a:lnTo>
                  <a:pt x="508757" y="399736"/>
                </a:lnTo>
                <a:cubicBezTo>
                  <a:pt x="508757" y="459946"/>
                  <a:pt x="459946" y="508757"/>
                  <a:pt x="399736" y="508757"/>
                </a:cubicBezTo>
                <a:lnTo>
                  <a:pt x="109022" y="508757"/>
                </a:lnTo>
                <a:cubicBezTo>
                  <a:pt x="48811" y="508757"/>
                  <a:pt x="0" y="459946"/>
                  <a:pt x="0" y="399736"/>
                </a:cubicBezTo>
                <a:lnTo>
                  <a:pt x="0" y="109022"/>
                </a:lnTo>
                <a:cubicBezTo>
                  <a:pt x="0" y="48811"/>
                  <a:pt x="48811" y="0"/>
                  <a:pt x="109022" y="0"/>
                </a:cubicBezTo>
                <a:close/>
              </a:path>
            </a:pathLst>
          </a:custGeom>
          <a:solidFill>
            <a:srgbClr val="4A5568">
              <a:alpha val="50196"/>
            </a:srgbClr>
          </a:solidFill>
          <a:ln/>
        </p:spPr>
      </p:sp>
      <p:sp>
        <p:nvSpPr>
          <p:cNvPr id="36" name="Shape 34"/>
          <p:cNvSpPr/>
          <p:nvPr/>
        </p:nvSpPr>
        <p:spPr>
          <a:xfrm>
            <a:off x="4614245" y="4599710"/>
            <a:ext cx="218039" cy="218039"/>
          </a:xfrm>
          <a:custGeom>
            <a:avLst/>
            <a:gdLst/>
            <a:ahLst/>
            <a:cxnLst/>
            <a:rect l="l" t="t" r="r" b="b"/>
            <a:pathLst>
              <a:path w="218039" h="218039">
                <a:moveTo>
                  <a:pt x="13627" y="27255"/>
                </a:moveTo>
                <a:cubicBezTo>
                  <a:pt x="6090" y="27255"/>
                  <a:pt x="0" y="33345"/>
                  <a:pt x="0" y="40882"/>
                </a:cubicBezTo>
                <a:cubicBezTo>
                  <a:pt x="0" y="48420"/>
                  <a:pt x="6090" y="54510"/>
                  <a:pt x="13627" y="54510"/>
                </a:cubicBezTo>
                <a:lnTo>
                  <a:pt x="50549" y="54510"/>
                </a:lnTo>
                <a:cubicBezTo>
                  <a:pt x="55787" y="66561"/>
                  <a:pt x="67796" y="74951"/>
                  <a:pt x="81765" y="74951"/>
                </a:cubicBezTo>
                <a:cubicBezTo>
                  <a:pt x="95733" y="74951"/>
                  <a:pt x="107742" y="66561"/>
                  <a:pt x="112980" y="54510"/>
                </a:cubicBezTo>
                <a:lnTo>
                  <a:pt x="204411" y="54510"/>
                </a:lnTo>
                <a:cubicBezTo>
                  <a:pt x="211949" y="54510"/>
                  <a:pt x="218039" y="48420"/>
                  <a:pt x="218039" y="40882"/>
                </a:cubicBezTo>
                <a:cubicBezTo>
                  <a:pt x="218039" y="33345"/>
                  <a:pt x="211949" y="27255"/>
                  <a:pt x="204411" y="27255"/>
                </a:cubicBezTo>
                <a:lnTo>
                  <a:pt x="112980" y="27255"/>
                </a:lnTo>
                <a:cubicBezTo>
                  <a:pt x="107742" y="15203"/>
                  <a:pt x="95733" y="6814"/>
                  <a:pt x="81765" y="6814"/>
                </a:cubicBezTo>
                <a:cubicBezTo>
                  <a:pt x="67796" y="6814"/>
                  <a:pt x="55787" y="15203"/>
                  <a:pt x="50549" y="27255"/>
                </a:cubicBezTo>
                <a:lnTo>
                  <a:pt x="13627" y="27255"/>
                </a:lnTo>
                <a:close/>
                <a:moveTo>
                  <a:pt x="13627" y="95392"/>
                </a:moveTo>
                <a:cubicBezTo>
                  <a:pt x="6090" y="95392"/>
                  <a:pt x="0" y="101482"/>
                  <a:pt x="0" y="109019"/>
                </a:cubicBezTo>
                <a:cubicBezTo>
                  <a:pt x="0" y="116557"/>
                  <a:pt x="6090" y="122647"/>
                  <a:pt x="13627" y="122647"/>
                </a:cubicBezTo>
                <a:lnTo>
                  <a:pt x="118686" y="122647"/>
                </a:lnTo>
                <a:cubicBezTo>
                  <a:pt x="123924" y="134699"/>
                  <a:pt x="135934" y="143088"/>
                  <a:pt x="149902" y="143088"/>
                </a:cubicBezTo>
                <a:cubicBezTo>
                  <a:pt x="163870" y="143088"/>
                  <a:pt x="175879" y="134699"/>
                  <a:pt x="181117" y="122647"/>
                </a:cubicBezTo>
                <a:lnTo>
                  <a:pt x="204411" y="122647"/>
                </a:lnTo>
                <a:cubicBezTo>
                  <a:pt x="211949" y="122647"/>
                  <a:pt x="218039" y="116557"/>
                  <a:pt x="218039" y="109019"/>
                </a:cubicBezTo>
                <a:cubicBezTo>
                  <a:pt x="218039" y="101482"/>
                  <a:pt x="211949" y="95392"/>
                  <a:pt x="204411" y="95392"/>
                </a:cubicBezTo>
                <a:lnTo>
                  <a:pt x="181117" y="95392"/>
                </a:lnTo>
                <a:cubicBezTo>
                  <a:pt x="175879" y="83340"/>
                  <a:pt x="163870" y="74951"/>
                  <a:pt x="149902" y="74951"/>
                </a:cubicBezTo>
                <a:cubicBezTo>
                  <a:pt x="135934" y="74951"/>
                  <a:pt x="123924" y="83340"/>
                  <a:pt x="118686" y="95392"/>
                </a:cubicBezTo>
                <a:lnTo>
                  <a:pt x="13627" y="95392"/>
                </a:lnTo>
                <a:close/>
                <a:moveTo>
                  <a:pt x="13627" y="163529"/>
                </a:moveTo>
                <a:cubicBezTo>
                  <a:pt x="6090" y="163529"/>
                  <a:pt x="0" y="169619"/>
                  <a:pt x="0" y="177156"/>
                </a:cubicBezTo>
                <a:cubicBezTo>
                  <a:pt x="0" y="184694"/>
                  <a:pt x="6090" y="190784"/>
                  <a:pt x="13627" y="190784"/>
                </a:cubicBezTo>
                <a:lnTo>
                  <a:pt x="36922" y="190784"/>
                </a:lnTo>
                <a:cubicBezTo>
                  <a:pt x="42160" y="202836"/>
                  <a:pt x="54169" y="211225"/>
                  <a:pt x="68137" y="211225"/>
                </a:cubicBezTo>
                <a:cubicBezTo>
                  <a:pt x="82105" y="211225"/>
                  <a:pt x="94114" y="202836"/>
                  <a:pt x="99352" y="190784"/>
                </a:cubicBezTo>
                <a:lnTo>
                  <a:pt x="204411" y="190784"/>
                </a:lnTo>
                <a:cubicBezTo>
                  <a:pt x="211949" y="190784"/>
                  <a:pt x="218039" y="184694"/>
                  <a:pt x="218039" y="177156"/>
                </a:cubicBezTo>
                <a:cubicBezTo>
                  <a:pt x="218039" y="169619"/>
                  <a:pt x="211949" y="163529"/>
                  <a:pt x="204411" y="163529"/>
                </a:cubicBezTo>
                <a:lnTo>
                  <a:pt x="99352" y="163529"/>
                </a:lnTo>
                <a:cubicBezTo>
                  <a:pt x="94114" y="151477"/>
                  <a:pt x="82105" y="143088"/>
                  <a:pt x="68137" y="143088"/>
                </a:cubicBezTo>
                <a:cubicBezTo>
                  <a:pt x="54169" y="143088"/>
                  <a:pt x="42160" y="151477"/>
                  <a:pt x="36922" y="163529"/>
                </a:cubicBezTo>
                <a:lnTo>
                  <a:pt x="13627" y="163529"/>
                </a:lnTo>
                <a:close/>
              </a:path>
            </a:pathLst>
          </a:custGeom>
          <a:solidFill>
            <a:srgbClr val="E2E8F0"/>
          </a:solidFill>
          <a:ln/>
        </p:spPr>
      </p:sp>
      <p:sp>
        <p:nvSpPr>
          <p:cNvPr id="37" name="Text 35"/>
          <p:cNvSpPr/>
          <p:nvPr/>
        </p:nvSpPr>
        <p:spPr>
          <a:xfrm>
            <a:off x="5123002" y="4563370"/>
            <a:ext cx="853985" cy="290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17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Settings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4468886" y="5108467"/>
            <a:ext cx="3361431" cy="7631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45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Full customization. Change </a:t>
            </a:r>
            <a:r>
              <a:rPr lang="en-US" sz="1145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character appearance</a:t>
            </a:r>
            <a:r>
              <a:rPr lang="en-US" sz="1145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voice, personality, and behavior. Make Glitch truly yours.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4468886" y="6016052"/>
            <a:ext cx="754051" cy="254379"/>
          </a:xfrm>
          <a:custGeom>
            <a:avLst/>
            <a:gdLst/>
            <a:ahLst/>
            <a:cxnLst/>
            <a:rect l="l" t="t" r="r" b="b"/>
            <a:pathLst>
              <a:path w="754051" h="254379">
                <a:moveTo>
                  <a:pt x="127189" y="0"/>
                </a:moveTo>
                <a:lnTo>
                  <a:pt x="626861" y="0"/>
                </a:lnTo>
                <a:cubicBezTo>
                  <a:pt x="697059" y="0"/>
                  <a:pt x="754051" y="56992"/>
                  <a:pt x="754051" y="127189"/>
                </a:cubicBezTo>
                <a:lnTo>
                  <a:pt x="754051" y="127189"/>
                </a:lnTo>
                <a:cubicBezTo>
                  <a:pt x="754051" y="197387"/>
                  <a:pt x="697059" y="254379"/>
                  <a:pt x="626861" y="254379"/>
                </a:cubicBezTo>
                <a:lnTo>
                  <a:pt x="127189" y="254379"/>
                </a:lnTo>
                <a:cubicBezTo>
                  <a:pt x="56992" y="254379"/>
                  <a:pt x="0" y="197387"/>
                  <a:pt x="0" y="127189"/>
                </a:cubicBezTo>
                <a:lnTo>
                  <a:pt x="0" y="127189"/>
                </a:lnTo>
                <a:cubicBezTo>
                  <a:pt x="0" y="56992"/>
                  <a:pt x="56992" y="0"/>
                  <a:pt x="127189" y="0"/>
                </a:cubicBezTo>
                <a:close/>
              </a:path>
            </a:pathLst>
          </a:custGeom>
          <a:solidFill>
            <a:srgbClr val="4A5568">
              <a:alpha val="40000"/>
            </a:srgbClr>
          </a:solidFill>
          <a:ln/>
        </p:spPr>
      </p:sp>
      <p:sp>
        <p:nvSpPr>
          <p:cNvPr id="40" name="Text 38"/>
          <p:cNvSpPr/>
          <p:nvPr/>
        </p:nvSpPr>
        <p:spPr>
          <a:xfrm>
            <a:off x="4468886" y="6016052"/>
            <a:ext cx="817645" cy="254379"/>
          </a:xfrm>
          <a:prstGeom prst="rect">
            <a:avLst/>
          </a:prstGeom>
          <a:noFill/>
          <a:ln/>
        </p:spPr>
        <p:txBody>
          <a:bodyPr wrap="square" lIns="109019" tIns="36340" rIns="109019" bIns="36340" rtlCol="0" anchor="ctr"/>
          <a:lstStyle/>
          <a:p>
            <a:pPr>
              <a:lnSpc>
                <a:spcPct val="120000"/>
              </a:lnSpc>
            </a:pPr>
            <a:r>
              <a:rPr lang="en-US" sz="1001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Character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5297320" y="6016052"/>
            <a:ext cx="681371" cy="254379"/>
          </a:xfrm>
          <a:custGeom>
            <a:avLst/>
            <a:gdLst/>
            <a:ahLst/>
            <a:cxnLst/>
            <a:rect l="l" t="t" r="r" b="b"/>
            <a:pathLst>
              <a:path w="681371" h="254379">
                <a:moveTo>
                  <a:pt x="127189" y="0"/>
                </a:moveTo>
                <a:lnTo>
                  <a:pt x="554182" y="0"/>
                </a:lnTo>
                <a:cubicBezTo>
                  <a:pt x="624379" y="0"/>
                  <a:pt x="681371" y="56992"/>
                  <a:pt x="681371" y="127189"/>
                </a:cubicBezTo>
                <a:lnTo>
                  <a:pt x="681371" y="127189"/>
                </a:lnTo>
                <a:cubicBezTo>
                  <a:pt x="681371" y="197387"/>
                  <a:pt x="624379" y="254379"/>
                  <a:pt x="554182" y="254379"/>
                </a:cubicBezTo>
                <a:lnTo>
                  <a:pt x="127189" y="254379"/>
                </a:lnTo>
                <a:cubicBezTo>
                  <a:pt x="56992" y="254379"/>
                  <a:pt x="0" y="197387"/>
                  <a:pt x="0" y="127189"/>
                </a:cubicBezTo>
                <a:lnTo>
                  <a:pt x="0" y="127189"/>
                </a:lnTo>
                <a:cubicBezTo>
                  <a:pt x="0" y="56992"/>
                  <a:pt x="56992" y="0"/>
                  <a:pt x="127189" y="0"/>
                </a:cubicBezTo>
                <a:close/>
              </a:path>
            </a:pathLst>
          </a:custGeom>
          <a:solidFill>
            <a:srgbClr val="4A5568">
              <a:alpha val="40000"/>
            </a:srgbClr>
          </a:solidFill>
          <a:ln/>
        </p:spPr>
      </p:sp>
      <p:sp>
        <p:nvSpPr>
          <p:cNvPr id="42" name="Text 40"/>
          <p:cNvSpPr/>
          <p:nvPr/>
        </p:nvSpPr>
        <p:spPr>
          <a:xfrm>
            <a:off x="5297320" y="6016052"/>
            <a:ext cx="744966" cy="254379"/>
          </a:xfrm>
          <a:prstGeom prst="rect">
            <a:avLst/>
          </a:prstGeom>
          <a:noFill/>
          <a:ln/>
        </p:spPr>
        <p:txBody>
          <a:bodyPr wrap="square" lIns="109019" tIns="36340" rIns="109019" bIns="36340" rtlCol="0" anchor="ctr"/>
          <a:lstStyle/>
          <a:p>
            <a:pPr>
              <a:lnSpc>
                <a:spcPct val="120000"/>
              </a:lnSpc>
            </a:pPr>
            <a:r>
              <a:rPr lang="en-US" sz="1001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Voice ID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8200187" y="1629840"/>
            <a:ext cx="3623077" cy="824913"/>
          </a:xfrm>
          <a:custGeom>
            <a:avLst/>
            <a:gdLst/>
            <a:ahLst/>
            <a:cxnLst/>
            <a:rect l="l" t="t" r="r" b="b"/>
            <a:pathLst>
              <a:path w="3623077" h="824913">
                <a:moveTo>
                  <a:pt x="145358" y="0"/>
                </a:moveTo>
                <a:lnTo>
                  <a:pt x="3477719" y="0"/>
                </a:lnTo>
                <a:cubicBezTo>
                  <a:pt x="3557998" y="0"/>
                  <a:pt x="3623077" y="65079"/>
                  <a:pt x="3623077" y="145358"/>
                </a:cubicBezTo>
                <a:lnTo>
                  <a:pt x="3623077" y="679555"/>
                </a:lnTo>
                <a:cubicBezTo>
                  <a:pt x="3623077" y="759834"/>
                  <a:pt x="3557998" y="824913"/>
                  <a:pt x="3477719" y="824913"/>
                </a:cubicBezTo>
                <a:lnTo>
                  <a:pt x="145358" y="824913"/>
                </a:lnTo>
                <a:cubicBezTo>
                  <a:pt x="65133" y="824913"/>
                  <a:pt x="0" y="759781"/>
                  <a:pt x="0" y="679555"/>
                </a:cubicBezTo>
                <a:lnTo>
                  <a:pt x="0" y="145358"/>
                </a:lnTo>
                <a:cubicBezTo>
                  <a:pt x="0" y="65079"/>
                  <a:pt x="65079" y="0"/>
                  <a:pt x="145358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</p:sp>
      <p:sp>
        <p:nvSpPr>
          <p:cNvPr id="45" name="Text 42"/>
          <p:cNvSpPr/>
          <p:nvPr/>
        </p:nvSpPr>
        <p:spPr>
          <a:xfrm>
            <a:off x="8350884" y="1884219"/>
            <a:ext cx="3252411" cy="218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45" dirty="0">
                <a:solidFill>
                  <a:srgbClr val="E2E8F0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Glitch's control panel — all modes accessible</a:t>
            </a:r>
            <a:endParaRPr lang="en-US" sz="1600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2315D04-ECB8-F742-29CE-DCB32C642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402" y="552482"/>
            <a:ext cx="4435224" cy="861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A1D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488156" y="4857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33443" y="4085"/>
                </a:moveTo>
                <a:lnTo>
                  <a:pt x="103908" y="33620"/>
                </a:lnTo>
                <a:lnTo>
                  <a:pt x="137830" y="67542"/>
                </a:lnTo>
                <a:lnTo>
                  <a:pt x="167365" y="38007"/>
                </a:lnTo>
                <a:cubicBezTo>
                  <a:pt x="169977" y="35362"/>
                  <a:pt x="171450" y="31812"/>
                  <a:pt x="171450" y="28129"/>
                </a:cubicBezTo>
                <a:cubicBezTo>
                  <a:pt x="171450" y="24445"/>
                  <a:pt x="169977" y="20895"/>
                  <a:pt x="167365" y="18250"/>
                </a:cubicBezTo>
                <a:lnTo>
                  <a:pt x="153200" y="4085"/>
                </a:lnTo>
                <a:cubicBezTo>
                  <a:pt x="150555" y="1473"/>
                  <a:pt x="147005" y="0"/>
                  <a:pt x="143321" y="0"/>
                </a:cubicBezTo>
                <a:cubicBezTo>
                  <a:pt x="139638" y="0"/>
                  <a:pt x="136088" y="1473"/>
                  <a:pt x="133443" y="4085"/>
                </a:cubicBezTo>
                <a:close/>
                <a:moveTo>
                  <a:pt x="92556" y="44972"/>
                </a:moveTo>
                <a:lnTo>
                  <a:pt x="4085" y="133443"/>
                </a:lnTo>
                <a:cubicBezTo>
                  <a:pt x="1473" y="136088"/>
                  <a:pt x="0" y="139638"/>
                  <a:pt x="0" y="143321"/>
                </a:cubicBezTo>
                <a:cubicBezTo>
                  <a:pt x="0" y="147005"/>
                  <a:pt x="1473" y="150555"/>
                  <a:pt x="4085" y="153200"/>
                </a:cubicBezTo>
                <a:lnTo>
                  <a:pt x="18250" y="167365"/>
                </a:lnTo>
                <a:cubicBezTo>
                  <a:pt x="20895" y="169977"/>
                  <a:pt x="24445" y="171450"/>
                  <a:pt x="28129" y="171450"/>
                </a:cubicBezTo>
                <a:cubicBezTo>
                  <a:pt x="31812" y="171450"/>
                  <a:pt x="35362" y="169977"/>
                  <a:pt x="38007" y="167365"/>
                </a:cubicBezTo>
                <a:lnTo>
                  <a:pt x="126478" y="78894"/>
                </a:lnTo>
                <a:lnTo>
                  <a:pt x="92556" y="44972"/>
                </a:ln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4" name="Text 2"/>
          <p:cNvSpPr/>
          <p:nvPr/>
        </p:nvSpPr>
        <p:spPr>
          <a:xfrm>
            <a:off x="876300" y="476250"/>
            <a:ext cx="952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kern="0" spc="53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Agent Mode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876300"/>
            <a:ext cx="116586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Real Automation in Action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81000" y="1562100"/>
            <a:ext cx="11525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This is </a:t>
            </a:r>
            <a:r>
              <a:rPr lang="en-US" sz="1500" b="1" dirty="0">
                <a:solidFill>
                  <a:srgbClr val="F6AD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not just another chatbot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400050" y="1981200"/>
            <a:ext cx="6610350" cy="857250"/>
          </a:xfrm>
          <a:custGeom>
            <a:avLst/>
            <a:gdLst/>
            <a:ahLst/>
            <a:cxnLst/>
            <a:rect l="l" t="t" r="r" b="b"/>
            <a:pathLst>
              <a:path w="6610350" h="857250">
                <a:moveTo>
                  <a:pt x="38100" y="0"/>
                </a:moveTo>
                <a:lnTo>
                  <a:pt x="6496053" y="0"/>
                </a:lnTo>
                <a:cubicBezTo>
                  <a:pt x="6559135" y="0"/>
                  <a:pt x="6610350" y="51215"/>
                  <a:pt x="6610350" y="114297"/>
                </a:cubicBezTo>
                <a:lnTo>
                  <a:pt x="6610350" y="742953"/>
                </a:lnTo>
                <a:cubicBezTo>
                  <a:pt x="6610350" y="806035"/>
                  <a:pt x="6559135" y="857250"/>
                  <a:pt x="6496053" y="857250"/>
                </a:cubicBezTo>
                <a:lnTo>
                  <a:pt x="38100" y="857250"/>
                </a:lnTo>
                <a:cubicBezTo>
                  <a:pt x="17072" y="857250"/>
                  <a:pt x="0" y="840178"/>
                  <a:pt x="0" y="819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400050" y="1981200"/>
            <a:ext cx="38100" cy="857250"/>
          </a:xfrm>
          <a:custGeom>
            <a:avLst/>
            <a:gdLst/>
            <a:ahLst/>
            <a:cxnLst/>
            <a:rect l="l" t="t" r="r" b="b"/>
            <a:pathLst>
              <a:path w="38100" h="857250">
                <a:moveTo>
                  <a:pt x="38100" y="0"/>
                </a:moveTo>
                <a:lnTo>
                  <a:pt x="38100" y="0"/>
                </a:lnTo>
                <a:lnTo>
                  <a:pt x="38100" y="857250"/>
                </a:lnTo>
                <a:lnTo>
                  <a:pt x="38100" y="857250"/>
                </a:lnTo>
                <a:cubicBezTo>
                  <a:pt x="17072" y="857250"/>
                  <a:pt x="0" y="840178"/>
                  <a:pt x="0" y="819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9" name="Shape 7"/>
          <p:cNvSpPr/>
          <p:nvPr/>
        </p:nvSpPr>
        <p:spPr>
          <a:xfrm>
            <a:off x="571500" y="2133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685800" y="22479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38100" y="95250"/>
                </a:moveTo>
                <a:lnTo>
                  <a:pt x="7293" y="95250"/>
                </a:lnTo>
                <a:cubicBezTo>
                  <a:pt x="-119" y="95250"/>
                  <a:pt x="-4673" y="87184"/>
                  <a:pt x="-863" y="80814"/>
                </a:cubicBezTo>
                <a:lnTo>
                  <a:pt x="14883" y="54560"/>
                </a:lnTo>
                <a:cubicBezTo>
                  <a:pt x="17472" y="50244"/>
                  <a:pt x="22116" y="47625"/>
                  <a:pt x="27146" y="47625"/>
                </a:cubicBezTo>
                <a:lnTo>
                  <a:pt x="55424" y="47625"/>
                </a:lnTo>
                <a:cubicBezTo>
                  <a:pt x="78075" y="9257"/>
                  <a:pt x="111859" y="7322"/>
                  <a:pt x="134451" y="10626"/>
                </a:cubicBezTo>
                <a:cubicBezTo>
                  <a:pt x="138261" y="11192"/>
                  <a:pt x="141238" y="14168"/>
                  <a:pt x="141774" y="17949"/>
                </a:cubicBezTo>
                <a:cubicBezTo>
                  <a:pt x="145078" y="40541"/>
                  <a:pt x="143143" y="74325"/>
                  <a:pt x="104775" y="96976"/>
                </a:cubicBezTo>
                <a:lnTo>
                  <a:pt x="104775" y="125254"/>
                </a:lnTo>
                <a:cubicBezTo>
                  <a:pt x="104775" y="130284"/>
                  <a:pt x="102156" y="134928"/>
                  <a:pt x="97840" y="137517"/>
                </a:cubicBezTo>
                <a:lnTo>
                  <a:pt x="71586" y="153263"/>
                </a:lnTo>
                <a:cubicBezTo>
                  <a:pt x="65246" y="157073"/>
                  <a:pt x="57150" y="152489"/>
                  <a:pt x="57150" y="145107"/>
                </a:cubicBezTo>
                <a:lnTo>
                  <a:pt x="57150" y="114300"/>
                </a:lnTo>
                <a:cubicBezTo>
                  <a:pt x="57150" y="103793"/>
                  <a:pt x="48607" y="95250"/>
                  <a:pt x="38100" y="95250"/>
                </a:cubicBezTo>
                <a:lnTo>
                  <a:pt x="38070" y="95250"/>
                </a:lnTo>
                <a:close/>
                <a:moveTo>
                  <a:pt x="119062" y="47625"/>
                </a:moveTo>
                <a:cubicBezTo>
                  <a:pt x="119062" y="39740"/>
                  <a:pt x="112660" y="33338"/>
                  <a:pt x="104775" y="33338"/>
                </a:cubicBezTo>
                <a:cubicBezTo>
                  <a:pt x="96890" y="33338"/>
                  <a:pt x="90488" y="39740"/>
                  <a:pt x="90488" y="47625"/>
                </a:cubicBezTo>
                <a:cubicBezTo>
                  <a:pt x="90488" y="55510"/>
                  <a:pt x="96890" y="61912"/>
                  <a:pt x="104775" y="61912"/>
                </a:cubicBezTo>
                <a:cubicBezTo>
                  <a:pt x="112660" y="61912"/>
                  <a:pt x="119062" y="55510"/>
                  <a:pt x="119062" y="47625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11" name="Text 9"/>
          <p:cNvSpPr/>
          <p:nvPr/>
        </p:nvSpPr>
        <p:spPr>
          <a:xfrm>
            <a:off x="1104900" y="2133600"/>
            <a:ext cx="5838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Launch Applications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104900" y="2438400"/>
            <a:ext cx="58293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DCC91"/>
                </a:solidFill>
                <a:highlight>
                  <a:srgbClr val="3DCC91">
                    <a:alpha val="1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"Open VS Code" </a:t>
            </a: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→ Instantly launches editor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400050" y="2914650"/>
            <a:ext cx="6610350" cy="857250"/>
          </a:xfrm>
          <a:custGeom>
            <a:avLst/>
            <a:gdLst/>
            <a:ahLst/>
            <a:cxnLst/>
            <a:rect l="l" t="t" r="r" b="b"/>
            <a:pathLst>
              <a:path w="6610350" h="857250">
                <a:moveTo>
                  <a:pt x="38100" y="0"/>
                </a:moveTo>
                <a:lnTo>
                  <a:pt x="6496053" y="0"/>
                </a:lnTo>
                <a:cubicBezTo>
                  <a:pt x="6559135" y="0"/>
                  <a:pt x="6610350" y="51215"/>
                  <a:pt x="6610350" y="114297"/>
                </a:cubicBezTo>
                <a:lnTo>
                  <a:pt x="6610350" y="742953"/>
                </a:lnTo>
                <a:cubicBezTo>
                  <a:pt x="6610350" y="806035"/>
                  <a:pt x="6559135" y="857250"/>
                  <a:pt x="6496053" y="857250"/>
                </a:cubicBezTo>
                <a:lnTo>
                  <a:pt x="38100" y="857250"/>
                </a:lnTo>
                <a:cubicBezTo>
                  <a:pt x="17072" y="857250"/>
                  <a:pt x="0" y="840178"/>
                  <a:pt x="0" y="819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400050" y="2914650"/>
            <a:ext cx="38100" cy="857250"/>
          </a:xfrm>
          <a:custGeom>
            <a:avLst/>
            <a:gdLst/>
            <a:ahLst/>
            <a:cxnLst/>
            <a:rect l="l" t="t" r="r" b="b"/>
            <a:pathLst>
              <a:path w="38100" h="857250">
                <a:moveTo>
                  <a:pt x="38100" y="0"/>
                </a:moveTo>
                <a:lnTo>
                  <a:pt x="38100" y="0"/>
                </a:lnTo>
                <a:lnTo>
                  <a:pt x="38100" y="857250"/>
                </a:lnTo>
                <a:lnTo>
                  <a:pt x="38100" y="857250"/>
                </a:lnTo>
                <a:cubicBezTo>
                  <a:pt x="17072" y="857250"/>
                  <a:pt x="0" y="840178"/>
                  <a:pt x="0" y="819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15" name="Shape 13"/>
          <p:cNvSpPr/>
          <p:nvPr/>
        </p:nvSpPr>
        <p:spPr>
          <a:xfrm>
            <a:off x="571500" y="30670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6AD55">
              <a:alpha val="20000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676275" y="318135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19050" y="19050"/>
                </a:moveTo>
                <a:cubicBezTo>
                  <a:pt x="8543" y="19050"/>
                  <a:pt x="0" y="27593"/>
                  <a:pt x="0" y="38100"/>
                </a:cubicBezTo>
                <a:lnTo>
                  <a:pt x="0" y="114300"/>
                </a:lnTo>
                <a:cubicBezTo>
                  <a:pt x="0" y="124807"/>
                  <a:pt x="8543" y="133350"/>
                  <a:pt x="19050" y="133350"/>
                </a:cubicBezTo>
                <a:lnTo>
                  <a:pt x="152400" y="133350"/>
                </a:lnTo>
                <a:cubicBezTo>
                  <a:pt x="162907" y="133350"/>
                  <a:pt x="171450" y="124807"/>
                  <a:pt x="171450" y="114300"/>
                </a:cubicBezTo>
                <a:lnTo>
                  <a:pt x="171450" y="38100"/>
                </a:lnTo>
                <a:cubicBezTo>
                  <a:pt x="171450" y="27593"/>
                  <a:pt x="162907" y="19050"/>
                  <a:pt x="152400" y="19050"/>
                </a:cubicBezTo>
                <a:lnTo>
                  <a:pt x="19050" y="19050"/>
                </a:lnTo>
                <a:close/>
                <a:moveTo>
                  <a:pt x="23813" y="38100"/>
                </a:moveTo>
                <a:lnTo>
                  <a:pt x="33338" y="38100"/>
                </a:lnTo>
                <a:cubicBezTo>
                  <a:pt x="35957" y="38100"/>
                  <a:pt x="38100" y="40243"/>
                  <a:pt x="38100" y="42863"/>
                </a:cubicBezTo>
                <a:lnTo>
                  <a:pt x="38100" y="52388"/>
                </a:lnTo>
                <a:cubicBezTo>
                  <a:pt x="38100" y="55007"/>
                  <a:pt x="35957" y="57150"/>
                  <a:pt x="33338" y="57150"/>
                </a:cubicBezTo>
                <a:lnTo>
                  <a:pt x="23813" y="57150"/>
                </a:lnTo>
                <a:cubicBezTo>
                  <a:pt x="21193" y="57150"/>
                  <a:pt x="19050" y="55007"/>
                  <a:pt x="19050" y="52388"/>
                </a:cubicBezTo>
                <a:lnTo>
                  <a:pt x="19050" y="42863"/>
                </a:lnTo>
                <a:cubicBezTo>
                  <a:pt x="19050" y="40243"/>
                  <a:pt x="21193" y="38100"/>
                  <a:pt x="23813" y="38100"/>
                </a:cubicBezTo>
                <a:close/>
                <a:moveTo>
                  <a:pt x="19050" y="71438"/>
                </a:moveTo>
                <a:cubicBezTo>
                  <a:pt x="19050" y="68818"/>
                  <a:pt x="21193" y="66675"/>
                  <a:pt x="23813" y="66675"/>
                </a:cubicBezTo>
                <a:lnTo>
                  <a:pt x="33338" y="66675"/>
                </a:lnTo>
                <a:cubicBezTo>
                  <a:pt x="35957" y="66675"/>
                  <a:pt x="38100" y="68818"/>
                  <a:pt x="38100" y="71438"/>
                </a:cubicBezTo>
                <a:lnTo>
                  <a:pt x="38100" y="80962"/>
                </a:lnTo>
                <a:cubicBezTo>
                  <a:pt x="38100" y="83582"/>
                  <a:pt x="35957" y="85725"/>
                  <a:pt x="33338" y="85725"/>
                </a:cubicBezTo>
                <a:lnTo>
                  <a:pt x="23813" y="85725"/>
                </a:lnTo>
                <a:cubicBezTo>
                  <a:pt x="21193" y="85725"/>
                  <a:pt x="19050" y="83582"/>
                  <a:pt x="19050" y="80962"/>
                </a:cubicBezTo>
                <a:lnTo>
                  <a:pt x="19050" y="71438"/>
                </a:lnTo>
                <a:close/>
                <a:moveTo>
                  <a:pt x="52388" y="38100"/>
                </a:moveTo>
                <a:lnTo>
                  <a:pt x="61912" y="38100"/>
                </a:lnTo>
                <a:cubicBezTo>
                  <a:pt x="64532" y="38100"/>
                  <a:pt x="66675" y="40243"/>
                  <a:pt x="66675" y="42863"/>
                </a:cubicBezTo>
                <a:lnTo>
                  <a:pt x="66675" y="52388"/>
                </a:lnTo>
                <a:cubicBezTo>
                  <a:pt x="66675" y="55007"/>
                  <a:pt x="64532" y="57150"/>
                  <a:pt x="61912" y="57150"/>
                </a:cubicBezTo>
                <a:lnTo>
                  <a:pt x="52388" y="57150"/>
                </a:lnTo>
                <a:cubicBezTo>
                  <a:pt x="49768" y="57150"/>
                  <a:pt x="47625" y="55007"/>
                  <a:pt x="47625" y="52388"/>
                </a:cubicBezTo>
                <a:lnTo>
                  <a:pt x="47625" y="42863"/>
                </a:lnTo>
                <a:cubicBezTo>
                  <a:pt x="47625" y="40243"/>
                  <a:pt x="49768" y="38100"/>
                  <a:pt x="52388" y="38100"/>
                </a:cubicBezTo>
                <a:close/>
                <a:moveTo>
                  <a:pt x="47625" y="71438"/>
                </a:moveTo>
                <a:cubicBezTo>
                  <a:pt x="47625" y="68818"/>
                  <a:pt x="49768" y="66675"/>
                  <a:pt x="52388" y="66675"/>
                </a:cubicBezTo>
                <a:lnTo>
                  <a:pt x="61912" y="66675"/>
                </a:lnTo>
                <a:cubicBezTo>
                  <a:pt x="64532" y="66675"/>
                  <a:pt x="66675" y="68818"/>
                  <a:pt x="66675" y="71438"/>
                </a:cubicBezTo>
                <a:lnTo>
                  <a:pt x="66675" y="80962"/>
                </a:lnTo>
                <a:cubicBezTo>
                  <a:pt x="66675" y="83582"/>
                  <a:pt x="64532" y="85725"/>
                  <a:pt x="61912" y="85725"/>
                </a:cubicBezTo>
                <a:lnTo>
                  <a:pt x="52388" y="85725"/>
                </a:lnTo>
                <a:cubicBezTo>
                  <a:pt x="49768" y="85725"/>
                  <a:pt x="47625" y="83582"/>
                  <a:pt x="47625" y="80962"/>
                </a:cubicBezTo>
                <a:lnTo>
                  <a:pt x="47625" y="71438"/>
                </a:lnTo>
                <a:close/>
                <a:moveTo>
                  <a:pt x="52388" y="95250"/>
                </a:moveTo>
                <a:lnTo>
                  <a:pt x="119062" y="95250"/>
                </a:lnTo>
                <a:cubicBezTo>
                  <a:pt x="121682" y="95250"/>
                  <a:pt x="123825" y="97393"/>
                  <a:pt x="123825" y="100013"/>
                </a:cubicBezTo>
                <a:lnTo>
                  <a:pt x="123825" y="109537"/>
                </a:lnTo>
                <a:cubicBezTo>
                  <a:pt x="123825" y="112157"/>
                  <a:pt x="121682" y="114300"/>
                  <a:pt x="119062" y="114300"/>
                </a:cubicBezTo>
                <a:lnTo>
                  <a:pt x="52388" y="114300"/>
                </a:lnTo>
                <a:cubicBezTo>
                  <a:pt x="49768" y="114300"/>
                  <a:pt x="47625" y="112157"/>
                  <a:pt x="47625" y="109537"/>
                </a:cubicBezTo>
                <a:lnTo>
                  <a:pt x="47625" y="100013"/>
                </a:lnTo>
                <a:cubicBezTo>
                  <a:pt x="47625" y="97393"/>
                  <a:pt x="49768" y="95250"/>
                  <a:pt x="52388" y="95250"/>
                </a:cubicBezTo>
                <a:close/>
                <a:moveTo>
                  <a:pt x="76200" y="42863"/>
                </a:moveTo>
                <a:cubicBezTo>
                  <a:pt x="76200" y="40243"/>
                  <a:pt x="78343" y="38100"/>
                  <a:pt x="80962" y="38100"/>
                </a:cubicBezTo>
                <a:lnTo>
                  <a:pt x="90488" y="38100"/>
                </a:lnTo>
                <a:cubicBezTo>
                  <a:pt x="93107" y="38100"/>
                  <a:pt x="95250" y="40243"/>
                  <a:pt x="95250" y="42863"/>
                </a:cubicBezTo>
                <a:lnTo>
                  <a:pt x="95250" y="52388"/>
                </a:lnTo>
                <a:cubicBezTo>
                  <a:pt x="95250" y="55007"/>
                  <a:pt x="93107" y="57150"/>
                  <a:pt x="90488" y="57150"/>
                </a:cubicBezTo>
                <a:lnTo>
                  <a:pt x="80962" y="57150"/>
                </a:lnTo>
                <a:cubicBezTo>
                  <a:pt x="78343" y="57150"/>
                  <a:pt x="76200" y="55007"/>
                  <a:pt x="76200" y="52388"/>
                </a:cubicBezTo>
                <a:lnTo>
                  <a:pt x="76200" y="42863"/>
                </a:lnTo>
                <a:close/>
                <a:moveTo>
                  <a:pt x="80962" y="66675"/>
                </a:moveTo>
                <a:lnTo>
                  <a:pt x="90488" y="66675"/>
                </a:lnTo>
                <a:cubicBezTo>
                  <a:pt x="93107" y="66675"/>
                  <a:pt x="95250" y="68818"/>
                  <a:pt x="95250" y="71438"/>
                </a:cubicBezTo>
                <a:lnTo>
                  <a:pt x="95250" y="80962"/>
                </a:lnTo>
                <a:cubicBezTo>
                  <a:pt x="95250" y="83582"/>
                  <a:pt x="93107" y="85725"/>
                  <a:pt x="90488" y="85725"/>
                </a:cubicBezTo>
                <a:lnTo>
                  <a:pt x="80962" y="85725"/>
                </a:lnTo>
                <a:cubicBezTo>
                  <a:pt x="78343" y="85725"/>
                  <a:pt x="76200" y="83582"/>
                  <a:pt x="76200" y="80962"/>
                </a:cubicBezTo>
                <a:lnTo>
                  <a:pt x="76200" y="71438"/>
                </a:lnTo>
                <a:cubicBezTo>
                  <a:pt x="76200" y="68818"/>
                  <a:pt x="78343" y="66675"/>
                  <a:pt x="80962" y="66675"/>
                </a:cubicBezTo>
                <a:close/>
                <a:moveTo>
                  <a:pt x="104775" y="42863"/>
                </a:moveTo>
                <a:cubicBezTo>
                  <a:pt x="104775" y="40243"/>
                  <a:pt x="106918" y="38100"/>
                  <a:pt x="109537" y="38100"/>
                </a:cubicBezTo>
                <a:lnTo>
                  <a:pt x="119062" y="38100"/>
                </a:lnTo>
                <a:cubicBezTo>
                  <a:pt x="121682" y="38100"/>
                  <a:pt x="123825" y="40243"/>
                  <a:pt x="123825" y="42863"/>
                </a:cubicBezTo>
                <a:lnTo>
                  <a:pt x="123825" y="52388"/>
                </a:lnTo>
                <a:cubicBezTo>
                  <a:pt x="123825" y="55007"/>
                  <a:pt x="121682" y="57150"/>
                  <a:pt x="119062" y="57150"/>
                </a:cubicBezTo>
                <a:lnTo>
                  <a:pt x="109537" y="57150"/>
                </a:lnTo>
                <a:cubicBezTo>
                  <a:pt x="106918" y="57150"/>
                  <a:pt x="104775" y="55007"/>
                  <a:pt x="104775" y="52388"/>
                </a:cubicBezTo>
                <a:lnTo>
                  <a:pt x="104775" y="42863"/>
                </a:lnTo>
                <a:close/>
                <a:moveTo>
                  <a:pt x="109537" y="66675"/>
                </a:moveTo>
                <a:lnTo>
                  <a:pt x="119062" y="66675"/>
                </a:lnTo>
                <a:cubicBezTo>
                  <a:pt x="121682" y="66675"/>
                  <a:pt x="123825" y="68818"/>
                  <a:pt x="123825" y="71438"/>
                </a:cubicBezTo>
                <a:lnTo>
                  <a:pt x="123825" y="80962"/>
                </a:lnTo>
                <a:cubicBezTo>
                  <a:pt x="123825" y="83582"/>
                  <a:pt x="121682" y="85725"/>
                  <a:pt x="119062" y="85725"/>
                </a:cubicBezTo>
                <a:lnTo>
                  <a:pt x="109537" y="85725"/>
                </a:lnTo>
                <a:cubicBezTo>
                  <a:pt x="106918" y="85725"/>
                  <a:pt x="104775" y="83582"/>
                  <a:pt x="104775" y="80962"/>
                </a:cubicBezTo>
                <a:lnTo>
                  <a:pt x="104775" y="71438"/>
                </a:lnTo>
                <a:cubicBezTo>
                  <a:pt x="104775" y="68818"/>
                  <a:pt x="106918" y="66675"/>
                  <a:pt x="109537" y="66675"/>
                </a:cubicBezTo>
                <a:close/>
                <a:moveTo>
                  <a:pt x="133350" y="42863"/>
                </a:moveTo>
                <a:cubicBezTo>
                  <a:pt x="133350" y="40243"/>
                  <a:pt x="135493" y="38100"/>
                  <a:pt x="138113" y="38100"/>
                </a:cubicBezTo>
                <a:lnTo>
                  <a:pt x="147638" y="38100"/>
                </a:lnTo>
                <a:cubicBezTo>
                  <a:pt x="150257" y="38100"/>
                  <a:pt x="152400" y="40243"/>
                  <a:pt x="152400" y="42863"/>
                </a:cubicBezTo>
                <a:lnTo>
                  <a:pt x="152400" y="52388"/>
                </a:lnTo>
                <a:cubicBezTo>
                  <a:pt x="152400" y="55007"/>
                  <a:pt x="150257" y="57150"/>
                  <a:pt x="147638" y="57150"/>
                </a:cubicBezTo>
                <a:lnTo>
                  <a:pt x="138113" y="57150"/>
                </a:lnTo>
                <a:cubicBezTo>
                  <a:pt x="135493" y="57150"/>
                  <a:pt x="133350" y="55007"/>
                  <a:pt x="133350" y="52388"/>
                </a:cubicBezTo>
                <a:lnTo>
                  <a:pt x="133350" y="42863"/>
                </a:lnTo>
                <a:close/>
                <a:moveTo>
                  <a:pt x="138113" y="66675"/>
                </a:moveTo>
                <a:lnTo>
                  <a:pt x="147638" y="66675"/>
                </a:lnTo>
                <a:cubicBezTo>
                  <a:pt x="150257" y="66675"/>
                  <a:pt x="152400" y="68818"/>
                  <a:pt x="152400" y="71438"/>
                </a:cubicBezTo>
                <a:lnTo>
                  <a:pt x="152400" y="80962"/>
                </a:lnTo>
                <a:cubicBezTo>
                  <a:pt x="152400" y="83582"/>
                  <a:pt x="150257" y="85725"/>
                  <a:pt x="147638" y="85725"/>
                </a:cubicBezTo>
                <a:lnTo>
                  <a:pt x="138113" y="85725"/>
                </a:lnTo>
                <a:cubicBezTo>
                  <a:pt x="135493" y="85725"/>
                  <a:pt x="133350" y="83582"/>
                  <a:pt x="133350" y="80962"/>
                </a:cubicBezTo>
                <a:lnTo>
                  <a:pt x="133350" y="71438"/>
                </a:lnTo>
                <a:cubicBezTo>
                  <a:pt x="133350" y="68818"/>
                  <a:pt x="135493" y="66675"/>
                  <a:pt x="138113" y="66675"/>
                </a:cubicBez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17" name="Text 15"/>
          <p:cNvSpPr/>
          <p:nvPr/>
        </p:nvSpPr>
        <p:spPr>
          <a:xfrm>
            <a:off x="1104900" y="3067050"/>
            <a:ext cx="5838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Type &amp; Write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104900" y="3371850"/>
            <a:ext cx="58293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6AD55"/>
                </a:solidFill>
                <a:highlight>
                  <a:srgbClr val="F6AD55">
                    <a:alpha val="1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"Type Python for fibonacci" </a:t>
            </a: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→ Generates &amp; types code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00050" y="3848100"/>
            <a:ext cx="6610350" cy="857250"/>
          </a:xfrm>
          <a:custGeom>
            <a:avLst/>
            <a:gdLst/>
            <a:ahLst/>
            <a:cxnLst/>
            <a:rect l="l" t="t" r="r" b="b"/>
            <a:pathLst>
              <a:path w="6610350" h="857250">
                <a:moveTo>
                  <a:pt x="38100" y="0"/>
                </a:moveTo>
                <a:lnTo>
                  <a:pt x="6496053" y="0"/>
                </a:lnTo>
                <a:cubicBezTo>
                  <a:pt x="6559135" y="0"/>
                  <a:pt x="6610350" y="51215"/>
                  <a:pt x="6610350" y="114297"/>
                </a:cubicBezTo>
                <a:lnTo>
                  <a:pt x="6610350" y="742953"/>
                </a:lnTo>
                <a:cubicBezTo>
                  <a:pt x="6610350" y="806035"/>
                  <a:pt x="6559135" y="857250"/>
                  <a:pt x="6496053" y="857250"/>
                </a:cubicBezTo>
                <a:lnTo>
                  <a:pt x="38100" y="857250"/>
                </a:lnTo>
                <a:cubicBezTo>
                  <a:pt x="17072" y="857250"/>
                  <a:pt x="0" y="840178"/>
                  <a:pt x="0" y="819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400050" y="3848100"/>
            <a:ext cx="38100" cy="857250"/>
          </a:xfrm>
          <a:custGeom>
            <a:avLst/>
            <a:gdLst/>
            <a:ahLst/>
            <a:cxnLst/>
            <a:rect l="l" t="t" r="r" b="b"/>
            <a:pathLst>
              <a:path w="38100" h="857250">
                <a:moveTo>
                  <a:pt x="38100" y="0"/>
                </a:moveTo>
                <a:lnTo>
                  <a:pt x="38100" y="0"/>
                </a:lnTo>
                <a:lnTo>
                  <a:pt x="38100" y="857250"/>
                </a:lnTo>
                <a:lnTo>
                  <a:pt x="38100" y="857250"/>
                </a:lnTo>
                <a:cubicBezTo>
                  <a:pt x="17072" y="857250"/>
                  <a:pt x="0" y="840178"/>
                  <a:pt x="0" y="819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21" name="Shape 19"/>
          <p:cNvSpPr/>
          <p:nvPr/>
        </p:nvSpPr>
        <p:spPr>
          <a:xfrm>
            <a:off x="571500" y="40005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695325" y="411480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23009" y="744"/>
                </a:moveTo>
                <a:cubicBezTo>
                  <a:pt x="25420" y="-476"/>
                  <a:pt x="28337" y="-208"/>
                  <a:pt x="30480" y="1429"/>
                </a:cubicBezTo>
                <a:lnTo>
                  <a:pt x="125730" y="72836"/>
                </a:lnTo>
                <a:cubicBezTo>
                  <a:pt x="128201" y="74682"/>
                  <a:pt x="129183" y="77897"/>
                  <a:pt x="128230" y="80814"/>
                </a:cubicBezTo>
                <a:cubicBezTo>
                  <a:pt x="127278" y="83731"/>
                  <a:pt x="124539" y="85695"/>
                  <a:pt x="121444" y="85695"/>
                </a:cubicBezTo>
                <a:lnTo>
                  <a:pt x="76111" y="85695"/>
                </a:lnTo>
                <a:lnTo>
                  <a:pt x="102572" y="138589"/>
                </a:lnTo>
                <a:cubicBezTo>
                  <a:pt x="104924" y="143292"/>
                  <a:pt x="103019" y="149007"/>
                  <a:pt x="98316" y="151358"/>
                </a:cubicBezTo>
                <a:cubicBezTo>
                  <a:pt x="93613" y="153710"/>
                  <a:pt x="87898" y="151805"/>
                  <a:pt x="85546" y="147102"/>
                </a:cubicBezTo>
                <a:lnTo>
                  <a:pt x="59085" y="94208"/>
                </a:lnTo>
                <a:lnTo>
                  <a:pt x="31909" y="130463"/>
                </a:lnTo>
                <a:cubicBezTo>
                  <a:pt x="30063" y="132933"/>
                  <a:pt x="26849" y="133916"/>
                  <a:pt x="23932" y="132963"/>
                </a:cubicBezTo>
                <a:cubicBezTo>
                  <a:pt x="21015" y="132011"/>
                  <a:pt x="19050" y="129272"/>
                  <a:pt x="19050" y="126206"/>
                </a:cubicBezTo>
                <a:lnTo>
                  <a:pt x="19050" y="7144"/>
                </a:lnTo>
                <a:cubicBezTo>
                  <a:pt x="19050" y="4435"/>
                  <a:pt x="20568" y="1965"/>
                  <a:pt x="23009" y="744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23" name="Text 21"/>
          <p:cNvSpPr/>
          <p:nvPr/>
        </p:nvSpPr>
        <p:spPr>
          <a:xfrm>
            <a:off x="1104900" y="4000500"/>
            <a:ext cx="5838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Visual Interaction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104900" y="4305300"/>
            <a:ext cx="58293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DCC91"/>
                </a:solidFill>
                <a:highlight>
                  <a:srgbClr val="3DCC91">
                    <a:alpha val="1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"Click the Send button" </a:t>
            </a: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→ AI sees UI &amp; clicks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400050" y="4781550"/>
            <a:ext cx="6610350" cy="857250"/>
          </a:xfrm>
          <a:custGeom>
            <a:avLst/>
            <a:gdLst/>
            <a:ahLst/>
            <a:cxnLst/>
            <a:rect l="l" t="t" r="r" b="b"/>
            <a:pathLst>
              <a:path w="6610350" h="857250">
                <a:moveTo>
                  <a:pt x="38100" y="0"/>
                </a:moveTo>
                <a:lnTo>
                  <a:pt x="6496053" y="0"/>
                </a:lnTo>
                <a:cubicBezTo>
                  <a:pt x="6559135" y="0"/>
                  <a:pt x="6610350" y="51215"/>
                  <a:pt x="6610350" y="114297"/>
                </a:cubicBezTo>
                <a:lnTo>
                  <a:pt x="6610350" y="742953"/>
                </a:lnTo>
                <a:cubicBezTo>
                  <a:pt x="6610350" y="806035"/>
                  <a:pt x="6559135" y="857250"/>
                  <a:pt x="6496053" y="857250"/>
                </a:cubicBezTo>
                <a:lnTo>
                  <a:pt x="38100" y="857250"/>
                </a:lnTo>
                <a:cubicBezTo>
                  <a:pt x="17072" y="857250"/>
                  <a:pt x="0" y="840178"/>
                  <a:pt x="0" y="819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/>
        </p:spPr>
      </p:sp>
      <p:sp>
        <p:nvSpPr>
          <p:cNvPr id="26" name="Shape 24"/>
          <p:cNvSpPr/>
          <p:nvPr/>
        </p:nvSpPr>
        <p:spPr>
          <a:xfrm>
            <a:off x="400050" y="4781550"/>
            <a:ext cx="38100" cy="857250"/>
          </a:xfrm>
          <a:custGeom>
            <a:avLst/>
            <a:gdLst/>
            <a:ahLst/>
            <a:cxnLst/>
            <a:rect l="l" t="t" r="r" b="b"/>
            <a:pathLst>
              <a:path w="38100" h="857250">
                <a:moveTo>
                  <a:pt x="38100" y="0"/>
                </a:moveTo>
                <a:lnTo>
                  <a:pt x="38100" y="0"/>
                </a:lnTo>
                <a:lnTo>
                  <a:pt x="38100" y="857250"/>
                </a:lnTo>
                <a:lnTo>
                  <a:pt x="38100" y="857250"/>
                </a:lnTo>
                <a:cubicBezTo>
                  <a:pt x="17072" y="857250"/>
                  <a:pt x="0" y="840178"/>
                  <a:pt x="0" y="819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27" name="Shape 25"/>
          <p:cNvSpPr/>
          <p:nvPr/>
        </p:nvSpPr>
        <p:spPr>
          <a:xfrm>
            <a:off x="571500" y="49339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6AD55">
              <a:alpha val="20000"/>
            </a:srgbClr>
          </a:solidFill>
          <a:ln/>
        </p:spPr>
      </p:sp>
      <p:sp>
        <p:nvSpPr>
          <p:cNvPr id="28" name="Shape 26"/>
          <p:cNvSpPr/>
          <p:nvPr/>
        </p:nvSpPr>
        <p:spPr>
          <a:xfrm>
            <a:off x="685800" y="50482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04745" y="83344"/>
                </a:moveTo>
                <a:lnTo>
                  <a:pt x="47923" y="83344"/>
                </a:lnTo>
                <a:cubicBezTo>
                  <a:pt x="48786" y="102543"/>
                  <a:pt x="53042" y="120223"/>
                  <a:pt x="59085" y="133171"/>
                </a:cubicBezTo>
                <a:cubicBezTo>
                  <a:pt x="62478" y="140464"/>
                  <a:pt x="66139" y="145613"/>
                  <a:pt x="69533" y="148769"/>
                </a:cubicBezTo>
                <a:cubicBezTo>
                  <a:pt x="72866" y="151894"/>
                  <a:pt x="75158" y="152400"/>
                  <a:pt x="76349" y="152400"/>
                </a:cubicBezTo>
                <a:cubicBezTo>
                  <a:pt x="77539" y="152400"/>
                  <a:pt x="79831" y="151894"/>
                  <a:pt x="83165" y="148769"/>
                </a:cubicBezTo>
                <a:cubicBezTo>
                  <a:pt x="86558" y="145613"/>
                  <a:pt x="90220" y="140434"/>
                  <a:pt x="93613" y="133171"/>
                </a:cubicBezTo>
                <a:cubicBezTo>
                  <a:pt x="99655" y="120223"/>
                  <a:pt x="103912" y="102543"/>
                  <a:pt x="104775" y="83344"/>
                </a:cubicBezTo>
                <a:close/>
                <a:moveTo>
                  <a:pt x="47893" y="69056"/>
                </a:moveTo>
                <a:lnTo>
                  <a:pt x="104715" y="69056"/>
                </a:lnTo>
                <a:cubicBezTo>
                  <a:pt x="103882" y="49857"/>
                  <a:pt x="99626" y="32177"/>
                  <a:pt x="93583" y="19229"/>
                </a:cubicBezTo>
                <a:cubicBezTo>
                  <a:pt x="90190" y="11966"/>
                  <a:pt x="86529" y="6787"/>
                  <a:pt x="83135" y="3631"/>
                </a:cubicBezTo>
                <a:cubicBezTo>
                  <a:pt x="79802" y="506"/>
                  <a:pt x="77510" y="0"/>
                  <a:pt x="76319" y="0"/>
                </a:cubicBezTo>
                <a:cubicBezTo>
                  <a:pt x="75128" y="0"/>
                  <a:pt x="72836" y="506"/>
                  <a:pt x="69503" y="3631"/>
                </a:cubicBezTo>
                <a:cubicBezTo>
                  <a:pt x="66109" y="6787"/>
                  <a:pt x="62448" y="11966"/>
                  <a:pt x="59055" y="19229"/>
                </a:cubicBezTo>
                <a:cubicBezTo>
                  <a:pt x="53013" y="32177"/>
                  <a:pt x="48756" y="49857"/>
                  <a:pt x="47893" y="69056"/>
                </a:cubicBezTo>
                <a:close/>
                <a:moveTo>
                  <a:pt x="33605" y="69056"/>
                </a:moveTo>
                <a:cubicBezTo>
                  <a:pt x="34647" y="43577"/>
                  <a:pt x="41225" y="19913"/>
                  <a:pt x="50840" y="4376"/>
                </a:cubicBezTo>
                <a:cubicBezTo>
                  <a:pt x="23426" y="14079"/>
                  <a:pt x="3244" y="39052"/>
                  <a:pt x="446" y="69056"/>
                </a:cubicBezTo>
                <a:lnTo>
                  <a:pt x="33605" y="69056"/>
                </a:lnTo>
                <a:close/>
                <a:moveTo>
                  <a:pt x="446" y="83344"/>
                </a:moveTo>
                <a:cubicBezTo>
                  <a:pt x="3244" y="113348"/>
                  <a:pt x="23426" y="138321"/>
                  <a:pt x="50840" y="148024"/>
                </a:cubicBezTo>
                <a:cubicBezTo>
                  <a:pt x="41225" y="132487"/>
                  <a:pt x="34647" y="108823"/>
                  <a:pt x="33605" y="83344"/>
                </a:cubicBezTo>
                <a:lnTo>
                  <a:pt x="446" y="83344"/>
                </a:lnTo>
                <a:close/>
                <a:moveTo>
                  <a:pt x="119033" y="83344"/>
                </a:moveTo>
                <a:cubicBezTo>
                  <a:pt x="117991" y="108823"/>
                  <a:pt x="111413" y="132487"/>
                  <a:pt x="101798" y="148024"/>
                </a:cubicBezTo>
                <a:cubicBezTo>
                  <a:pt x="129213" y="138291"/>
                  <a:pt x="149394" y="113348"/>
                  <a:pt x="152192" y="83344"/>
                </a:cubicBezTo>
                <a:lnTo>
                  <a:pt x="119033" y="83344"/>
                </a:lnTo>
                <a:close/>
                <a:moveTo>
                  <a:pt x="152192" y="69056"/>
                </a:moveTo>
                <a:cubicBezTo>
                  <a:pt x="149394" y="39052"/>
                  <a:pt x="129213" y="14079"/>
                  <a:pt x="101798" y="4376"/>
                </a:cubicBezTo>
                <a:cubicBezTo>
                  <a:pt x="111413" y="19913"/>
                  <a:pt x="117991" y="43577"/>
                  <a:pt x="119033" y="69056"/>
                </a:cubicBezTo>
                <a:lnTo>
                  <a:pt x="152192" y="69056"/>
                </a:ln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29" name="Text 27"/>
          <p:cNvSpPr/>
          <p:nvPr/>
        </p:nvSpPr>
        <p:spPr>
          <a:xfrm>
            <a:off x="1104900" y="4933950"/>
            <a:ext cx="5838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Web Automation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104900" y="5238750"/>
            <a:ext cx="58293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6AD55"/>
                </a:solidFill>
                <a:highlight>
                  <a:srgbClr val="F6AD55">
                    <a:alpha val="1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"Search Google for AI trends" </a:t>
            </a: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→ Opens, searches, extracts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384810" y="5718810"/>
            <a:ext cx="6617970" cy="1112520"/>
          </a:xfrm>
          <a:custGeom>
            <a:avLst/>
            <a:gdLst/>
            <a:ahLst/>
            <a:cxnLst/>
            <a:rect l="l" t="t" r="r" b="b"/>
            <a:pathLst>
              <a:path w="6617970" h="1112520">
                <a:moveTo>
                  <a:pt x="114300" y="0"/>
                </a:moveTo>
                <a:lnTo>
                  <a:pt x="6503670" y="0"/>
                </a:lnTo>
                <a:cubicBezTo>
                  <a:pt x="6566796" y="0"/>
                  <a:pt x="6617970" y="51174"/>
                  <a:pt x="6617970" y="114300"/>
                </a:cubicBezTo>
                <a:lnTo>
                  <a:pt x="6617970" y="998220"/>
                </a:lnTo>
                <a:cubicBezTo>
                  <a:pt x="6617970" y="1061346"/>
                  <a:pt x="6566796" y="1112520"/>
                  <a:pt x="6503670" y="1112520"/>
                </a:cubicBezTo>
                <a:lnTo>
                  <a:pt x="114300" y="1112520"/>
                </a:lnTo>
                <a:cubicBezTo>
                  <a:pt x="51174" y="1112520"/>
                  <a:pt x="0" y="1061346"/>
                  <a:pt x="0" y="99822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gradFill flip="none" rotWithShape="1">
            <a:gsLst>
              <a:gs pos="0">
                <a:srgbClr val="3DCC91">
                  <a:alpha val="20000"/>
                </a:srgbClr>
              </a:gs>
              <a:gs pos="100000">
                <a:srgbClr val="F6AD55">
                  <a:alpha val="20000"/>
                </a:srgbClr>
              </a:gs>
            </a:gsLst>
            <a:lin ang="0" scaled="1"/>
          </a:gradFill>
          <a:ln w="10160">
            <a:solidFill>
              <a:srgbClr val="3DCC91">
                <a:alpha val="40000"/>
              </a:srgbClr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541020" y="587502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3DCC91">
              <a:alpha val="30196"/>
            </a:srgbClr>
          </a:solidFill>
          <a:ln/>
        </p:spPr>
      </p:sp>
      <p:sp>
        <p:nvSpPr>
          <p:cNvPr id="33" name="Shape 31"/>
          <p:cNvSpPr/>
          <p:nvPr/>
        </p:nvSpPr>
        <p:spPr>
          <a:xfrm>
            <a:off x="664845" y="598932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00846" y="-2947"/>
                </a:moveTo>
                <a:cubicBezTo>
                  <a:pt x="104388" y="-387"/>
                  <a:pt x="105698" y="4256"/>
                  <a:pt x="104090" y="8305"/>
                </a:cubicBezTo>
                <a:lnTo>
                  <a:pt x="80754" y="66675"/>
                </a:lnTo>
                <a:lnTo>
                  <a:pt x="123825" y="66675"/>
                </a:lnTo>
                <a:cubicBezTo>
                  <a:pt x="127843" y="66675"/>
                  <a:pt x="131415" y="69175"/>
                  <a:pt x="132784" y="72956"/>
                </a:cubicBezTo>
                <a:cubicBezTo>
                  <a:pt x="134154" y="76736"/>
                  <a:pt x="132993" y="80962"/>
                  <a:pt x="129927" y="83522"/>
                </a:cubicBezTo>
                <a:lnTo>
                  <a:pt x="44202" y="154960"/>
                </a:lnTo>
                <a:cubicBezTo>
                  <a:pt x="40838" y="157758"/>
                  <a:pt x="36046" y="157907"/>
                  <a:pt x="32504" y="155347"/>
                </a:cubicBezTo>
                <a:cubicBezTo>
                  <a:pt x="28962" y="152787"/>
                  <a:pt x="27652" y="148144"/>
                  <a:pt x="29260" y="144095"/>
                </a:cubicBezTo>
                <a:lnTo>
                  <a:pt x="52596" y="85725"/>
                </a:lnTo>
                <a:lnTo>
                  <a:pt x="9525" y="85725"/>
                </a:lnTo>
                <a:cubicBezTo>
                  <a:pt x="5507" y="85725"/>
                  <a:pt x="1935" y="83225"/>
                  <a:pt x="566" y="79444"/>
                </a:cubicBezTo>
                <a:cubicBezTo>
                  <a:pt x="-804" y="75664"/>
                  <a:pt x="357" y="71438"/>
                  <a:pt x="3423" y="68878"/>
                </a:cubicBezTo>
                <a:lnTo>
                  <a:pt x="89148" y="-2560"/>
                </a:lnTo>
                <a:cubicBezTo>
                  <a:pt x="92512" y="-5358"/>
                  <a:pt x="97304" y="-5507"/>
                  <a:pt x="100846" y="-2947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34" name="Text 32"/>
          <p:cNvSpPr/>
          <p:nvPr/>
        </p:nvSpPr>
        <p:spPr>
          <a:xfrm>
            <a:off x="1074420" y="5875020"/>
            <a:ext cx="5857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Developer Accelerator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1074420" y="6179820"/>
            <a:ext cx="58483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Creates </a:t>
            </a:r>
            <a:r>
              <a:rPr lang="en-US" sz="1200" b="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complete project structures</a:t>
            </a:r>
            <a:r>
              <a:rPr lang="en-US" sz="12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from voice commands — Next.js, React, Python projects ready in seconds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7250430" y="146685"/>
            <a:ext cx="4560570" cy="750570"/>
          </a:xfrm>
          <a:custGeom>
            <a:avLst/>
            <a:gdLst/>
            <a:ahLst/>
            <a:cxnLst/>
            <a:rect l="l" t="t" r="r" b="b"/>
            <a:pathLst>
              <a:path w="4560570" h="750570">
                <a:moveTo>
                  <a:pt x="152403" y="0"/>
                </a:moveTo>
                <a:lnTo>
                  <a:pt x="4408167" y="0"/>
                </a:lnTo>
                <a:cubicBezTo>
                  <a:pt x="4492337" y="0"/>
                  <a:pt x="4560570" y="68233"/>
                  <a:pt x="4560570" y="152403"/>
                </a:cubicBezTo>
                <a:lnTo>
                  <a:pt x="4560570" y="598167"/>
                </a:lnTo>
                <a:cubicBezTo>
                  <a:pt x="4560570" y="682337"/>
                  <a:pt x="4492337" y="750570"/>
                  <a:pt x="4408167" y="750570"/>
                </a:cubicBezTo>
                <a:lnTo>
                  <a:pt x="152403" y="750570"/>
                </a:lnTo>
                <a:cubicBezTo>
                  <a:pt x="68290" y="750570"/>
                  <a:pt x="0" y="682280"/>
                  <a:pt x="0" y="598167"/>
                </a:cubicBezTo>
                <a:lnTo>
                  <a:pt x="0" y="152403"/>
                </a:lnTo>
                <a:cubicBezTo>
                  <a:pt x="0" y="68290"/>
                  <a:pt x="68290" y="0"/>
                  <a:pt x="152403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</p:sp>
      <p:sp>
        <p:nvSpPr>
          <p:cNvPr id="38" name="Text 35"/>
          <p:cNvSpPr/>
          <p:nvPr/>
        </p:nvSpPr>
        <p:spPr>
          <a:xfrm>
            <a:off x="7250430" y="381000"/>
            <a:ext cx="4248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Agent Mode executing a multi-step task</a:t>
            </a:r>
            <a:endParaRPr lang="en-US" sz="1600" dirty="0"/>
          </a:p>
        </p:txBody>
      </p:sp>
      <p:sp>
        <p:nvSpPr>
          <p:cNvPr id="39" name="Shape 36"/>
          <p:cNvSpPr/>
          <p:nvPr/>
        </p:nvSpPr>
        <p:spPr>
          <a:xfrm>
            <a:off x="7250430" y="3204265"/>
            <a:ext cx="4560570" cy="750570"/>
          </a:xfrm>
          <a:custGeom>
            <a:avLst/>
            <a:gdLst/>
            <a:ahLst/>
            <a:cxnLst/>
            <a:rect l="l" t="t" r="r" b="b"/>
            <a:pathLst>
              <a:path w="4560570" h="750570">
                <a:moveTo>
                  <a:pt x="152403" y="0"/>
                </a:moveTo>
                <a:lnTo>
                  <a:pt x="4408167" y="0"/>
                </a:lnTo>
                <a:cubicBezTo>
                  <a:pt x="4492337" y="0"/>
                  <a:pt x="4560570" y="68233"/>
                  <a:pt x="4560570" y="152403"/>
                </a:cubicBezTo>
                <a:lnTo>
                  <a:pt x="4560570" y="598167"/>
                </a:lnTo>
                <a:cubicBezTo>
                  <a:pt x="4560570" y="682337"/>
                  <a:pt x="4492337" y="750570"/>
                  <a:pt x="4408167" y="750570"/>
                </a:cubicBezTo>
                <a:lnTo>
                  <a:pt x="152403" y="750570"/>
                </a:lnTo>
                <a:cubicBezTo>
                  <a:pt x="68290" y="750570"/>
                  <a:pt x="0" y="682280"/>
                  <a:pt x="0" y="598167"/>
                </a:cubicBezTo>
                <a:lnTo>
                  <a:pt x="0" y="152403"/>
                </a:lnTo>
                <a:cubicBezTo>
                  <a:pt x="0" y="68290"/>
                  <a:pt x="68290" y="0"/>
                  <a:pt x="152403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</p:sp>
      <p:sp>
        <p:nvSpPr>
          <p:cNvPr id="41" name="Text 37"/>
          <p:cNvSpPr/>
          <p:nvPr/>
        </p:nvSpPr>
        <p:spPr>
          <a:xfrm>
            <a:off x="7372350" y="3429000"/>
            <a:ext cx="4248150" cy="2638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Creating a Next.js project from voice command</a:t>
            </a:r>
            <a:endParaRPr lang="en-US" sz="16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6574568-38F7-3073-2DF7-411589F50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50" y="1068491"/>
            <a:ext cx="3832638" cy="1980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D57FA27-C8F7-D386-F502-CABA636BA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226" y="4101716"/>
            <a:ext cx="4370070" cy="2457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A1D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488156" y="4857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64294" y="21431"/>
                </a:moveTo>
                <a:cubicBezTo>
                  <a:pt x="64294" y="15504"/>
                  <a:pt x="69082" y="10716"/>
                  <a:pt x="75009" y="10716"/>
                </a:cubicBezTo>
                <a:lnTo>
                  <a:pt x="96441" y="10716"/>
                </a:lnTo>
                <a:cubicBezTo>
                  <a:pt x="102368" y="10716"/>
                  <a:pt x="107156" y="15504"/>
                  <a:pt x="107156" y="21431"/>
                </a:cubicBezTo>
                <a:lnTo>
                  <a:pt x="107156" y="42863"/>
                </a:lnTo>
                <a:cubicBezTo>
                  <a:pt x="107156" y="48790"/>
                  <a:pt x="102368" y="53578"/>
                  <a:pt x="96441" y="53578"/>
                </a:cubicBezTo>
                <a:lnTo>
                  <a:pt x="93762" y="53578"/>
                </a:lnTo>
                <a:lnTo>
                  <a:pt x="93762" y="75009"/>
                </a:lnTo>
                <a:lnTo>
                  <a:pt x="133945" y="75009"/>
                </a:lnTo>
                <a:cubicBezTo>
                  <a:pt x="147273" y="75009"/>
                  <a:pt x="158055" y="85792"/>
                  <a:pt x="158055" y="99120"/>
                </a:cubicBezTo>
                <a:lnTo>
                  <a:pt x="158055" y="117872"/>
                </a:lnTo>
                <a:lnTo>
                  <a:pt x="160734" y="117872"/>
                </a:lnTo>
                <a:cubicBezTo>
                  <a:pt x="166661" y="117872"/>
                  <a:pt x="171450" y="122660"/>
                  <a:pt x="171450" y="128588"/>
                </a:cubicBezTo>
                <a:lnTo>
                  <a:pt x="171450" y="150019"/>
                </a:lnTo>
                <a:cubicBezTo>
                  <a:pt x="171450" y="155946"/>
                  <a:pt x="166661" y="160734"/>
                  <a:pt x="160734" y="160734"/>
                </a:cubicBezTo>
                <a:lnTo>
                  <a:pt x="139303" y="160734"/>
                </a:lnTo>
                <a:cubicBezTo>
                  <a:pt x="133376" y="160734"/>
                  <a:pt x="128588" y="155946"/>
                  <a:pt x="128588" y="150019"/>
                </a:cubicBezTo>
                <a:lnTo>
                  <a:pt x="128588" y="128588"/>
                </a:lnTo>
                <a:cubicBezTo>
                  <a:pt x="128588" y="122660"/>
                  <a:pt x="133376" y="117872"/>
                  <a:pt x="139303" y="117872"/>
                </a:cubicBezTo>
                <a:lnTo>
                  <a:pt x="141982" y="117872"/>
                </a:lnTo>
                <a:lnTo>
                  <a:pt x="141982" y="99120"/>
                </a:lnTo>
                <a:cubicBezTo>
                  <a:pt x="141982" y="94666"/>
                  <a:pt x="138399" y="91083"/>
                  <a:pt x="133945" y="91083"/>
                </a:cubicBezTo>
                <a:lnTo>
                  <a:pt x="93762" y="91083"/>
                </a:lnTo>
                <a:lnTo>
                  <a:pt x="93762" y="117872"/>
                </a:lnTo>
                <a:lnTo>
                  <a:pt x="96441" y="117872"/>
                </a:lnTo>
                <a:cubicBezTo>
                  <a:pt x="102368" y="117872"/>
                  <a:pt x="107156" y="122660"/>
                  <a:pt x="107156" y="128588"/>
                </a:cubicBezTo>
                <a:lnTo>
                  <a:pt x="107156" y="150019"/>
                </a:lnTo>
                <a:cubicBezTo>
                  <a:pt x="107156" y="155946"/>
                  <a:pt x="102368" y="160734"/>
                  <a:pt x="96441" y="160734"/>
                </a:cubicBezTo>
                <a:lnTo>
                  <a:pt x="75009" y="160734"/>
                </a:lnTo>
                <a:cubicBezTo>
                  <a:pt x="69082" y="160734"/>
                  <a:pt x="64294" y="155946"/>
                  <a:pt x="64294" y="150019"/>
                </a:cubicBezTo>
                <a:lnTo>
                  <a:pt x="64294" y="128588"/>
                </a:lnTo>
                <a:cubicBezTo>
                  <a:pt x="64294" y="122660"/>
                  <a:pt x="69082" y="117872"/>
                  <a:pt x="75009" y="117872"/>
                </a:cubicBezTo>
                <a:lnTo>
                  <a:pt x="77688" y="117872"/>
                </a:lnTo>
                <a:lnTo>
                  <a:pt x="77688" y="91083"/>
                </a:lnTo>
                <a:lnTo>
                  <a:pt x="37505" y="91083"/>
                </a:lnTo>
                <a:cubicBezTo>
                  <a:pt x="33051" y="91083"/>
                  <a:pt x="29468" y="94666"/>
                  <a:pt x="29468" y="99120"/>
                </a:cubicBezTo>
                <a:lnTo>
                  <a:pt x="29468" y="117872"/>
                </a:lnTo>
                <a:lnTo>
                  <a:pt x="32147" y="117872"/>
                </a:lnTo>
                <a:cubicBezTo>
                  <a:pt x="38074" y="117872"/>
                  <a:pt x="42863" y="122660"/>
                  <a:pt x="42863" y="128588"/>
                </a:cubicBezTo>
                <a:lnTo>
                  <a:pt x="42863" y="150019"/>
                </a:lnTo>
                <a:cubicBezTo>
                  <a:pt x="42863" y="155946"/>
                  <a:pt x="38074" y="160734"/>
                  <a:pt x="32147" y="160734"/>
                </a:cubicBezTo>
                <a:lnTo>
                  <a:pt x="10716" y="160734"/>
                </a:lnTo>
                <a:cubicBezTo>
                  <a:pt x="4789" y="160734"/>
                  <a:pt x="0" y="155946"/>
                  <a:pt x="0" y="150019"/>
                </a:cubicBezTo>
                <a:lnTo>
                  <a:pt x="0" y="128588"/>
                </a:lnTo>
                <a:cubicBezTo>
                  <a:pt x="0" y="122660"/>
                  <a:pt x="4789" y="117872"/>
                  <a:pt x="10716" y="117872"/>
                </a:cubicBezTo>
                <a:lnTo>
                  <a:pt x="13395" y="117872"/>
                </a:lnTo>
                <a:lnTo>
                  <a:pt x="13395" y="99120"/>
                </a:lnTo>
                <a:cubicBezTo>
                  <a:pt x="13395" y="85792"/>
                  <a:pt x="24177" y="75009"/>
                  <a:pt x="37505" y="75009"/>
                </a:cubicBezTo>
                <a:lnTo>
                  <a:pt x="77688" y="75009"/>
                </a:lnTo>
                <a:lnTo>
                  <a:pt x="77688" y="53578"/>
                </a:lnTo>
                <a:lnTo>
                  <a:pt x="75009" y="53578"/>
                </a:lnTo>
                <a:cubicBezTo>
                  <a:pt x="69082" y="53578"/>
                  <a:pt x="64294" y="48790"/>
                  <a:pt x="64294" y="42863"/>
                </a:cubicBezTo>
                <a:lnTo>
                  <a:pt x="64294" y="21431"/>
                </a:ln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4" name="Text 2"/>
          <p:cNvSpPr/>
          <p:nvPr/>
        </p:nvSpPr>
        <p:spPr>
          <a:xfrm>
            <a:off x="876300" y="476250"/>
            <a:ext cx="10668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kern="0" spc="53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Architecture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876300"/>
            <a:ext cx="116586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Hybrid Multimodal Design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81000" y="1562100"/>
            <a:ext cx="11525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 carefully orchestrated system where each component plays a vital role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84810" y="2021324"/>
            <a:ext cx="3512820" cy="1569720"/>
          </a:xfrm>
          <a:custGeom>
            <a:avLst/>
            <a:gdLst/>
            <a:ahLst/>
            <a:cxnLst/>
            <a:rect l="l" t="t" r="r" b="b"/>
            <a:pathLst>
              <a:path w="3512820" h="1569720">
                <a:moveTo>
                  <a:pt x="114307" y="0"/>
                </a:moveTo>
                <a:lnTo>
                  <a:pt x="3398513" y="0"/>
                </a:lnTo>
                <a:cubicBezTo>
                  <a:pt x="3461643" y="0"/>
                  <a:pt x="3512820" y="51177"/>
                  <a:pt x="3512820" y="114307"/>
                </a:cubicBezTo>
                <a:lnTo>
                  <a:pt x="3512820" y="1455413"/>
                </a:lnTo>
                <a:cubicBezTo>
                  <a:pt x="3512820" y="1518543"/>
                  <a:pt x="3461643" y="1569720"/>
                  <a:pt x="3398513" y="1569720"/>
                </a:cubicBezTo>
                <a:lnTo>
                  <a:pt x="114307" y="1569720"/>
                </a:lnTo>
                <a:cubicBezTo>
                  <a:pt x="51219" y="1569720"/>
                  <a:pt x="0" y="1518501"/>
                  <a:pt x="0" y="1455413"/>
                </a:cubicBezTo>
                <a:lnTo>
                  <a:pt x="0" y="114307"/>
                </a:lnTo>
                <a:cubicBezTo>
                  <a:pt x="0" y="51219"/>
                  <a:pt x="51219" y="0"/>
                  <a:pt x="114307" y="0"/>
                </a:cubicBezTo>
                <a:close/>
              </a:path>
            </a:pathLst>
          </a:custGeom>
          <a:gradFill flip="none" rotWithShape="1">
            <a:gsLst>
              <a:gs pos="0">
                <a:srgbClr val="3DCC91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 w="10160">
            <a:solidFill>
              <a:srgbClr val="3DCC91">
                <a:alpha val="4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541020" y="217753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3DCC91">
              <a:alpha val="30196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648176" y="2282312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40184" y="18752"/>
                </a:moveTo>
                <a:cubicBezTo>
                  <a:pt x="40184" y="8405"/>
                  <a:pt x="48589" y="0"/>
                  <a:pt x="58936" y="0"/>
                </a:cubicBezTo>
                <a:lnTo>
                  <a:pt x="66973" y="0"/>
                </a:lnTo>
                <a:cubicBezTo>
                  <a:pt x="72900" y="0"/>
                  <a:pt x="77688" y="4789"/>
                  <a:pt x="77688" y="10716"/>
                </a:cubicBezTo>
                <a:lnTo>
                  <a:pt x="77688" y="160734"/>
                </a:lnTo>
                <a:cubicBezTo>
                  <a:pt x="77688" y="166661"/>
                  <a:pt x="72900" y="171450"/>
                  <a:pt x="66973" y="171450"/>
                </a:cubicBezTo>
                <a:lnTo>
                  <a:pt x="56257" y="171450"/>
                </a:lnTo>
                <a:cubicBezTo>
                  <a:pt x="46278" y="171450"/>
                  <a:pt x="37873" y="164619"/>
                  <a:pt x="35496" y="155377"/>
                </a:cubicBezTo>
                <a:cubicBezTo>
                  <a:pt x="35261" y="155377"/>
                  <a:pt x="35060" y="155377"/>
                  <a:pt x="34826" y="155377"/>
                </a:cubicBezTo>
                <a:cubicBezTo>
                  <a:pt x="20025" y="155377"/>
                  <a:pt x="8037" y="143388"/>
                  <a:pt x="8037" y="128588"/>
                </a:cubicBezTo>
                <a:cubicBezTo>
                  <a:pt x="8037" y="122560"/>
                  <a:pt x="10046" y="117001"/>
                  <a:pt x="13395" y="112514"/>
                </a:cubicBezTo>
                <a:cubicBezTo>
                  <a:pt x="6898" y="107625"/>
                  <a:pt x="2679" y="99856"/>
                  <a:pt x="2679" y="91083"/>
                </a:cubicBezTo>
                <a:cubicBezTo>
                  <a:pt x="2679" y="80736"/>
                  <a:pt x="8573" y="71728"/>
                  <a:pt x="17145" y="67274"/>
                </a:cubicBezTo>
                <a:cubicBezTo>
                  <a:pt x="14767" y="63256"/>
                  <a:pt x="13395" y="58568"/>
                  <a:pt x="13395" y="53578"/>
                </a:cubicBezTo>
                <a:cubicBezTo>
                  <a:pt x="13395" y="38777"/>
                  <a:pt x="25383" y="26789"/>
                  <a:pt x="40184" y="26789"/>
                </a:cubicBezTo>
                <a:lnTo>
                  <a:pt x="40184" y="18752"/>
                </a:lnTo>
                <a:close/>
                <a:moveTo>
                  <a:pt x="131266" y="18752"/>
                </a:moveTo>
                <a:lnTo>
                  <a:pt x="131266" y="26789"/>
                </a:lnTo>
                <a:cubicBezTo>
                  <a:pt x="146067" y="26789"/>
                  <a:pt x="158055" y="38777"/>
                  <a:pt x="158055" y="53578"/>
                </a:cubicBezTo>
                <a:cubicBezTo>
                  <a:pt x="158055" y="58601"/>
                  <a:pt x="156683" y="63289"/>
                  <a:pt x="154305" y="67274"/>
                </a:cubicBezTo>
                <a:cubicBezTo>
                  <a:pt x="162911" y="71728"/>
                  <a:pt x="168771" y="80702"/>
                  <a:pt x="168771" y="91083"/>
                </a:cubicBezTo>
                <a:cubicBezTo>
                  <a:pt x="168771" y="99856"/>
                  <a:pt x="164552" y="107625"/>
                  <a:pt x="158055" y="112514"/>
                </a:cubicBezTo>
                <a:cubicBezTo>
                  <a:pt x="161404" y="117001"/>
                  <a:pt x="163413" y="122560"/>
                  <a:pt x="163413" y="128588"/>
                </a:cubicBezTo>
                <a:cubicBezTo>
                  <a:pt x="163413" y="143388"/>
                  <a:pt x="151425" y="155377"/>
                  <a:pt x="136624" y="155377"/>
                </a:cubicBezTo>
                <a:cubicBezTo>
                  <a:pt x="136390" y="155377"/>
                  <a:pt x="136189" y="155377"/>
                  <a:pt x="135954" y="155377"/>
                </a:cubicBezTo>
                <a:cubicBezTo>
                  <a:pt x="133577" y="164619"/>
                  <a:pt x="125172" y="171450"/>
                  <a:pt x="115193" y="171450"/>
                </a:cubicBezTo>
                <a:lnTo>
                  <a:pt x="104477" y="171450"/>
                </a:lnTo>
                <a:cubicBezTo>
                  <a:pt x="98550" y="171450"/>
                  <a:pt x="93762" y="166661"/>
                  <a:pt x="93762" y="160734"/>
                </a:cubicBezTo>
                <a:lnTo>
                  <a:pt x="93762" y="10716"/>
                </a:lnTo>
                <a:cubicBezTo>
                  <a:pt x="93762" y="4789"/>
                  <a:pt x="98550" y="0"/>
                  <a:pt x="104477" y="0"/>
                </a:cubicBezTo>
                <a:lnTo>
                  <a:pt x="112514" y="0"/>
                </a:lnTo>
                <a:cubicBezTo>
                  <a:pt x="122861" y="0"/>
                  <a:pt x="131266" y="8405"/>
                  <a:pt x="131266" y="18752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10" name="Text 8"/>
          <p:cNvSpPr/>
          <p:nvPr/>
        </p:nvSpPr>
        <p:spPr>
          <a:xfrm>
            <a:off x="1036320" y="2234687"/>
            <a:ext cx="457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Brain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41020" y="2634737"/>
            <a:ext cx="32766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Google Gemini 2.0 Flash</a:t>
            </a:r>
            <a:r>
              <a:rPr lang="en-US" sz="12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Multimodal reasoning for chat + vision intelligence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41020" y="3206237"/>
            <a:ext cx="361950" cy="228600"/>
          </a:xfrm>
          <a:custGeom>
            <a:avLst/>
            <a:gdLst/>
            <a:ahLst/>
            <a:cxnLst/>
            <a:rect l="l" t="t" r="r" b="b"/>
            <a:pathLst>
              <a:path w="361950" h="228600">
                <a:moveTo>
                  <a:pt x="38101" y="0"/>
                </a:moveTo>
                <a:lnTo>
                  <a:pt x="323849" y="0"/>
                </a:lnTo>
                <a:cubicBezTo>
                  <a:pt x="344892" y="0"/>
                  <a:pt x="361950" y="17058"/>
                  <a:pt x="361950" y="38101"/>
                </a:cubicBezTo>
                <a:lnTo>
                  <a:pt x="361950" y="190499"/>
                </a:lnTo>
                <a:cubicBezTo>
                  <a:pt x="361950" y="211542"/>
                  <a:pt x="344892" y="228600"/>
                  <a:pt x="32384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541020" y="3206237"/>
            <a:ext cx="41910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LLM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977146" y="3206237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38101" y="0"/>
                </a:moveTo>
                <a:lnTo>
                  <a:pt x="419099" y="0"/>
                </a:lnTo>
                <a:cubicBezTo>
                  <a:pt x="440142" y="0"/>
                  <a:pt x="457200" y="17058"/>
                  <a:pt x="457200" y="38101"/>
                </a:cubicBezTo>
                <a:lnTo>
                  <a:pt x="457200" y="190499"/>
                </a:lnTo>
                <a:cubicBezTo>
                  <a:pt x="457200" y="211542"/>
                  <a:pt x="440142" y="228600"/>
                  <a:pt x="4190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977146" y="3206237"/>
            <a:ext cx="51435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Vision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061460" y="2021324"/>
            <a:ext cx="3512820" cy="1569720"/>
          </a:xfrm>
          <a:custGeom>
            <a:avLst/>
            <a:gdLst/>
            <a:ahLst/>
            <a:cxnLst/>
            <a:rect l="l" t="t" r="r" b="b"/>
            <a:pathLst>
              <a:path w="3512820" h="1569720">
                <a:moveTo>
                  <a:pt x="114307" y="0"/>
                </a:moveTo>
                <a:lnTo>
                  <a:pt x="3398513" y="0"/>
                </a:lnTo>
                <a:cubicBezTo>
                  <a:pt x="3461643" y="0"/>
                  <a:pt x="3512820" y="51177"/>
                  <a:pt x="3512820" y="114307"/>
                </a:cubicBezTo>
                <a:lnTo>
                  <a:pt x="3512820" y="1455413"/>
                </a:lnTo>
                <a:cubicBezTo>
                  <a:pt x="3512820" y="1518543"/>
                  <a:pt x="3461643" y="1569720"/>
                  <a:pt x="3398513" y="1569720"/>
                </a:cubicBezTo>
                <a:lnTo>
                  <a:pt x="114307" y="1569720"/>
                </a:lnTo>
                <a:cubicBezTo>
                  <a:pt x="51219" y="1569720"/>
                  <a:pt x="0" y="1518501"/>
                  <a:pt x="0" y="1455413"/>
                </a:cubicBezTo>
                <a:lnTo>
                  <a:pt x="0" y="114307"/>
                </a:lnTo>
                <a:cubicBezTo>
                  <a:pt x="0" y="51219"/>
                  <a:pt x="51219" y="0"/>
                  <a:pt x="114307" y="0"/>
                </a:cubicBezTo>
                <a:close/>
              </a:path>
            </a:pathLst>
          </a:custGeom>
          <a:gradFill flip="none" rotWithShape="1">
            <a:gsLst>
              <a:gs pos="0">
                <a:srgbClr val="F6AD55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 w="10160">
            <a:solidFill>
              <a:srgbClr val="F6AD55">
                <a:alpha val="40000"/>
              </a:srgbClr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217670" y="217753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6AD55">
              <a:alpha val="30196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4314111" y="2282312"/>
            <a:ext cx="192881" cy="171450"/>
          </a:xfrm>
          <a:custGeom>
            <a:avLst/>
            <a:gdLst/>
            <a:ahLst/>
            <a:cxnLst/>
            <a:rect l="l" t="t" r="r" b="b"/>
            <a:pathLst>
              <a:path w="192881" h="171450">
                <a:moveTo>
                  <a:pt x="96441" y="10716"/>
                </a:moveTo>
                <a:cubicBezTo>
                  <a:pt x="69384" y="10716"/>
                  <a:pt x="47718" y="23039"/>
                  <a:pt x="31946" y="37706"/>
                </a:cubicBezTo>
                <a:cubicBezTo>
                  <a:pt x="16274" y="52272"/>
                  <a:pt x="5793" y="69652"/>
                  <a:pt x="804" y="81606"/>
                </a:cubicBezTo>
                <a:cubicBezTo>
                  <a:pt x="-301" y="84252"/>
                  <a:pt x="-301" y="87198"/>
                  <a:pt x="804" y="89844"/>
                </a:cubicBezTo>
                <a:cubicBezTo>
                  <a:pt x="5793" y="101798"/>
                  <a:pt x="16274" y="119211"/>
                  <a:pt x="31946" y="133744"/>
                </a:cubicBezTo>
                <a:cubicBezTo>
                  <a:pt x="47718" y="148378"/>
                  <a:pt x="69384" y="160734"/>
                  <a:pt x="96441" y="160734"/>
                </a:cubicBezTo>
                <a:cubicBezTo>
                  <a:pt x="123498" y="160734"/>
                  <a:pt x="145163" y="148411"/>
                  <a:pt x="160935" y="133744"/>
                </a:cubicBezTo>
                <a:cubicBezTo>
                  <a:pt x="176607" y="119178"/>
                  <a:pt x="187088" y="101798"/>
                  <a:pt x="192078" y="89844"/>
                </a:cubicBezTo>
                <a:cubicBezTo>
                  <a:pt x="193183" y="87198"/>
                  <a:pt x="193183" y="84252"/>
                  <a:pt x="192078" y="81606"/>
                </a:cubicBezTo>
                <a:cubicBezTo>
                  <a:pt x="187088" y="69652"/>
                  <a:pt x="176607" y="52239"/>
                  <a:pt x="160935" y="37706"/>
                </a:cubicBezTo>
                <a:cubicBezTo>
                  <a:pt x="145163" y="23072"/>
                  <a:pt x="123498" y="10716"/>
                  <a:pt x="96441" y="10716"/>
                </a:cubicBezTo>
                <a:close/>
                <a:moveTo>
                  <a:pt x="48220" y="85725"/>
                </a:moveTo>
                <a:cubicBezTo>
                  <a:pt x="48220" y="59111"/>
                  <a:pt x="69827" y="37505"/>
                  <a:pt x="96441" y="37505"/>
                </a:cubicBezTo>
                <a:cubicBezTo>
                  <a:pt x="123054" y="37505"/>
                  <a:pt x="144661" y="59111"/>
                  <a:pt x="144661" y="85725"/>
                </a:cubicBezTo>
                <a:cubicBezTo>
                  <a:pt x="144661" y="112339"/>
                  <a:pt x="123054" y="133945"/>
                  <a:pt x="96441" y="133945"/>
                </a:cubicBezTo>
                <a:cubicBezTo>
                  <a:pt x="69827" y="133945"/>
                  <a:pt x="48220" y="112339"/>
                  <a:pt x="48220" y="85725"/>
                </a:cubicBezTo>
                <a:close/>
                <a:moveTo>
                  <a:pt x="96441" y="64294"/>
                </a:moveTo>
                <a:cubicBezTo>
                  <a:pt x="96441" y="76114"/>
                  <a:pt x="86830" y="85725"/>
                  <a:pt x="75009" y="85725"/>
                </a:cubicBezTo>
                <a:cubicBezTo>
                  <a:pt x="71158" y="85725"/>
                  <a:pt x="67542" y="84720"/>
                  <a:pt x="64394" y="82912"/>
                </a:cubicBezTo>
                <a:cubicBezTo>
                  <a:pt x="64059" y="86562"/>
                  <a:pt x="64361" y="90313"/>
                  <a:pt x="65365" y="94030"/>
                </a:cubicBezTo>
                <a:cubicBezTo>
                  <a:pt x="69953" y="111175"/>
                  <a:pt x="87600" y="121354"/>
                  <a:pt x="104745" y="116767"/>
                </a:cubicBezTo>
                <a:cubicBezTo>
                  <a:pt x="121890" y="112179"/>
                  <a:pt x="132070" y="94532"/>
                  <a:pt x="127482" y="77387"/>
                </a:cubicBezTo>
                <a:cubicBezTo>
                  <a:pt x="123397" y="62084"/>
                  <a:pt x="108898" y="52339"/>
                  <a:pt x="93628" y="53679"/>
                </a:cubicBezTo>
                <a:cubicBezTo>
                  <a:pt x="95403" y="56793"/>
                  <a:pt x="96441" y="60409"/>
                  <a:pt x="96441" y="64294"/>
                </a:cubicBez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19" name="Text 17"/>
          <p:cNvSpPr/>
          <p:nvPr/>
        </p:nvSpPr>
        <p:spPr>
          <a:xfrm>
            <a:off x="4712970" y="2234687"/>
            <a:ext cx="4286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Eyes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4217670" y="2634737"/>
            <a:ext cx="32766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F6AD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ScreenObserver</a:t>
            </a:r>
            <a:r>
              <a:rPr lang="en-US" sz="12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Captures and compresses screenshots for real-time analysis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4217670" y="3206237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38101" y="0"/>
                </a:moveTo>
                <a:lnTo>
                  <a:pt x="419099" y="0"/>
                </a:lnTo>
                <a:cubicBezTo>
                  <a:pt x="440142" y="0"/>
                  <a:pt x="457200" y="17058"/>
                  <a:pt x="457200" y="38101"/>
                </a:cubicBezTo>
                <a:lnTo>
                  <a:pt x="457200" y="190499"/>
                </a:lnTo>
                <a:cubicBezTo>
                  <a:pt x="457200" y="211542"/>
                  <a:pt x="440142" y="228600"/>
                  <a:pt x="4190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F6AD55">
              <a:alpha val="20000"/>
            </a:srgbClr>
          </a:solidFill>
          <a:ln/>
        </p:spPr>
      </p:sp>
      <p:sp>
        <p:nvSpPr>
          <p:cNvPr id="22" name="Text 20"/>
          <p:cNvSpPr/>
          <p:nvPr/>
        </p:nvSpPr>
        <p:spPr>
          <a:xfrm>
            <a:off x="4217670" y="3206237"/>
            <a:ext cx="51435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6AD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Vision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4748451" y="3206237"/>
            <a:ext cx="809625" cy="228600"/>
          </a:xfrm>
          <a:custGeom>
            <a:avLst/>
            <a:gdLst/>
            <a:ahLst/>
            <a:cxnLst/>
            <a:rect l="l" t="t" r="r" b="b"/>
            <a:pathLst>
              <a:path w="809625" h="228600">
                <a:moveTo>
                  <a:pt x="38101" y="0"/>
                </a:moveTo>
                <a:lnTo>
                  <a:pt x="771524" y="0"/>
                </a:lnTo>
                <a:cubicBezTo>
                  <a:pt x="792567" y="0"/>
                  <a:pt x="809625" y="17058"/>
                  <a:pt x="809625" y="38101"/>
                </a:cubicBezTo>
                <a:lnTo>
                  <a:pt x="809625" y="190499"/>
                </a:lnTo>
                <a:cubicBezTo>
                  <a:pt x="809625" y="211542"/>
                  <a:pt x="792567" y="228600"/>
                  <a:pt x="771524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F6AD55">
              <a:alpha val="20000"/>
            </a:srgbClr>
          </a:solidFill>
          <a:ln/>
        </p:spPr>
      </p:sp>
      <p:sp>
        <p:nvSpPr>
          <p:cNvPr id="24" name="Text 22"/>
          <p:cNvSpPr/>
          <p:nvPr/>
        </p:nvSpPr>
        <p:spPr>
          <a:xfrm>
            <a:off x="4748451" y="3206237"/>
            <a:ext cx="86677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6AD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Compression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384810" y="3750944"/>
            <a:ext cx="3512820" cy="1569720"/>
          </a:xfrm>
          <a:custGeom>
            <a:avLst/>
            <a:gdLst/>
            <a:ahLst/>
            <a:cxnLst/>
            <a:rect l="l" t="t" r="r" b="b"/>
            <a:pathLst>
              <a:path w="3512820" h="1569720">
                <a:moveTo>
                  <a:pt x="114307" y="0"/>
                </a:moveTo>
                <a:lnTo>
                  <a:pt x="3398513" y="0"/>
                </a:lnTo>
                <a:cubicBezTo>
                  <a:pt x="3461643" y="0"/>
                  <a:pt x="3512820" y="51177"/>
                  <a:pt x="3512820" y="114307"/>
                </a:cubicBezTo>
                <a:lnTo>
                  <a:pt x="3512820" y="1455413"/>
                </a:lnTo>
                <a:cubicBezTo>
                  <a:pt x="3512820" y="1518543"/>
                  <a:pt x="3461643" y="1569720"/>
                  <a:pt x="3398513" y="1569720"/>
                </a:cubicBezTo>
                <a:lnTo>
                  <a:pt x="114307" y="1569720"/>
                </a:lnTo>
                <a:cubicBezTo>
                  <a:pt x="51219" y="1569720"/>
                  <a:pt x="0" y="1518501"/>
                  <a:pt x="0" y="1455413"/>
                </a:cubicBezTo>
                <a:lnTo>
                  <a:pt x="0" y="114307"/>
                </a:lnTo>
                <a:cubicBezTo>
                  <a:pt x="0" y="51219"/>
                  <a:pt x="51219" y="0"/>
                  <a:pt x="114307" y="0"/>
                </a:cubicBezTo>
                <a:close/>
              </a:path>
            </a:pathLst>
          </a:custGeom>
          <a:gradFill flip="none" rotWithShape="1">
            <a:gsLst>
              <a:gs pos="0">
                <a:srgbClr val="3DCC91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 w="10160">
            <a:solidFill>
              <a:srgbClr val="3DCC91">
                <a:alpha val="40000"/>
              </a:srgbClr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541020" y="390715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3DCC91">
              <a:alpha val="30196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626745" y="4011932"/>
            <a:ext cx="214313" cy="171450"/>
          </a:xfrm>
          <a:custGeom>
            <a:avLst/>
            <a:gdLst/>
            <a:ahLst/>
            <a:cxnLst/>
            <a:rect l="l" t="t" r="r" b="b"/>
            <a:pathLst>
              <a:path w="214313" h="171450">
                <a:moveTo>
                  <a:pt x="178683" y="10883"/>
                </a:moveTo>
                <a:cubicBezTo>
                  <a:pt x="175234" y="8070"/>
                  <a:pt x="170178" y="8606"/>
                  <a:pt x="167365" y="12055"/>
                </a:cubicBezTo>
                <a:cubicBezTo>
                  <a:pt x="164552" y="15504"/>
                  <a:pt x="165088" y="20561"/>
                  <a:pt x="168537" y="23373"/>
                </a:cubicBezTo>
                <a:cubicBezTo>
                  <a:pt x="186686" y="38107"/>
                  <a:pt x="198239" y="60543"/>
                  <a:pt x="198239" y="85725"/>
                </a:cubicBezTo>
                <a:cubicBezTo>
                  <a:pt x="198239" y="110907"/>
                  <a:pt x="186686" y="133343"/>
                  <a:pt x="168537" y="148110"/>
                </a:cubicBezTo>
                <a:cubicBezTo>
                  <a:pt x="165088" y="150923"/>
                  <a:pt x="164585" y="155979"/>
                  <a:pt x="167365" y="159428"/>
                </a:cubicBezTo>
                <a:cubicBezTo>
                  <a:pt x="170144" y="162878"/>
                  <a:pt x="175234" y="163380"/>
                  <a:pt x="178683" y="160600"/>
                </a:cubicBezTo>
                <a:cubicBezTo>
                  <a:pt x="200416" y="142886"/>
                  <a:pt x="214313" y="115930"/>
                  <a:pt x="214313" y="85725"/>
                </a:cubicBezTo>
                <a:cubicBezTo>
                  <a:pt x="214313" y="55520"/>
                  <a:pt x="200416" y="28530"/>
                  <a:pt x="178683" y="10883"/>
                </a:cubicBezTo>
                <a:close/>
                <a:moveTo>
                  <a:pt x="158424" y="35830"/>
                </a:moveTo>
                <a:cubicBezTo>
                  <a:pt x="154975" y="33018"/>
                  <a:pt x="149918" y="33553"/>
                  <a:pt x="147105" y="37002"/>
                </a:cubicBezTo>
                <a:cubicBezTo>
                  <a:pt x="144293" y="40451"/>
                  <a:pt x="144828" y="45508"/>
                  <a:pt x="148277" y="48321"/>
                </a:cubicBezTo>
                <a:cubicBezTo>
                  <a:pt x="159161" y="57161"/>
                  <a:pt x="166092" y="70623"/>
                  <a:pt x="166092" y="85725"/>
                </a:cubicBezTo>
                <a:cubicBezTo>
                  <a:pt x="166092" y="100827"/>
                  <a:pt x="159161" y="114289"/>
                  <a:pt x="148277" y="123163"/>
                </a:cubicBezTo>
                <a:cubicBezTo>
                  <a:pt x="144828" y="125976"/>
                  <a:pt x="144326" y="131032"/>
                  <a:pt x="147105" y="134481"/>
                </a:cubicBezTo>
                <a:cubicBezTo>
                  <a:pt x="149885" y="137930"/>
                  <a:pt x="154975" y="138432"/>
                  <a:pt x="158424" y="135653"/>
                </a:cubicBezTo>
                <a:cubicBezTo>
                  <a:pt x="172890" y="123866"/>
                  <a:pt x="182166" y="105884"/>
                  <a:pt x="182166" y="85758"/>
                </a:cubicBezTo>
                <a:cubicBezTo>
                  <a:pt x="182166" y="65633"/>
                  <a:pt x="172890" y="47651"/>
                  <a:pt x="158424" y="35864"/>
                </a:cubicBezTo>
                <a:close/>
                <a:moveTo>
                  <a:pt x="138165" y="60778"/>
                </a:moveTo>
                <a:cubicBezTo>
                  <a:pt x="134715" y="57965"/>
                  <a:pt x="129659" y="58501"/>
                  <a:pt x="126846" y="61950"/>
                </a:cubicBezTo>
                <a:cubicBezTo>
                  <a:pt x="124033" y="65399"/>
                  <a:pt x="124569" y="70455"/>
                  <a:pt x="128018" y="73268"/>
                </a:cubicBezTo>
                <a:cubicBezTo>
                  <a:pt x="131635" y="76215"/>
                  <a:pt x="133945" y="80702"/>
                  <a:pt x="133945" y="85725"/>
                </a:cubicBezTo>
                <a:cubicBezTo>
                  <a:pt x="133945" y="90748"/>
                  <a:pt x="131635" y="95235"/>
                  <a:pt x="128018" y="98215"/>
                </a:cubicBezTo>
                <a:cubicBezTo>
                  <a:pt x="124569" y="101028"/>
                  <a:pt x="124067" y="106085"/>
                  <a:pt x="126846" y="109534"/>
                </a:cubicBezTo>
                <a:cubicBezTo>
                  <a:pt x="129626" y="112983"/>
                  <a:pt x="134715" y="113485"/>
                  <a:pt x="138165" y="110706"/>
                </a:cubicBezTo>
                <a:cubicBezTo>
                  <a:pt x="145364" y="104779"/>
                  <a:pt x="150019" y="95804"/>
                  <a:pt x="150019" y="85725"/>
                </a:cubicBezTo>
                <a:cubicBezTo>
                  <a:pt x="150019" y="75646"/>
                  <a:pt x="145364" y="66671"/>
                  <a:pt x="138165" y="60778"/>
                </a:cubicBezTo>
                <a:close/>
                <a:moveTo>
                  <a:pt x="26789" y="117872"/>
                </a:moveTo>
                <a:lnTo>
                  <a:pt x="42863" y="117872"/>
                </a:lnTo>
                <a:lnTo>
                  <a:pt x="87768" y="157788"/>
                </a:lnTo>
                <a:cubicBezTo>
                  <a:pt x="89911" y="159696"/>
                  <a:pt x="92657" y="160734"/>
                  <a:pt x="95503" y="160734"/>
                </a:cubicBezTo>
                <a:cubicBezTo>
                  <a:pt x="101932" y="160734"/>
                  <a:pt x="107156" y="155511"/>
                  <a:pt x="107156" y="149081"/>
                </a:cubicBezTo>
                <a:lnTo>
                  <a:pt x="107156" y="22369"/>
                </a:lnTo>
                <a:cubicBezTo>
                  <a:pt x="107156" y="15939"/>
                  <a:pt x="101932" y="10716"/>
                  <a:pt x="95503" y="10716"/>
                </a:cubicBezTo>
                <a:cubicBezTo>
                  <a:pt x="92657" y="10716"/>
                  <a:pt x="89911" y="11754"/>
                  <a:pt x="87768" y="13662"/>
                </a:cubicBezTo>
                <a:lnTo>
                  <a:pt x="42863" y="53578"/>
                </a:lnTo>
                <a:lnTo>
                  <a:pt x="26789" y="53578"/>
                </a:lnTo>
                <a:cubicBezTo>
                  <a:pt x="17915" y="53578"/>
                  <a:pt x="10716" y="60778"/>
                  <a:pt x="10716" y="69652"/>
                </a:cubicBezTo>
                <a:lnTo>
                  <a:pt x="10716" y="101798"/>
                </a:lnTo>
                <a:cubicBezTo>
                  <a:pt x="10716" y="110672"/>
                  <a:pt x="17915" y="117872"/>
                  <a:pt x="26789" y="117872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28" name="Text 26"/>
          <p:cNvSpPr/>
          <p:nvPr/>
        </p:nvSpPr>
        <p:spPr>
          <a:xfrm>
            <a:off x="1036320" y="3964307"/>
            <a:ext cx="504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Voice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541020" y="4364357"/>
            <a:ext cx="32766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ElevenLabs TTS</a:t>
            </a:r>
            <a:r>
              <a:rPr lang="en-US" sz="12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Low-latency, natural voice synthesis for realistic responses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541020" y="4935857"/>
            <a:ext cx="333375" cy="228600"/>
          </a:xfrm>
          <a:custGeom>
            <a:avLst/>
            <a:gdLst/>
            <a:ahLst/>
            <a:cxnLst/>
            <a:rect l="l" t="t" r="r" b="b"/>
            <a:pathLst>
              <a:path w="333375" h="228600">
                <a:moveTo>
                  <a:pt x="38101" y="0"/>
                </a:moveTo>
                <a:lnTo>
                  <a:pt x="295274" y="0"/>
                </a:lnTo>
                <a:cubicBezTo>
                  <a:pt x="316317" y="0"/>
                  <a:pt x="333375" y="17058"/>
                  <a:pt x="333375" y="38101"/>
                </a:cubicBezTo>
                <a:lnTo>
                  <a:pt x="333375" y="190499"/>
                </a:lnTo>
                <a:cubicBezTo>
                  <a:pt x="333375" y="211542"/>
                  <a:pt x="316317" y="228600"/>
                  <a:pt x="295274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541020" y="4935857"/>
            <a:ext cx="39052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TTS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954524" y="4935857"/>
            <a:ext cx="514350" cy="228600"/>
          </a:xfrm>
          <a:custGeom>
            <a:avLst/>
            <a:gdLst/>
            <a:ahLst/>
            <a:cxnLst/>
            <a:rect l="l" t="t" r="r" b="b"/>
            <a:pathLst>
              <a:path w="514350" h="228600">
                <a:moveTo>
                  <a:pt x="38101" y="0"/>
                </a:moveTo>
                <a:lnTo>
                  <a:pt x="476249" y="0"/>
                </a:lnTo>
                <a:cubicBezTo>
                  <a:pt x="497292" y="0"/>
                  <a:pt x="514350" y="17058"/>
                  <a:pt x="514350" y="38101"/>
                </a:cubicBezTo>
                <a:lnTo>
                  <a:pt x="514350" y="190499"/>
                </a:lnTo>
                <a:cubicBezTo>
                  <a:pt x="514350" y="211542"/>
                  <a:pt x="497292" y="228600"/>
                  <a:pt x="47624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954524" y="4935857"/>
            <a:ext cx="57150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Natural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4061460" y="3750944"/>
            <a:ext cx="3512820" cy="1569720"/>
          </a:xfrm>
          <a:custGeom>
            <a:avLst/>
            <a:gdLst/>
            <a:ahLst/>
            <a:cxnLst/>
            <a:rect l="l" t="t" r="r" b="b"/>
            <a:pathLst>
              <a:path w="3512820" h="1569720">
                <a:moveTo>
                  <a:pt x="114307" y="0"/>
                </a:moveTo>
                <a:lnTo>
                  <a:pt x="3398513" y="0"/>
                </a:lnTo>
                <a:cubicBezTo>
                  <a:pt x="3461643" y="0"/>
                  <a:pt x="3512820" y="51177"/>
                  <a:pt x="3512820" y="114307"/>
                </a:cubicBezTo>
                <a:lnTo>
                  <a:pt x="3512820" y="1455413"/>
                </a:lnTo>
                <a:cubicBezTo>
                  <a:pt x="3512820" y="1518543"/>
                  <a:pt x="3461643" y="1569720"/>
                  <a:pt x="3398513" y="1569720"/>
                </a:cubicBezTo>
                <a:lnTo>
                  <a:pt x="114307" y="1569720"/>
                </a:lnTo>
                <a:cubicBezTo>
                  <a:pt x="51219" y="1569720"/>
                  <a:pt x="0" y="1518501"/>
                  <a:pt x="0" y="1455413"/>
                </a:cubicBezTo>
                <a:lnTo>
                  <a:pt x="0" y="114307"/>
                </a:lnTo>
                <a:cubicBezTo>
                  <a:pt x="0" y="51219"/>
                  <a:pt x="51219" y="0"/>
                  <a:pt x="114307" y="0"/>
                </a:cubicBezTo>
                <a:close/>
              </a:path>
            </a:pathLst>
          </a:custGeom>
          <a:gradFill flip="none" rotWithShape="1">
            <a:gsLst>
              <a:gs pos="0">
                <a:srgbClr val="F6AD55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 w="10160">
            <a:solidFill>
              <a:srgbClr val="F6AD55">
                <a:alpha val="40000"/>
              </a:srgbClr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4217670" y="390715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6AD55">
              <a:alpha val="30196"/>
            </a:srgbClr>
          </a:solidFill>
          <a:ln/>
        </p:spPr>
      </p:sp>
      <p:sp>
        <p:nvSpPr>
          <p:cNvPr id="36" name="Shape 34"/>
          <p:cNvSpPr/>
          <p:nvPr/>
        </p:nvSpPr>
        <p:spPr>
          <a:xfrm>
            <a:off x="4324826" y="4011932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96441" y="10716"/>
                </a:moveTo>
                <a:cubicBezTo>
                  <a:pt x="96441" y="4789"/>
                  <a:pt x="91652" y="0"/>
                  <a:pt x="85725" y="0"/>
                </a:cubicBezTo>
                <a:cubicBezTo>
                  <a:pt x="79798" y="0"/>
                  <a:pt x="75009" y="4789"/>
                  <a:pt x="75009" y="10716"/>
                </a:cubicBezTo>
                <a:lnTo>
                  <a:pt x="75009" y="80367"/>
                </a:lnTo>
                <a:cubicBezTo>
                  <a:pt x="75009" y="83314"/>
                  <a:pt x="72598" y="85725"/>
                  <a:pt x="69652" y="85725"/>
                </a:cubicBezTo>
                <a:cubicBezTo>
                  <a:pt x="66705" y="85725"/>
                  <a:pt x="64294" y="83314"/>
                  <a:pt x="64294" y="80367"/>
                </a:cubicBezTo>
                <a:lnTo>
                  <a:pt x="64294" y="21431"/>
                </a:lnTo>
                <a:cubicBezTo>
                  <a:pt x="64294" y="15504"/>
                  <a:pt x="59505" y="10716"/>
                  <a:pt x="53578" y="10716"/>
                </a:cubicBezTo>
                <a:cubicBezTo>
                  <a:pt x="47651" y="10716"/>
                  <a:pt x="42863" y="15504"/>
                  <a:pt x="42863" y="21431"/>
                </a:cubicBezTo>
                <a:lnTo>
                  <a:pt x="42863" y="112514"/>
                </a:lnTo>
                <a:cubicBezTo>
                  <a:pt x="42863" y="113016"/>
                  <a:pt x="42863" y="113552"/>
                  <a:pt x="42896" y="114054"/>
                </a:cubicBezTo>
                <a:lnTo>
                  <a:pt x="22637" y="94766"/>
                </a:lnTo>
                <a:cubicBezTo>
                  <a:pt x="17279" y="89676"/>
                  <a:pt x="8807" y="89877"/>
                  <a:pt x="3683" y="95235"/>
                </a:cubicBezTo>
                <a:cubicBezTo>
                  <a:pt x="-1440" y="100593"/>
                  <a:pt x="-1206" y="109065"/>
                  <a:pt x="4152" y="114188"/>
                </a:cubicBezTo>
                <a:lnTo>
                  <a:pt x="41791" y="150019"/>
                </a:lnTo>
                <a:cubicBezTo>
                  <a:pt x="56224" y="163782"/>
                  <a:pt x="75411" y="171450"/>
                  <a:pt x="95369" y="171450"/>
                </a:cubicBezTo>
                <a:lnTo>
                  <a:pt x="101798" y="171450"/>
                </a:lnTo>
                <a:cubicBezTo>
                  <a:pt x="134347" y="171450"/>
                  <a:pt x="160734" y="145063"/>
                  <a:pt x="160734" y="112514"/>
                </a:cubicBezTo>
                <a:lnTo>
                  <a:pt x="160734" y="42863"/>
                </a:lnTo>
                <a:cubicBezTo>
                  <a:pt x="160734" y="36935"/>
                  <a:pt x="155946" y="32147"/>
                  <a:pt x="150019" y="32147"/>
                </a:cubicBezTo>
                <a:cubicBezTo>
                  <a:pt x="144092" y="32147"/>
                  <a:pt x="139303" y="36935"/>
                  <a:pt x="139303" y="42863"/>
                </a:cubicBezTo>
                <a:lnTo>
                  <a:pt x="139303" y="80367"/>
                </a:lnTo>
                <a:cubicBezTo>
                  <a:pt x="139303" y="83314"/>
                  <a:pt x="136892" y="85725"/>
                  <a:pt x="133945" y="85725"/>
                </a:cubicBezTo>
                <a:cubicBezTo>
                  <a:pt x="130999" y="85725"/>
                  <a:pt x="128588" y="83314"/>
                  <a:pt x="128588" y="80367"/>
                </a:cubicBezTo>
                <a:lnTo>
                  <a:pt x="128588" y="21431"/>
                </a:lnTo>
                <a:cubicBezTo>
                  <a:pt x="128588" y="15504"/>
                  <a:pt x="123799" y="10716"/>
                  <a:pt x="117872" y="10716"/>
                </a:cubicBezTo>
                <a:cubicBezTo>
                  <a:pt x="111945" y="10716"/>
                  <a:pt x="107156" y="15504"/>
                  <a:pt x="107156" y="21431"/>
                </a:cubicBezTo>
                <a:lnTo>
                  <a:pt x="107156" y="80367"/>
                </a:lnTo>
                <a:cubicBezTo>
                  <a:pt x="107156" y="83314"/>
                  <a:pt x="104745" y="85725"/>
                  <a:pt x="101798" y="85725"/>
                </a:cubicBezTo>
                <a:cubicBezTo>
                  <a:pt x="98852" y="85725"/>
                  <a:pt x="96441" y="83314"/>
                  <a:pt x="96441" y="80367"/>
                </a:cubicBezTo>
                <a:lnTo>
                  <a:pt x="96441" y="10716"/>
                </a:ln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37" name="Text 35"/>
          <p:cNvSpPr/>
          <p:nvPr/>
        </p:nvSpPr>
        <p:spPr>
          <a:xfrm>
            <a:off x="4712970" y="3964307"/>
            <a:ext cx="561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Hands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4217670" y="4364357"/>
            <a:ext cx="32766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F6AD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nut.js</a:t>
            </a:r>
            <a:r>
              <a:rPr lang="en-US" sz="12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Mouse, keyboard, and OS control for true system automation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4217670" y="4935857"/>
            <a:ext cx="409575" cy="228600"/>
          </a:xfrm>
          <a:custGeom>
            <a:avLst/>
            <a:gdLst/>
            <a:ahLst/>
            <a:cxnLst/>
            <a:rect l="l" t="t" r="r" b="b"/>
            <a:pathLst>
              <a:path w="409575" h="228600">
                <a:moveTo>
                  <a:pt x="38101" y="0"/>
                </a:moveTo>
                <a:lnTo>
                  <a:pt x="371474" y="0"/>
                </a:lnTo>
                <a:cubicBezTo>
                  <a:pt x="392517" y="0"/>
                  <a:pt x="409575" y="17058"/>
                  <a:pt x="409575" y="38101"/>
                </a:cubicBezTo>
                <a:lnTo>
                  <a:pt x="409575" y="190499"/>
                </a:lnTo>
                <a:cubicBezTo>
                  <a:pt x="409575" y="211542"/>
                  <a:pt x="392517" y="228600"/>
                  <a:pt x="371474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F6AD55">
              <a:alpha val="20000"/>
            </a:srgbClr>
          </a:solidFill>
          <a:ln/>
        </p:spPr>
      </p:sp>
      <p:sp>
        <p:nvSpPr>
          <p:cNvPr id="40" name="Text 38"/>
          <p:cNvSpPr/>
          <p:nvPr/>
        </p:nvSpPr>
        <p:spPr>
          <a:xfrm>
            <a:off x="4217670" y="4935857"/>
            <a:ext cx="46672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6AD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Input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4703445" y="4935857"/>
            <a:ext cx="514350" cy="228600"/>
          </a:xfrm>
          <a:custGeom>
            <a:avLst/>
            <a:gdLst/>
            <a:ahLst/>
            <a:cxnLst/>
            <a:rect l="l" t="t" r="r" b="b"/>
            <a:pathLst>
              <a:path w="514350" h="228600">
                <a:moveTo>
                  <a:pt x="38101" y="0"/>
                </a:moveTo>
                <a:lnTo>
                  <a:pt x="476249" y="0"/>
                </a:lnTo>
                <a:cubicBezTo>
                  <a:pt x="497292" y="0"/>
                  <a:pt x="514350" y="17058"/>
                  <a:pt x="514350" y="38101"/>
                </a:cubicBezTo>
                <a:lnTo>
                  <a:pt x="514350" y="190499"/>
                </a:lnTo>
                <a:cubicBezTo>
                  <a:pt x="514350" y="211542"/>
                  <a:pt x="497292" y="228600"/>
                  <a:pt x="47624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F6AD55">
              <a:alpha val="20000"/>
            </a:srgbClr>
          </a:solidFill>
          <a:ln/>
        </p:spPr>
      </p:sp>
      <p:sp>
        <p:nvSpPr>
          <p:cNvPr id="42" name="Text 40"/>
          <p:cNvSpPr/>
          <p:nvPr/>
        </p:nvSpPr>
        <p:spPr>
          <a:xfrm>
            <a:off x="4703445" y="4935857"/>
            <a:ext cx="57150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F6AD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System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384810" y="5480569"/>
            <a:ext cx="7189470" cy="1017270"/>
          </a:xfrm>
          <a:custGeom>
            <a:avLst/>
            <a:gdLst/>
            <a:ahLst/>
            <a:cxnLst/>
            <a:rect l="l" t="t" r="r" b="b"/>
            <a:pathLst>
              <a:path w="7189470" h="1017270">
                <a:moveTo>
                  <a:pt x="114300" y="0"/>
                </a:moveTo>
                <a:lnTo>
                  <a:pt x="7075170" y="0"/>
                </a:lnTo>
                <a:cubicBezTo>
                  <a:pt x="7138296" y="0"/>
                  <a:pt x="7189470" y="51174"/>
                  <a:pt x="7189470" y="114300"/>
                </a:cubicBezTo>
                <a:lnTo>
                  <a:pt x="7189470" y="902970"/>
                </a:lnTo>
                <a:cubicBezTo>
                  <a:pt x="7189470" y="966096"/>
                  <a:pt x="7138296" y="1017270"/>
                  <a:pt x="7075170" y="1017270"/>
                </a:cubicBezTo>
                <a:lnTo>
                  <a:pt x="114300" y="1017270"/>
                </a:lnTo>
                <a:cubicBezTo>
                  <a:pt x="51174" y="1017270"/>
                  <a:pt x="0" y="966096"/>
                  <a:pt x="0" y="90297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gradFill flip="none" rotWithShape="1">
            <a:gsLst>
              <a:gs pos="0">
                <a:srgbClr val="4A5568">
                  <a:alpha val="30000"/>
                </a:srgbClr>
              </a:gs>
              <a:gs pos="100000">
                <a:srgbClr val="4A5568">
                  <a:alpha val="10000"/>
                </a:srgbClr>
              </a:gs>
            </a:gsLst>
            <a:lin ang="0" scaled="1"/>
          </a:gradFill>
          <a:ln w="10160">
            <a:solidFill>
              <a:srgbClr val="4A5568">
                <a:alpha val="40000"/>
              </a:srgbClr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541020" y="563677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4A5568">
              <a:alpha val="50196"/>
            </a:srgbClr>
          </a:solidFill>
          <a:ln/>
        </p:spPr>
      </p:sp>
      <p:sp>
        <p:nvSpPr>
          <p:cNvPr id="45" name="Shape 43"/>
          <p:cNvSpPr/>
          <p:nvPr/>
        </p:nvSpPr>
        <p:spPr>
          <a:xfrm>
            <a:off x="648176" y="5741552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0702" y="29167"/>
                </a:moveTo>
                <a:lnTo>
                  <a:pt x="85725" y="36098"/>
                </a:lnTo>
                <a:lnTo>
                  <a:pt x="90748" y="29167"/>
                </a:lnTo>
                <a:cubicBezTo>
                  <a:pt x="99120" y="17580"/>
                  <a:pt x="112581" y="10716"/>
                  <a:pt x="126880" y="10716"/>
                </a:cubicBezTo>
                <a:cubicBezTo>
                  <a:pt x="151492" y="10716"/>
                  <a:pt x="171450" y="30673"/>
                  <a:pt x="171450" y="55286"/>
                </a:cubicBezTo>
                <a:lnTo>
                  <a:pt x="171450" y="56157"/>
                </a:lnTo>
                <a:cubicBezTo>
                  <a:pt x="171450" y="93728"/>
                  <a:pt x="124603" y="137361"/>
                  <a:pt x="100158" y="156013"/>
                </a:cubicBezTo>
                <a:cubicBezTo>
                  <a:pt x="96005" y="159161"/>
                  <a:pt x="90915" y="160734"/>
                  <a:pt x="85725" y="160734"/>
                </a:cubicBezTo>
                <a:cubicBezTo>
                  <a:pt x="80535" y="160734"/>
                  <a:pt x="75411" y="159194"/>
                  <a:pt x="71292" y="156013"/>
                </a:cubicBezTo>
                <a:cubicBezTo>
                  <a:pt x="46847" y="137361"/>
                  <a:pt x="0" y="93728"/>
                  <a:pt x="0" y="56157"/>
                </a:cubicBezTo>
                <a:lnTo>
                  <a:pt x="0" y="55286"/>
                </a:lnTo>
                <a:cubicBezTo>
                  <a:pt x="0" y="30673"/>
                  <a:pt x="19958" y="10716"/>
                  <a:pt x="44570" y="10716"/>
                </a:cubicBezTo>
                <a:cubicBezTo>
                  <a:pt x="58869" y="10716"/>
                  <a:pt x="72330" y="17580"/>
                  <a:pt x="80702" y="29167"/>
                </a:cubicBezTo>
                <a:close/>
              </a:path>
            </a:pathLst>
          </a:custGeom>
          <a:solidFill>
            <a:srgbClr val="E2E8F0"/>
          </a:solidFill>
          <a:ln/>
        </p:spPr>
      </p:sp>
      <p:sp>
        <p:nvSpPr>
          <p:cNvPr id="46" name="Text 44"/>
          <p:cNvSpPr/>
          <p:nvPr/>
        </p:nvSpPr>
        <p:spPr>
          <a:xfrm>
            <a:off x="1036320" y="5693927"/>
            <a:ext cx="4095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Soul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541020" y="6093977"/>
            <a:ext cx="69532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Electron + PixiJS</a:t>
            </a:r>
            <a:r>
              <a:rPr lang="en-US" sz="12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Desktop overlay and character animation that brings Glitch to life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7814310" y="1908810"/>
            <a:ext cx="3989070" cy="4703445"/>
          </a:xfrm>
          <a:custGeom>
            <a:avLst/>
            <a:gdLst/>
            <a:ahLst/>
            <a:cxnLst/>
            <a:rect l="l" t="t" r="r" b="b"/>
            <a:pathLst>
              <a:path w="3989070" h="4703445">
                <a:moveTo>
                  <a:pt x="152382" y="0"/>
                </a:moveTo>
                <a:lnTo>
                  <a:pt x="3836688" y="0"/>
                </a:lnTo>
                <a:cubicBezTo>
                  <a:pt x="3920846" y="0"/>
                  <a:pt x="3989070" y="68224"/>
                  <a:pt x="3989070" y="152382"/>
                </a:cubicBezTo>
                <a:lnTo>
                  <a:pt x="3989070" y="4551063"/>
                </a:lnTo>
                <a:cubicBezTo>
                  <a:pt x="3989070" y="4635221"/>
                  <a:pt x="3920846" y="4703445"/>
                  <a:pt x="3836688" y="4703445"/>
                </a:cubicBezTo>
                <a:lnTo>
                  <a:pt x="152382" y="4703445"/>
                </a:lnTo>
                <a:cubicBezTo>
                  <a:pt x="68224" y="4703445"/>
                  <a:pt x="0" y="4635221"/>
                  <a:pt x="0" y="4551063"/>
                </a:cubicBezTo>
                <a:lnTo>
                  <a:pt x="0" y="152382"/>
                </a:lnTo>
                <a:cubicBezTo>
                  <a:pt x="0" y="68280"/>
                  <a:pt x="68280" y="0"/>
                  <a:pt x="152382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7999095" y="2141220"/>
            <a:ext cx="3619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Data Flow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8046720" y="2636523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/>
        </p:spPr>
      </p:sp>
      <p:sp>
        <p:nvSpPr>
          <p:cNvPr id="51" name="Text 49"/>
          <p:cNvSpPr/>
          <p:nvPr/>
        </p:nvSpPr>
        <p:spPr>
          <a:xfrm>
            <a:off x="8216027" y="2731773"/>
            <a:ext cx="104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8542020" y="2598423"/>
            <a:ext cx="3028950" cy="457200"/>
          </a:xfrm>
          <a:custGeom>
            <a:avLst/>
            <a:gdLst/>
            <a:ahLst/>
            <a:cxnLst/>
            <a:rect l="l" t="t" r="r" b="b"/>
            <a:pathLst>
              <a:path w="3028950" h="457200">
                <a:moveTo>
                  <a:pt x="76202" y="0"/>
                </a:moveTo>
                <a:lnTo>
                  <a:pt x="2952748" y="0"/>
                </a:lnTo>
                <a:cubicBezTo>
                  <a:pt x="2994833" y="0"/>
                  <a:pt x="3028950" y="34117"/>
                  <a:pt x="3028950" y="76202"/>
                </a:cubicBezTo>
                <a:lnTo>
                  <a:pt x="3028950" y="380998"/>
                </a:lnTo>
                <a:cubicBezTo>
                  <a:pt x="3028950" y="423083"/>
                  <a:pt x="2994833" y="457200"/>
                  <a:pt x="295274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53" name="Text 51"/>
          <p:cNvSpPr/>
          <p:nvPr/>
        </p:nvSpPr>
        <p:spPr>
          <a:xfrm>
            <a:off x="8656320" y="2712723"/>
            <a:ext cx="2876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User speaks → Renderer captures audio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8046720" y="3208023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6AD55">
              <a:alpha val="20000"/>
            </a:srgbClr>
          </a:solidFill>
          <a:ln/>
        </p:spPr>
      </p:sp>
      <p:sp>
        <p:nvSpPr>
          <p:cNvPr id="55" name="Text 53"/>
          <p:cNvSpPr/>
          <p:nvPr/>
        </p:nvSpPr>
        <p:spPr>
          <a:xfrm>
            <a:off x="8203168" y="3303273"/>
            <a:ext cx="1333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6AD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8542020" y="3169923"/>
            <a:ext cx="3028950" cy="457200"/>
          </a:xfrm>
          <a:custGeom>
            <a:avLst/>
            <a:gdLst/>
            <a:ahLst/>
            <a:cxnLst/>
            <a:rect l="l" t="t" r="r" b="b"/>
            <a:pathLst>
              <a:path w="3028950" h="457200">
                <a:moveTo>
                  <a:pt x="76202" y="0"/>
                </a:moveTo>
                <a:lnTo>
                  <a:pt x="2952748" y="0"/>
                </a:lnTo>
                <a:cubicBezTo>
                  <a:pt x="2994833" y="0"/>
                  <a:pt x="3028950" y="34117"/>
                  <a:pt x="3028950" y="76202"/>
                </a:cubicBezTo>
                <a:lnTo>
                  <a:pt x="3028950" y="380998"/>
                </a:lnTo>
                <a:cubicBezTo>
                  <a:pt x="3028950" y="423083"/>
                  <a:pt x="2994833" y="457200"/>
                  <a:pt x="295274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57" name="Text 55"/>
          <p:cNvSpPr/>
          <p:nvPr/>
        </p:nvSpPr>
        <p:spPr>
          <a:xfrm>
            <a:off x="8656320" y="3284223"/>
            <a:ext cx="2876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Main process forwards to GameAgent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8046720" y="3893823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/>
        </p:spPr>
      </p:sp>
      <p:sp>
        <p:nvSpPr>
          <p:cNvPr id="59" name="Text 57"/>
          <p:cNvSpPr/>
          <p:nvPr/>
        </p:nvSpPr>
        <p:spPr>
          <a:xfrm>
            <a:off x="8201501" y="3989073"/>
            <a:ext cx="142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8542020" y="3741423"/>
            <a:ext cx="3028950" cy="685800"/>
          </a:xfrm>
          <a:custGeom>
            <a:avLst/>
            <a:gdLst/>
            <a:ahLst/>
            <a:cxnLst/>
            <a:rect l="l" t="t" r="r" b="b"/>
            <a:pathLst>
              <a:path w="3028950" h="685800">
                <a:moveTo>
                  <a:pt x="76199" y="0"/>
                </a:moveTo>
                <a:lnTo>
                  <a:pt x="2952751" y="0"/>
                </a:lnTo>
                <a:cubicBezTo>
                  <a:pt x="2994834" y="0"/>
                  <a:pt x="3028950" y="34116"/>
                  <a:pt x="3028950" y="76199"/>
                </a:cubicBezTo>
                <a:lnTo>
                  <a:pt x="3028950" y="609601"/>
                </a:lnTo>
                <a:cubicBezTo>
                  <a:pt x="3028950" y="651684"/>
                  <a:pt x="2994834" y="685800"/>
                  <a:pt x="2952751" y="685800"/>
                </a:cubicBezTo>
                <a:lnTo>
                  <a:pt x="76199" y="685800"/>
                </a:lnTo>
                <a:cubicBezTo>
                  <a:pt x="34116" y="685800"/>
                  <a:pt x="0" y="651684"/>
                  <a:pt x="0" y="6096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61" name="Text 59"/>
          <p:cNvSpPr/>
          <p:nvPr/>
        </p:nvSpPr>
        <p:spPr>
          <a:xfrm>
            <a:off x="8656320" y="3855723"/>
            <a:ext cx="28765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GameAgent captures screen + sends to Gemini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8046720" y="4693923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6AD55">
              <a:alpha val="20000"/>
            </a:srgbClr>
          </a:solidFill>
          <a:ln/>
        </p:spPr>
      </p:sp>
      <p:sp>
        <p:nvSpPr>
          <p:cNvPr id="63" name="Text 61"/>
          <p:cNvSpPr/>
          <p:nvPr/>
        </p:nvSpPr>
        <p:spPr>
          <a:xfrm>
            <a:off x="8203287" y="4789173"/>
            <a:ext cx="1333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6AD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</a:t>
            </a:r>
            <a:endParaRPr lang="en-US" sz="1600" dirty="0"/>
          </a:p>
        </p:txBody>
      </p:sp>
      <p:sp>
        <p:nvSpPr>
          <p:cNvPr id="64" name="Shape 62"/>
          <p:cNvSpPr/>
          <p:nvPr/>
        </p:nvSpPr>
        <p:spPr>
          <a:xfrm>
            <a:off x="8542020" y="4541523"/>
            <a:ext cx="3028950" cy="685800"/>
          </a:xfrm>
          <a:custGeom>
            <a:avLst/>
            <a:gdLst/>
            <a:ahLst/>
            <a:cxnLst/>
            <a:rect l="l" t="t" r="r" b="b"/>
            <a:pathLst>
              <a:path w="3028950" h="685800">
                <a:moveTo>
                  <a:pt x="76199" y="0"/>
                </a:moveTo>
                <a:lnTo>
                  <a:pt x="2952751" y="0"/>
                </a:lnTo>
                <a:cubicBezTo>
                  <a:pt x="2994834" y="0"/>
                  <a:pt x="3028950" y="34116"/>
                  <a:pt x="3028950" y="76199"/>
                </a:cubicBezTo>
                <a:lnTo>
                  <a:pt x="3028950" y="609601"/>
                </a:lnTo>
                <a:cubicBezTo>
                  <a:pt x="3028950" y="651684"/>
                  <a:pt x="2994834" y="685800"/>
                  <a:pt x="2952751" y="685800"/>
                </a:cubicBezTo>
                <a:lnTo>
                  <a:pt x="76199" y="685800"/>
                </a:lnTo>
                <a:cubicBezTo>
                  <a:pt x="34116" y="685800"/>
                  <a:pt x="0" y="651684"/>
                  <a:pt x="0" y="6096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65" name="Text 63"/>
          <p:cNvSpPr/>
          <p:nvPr/>
        </p:nvSpPr>
        <p:spPr>
          <a:xfrm>
            <a:off x="8656320" y="4655823"/>
            <a:ext cx="28765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Gemini analyzes → Returns action commands</a:t>
            </a:r>
            <a:endParaRPr lang="en-US" sz="1600" dirty="0"/>
          </a:p>
        </p:txBody>
      </p:sp>
      <p:sp>
        <p:nvSpPr>
          <p:cNvPr id="66" name="Shape 64"/>
          <p:cNvSpPr/>
          <p:nvPr/>
        </p:nvSpPr>
        <p:spPr>
          <a:xfrm>
            <a:off x="8046720" y="5379723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/>
        </p:spPr>
      </p:sp>
      <p:sp>
        <p:nvSpPr>
          <p:cNvPr id="67" name="Text 65"/>
          <p:cNvSpPr/>
          <p:nvPr/>
        </p:nvSpPr>
        <p:spPr>
          <a:xfrm>
            <a:off x="8201263" y="5474973"/>
            <a:ext cx="142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</a:t>
            </a:r>
            <a:endParaRPr lang="en-US" sz="1600" dirty="0"/>
          </a:p>
        </p:txBody>
      </p:sp>
      <p:sp>
        <p:nvSpPr>
          <p:cNvPr id="68" name="Shape 66"/>
          <p:cNvSpPr/>
          <p:nvPr/>
        </p:nvSpPr>
        <p:spPr>
          <a:xfrm>
            <a:off x="8542020" y="5341623"/>
            <a:ext cx="3028950" cy="457200"/>
          </a:xfrm>
          <a:custGeom>
            <a:avLst/>
            <a:gdLst/>
            <a:ahLst/>
            <a:cxnLst/>
            <a:rect l="l" t="t" r="r" b="b"/>
            <a:pathLst>
              <a:path w="3028950" h="457200">
                <a:moveTo>
                  <a:pt x="76202" y="0"/>
                </a:moveTo>
                <a:lnTo>
                  <a:pt x="2952748" y="0"/>
                </a:lnTo>
                <a:cubicBezTo>
                  <a:pt x="2994833" y="0"/>
                  <a:pt x="3028950" y="34117"/>
                  <a:pt x="3028950" y="76202"/>
                </a:cubicBezTo>
                <a:lnTo>
                  <a:pt x="3028950" y="380998"/>
                </a:lnTo>
                <a:cubicBezTo>
                  <a:pt x="3028950" y="423083"/>
                  <a:pt x="2994833" y="457200"/>
                  <a:pt x="295274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69" name="Text 67"/>
          <p:cNvSpPr/>
          <p:nvPr/>
        </p:nvSpPr>
        <p:spPr>
          <a:xfrm>
            <a:off x="8656320" y="5455923"/>
            <a:ext cx="2876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Action executed → User sees result</a:t>
            </a:r>
            <a:endParaRPr lang="en-US" sz="1600" dirty="0"/>
          </a:p>
        </p:txBody>
      </p:sp>
      <p:sp>
        <p:nvSpPr>
          <p:cNvPr id="70" name="Shape 68"/>
          <p:cNvSpPr/>
          <p:nvPr/>
        </p:nvSpPr>
        <p:spPr>
          <a:xfrm>
            <a:off x="8046720" y="5993133"/>
            <a:ext cx="3524250" cy="7620"/>
          </a:xfrm>
          <a:custGeom>
            <a:avLst/>
            <a:gdLst/>
            <a:ahLst/>
            <a:cxnLst/>
            <a:rect l="l" t="t" r="r" b="b"/>
            <a:pathLst>
              <a:path w="3524250" h="7620">
                <a:moveTo>
                  <a:pt x="0" y="0"/>
                </a:moveTo>
                <a:lnTo>
                  <a:pt x="3524250" y="0"/>
                </a:lnTo>
                <a:lnTo>
                  <a:pt x="3524250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4A5568">
              <a:alpha val="40000"/>
            </a:srgbClr>
          </a:solidFill>
          <a:ln/>
        </p:spPr>
      </p:sp>
      <p:sp>
        <p:nvSpPr>
          <p:cNvPr id="71" name="Shape 69"/>
          <p:cNvSpPr/>
          <p:nvPr/>
        </p:nvSpPr>
        <p:spPr>
          <a:xfrm>
            <a:off x="9136380" y="618744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42905" y="57150"/>
                </a:moveTo>
                <a:lnTo>
                  <a:pt x="145256" y="57150"/>
                </a:lnTo>
                <a:cubicBezTo>
                  <a:pt x="149215" y="57150"/>
                  <a:pt x="152400" y="53965"/>
                  <a:pt x="152400" y="50006"/>
                </a:cubicBezTo>
                <a:lnTo>
                  <a:pt x="152400" y="7144"/>
                </a:lnTo>
                <a:cubicBezTo>
                  <a:pt x="152400" y="4256"/>
                  <a:pt x="150674" y="1637"/>
                  <a:pt x="147995" y="536"/>
                </a:cubicBezTo>
                <a:cubicBezTo>
                  <a:pt x="145316" y="-566"/>
                  <a:pt x="142250" y="60"/>
                  <a:pt x="140196" y="2084"/>
                </a:cubicBezTo>
                <a:lnTo>
                  <a:pt x="124807" y="17502"/>
                </a:lnTo>
                <a:cubicBezTo>
                  <a:pt x="111621" y="6578"/>
                  <a:pt x="94655" y="0"/>
                  <a:pt x="76200" y="0"/>
                </a:cubicBezTo>
                <a:cubicBezTo>
                  <a:pt x="37802" y="0"/>
                  <a:pt x="6042" y="28396"/>
                  <a:pt x="774" y="65336"/>
                </a:cubicBezTo>
                <a:cubicBezTo>
                  <a:pt x="30" y="70545"/>
                  <a:pt x="3631" y="75367"/>
                  <a:pt x="8840" y="76111"/>
                </a:cubicBezTo>
                <a:cubicBezTo>
                  <a:pt x="14049" y="76855"/>
                  <a:pt x="18871" y="73223"/>
                  <a:pt x="19616" y="68044"/>
                </a:cubicBezTo>
                <a:cubicBezTo>
                  <a:pt x="23574" y="40332"/>
                  <a:pt x="47417" y="19050"/>
                  <a:pt x="76200" y="19050"/>
                </a:cubicBezTo>
                <a:cubicBezTo>
                  <a:pt x="89416" y="19050"/>
                  <a:pt x="101560" y="23515"/>
                  <a:pt x="111234" y="31046"/>
                </a:cubicBezTo>
                <a:lnTo>
                  <a:pt x="97334" y="44946"/>
                </a:lnTo>
                <a:cubicBezTo>
                  <a:pt x="95280" y="47000"/>
                  <a:pt x="94684" y="50066"/>
                  <a:pt x="95786" y="52745"/>
                </a:cubicBezTo>
                <a:cubicBezTo>
                  <a:pt x="96887" y="55424"/>
                  <a:pt x="99506" y="57150"/>
                  <a:pt x="102394" y="57150"/>
                </a:cubicBezTo>
                <a:lnTo>
                  <a:pt x="142905" y="57150"/>
                </a:lnTo>
                <a:close/>
                <a:moveTo>
                  <a:pt x="151656" y="87064"/>
                </a:moveTo>
                <a:cubicBezTo>
                  <a:pt x="152400" y="81855"/>
                  <a:pt x="148769" y="77033"/>
                  <a:pt x="143589" y="76289"/>
                </a:cubicBezTo>
                <a:cubicBezTo>
                  <a:pt x="138410" y="75545"/>
                  <a:pt x="133558" y="79177"/>
                  <a:pt x="132814" y="84356"/>
                </a:cubicBezTo>
                <a:cubicBezTo>
                  <a:pt x="128855" y="112038"/>
                  <a:pt x="105013" y="133320"/>
                  <a:pt x="76230" y="133320"/>
                </a:cubicBezTo>
                <a:cubicBezTo>
                  <a:pt x="63014" y="133320"/>
                  <a:pt x="50869" y="128855"/>
                  <a:pt x="41196" y="121325"/>
                </a:cubicBezTo>
                <a:lnTo>
                  <a:pt x="55066" y="107454"/>
                </a:lnTo>
                <a:cubicBezTo>
                  <a:pt x="57120" y="105400"/>
                  <a:pt x="57716" y="102334"/>
                  <a:pt x="56614" y="99655"/>
                </a:cubicBezTo>
                <a:cubicBezTo>
                  <a:pt x="55513" y="96976"/>
                  <a:pt x="52894" y="95250"/>
                  <a:pt x="50006" y="95250"/>
                </a:cubicBezTo>
                <a:lnTo>
                  <a:pt x="7144" y="95250"/>
                </a:lnTo>
                <a:cubicBezTo>
                  <a:pt x="3185" y="95250"/>
                  <a:pt x="0" y="98435"/>
                  <a:pt x="0" y="102394"/>
                </a:cubicBezTo>
                <a:lnTo>
                  <a:pt x="0" y="145256"/>
                </a:lnTo>
                <a:cubicBezTo>
                  <a:pt x="0" y="148144"/>
                  <a:pt x="1726" y="150763"/>
                  <a:pt x="4405" y="151864"/>
                </a:cubicBezTo>
                <a:cubicBezTo>
                  <a:pt x="7084" y="152966"/>
                  <a:pt x="10150" y="152340"/>
                  <a:pt x="12204" y="150316"/>
                </a:cubicBezTo>
                <a:lnTo>
                  <a:pt x="27622" y="134898"/>
                </a:lnTo>
                <a:cubicBezTo>
                  <a:pt x="40779" y="145822"/>
                  <a:pt x="57745" y="152400"/>
                  <a:pt x="76200" y="152400"/>
                </a:cubicBezTo>
                <a:cubicBezTo>
                  <a:pt x="114598" y="152400"/>
                  <a:pt x="146358" y="124004"/>
                  <a:pt x="151626" y="87064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72" name="Text 70"/>
          <p:cNvSpPr/>
          <p:nvPr/>
        </p:nvSpPr>
        <p:spPr>
          <a:xfrm>
            <a:off x="9384030" y="6149341"/>
            <a:ext cx="1200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Continuous Loop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A1D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45138" y="345138"/>
            <a:ext cx="345138" cy="345138"/>
          </a:xfrm>
          <a:custGeom>
            <a:avLst/>
            <a:gdLst/>
            <a:ahLst/>
            <a:cxnLst/>
            <a:rect l="l" t="t" r="r" b="b"/>
            <a:pathLst>
              <a:path w="345138" h="345138">
                <a:moveTo>
                  <a:pt x="69028" y="0"/>
                </a:moveTo>
                <a:lnTo>
                  <a:pt x="276110" y="0"/>
                </a:lnTo>
                <a:cubicBezTo>
                  <a:pt x="314208" y="0"/>
                  <a:pt x="345138" y="30930"/>
                  <a:pt x="345138" y="69028"/>
                </a:cubicBezTo>
                <a:lnTo>
                  <a:pt x="345138" y="276110"/>
                </a:lnTo>
                <a:cubicBezTo>
                  <a:pt x="345138" y="314208"/>
                  <a:pt x="314208" y="345138"/>
                  <a:pt x="276110" y="345138"/>
                </a:cubicBezTo>
                <a:lnTo>
                  <a:pt x="69028" y="345138"/>
                </a:lnTo>
                <a:cubicBezTo>
                  <a:pt x="30930" y="345138"/>
                  <a:pt x="0" y="314208"/>
                  <a:pt x="0" y="276110"/>
                </a:cubicBezTo>
                <a:lnTo>
                  <a:pt x="0" y="69028"/>
                </a:lnTo>
                <a:cubicBezTo>
                  <a:pt x="0" y="30930"/>
                  <a:pt x="30930" y="0"/>
                  <a:pt x="69028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432501" y="440051"/>
            <a:ext cx="174726" cy="155312"/>
          </a:xfrm>
          <a:custGeom>
            <a:avLst/>
            <a:gdLst/>
            <a:ahLst/>
            <a:cxnLst/>
            <a:rect l="l" t="t" r="r" b="b"/>
            <a:pathLst>
              <a:path w="174726" h="155312">
                <a:moveTo>
                  <a:pt x="109446" y="364"/>
                </a:moveTo>
                <a:cubicBezTo>
                  <a:pt x="104290" y="-1122"/>
                  <a:pt x="98920" y="1881"/>
                  <a:pt x="97434" y="7038"/>
                </a:cubicBezTo>
                <a:lnTo>
                  <a:pt x="58606" y="142936"/>
                </a:lnTo>
                <a:cubicBezTo>
                  <a:pt x="57120" y="148093"/>
                  <a:pt x="60123" y="153462"/>
                  <a:pt x="65280" y="154948"/>
                </a:cubicBezTo>
                <a:cubicBezTo>
                  <a:pt x="70436" y="156434"/>
                  <a:pt x="75806" y="153431"/>
                  <a:pt x="77292" y="148275"/>
                </a:cubicBezTo>
                <a:lnTo>
                  <a:pt x="116120" y="12376"/>
                </a:lnTo>
                <a:cubicBezTo>
                  <a:pt x="117606" y="7220"/>
                  <a:pt x="114603" y="1850"/>
                  <a:pt x="109446" y="364"/>
                </a:cubicBezTo>
                <a:close/>
                <a:moveTo>
                  <a:pt x="129043" y="41649"/>
                </a:moveTo>
                <a:cubicBezTo>
                  <a:pt x="125251" y="45441"/>
                  <a:pt x="125251" y="51599"/>
                  <a:pt x="129043" y="55391"/>
                </a:cubicBezTo>
                <a:lnTo>
                  <a:pt x="151308" y="77656"/>
                </a:lnTo>
                <a:lnTo>
                  <a:pt x="129043" y="99921"/>
                </a:lnTo>
                <a:cubicBezTo>
                  <a:pt x="125251" y="103713"/>
                  <a:pt x="125251" y="109871"/>
                  <a:pt x="129043" y="113663"/>
                </a:cubicBezTo>
                <a:cubicBezTo>
                  <a:pt x="132834" y="117455"/>
                  <a:pt x="138992" y="117455"/>
                  <a:pt x="142784" y="113663"/>
                </a:cubicBezTo>
                <a:lnTo>
                  <a:pt x="171905" y="84542"/>
                </a:lnTo>
                <a:cubicBezTo>
                  <a:pt x="175697" y="80750"/>
                  <a:pt x="175697" y="74592"/>
                  <a:pt x="171905" y="70800"/>
                </a:cubicBezTo>
                <a:lnTo>
                  <a:pt x="142784" y="41679"/>
                </a:lnTo>
                <a:cubicBezTo>
                  <a:pt x="138992" y="37888"/>
                  <a:pt x="132834" y="37888"/>
                  <a:pt x="129043" y="41679"/>
                </a:cubicBezTo>
                <a:close/>
                <a:moveTo>
                  <a:pt x="45714" y="41649"/>
                </a:moveTo>
                <a:cubicBezTo>
                  <a:pt x="41922" y="37857"/>
                  <a:pt x="35764" y="37857"/>
                  <a:pt x="31972" y="41649"/>
                </a:cubicBezTo>
                <a:lnTo>
                  <a:pt x="2851" y="70770"/>
                </a:lnTo>
                <a:cubicBezTo>
                  <a:pt x="-940" y="74562"/>
                  <a:pt x="-940" y="80720"/>
                  <a:pt x="2851" y="84512"/>
                </a:cubicBezTo>
                <a:lnTo>
                  <a:pt x="31972" y="113633"/>
                </a:lnTo>
                <a:cubicBezTo>
                  <a:pt x="35764" y="117424"/>
                  <a:pt x="41922" y="117424"/>
                  <a:pt x="45714" y="113633"/>
                </a:cubicBezTo>
                <a:cubicBezTo>
                  <a:pt x="49506" y="109841"/>
                  <a:pt x="49506" y="103683"/>
                  <a:pt x="45714" y="99891"/>
                </a:cubicBezTo>
                <a:lnTo>
                  <a:pt x="23448" y="77656"/>
                </a:lnTo>
                <a:lnTo>
                  <a:pt x="45684" y="55391"/>
                </a:lnTo>
                <a:cubicBezTo>
                  <a:pt x="49475" y="51599"/>
                  <a:pt x="49475" y="45441"/>
                  <a:pt x="45684" y="41649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4" name="Text 2"/>
          <p:cNvSpPr/>
          <p:nvPr/>
        </p:nvSpPr>
        <p:spPr>
          <a:xfrm>
            <a:off x="793817" y="431423"/>
            <a:ext cx="888730" cy="1725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1" b="1" kern="0" spc="48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Technology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45138" y="793817"/>
            <a:ext cx="11708807" cy="5177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61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Technical Stack &amp; Implementation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48589" y="1384003"/>
            <a:ext cx="3932848" cy="2621323"/>
          </a:xfrm>
          <a:custGeom>
            <a:avLst/>
            <a:gdLst/>
            <a:ahLst/>
            <a:cxnLst/>
            <a:rect l="l" t="t" r="r" b="b"/>
            <a:pathLst>
              <a:path w="3932848" h="2621323">
                <a:moveTo>
                  <a:pt x="103542" y="0"/>
                </a:moveTo>
                <a:lnTo>
                  <a:pt x="3829305" y="0"/>
                </a:lnTo>
                <a:cubicBezTo>
                  <a:pt x="3886490" y="0"/>
                  <a:pt x="3932848" y="46357"/>
                  <a:pt x="3932848" y="103542"/>
                </a:cubicBezTo>
                <a:lnTo>
                  <a:pt x="3932848" y="2517781"/>
                </a:lnTo>
                <a:cubicBezTo>
                  <a:pt x="3932848" y="2574966"/>
                  <a:pt x="3886490" y="2621323"/>
                  <a:pt x="3829305" y="2621323"/>
                </a:cubicBezTo>
                <a:lnTo>
                  <a:pt x="103542" y="2621323"/>
                </a:lnTo>
                <a:cubicBezTo>
                  <a:pt x="46357" y="2621323"/>
                  <a:pt x="0" y="2574966"/>
                  <a:pt x="0" y="2517781"/>
                </a:cubicBezTo>
                <a:lnTo>
                  <a:pt x="0" y="103542"/>
                </a:lnTo>
                <a:cubicBezTo>
                  <a:pt x="0" y="46396"/>
                  <a:pt x="46396" y="0"/>
                  <a:pt x="103542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24610" y="1560026"/>
            <a:ext cx="414166" cy="414166"/>
          </a:xfrm>
          <a:custGeom>
            <a:avLst/>
            <a:gdLst/>
            <a:ahLst/>
            <a:cxnLst/>
            <a:rect l="l" t="t" r="r" b="b"/>
            <a:pathLst>
              <a:path w="414166" h="414166">
                <a:moveTo>
                  <a:pt x="69029" y="0"/>
                </a:moveTo>
                <a:lnTo>
                  <a:pt x="345137" y="0"/>
                </a:lnTo>
                <a:cubicBezTo>
                  <a:pt x="383260" y="0"/>
                  <a:pt x="414166" y="30905"/>
                  <a:pt x="414166" y="69029"/>
                </a:cubicBezTo>
                <a:lnTo>
                  <a:pt x="414166" y="345137"/>
                </a:lnTo>
                <a:cubicBezTo>
                  <a:pt x="414166" y="383260"/>
                  <a:pt x="383260" y="414166"/>
                  <a:pt x="345137" y="414166"/>
                </a:cubicBezTo>
                <a:lnTo>
                  <a:pt x="69029" y="414166"/>
                </a:lnTo>
                <a:cubicBezTo>
                  <a:pt x="30905" y="414166"/>
                  <a:pt x="0" y="383260"/>
                  <a:pt x="0" y="345137"/>
                </a:cubicBezTo>
                <a:lnTo>
                  <a:pt x="0" y="69029"/>
                </a:lnTo>
                <a:cubicBezTo>
                  <a:pt x="0" y="30905"/>
                  <a:pt x="30905" y="0"/>
                  <a:pt x="69029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645408" y="1680825"/>
            <a:ext cx="172569" cy="172569"/>
          </a:xfrm>
          <a:custGeom>
            <a:avLst/>
            <a:gdLst/>
            <a:ahLst/>
            <a:cxnLst/>
            <a:rect l="l" t="t" r="r" b="b"/>
            <a:pathLst>
              <a:path w="172569" h="172569">
                <a:moveTo>
                  <a:pt x="21571" y="10786"/>
                </a:moveTo>
                <a:cubicBezTo>
                  <a:pt x="9673" y="10786"/>
                  <a:pt x="0" y="20459"/>
                  <a:pt x="0" y="32357"/>
                </a:cubicBezTo>
                <a:lnTo>
                  <a:pt x="0" y="118641"/>
                </a:lnTo>
                <a:cubicBezTo>
                  <a:pt x="0" y="130539"/>
                  <a:pt x="9673" y="140212"/>
                  <a:pt x="21571" y="140212"/>
                </a:cubicBezTo>
                <a:lnTo>
                  <a:pt x="70106" y="140212"/>
                </a:lnTo>
                <a:lnTo>
                  <a:pt x="64713" y="156391"/>
                </a:lnTo>
                <a:lnTo>
                  <a:pt x="40446" y="156391"/>
                </a:lnTo>
                <a:cubicBezTo>
                  <a:pt x="35963" y="156391"/>
                  <a:pt x="32357" y="159997"/>
                  <a:pt x="32357" y="164480"/>
                </a:cubicBezTo>
                <a:cubicBezTo>
                  <a:pt x="32357" y="168963"/>
                  <a:pt x="35963" y="172569"/>
                  <a:pt x="40446" y="172569"/>
                </a:cubicBezTo>
                <a:lnTo>
                  <a:pt x="132123" y="172569"/>
                </a:lnTo>
                <a:cubicBezTo>
                  <a:pt x="136606" y="172569"/>
                  <a:pt x="140212" y="168963"/>
                  <a:pt x="140212" y="164480"/>
                </a:cubicBezTo>
                <a:cubicBezTo>
                  <a:pt x="140212" y="159997"/>
                  <a:pt x="136606" y="156391"/>
                  <a:pt x="132123" y="156391"/>
                </a:cubicBezTo>
                <a:lnTo>
                  <a:pt x="107856" y="156391"/>
                </a:lnTo>
                <a:lnTo>
                  <a:pt x="102463" y="140212"/>
                </a:lnTo>
                <a:lnTo>
                  <a:pt x="150998" y="140212"/>
                </a:lnTo>
                <a:cubicBezTo>
                  <a:pt x="162896" y="140212"/>
                  <a:pt x="172569" y="130539"/>
                  <a:pt x="172569" y="118641"/>
                </a:cubicBezTo>
                <a:lnTo>
                  <a:pt x="172569" y="32357"/>
                </a:lnTo>
                <a:cubicBezTo>
                  <a:pt x="172569" y="20459"/>
                  <a:pt x="162896" y="10786"/>
                  <a:pt x="150998" y="10786"/>
                </a:cubicBezTo>
                <a:lnTo>
                  <a:pt x="21571" y="10786"/>
                </a:lnTo>
                <a:close/>
                <a:moveTo>
                  <a:pt x="32357" y="32357"/>
                </a:moveTo>
                <a:lnTo>
                  <a:pt x="140212" y="32357"/>
                </a:lnTo>
                <a:cubicBezTo>
                  <a:pt x="146178" y="32357"/>
                  <a:pt x="150998" y="37176"/>
                  <a:pt x="150998" y="43142"/>
                </a:cubicBezTo>
                <a:lnTo>
                  <a:pt x="150998" y="97070"/>
                </a:lnTo>
                <a:cubicBezTo>
                  <a:pt x="150998" y="103036"/>
                  <a:pt x="146178" y="107856"/>
                  <a:pt x="140212" y="107856"/>
                </a:cubicBezTo>
                <a:lnTo>
                  <a:pt x="32357" y="107856"/>
                </a:lnTo>
                <a:cubicBezTo>
                  <a:pt x="26391" y="107856"/>
                  <a:pt x="21571" y="103036"/>
                  <a:pt x="21571" y="97070"/>
                </a:cubicBezTo>
                <a:lnTo>
                  <a:pt x="21571" y="43142"/>
                </a:lnTo>
                <a:cubicBezTo>
                  <a:pt x="21571" y="37176"/>
                  <a:pt x="26391" y="32357"/>
                  <a:pt x="32357" y="32357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9" name="Text 7"/>
          <p:cNvSpPr/>
          <p:nvPr/>
        </p:nvSpPr>
        <p:spPr>
          <a:xfrm>
            <a:off x="1042317" y="1646311"/>
            <a:ext cx="759304" cy="241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59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Frontend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24610" y="2112247"/>
            <a:ext cx="3649834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b="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Electron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24610" y="2353844"/>
            <a:ext cx="3649834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Transparent overlay window, cross-platform desktop app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24610" y="2664468"/>
            <a:ext cx="3649834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b="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PixiJS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24610" y="2906065"/>
            <a:ext cx="3649834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Character animation, particle effects, smooth rendering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24610" y="3216689"/>
            <a:ext cx="3649834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b="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Web Audio API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24610" y="3458285"/>
            <a:ext cx="3649834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Microphone capture, audio visualization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426934" y="1384003"/>
            <a:ext cx="3932848" cy="2621323"/>
          </a:xfrm>
          <a:custGeom>
            <a:avLst/>
            <a:gdLst/>
            <a:ahLst/>
            <a:cxnLst/>
            <a:rect l="l" t="t" r="r" b="b"/>
            <a:pathLst>
              <a:path w="3932848" h="2621323">
                <a:moveTo>
                  <a:pt x="103542" y="0"/>
                </a:moveTo>
                <a:lnTo>
                  <a:pt x="3829305" y="0"/>
                </a:lnTo>
                <a:cubicBezTo>
                  <a:pt x="3886490" y="0"/>
                  <a:pt x="3932848" y="46357"/>
                  <a:pt x="3932848" y="103542"/>
                </a:cubicBezTo>
                <a:lnTo>
                  <a:pt x="3932848" y="2517781"/>
                </a:lnTo>
                <a:cubicBezTo>
                  <a:pt x="3932848" y="2574966"/>
                  <a:pt x="3886490" y="2621323"/>
                  <a:pt x="3829305" y="2621323"/>
                </a:cubicBezTo>
                <a:lnTo>
                  <a:pt x="103542" y="2621323"/>
                </a:lnTo>
                <a:cubicBezTo>
                  <a:pt x="46357" y="2621323"/>
                  <a:pt x="0" y="2574966"/>
                  <a:pt x="0" y="2517781"/>
                </a:cubicBezTo>
                <a:lnTo>
                  <a:pt x="0" y="103542"/>
                </a:lnTo>
                <a:cubicBezTo>
                  <a:pt x="0" y="46396"/>
                  <a:pt x="46396" y="0"/>
                  <a:pt x="103542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602955" y="1560026"/>
            <a:ext cx="414166" cy="414166"/>
          </a:xfrm>
          <a:custGeom>
            <a:avLst/>
            <a:gdLst/>
            <a:ahLst/>
            <a:cxnLst/>
            <a:rect l="l" t="t" r="r" b="b"/>
            <a:pathLst>
              <a:path w="414166" h="414166">
                <a:moveTo>
                  <a:pt x="69029" y="0"/>
                </a:moveTo>
                <a:lnTo>
                  <a:pt x="345137" y="0"/>
                </a:lnTo>
                <a:cubicBezTo>
                  <a:pt x="383260" y="0"/>
                  <a:pt x="414166" y="30905"/>
                  <a:pt x="414166" y="69029"/>
                </a:cubicBezTo>
                <a:lnTo>
                  <a:pt x="414166" y="345137"/>
                </a:lnTo>
                <a:cubicBezTo>
                  <a:pt x="414166" y="383260"/>
                  <a:pt x="383260" y="414166"/>
                  <a:pt x="345137" y="414166"/>
                </a:cubicBezTo>
                <a:lnTo>
                  <a:pt x="69029" y="414166"/>
                </a:lnTo>
                <a:cubicBezTo>
                  <a:pt x="30905" y="414166"/>
                  <a:pt x="0" y="383260"/>
                  <a:pt x="0" y="345137"/>
                </a:cubicBezTo>
                <a:lnTo>
                  <a:pt x="0" y="69029"/>
                </a:lnTo>
                <a:cubicBezTo>
                  <a:pt x="0" y="30905"/>
                  <a:pt x="30905" y="0"/>
                  <a:pt x="69029" y="0"/>
                </a:cubicBezTo>
                <a:close/>
              </a:path>
            </a:pathLst>
          </a:custGeom>
          <a:solidFill>
            <a:srgbClr val="F6AD55">
              <a:alpha val="20000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4734539" y="1680825"/>
            <a:ext cx="150998" cy="172569"/>
          </a:xfrm>
          <a:custGeom>
            <a:avLst/>
            <a:gdLst/>
            <a:ahLst/>
            <a:cxnLst/>
            <a:rect l="l" t="t" r="r" b="b"/>
            <a:pathLst>
              <a:path w="150998" h="172569">
                <a:moveTo>
                  <a:pt x="21571" y="10786"/>
                </a:moveTo>
                <a:cubicBezTo>
                  <a:pt x="9673" y="10786"/>
                  <a:pt x="0" y="20459"/>
                  <a:pt x="0" y="32357"/>
                </a:cubicBezTo>
                <a:lnTo>
                  <a:pt x="0" y="53928"/>
                </a:lnTo>
                <a:cubicBezTo>
                  <a:pt x="0" y="65826"/>
                  <a:pt x="9673" y="75499"/>
                  <a:pt x="21571" y="75499"/>
                </a:cubicBezTo>
                <a:lnTo>
                  <a:pt x="129427" y="75499"/>
                </a:lnTo>
                <a:cubicBezTo>
                  <a:pt x="141325" y="75499"/>
                  <a:pt x="150998" y="65826"/>
                  <a:pt x="150998" y="53928"/>
                </a:cubicBezTo>
                <a:lnTo>
                  <a:pt x="150998" y="32357"/>
                </a:lnTo>
                <a:cubicBezTo>
                  <a:pt x="150998" y="20459"/>
                  <a:pt x="141325" y="10786"/>
                  <a:pt x="129427" y="10786"/>
                </a:cubicBezTo>
                <a:lnTo>
                  <a:pt x="21571" y="10786"/>
                </a:lnTo>
                <a:close/>
                <a:moveTo>
                  <a:pt x="94374" y="35053"/>
                </a:moveTo>
                <a:cubicBezTo>
                  <a:pt x="98838" y="35053"/>
                  <a:pt x="102463" y="38678"/>
                  <a:pt x="102463" y="43142"/>
                </a:cubicBezTo>
                <a:cubicBezTo>
                  <a:pt x="102463" y="47607"/>
                  <a:pt x="98838" y="51231"/>
                  <a:pt x="94374" y="51231"/>
                </a:cubicBezTo>
                <a:cubicBezTo>
                  <a:pt x="89909" y="51231"/>
                  <a:pt x="86285" y="47607"/>
                  <a:pt x="86285" y="43142"/>
                </a:cubicBezTo>
                <a:cubicBezTo>
                  <a:pt x="86285" y="38678"/>
                  <a:pt x="89909" y="35053"/>
                  <a:pt x="94374" y="35053"/>
                </a:cubicBezTo>
                <a:close/>
                <a:moveTo>
                  <a:pt x="113248" y="43142"/>
                </a:moveTo>
                <a:cubicBezTo>
                  <a:pt x="113248" y="38678"/>
                  <a:pt x="116873" y="35053"/>
                  <a:pt x="121338" y="35053"/>
                </a:cubicBezTo>
                <a:cubicBezTo>
                  <a:pt x="125802" y="35053"/>
                  <a:pt x="129427" y="38678"/>
                  <a:pt x="129427" y="43142"/>
                </a:cubicBezTo>
                <a:cubicBezTo>
                  <a:pt x="129427" y="47607"/>
                  <a:pt x="125802" y="51231"/>
                  <a:pt x="121338" y="51231"/>
                </a:cubicBezTo>
                <a:cubicBezTo>
                  <a:pt x="116873" y="51231"/>
                  <a:pt x="113248" y="47607"/>
                  <a:pt x="113248" y="43142"/>
                </a:cubicBezTo>
                <a:close/>
                <a:moveTo>
                  <a:pt x="21571" y="97070"/>
                </a:moveTo>
                <a:cubicBezTo>
                  <a:pt x="9673" y="97070"/>
                  <a:pt x="0" y="106743"/>
                  <a:pt x="0" y="118641"/>
                </a:cubicBezTo>
                <a:lnTo>
                  <a:pt x="0" y="140212"/>
                </a:lnTo>
                <a:cubicBezTo>
                  <a:pt x="0" y="152110"/>
                  <a:pt x="9673" y="161783"/>
                  <a:pt x="21571" y="161783"/>
                </a:cubicBezTo>
                <a:lnTo>
                  <a:pt x="129427" y="161783"/>
                </a:lnTo>
                <a:cubicBezTo>
                  <a:pt x="141325" y="161783"/>
                  <a:pt x="150998" y="152110"/>
                  <a:pt x="150998" y="140212"/>
                </a:cubicBezTo>
                <a:lnTo>
                  <a:pt x="150998" y="118641"/>
                </a:lnTo>
                <a:cubicBezTo>
                  <a:pt x="150998" y="106743"/>
                  <a:pt x="141325" y="97070"/>
                  <a:pt x="129427" y="97070"/>
                </a:cubicBezTo>
                <a:lnTo>
                  <a:pt x="21571" y="97070"/>
                </a:lnTo>
                <a:close/>
                <a:moveTo>
                  <a:pt x="94374" y="121338"/>
                </a:moveTo>
                <a:cubicBezTo>
                  <a:pt x="98838" y="121338"/>
                  <a:pt x="102463" y="124962"/>
                  <a:pt x="102463" y="129427"/>
                </a:cubicBezTo>
                <a:cubicBezTo>
                  <a:pt x="102463" y="133891"/>
                  <a:pt x="98838" y="137516"/>
                  <a:pt x="94374" y="137516"/>
                </a:cubicBezTo>
                <a:cubicBezTo>
                  <a:pt x="89909" y="137516"/>
                  <a:pt x="86285" y="133891"/>
                  <a:pt x="86285" y="129427"/>
                </a:cubicBezTo>
                <a:cubicBezTo>
                  <a:pt x="86285" y="124962"/>
                  <a:pt x="89909" y="121338"/>
                  <a:pt x="94374" y="121338"/>
                </a:cubicBezTo>
                <a:close/>
                <a:moveTo>
                  <a:pt x="113248" y="129427"/>
                </a:moveTo>
                <a:cubicBezTo>
                  <a:pt x="113248" y="124962"/>
                  <a:pt x="116873" y="121338"/>
                  <a:pt x="121338" y="121338"/>
                </a:cubicBezTo>
                <a:cubicBezTo>
                  <a:pt x="125802" y="121338"/>
                  <a:pt x="129427" y="124962"/>
                  <a:pt x="129427" y="129427"/>
                </a:cubicBezTo>
                <a:cubicBezTo>
                  <a:pt x="129427" y="133891"/>
                  <a:pt x="125802" y="137516"/>
                  <a:pt x="121338" y="137516"/>
                </a:cubicBezTo>
                <a:cubicBezTo>
                  <a:pt x="116873" y="137516"/>
                  <a:pt x="113248" y="133891"/>
                  <a:pt x="113248" y="129427"/>
                </a:cubicBez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19" name="Text 17"/>
          <p:cNvSpPr/>
          <p:nvPr/>
        </p:nvSpPr>
        <p:spPr>
          <a:xfrm>
            <a:off x="5120662" y="1646311"/>
            <a:ext cx="716161" cy="241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59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Backend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4602955" y="2112247"/>
            <a:ext cx="3649834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b="1" dirty="0">
                <a:solidFill>
                  <a:srgbClr val="F6AD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Node.js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4602955" y="2353844"/>
            <a:ext cx="3649834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Main process, system integration, file operations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4602955" y="2664468"/>
            <a:ext cx="3649834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b="1" dirty="0">
                <a:solidFill>
                  <a:srgbClr val="F6AD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IPC Communication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4602955" y="2906065"/>
            <a:ext cx="3649834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Secure message passing between renderer &amp; main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4602955" y="3216689"/>
            <a:ext cx="3649834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b="1" dirty="0">
                <a:solidFill>
                  <a:srgbClr val="F6AD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Child Process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4602955" y="3458285"/>
            <a:ext cx="3649834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Shell command execution, workflow automation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348589" y="4148558"/>
            <a:ext cx="3932848" cy="2621323"/>
          </a:xfrm>
          <a:custGeom>
            <a:avLst/>
            <a:gdLst/>
            <a:ahLst/>
            <a:cxnLst/>
            <a:rect l="l" t="t" r="r" b="b"/>
            <a:pathLst>
              <a:path w="3932848" h="2621323">
                <a:moveTo>
                  <a:pt x="103542" y="0"/>
                </a:moveTo>
                <a:lnTo>
                  <a:pt x="3829305" y="0"/>
                </a:lnTo>
                <a:cubicBezTo>
                  <a:pt x="3886490" y="0"/>
                  <a:pt x="3932848" y="46357"/>
                  <a:pt x="3932848" y="103542"/>
                </a:cubicBezTo>
                <a:lnTo>
                  <a:pt x="3932848" y="2517781"/>
                </a:lnTo>
                <a:cubicBezTo>
                  <a:pt x="3932848" y="2574966"/>
                  <a:pt x="3886490" y="2621323"/>
                  <a:pt x="3829305" y="2621323"/>
                </a:cubicBezTo>
                <a:lnTo>
                  <a:pt x="103542" y="2621323"/>
                </a:lnTo>
                <a:cubicBezTo>
                  <a:pt x="46357" y="2621323"/>
                  <a:pt x="0" y="2574966"/>
                  <a:pt x="0" y="2517781"/>
                </a:cubicBezTo>
                <a:lnTo>
                  <a:pt x="0" y="103542"/>
                </a:lnTo>
                <a:cubicBezTo>
                  <a:pt x="0" y="46396"/>
                  <a:pt x="46396" y="0"/>
                  <a:pt x="103542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24610" y="4324581"/>
            <a:ext cx="414166" cy="414166"/>
          </a:xfrm>
          <a:custGeom>
            <a:avLst/>
            <a:gdLst/>
            <a:ahLst/>
            <a:cxnLst/>
            <a:rect l="l" t="t" r="r" b="b"/>
            <a:pathLst>
              <a:path w="414166" h="414166">
                <a:moveTo>
                  <a:pt x="69029" y="0"/>
                </a:moveTo>
                <a:lnTo>
                  <a:pt x="345137" y="0"/>
                </a:lnTo>
                <a:cubicBezTo>
                  <a:pt x="383260" y="0"/>
                  <a:pt x="414166" y="30905"/>
                  <a:pt x="414166" y="69029"/>
                </a:cubicBezTo>
                <a:lnTo>
                  <a:pt x="414166" y="345137"/>
                </a:lnTo>
                <a:cubicBezTo>
                  <a:pt x="414166" y="383260"/>
                  <a:pt x="383260" y="414166"/>
                  <a:pt x="345137" y="414166"/>
                </a:cubicBezTo>
                <a:lnTo>
                  <a:pt x="69029" y="414166"/>
                </a:lnTo>
                <a:cubicBezTo>
                  <a:pt x="30905" y="414166"/>
                  <a:pt x="0" y="383260"/>
                  <a:pt x="0" y="345137"/>
                </a:cubicBezTo>
                <a:lnTo>
                  <a:pt x="0" y="69029"/>
                </a:lnTo>
                <a:cubicBezTo>
                  <a:pt x="0" y="30905"/>
                  <a:pt x="30905" y="0"/>
                  <a:pt x="69029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/>
        </p:spPr>
      </p:sp>
      <p:sp>
        <p:nvSpPr>
          <p:cNvPr id="28" name="Shape 26"/>
          <p:cNvSpPr/>
          <p:nvPr/>
        </p:nvSpPr>
        <p:spPr>
          <a:xfrm>
            <a:off x="645408" y="4445379"/>
            <a:ext cx="172569" cy="172569"/>
          </a:xfrm>
          <a:custGeom>
            <a:avLst/>
            <a:gdLst/>
            <a:ahLst/>
            <a:cxnLst/>
            <a:rect l="l" t="t" r="r" b="b"/>
            <a:pathLst>
              <a:path w="172569" h="172569">
                <a:moveTo>
                  <a:pt x="40446" y="18875"/>
                </a:moveTo>
                <a:cubicBezTo>
                  <a:pt x="40446" y="8460"/>
                  <a:pt x="48906" y="0"/>
                  <a:pt x="59321" y="0"/>
                </a:cubicBezTo>
                <a:lnTo>
                  <a:pt x="67410" y="0"/>
                </a:lnTo>
                <a:cubicBezTo>
                  <a:pt x="73376" y="0"/>
                  <a:pt x="78195" y="4820"/>
                  <a:pt x="78195" y="10786"/>
                </a:cubicBezTo>
                <a:lnTo>
                  <a:pt x="78195" y="161783"/>
                </a:lnTo>
                <a:cubicBezTo>
                  <a:pt x="78195" y="167749"/>
                  <a:pt x="73376" y="172569"/>
                  <a:pt x="67410" y="172569"/>
                </a:cubicBezTo>
                <a:lnTo>
                  <a:pt x="56624" y="172569"/>
                </a:lnTo>
                <a:cubicBezTo>
                  <a:pt x="46580" y="172569"/>
                  <a:pt x="38120" y="165693"/>
                  <a:pt x="35727" y="156391"/>
                </a:cubicBezTo>
                <a:cubicBezTo>
                  <a:pt x="35491" y="156391"/>
                  <a:pt x="35289" y="156391"/>
                  <a:pt x="35053" y="156391"/>
                </a:cubicBezTo>
                <a:cubicBezTo>
                  <a:pt x="20156" y="156391"/>
                  <a:pt x="8089" y="144324"/>
                  <a:pt x="8089" y="129427"/>
                </a:cubicBezTo>
                <a:cubicBezTo>
                  <a:pt x="8089" y="123360"/>
                  <a:pt x="10111" y="117765"/>
                  <a:pt x="13482" y="113248"/>
                </a:cubicBezTo>
                <a:cubicBezTo>
                  <a:pt x="6943" y="108327"/>
                  <a:pt x="2696" y="100508"/>
                  <a:pt x="2696" y="91677"/>
                </a:cubicBezTo>
                <a:cubicBezTo>
                  <a:pt x="2696" y="81262"/>
                  <a:pt x="8628" y="72196"/>
                  <a:pt x="17257" y="67713"/>
                </a:cubicBezTo>
                <a:cubicBezTo>
                  <a:pt x="14864" y="63669"/>
                  <a:pt x="13482" y="58950"/>
                  <a:pt x="13482" y="53928"/>
                </a:cubicBezTo>
                <a:cubicBezTo>
                  <a:pt x="13482" y="39030"/>
                  <a:pt x="25548" y="26964"/>
                  <a:pt x="40446" y="26964"/>
                </a:cubicBezTo>
                <a:lnTo>
                  <a:pt x="40446" y="18875"/>
                </a:lnTo>
                <a:close/>
                <a:moveTo>
                  <a:pt x="132123" y="18875"/>
                </a:moveTo>
                <a:lnTo>
                  <a:pt x="132123" y="26964"/>
                </a:lnTo>
                <a:cubicBezTo>
                  <a:pt x="147021" y="26964"/>
                  <a:pt x="159087" y="39030"/>
                  <a:pt x="159087" y="53928"/>
                </a:cubicBezTo>
                <a:cubicBezTo>
                  <a:pt x="159087" y="58984"/>
                  <a:pt x="157705" y="63702"/>
                  <a:pt x="155312" y="67713"/>
                </a:cubicBezTo>
                <a:cubicBezTo>
                  <a:pt x="163974" y="72196"/>
                  <a:pt x="169873" y="81229"/>
                  <a:pt x="169873" y="91677"/>
                </a:cubicBezTo>
                <a:cubicBezTo>
                  <a:pt x="169873" y="100508"/>
                  <a:pt x="165626" y="108327"/>
                  <a:pt x="159087" y="113248"/>
                </a:cubicBezTo>
                <a:cubicBezTo>
                  <a:pt x="162458" y="117765"/>
                  <a:pt x="164480" y="123360"/>
                  <a:pt x="164480" y="129427"/>
                </a:cubicBezTo>
                <a:cubicBezTo>
                  <a:pt x="164480" y="144324"/>
                  <a:pt x="152413" y="156391"/>
                  <a:pt x="137516" y="156391"/>
                </a:cubicBezTo>
                <a:cubicBezTo>
                  <a:pt x="137280" y="156391"/>
                  <a:pt x="137078" y="156391"/>
                  <a:pt x="136842" y="156391"/>
                </a:cubicBezTo>
                <a:cubicBezTo>
                  <a:pt x="134449" y="165693"/>
                  <a:pt x="125989" y="172569"/>
                  <a:pt x="115945" y="172569"/>
                </a:cubicBezTo>
                <a:lnTo>
                  <a:pt x="105159" y="172569"/>
                </a:lnTo>
                <a:cubicBezTo>
                  <a:pt x="99193" y="172569"/>
                  <a:pt x="94374" y="167749"/>
                  <a:pt x="94374" y="161783"/>
                </a:cubicBezTo>
                <a:lnTo>
                  <a:pt x="94374" y="10786"/>
                </a:lnTo>
                <a:cubicBezTo>
                  <a:pt x="94374" y="4820"/>
                  <a:pt x="99193" y="0"/>
                  <a:pt x="105159" y="0"/>
                </a:cubicBezTo>
                <a:lnTo>
                  <a:pt x="113248" y="0"/>
                </a:lnTo>
                <a:cubicBezTo>
                  <a:pt x="123663" y="0"/>
                  <a:pt x="132123" y="8460"/>
                  <a:pt x="132123" y="18875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29" name="Text 27"/>
          <p:cNvSpPr/>
          <p:nvPr/>
        </p:nvSpPr>
        <p:spPr>
          <a:xfrm>
            <a:off x="1042317" y="4410865"/>
            <a:ext cx="629877" cy="241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59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/ ML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524610" y="4876802"/>
            <a:ext cx="3649834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b="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Google Gemini 2.0 Flash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524610" y="5118398"/>
            <a:ext cx="3649834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Multimodal reasoning, chat, vision analysis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524610" y="5429022"/>
            <a:ext cx="3649834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b="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ElevenLabs API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524610" y="5670619"/>
            <a:ext cx="3649834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Low-latency text-to-speech synthesis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524610" y="5981243"/>
            <a:ext cx="3649834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b="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Speech-to-Text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524610" y="6222840"/>
            <a:ext cx="3649834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Real-time voice transcription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4426934" y="4148558"/>
            <a:ext cx="3932848" cy="2621323"/>
          </a:xfrm>
          <a:custGeom>
            <a:avLst/>
            <a:gdLst/>
            <a:ahLst/>
            <a:cxnLst/>
            <a:rect l="l" t="t" r="r" b="b"/>
            <a:pathLst>
              <a:path w="3932848" h="2621323">
                <a:moveTo>
                  <a:pt x="103542" y="0"/>
                </a:moveTo>
                <a:lnTo>
                  <a:pt x="3829305" y="0"/>
                </a:lnTo>
                <a:cubicBezTo>
                  <a:pt x="3886490" y="0"/>
                  <a:pt x="3932848" y="46357"/>
                  <a:pt x="3932848" y="103542"/>
                </a:cubicBezTo>
                <a:lnTo>
                  <a:pt x="3932848" y="2517781"/>
                </a:lnTo>
                <a:cubicBezTo>
                  <a:pt x="3932848" y="2574966"/>
                  <a:pt x="3886490" y="2621323"/>
                  <a:pt x="3829305" y="2621323"/>
                </a:cubicBezTo>
                <a:lnTo>
                  <a:pt x="103542" y="2621323"/>
                </a:lnTo>
                <a:cubicBezTo>
                  <a:pt x="46357" y="2621323"/>
                  <a:pt x="0" y="2574966"/>
                  <a:pt x="0" y="2517781"/>
                </a:cubicBezTo>
                <a:lnTo>
                  <a:pt x="0" y="103542"/>
                </a:lnTo>
                <a:cubicBezTo>
                  <a:pt x="0" y="46396"/>
                  <a:pt x="46396" y="0"/>
                  <a:pt x="103542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4602955" y="4324581"/>
            <a:ext cx="414166" cy="414166"/>
          </a:xfrm>
          <a:custGeom>
            <a:avLst/>
            <a:gdLst/>
            <a:ahLst/>
            <a:cxnLst/>
            <a:rect l="l" t="t" r="r" b="b"/>
            <a:pathLst>
              <a:path w="414166" h="414166">
                <a:moveTo>
                  <a:pt x="69029" y="0"/>
                </a:moveTo>
                <a:lnTo>
                  <a:pt x="345137" y="0"/>
                </a:lnTo>
                <a:cubicBezTo>
                  <a:pt x="383260" y="0"/>
                  <a:pt x="414166" y="30905"/>
                  <a:pt x="414166" y="69029"/>
                </a:cubicBezTo>
                <a:lnTo>
                  <a:pt x="414166" y="345137"/>
                </a:lnTo>
                <a:cubicBezTo>
                  <a:pt x="414166" y="383260"/>
                  <a:pt x="383260" y="414166"/>
                  <a:pt x="345137" y="414166"/>
                </a:cubicBezTo>
                <a:lnTo>
                  <a:pt x="69029" y="414166"/>
                </a:lnTo>
                <a:cubicBezTo>
                  <a:pt x="30905" y="414166"/>
                  <a:pt x="0" y="383260"/>
                  <a:pt x="0" y="345137"/>
                </a:cubicBezTo>
                <a:lnTo>
                  <a:pt x="0" y="69029"/>
                </a:lnTo>
                <a:cubicBezTo>
                  <a:pt x="0" y="30905"/>
                  <a:pt x="30905" y="0"/>
                  <a:pt x="69029" y="0"/>
                </a:cubicBezTo>
                <a:close/>
              </a:path>
            </a:pathLst>
          </a:custGeom>
          <a:solidFill>
            <a:srgbClr val="F6AD55">
              <a:alpha val="20000"/>
            </a:srgbClr>
          </a:solidFill>
          <a:ln/>
        </p:spPr>
      </p:sp>
      <p:sp>
        <p:nvSpPr>
          <p:cNvPr id="38" name="Shape 36"/>
          <p:cNvSpPr/>
          <p:nvPr/>
        </p:nvSpPr>
        <p:spPr>
          <a:xfrm>
            <a:off x="4702182" y="4445379"/>
            <a:ext cx="215711" cy="172569"/>
          </a:xfrm>
          <a:custGeom>
            <a:avLst/>
            <a:gdLst/>
            <a:ahLst/>
            <a:cxnLst/>
            <a:rect l="l" t="t" r="r" b="b"/>
            <a:pathLst>
              <a:path w="215711" h="172569">
                <a:moveTo>
                  <a:pt x="140179" y="70949"/>
                </a:moveTo>
                <a:cubicBezTo>
                  <a:pt x="144291" y="69837"/>
                  <a:pt x="148605" y="71791"/>
                  <a:pt x="150459" y="75600"/>
                </a:cubicBezTo>
                <a:lnTo>
                  <a:pt x="156728" y="88273"/>
                </a:lnTo>
                <a:cubicBezTo>
                  <a:pt x="160199" y="88745"/>
                  <a:pt x="163604" y="89689"/>
                  <a:pt x="166805" y="91003"/>
                </a:cubicBezTo>
                <a:lnTo>
                  <a:pt x="178602" y="83150"/>
                </a:lnTo>
                <a:cubicBezTo>
                  <a:pt x="182141" y="80791"/>
                  <a:pt x="186826" y="81262"/>
                  <a:pt x="189826" y="84262"/>
                </a:cubicBezTo>
                <a:lnTo>
                  <a:pt x="196297" y="90734"/>
                </a:lnTo>
                <a:cubicBezTo>
                  <a:pt x="199297" y="93733"/>
                  <a:pt x="199769" y="98452"/>
                  <a:pt x="197410" y="101957"/>
                </a:cubicBezTo>
                <a:lnTo>
                  <a:pt x="189556" y="113720"/>
                </a:lnTo>
                <a:cubicBezTo>
                  <a:pt x="190197" y="115304"/>
                  <a:pt x="190770" y="116956"/>
                  <a:pt x="191242" y="118675"/>
                </a:cubicBezTo>
                <a:cubicBezTo>
                  <a:pt x="191713" y="120394"/>
                  <a:pt x="192017" y="122079"/>
                  <a:pt x="192253" y="123798"/>
                </a:cubicBezTo>
                <a:lnTo>
                  <a:pt x="204959" y="130067"/>
                </a:lnTo>
                <a:cubicBezTo>
                  <a:pt x="208768" y="131955"/>
                  <a:pt x="210723" y="136269"/>
                  <a:pt x="209611" y="140347"/>
                </a:cubicBezTo>
                <a:lnTo>
                  <a:pt x="207251" y="149178"/>
                </a:lnTo>
                <a:cubicBezTo>
                  <a:pt x="206139" y="153256"/>
                  <a:pt x="202330" y="156020"/>
                  <a:pt x="198084" y="155750"/>
                </a:cubicBezTo>
                <a:lnTo>
                  <a:pt x="183928" y="154840"/>
                </a:lnTo>
                <a:cubicBezTo>
                  <a:pt x="181804" y="157570"/>
                  <a:pt x="179344" y="160098"/>
                  <a:pt x="176546" y="162255"/>
                </a:cubicBezTo>
                <a:lnTo>
                  <a:pt x="177456" y="176378"/>
                </a:lnTo>
                <a:cubicBezTo>
                  <a:pt x="177726" y="180624"/>
                  <a:pt x="174962" y="184467"/>
                  <a:pt x="170884" y="185545"/>
                </a:cubicBezTo>
                <a:lnTo>
                  <a:pt x="162053" y="187905"/>
                </a:lnTo>
                <a:cubicBezTo>
                  <a:pt x="157941" y="189017"/>
                  <a:pt x="153661" y="187062"/>
                  <a:pt x="151773" y="183253"/>
                </a:cubicBezTo>
                <a:lnTo>
                  <a:pt x="145504" y="170580"/>
                </a:lnTo>
                <a:cubicBezTo>
                  <a:pt x="142032" y="170109"/>
                  <a:pt x="138628" y="169165"/>
                  <a:pt x="135426" y="167850"/>
                </a:cubicBezTo>
                <a:lnTo>
                  <a:pt x="123630" y="175704"/>
                </a:lnTo>
                <a:cubicBezTo>
                  <a:pt x="120090" y="178063"/>
                  <a:pt x="115406" y="177591"/>
                  <a:pt x="112406" y="174591"/>
                </a:cubicBezTo>
                <a:lnTo>
                  <a:pt x="105934" y="168120"/>
                </a:lnTo>
                <a:cubicBezTo>
                  <a:pt x="102935" y="165120"/>
                  <a:pt x="102463" y="160435"/>
                  <a:pt x="104822" y="156896"/>
                </a:cubicBezTo>
                <a:lnTo>
                  <a:pt x="112675" y="145100"/>
                </a:lnTo>
                <a:cubicBezTo>
                  <a:pt x="112035" y="143515"/>
                  <a:pt x="111462" y="141864"/>
                  <a:pt x="110990" y="140145"/>
                </a:cubicBezTo>
                <a:cubicBezTo>
                  <a:pt x="110518" y="138426"/>
                  <a:pt x="110215" y="136707"/>
                  <a:pt x="109979" y="135022"/>
                </a:cubicBezTo>
                <a:lnTo>
                  <a:pt x="97272" y="128753"/>
                </a:lnTo>
                <a:cubicBezTo>
                  <a:pt x="93464" y="126865"/>
                  <a:pt x="91542" y="122551"/>
                  <a:pt x="92621" y="118473"/>
                </a:cubicBezTo>
                <a:lnTo>
                  <a:pt x="94980" y="109642"/>
                </a:lnTo>
                <a:cubicBezTo>
                  <a:pt x="96093" y="105564"/>
                  <a:pt x="99901" y="102800"/>
                  <a:pt x="104148" y="103070"/>
                </a:cubicBezTo>
                <a:lnTo>
                  <a:pt x="118270" y="103980"/>
                </a:lnTo>
                <a:cubicBezTo>
                  <a:pt x="120394" y="101249"/>
                  <a:pt x="122854" y="98722"/>
                  <a:pt x="125652" y="96564"/>
                </a:cubicBezTo>
                <a:lnTo>
                  <a:pt x="124742" y="82476"/>
                </a:lnTo>
                <a:cubicBezTo>
                  <a:pt x="124472" y="78229"/>
                  <a:pt x="127236" y="74387"/>
                  <a:pt x="131314" y="73308"/>
                </a:cubicBezTo>
                <a:lnTo>
                  <a:pt x="140145" y="70949"/>
                </a:lnTo>
                <a:close/>
                <a:moveTo>
                  <a:pt x="151133" y="114597"/>
                </a:moveTo>
                <a:cubicBezTo>
                  <a:pt x="142948" y="114606"/>
                  <a:pt x="136310" y="121259"/>
                  <a:pt x="136319" y="129444"/>
                </a:cubicBezTo>
                <a:cubicBezTo>
                  <a:pt x="136329" y="137629"/>
                  <a:pt x="142981" y="144266"/>
                  <a:pt x="151166" y="144257"/>
                </a:cubicBezTo>
                <a:cubicBezTo>
                  <a:pt x="159351" y="144248"/>
                  <a:pt x="165989" y="137595"/>
                  <a:pt x="165980" y="129410"/>
                </a:cubicBezTo>
                <a:cubicBezTo>
                  <a:pt x="165970" y="121225"/>
                  <a:pt x="159318" y="114587"/>
                  <a:pt x="151133" y="114597"/>
                </a:cubicBezTo>
                <a:close/>
                <a:moveTo>
                  <a:pt x="75802" y="-15336"/>
                </a:moveTo>
                <a:lnTo>
                  <a:pt x="84633" y="-12976"/>
                </a:lnTo>
                <a:cubicBezTo>
                  <a:pt x="88711" y="-11864"/>
                  <a:pt x="91475" y="-8022"/>
                  <a:pt x="91205" y="-3809"/>
                </a:cubicBezTo>
                <a:lnTo>
                  <a:pt x="90295" y="10280"/>
                </a:lnTo>
                <a:cubicBezTo>
                  <a:pt x="93093" y="12437"/>
                  <a:pt x="95553" y="14931"/>
                  <a:pt x="97677" y="17695"/>
                </a:cubicBezTo>
                <a:lnTo>
                  <a:pt x="111833" y="16785"/>
                </a:lnTo>
                <a:cubicBezTo>
                  <a:pt x="116046" y="16515"/>
                  <a:pt x="119888" y="19279"/>
                  <a:pt x="121001" y="23357"/>
                </a:cubicBezTo>
                <a:lnTo>
                  <a:pt x="123360" y="32188"/>
                </a:lnTo>
                <a:cubicBezTo>
                  <a:pt x="124438" y="36266"/>
                  <a:pt x="122517" y="40581"/>
                  <a:pt x="118709" y="42468"/>
                </a:cubicBezTo>
                <a:lnTo>
                  <a:pt x="106002" y="48737"/>
                </a:lnTo>
                <a:cubicBezTo>
                  <a:pt x="105766" y="50456"/>
                  <a:pt x="105429" y="52175"/>
                  <a:pt x="104991" y="53860"/>
                </a:cubicBezTo>
                <a:cubicBezTo>
                  <a:pt x="104553" y="55546"/>
                  <a:pt x="103946" y="57231"/>
                  <a:pt x="103305" y="58815"/>
                </a:cubicBezTo>
                <a:lnTo>
                  <a:pt x="111159" y="70612"/>
                </a:lnTo>
                <a:cubicBezTo>
                  <a:pt x="113518" y="74151"/>
                  <a:pt x="113046" y="78836"/>
                  <a:pt x="110046" y="81835"/>
                </a:cubicBezTo>
                <a:lnTo>
                  <a:pt x="103575" y="88307"/>
                </a:lnTo>
                <a:cubicBezTo>
                  <a:pt x="100575" y="91307"/>
                  <a:pt x="95890" y="91778"/>
                  <a:pt x="92351" y="89419"/>
                </a:cubicBezTo>
                <a:lnTo>
                  <a:pt x="80555" y="81566"/>
                </a:lnTo>
                <a:cubicBezTo>
                  <a:pt x="77353" y="82880"/>
                  <a:pt x="73949" y="83824"/>
                  <a:pt x="70477" y="84296"/>
                </a:cubicBezTo>
                <a:lnTo>
                  <a:pt x="64208" y="96969"/>
                </a:lnTo>
                <a:cubicBezTo>
                  <a:pt x="62320" y="100778"/>
                  <a:pt x="58006" y="102699"/>
                  <a:pt x="53928" y="101620"/>
                </a:cubicBezTo>
                <a:lnTo>
                  <a:pt x="45097" y="99261"/>
                </a:lnTo>
                <a:cubicBezTo>
                  <a:pt x="40985" y="98149"/>
                  <a:pt x="38255" y="94306"/>
                  <a:pt x="38525" y="90093"/>
                </a:cubicBezTo>
                <a:lnTo>
                  <a:pt x="39435" y="75971"/>
                </a:lnTo>
                <a:cubicBezTo>
                  <a:pt x="36637" y="73814"/>
                  <a:pt x="34177" y="71320"/>
                  <a:pt x="32053" y="68556"/>
                </a:cubicBezTo>
                <a:lnTo>
                  <a:pt x="17897" y="69466"/>
                </a:lnTo>
                <a:cubicBezTo>
                  <a:pt x="13684" y="69735"/>
                  <a:pt x="9842" y="66972"/>
                  <a:pt x="8730" y="62893"/>
                </a:cubicBezTo>
                <a:lnTo>
                  <a:pt x="6370" y="54063"/>
                </a:lnTo>
                <a:cubicBezTo>
                  <a:pt x="5292" y="49984"/>
                  <a:pt x="7213" y="45670"/>
                  <a:pt x="11021" y="43783"/>
                </a:cubicBezTo>
                <a:lnTo>
                  <a:pt x="23728" y="37514"/>
                </a:lnTo>
                <a:cubicBezTo>
                  <a:pt x="23964" y="35795"/>
                  <a:pt x="24301" y="34109"/>
                  <a:pt x="24739" y="32390"/>
                </a:cubicBezTo>
                <a:cubicBezTo>
                  <a:pt x="25211" y="30671"/>
                  <a:pt x="25751" y="29020"/>
                  <a:pt x="26425" y="27436"/>
                </a:cubicBezTo>
                <a:lnTo>
                  <a:pt x="18571" y="15673"/>
                </a:lnTo>
                <a:cubicBezTo>
                  <a:pt x="16212" y="12134"/>
                  <a:pt x="16684" y="7449"/>
                  <a:pt x="19684" y="4449"/>
                </a:cubicBezTo>
                <a:lnTo>
                  <a:pt x="26155" y="-2022"/>
                </a:lnTo>
                <a:cubicBezTo>
                  <a:pt x="29155" y="-5022"/>
                  <a:pt x="33840" y="-5494"/>
                  <a:pt x="37379" y="-3135"/>
                </a:cubicBezTo>
                <a:lnTo>
                  <a:pt x="49175" y="4719"/>
                </a:lnTo>
                <a:cubicBezTo>
                  <a:pt x="52377" y="3404"/>
                  <a:pt x="55782" y="2460"/>
                  <a:pt x="59253" y="1989"/>
                </a:cubicBezTo>
                <a:lnTo>
                  <a:pt x="65522" y="-10684"/>
                </a:lnTo>
                <a:cubicBezTo>
                  <a:pt x="67410" y="-14493"/>
                  <a:pt x="71690" y="-16414"/>
                  <a:pt x="75802" y="-15336"/>
                </a:cubicBezTo>
                <a:close/>
                <a:moveTo>
                  <a:pt x="64848" y="28312"/>
                </a:moveTo>
                <a:cubicBezTo>
                  <a:pt x="56663" y="28312"/>
                  <a:pt x="50018" y="34957"/>
                  <a:pt x="50018" y="43142"/>
                </a:cubicBezTo>
                <a:cubicBezTo>
                  <a:pt x="50018" y="51327"/>
                  <a:pt x="56663" y="57972"/>
                  <a:pt x="64848" y="57972"/>
                </a:cubicBezTo>
                <a:cubicBezTo>
                  <a:pt x="73033" y="57972"/>
                  <a:pt x="79678" y="51327"/>
                  <a:pt x="79678" y="43142"/>
                </a:cubicBezTo>
                <a:cubicBezTo>
                  <a:pt x="79678" y="34957"/>
                  <a:pt x="73033" y="28312"/>
                  <a:pt x="64848" y="28312"/>
                </a:cubicBez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39" name="Text 37"/>
          <p:cNvSpPr/>
          <p:nvPr/>
        </p:nvSpPr>
        <p:spPr>
          <a:xfrm>
            <a:off x="5120662" y="4410865"/>
            <a:ext cx="957758" cy="241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59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Automation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4602955" y="4876802"/>
            <a:ext cx="3649834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b="1" dirty="0">
                <a:solidFill>
                  <a:srgbClr val="F6AD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nut.js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4602955" y="5118398"/>
            <a:ext cx="3649834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Mouse control, keyboard input, screen capture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4602955" y="5429022"/>
            <a:ext cx="3649834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b="1" dirty="0">
                <a:solidFill>
                  <a:srgbClr val="F6AD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Playwright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4602955" y="5670619"/>
            <a:ext cx="3649834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Browser automation, web scraping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4602955" y="5981243"/>
            <a:ext cx="3649834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b="1" dirty="0">
                <a:solidFill>
                  <a:srgbClr val="F6AD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Shell Integration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4602955" y="6222840"/>
            <a:ext cx="3649834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System commands, app launching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8574307" y="1981094"/>
            <a:ext cx="3268457" cy="4191701"/>
          </a:xfrm>
          <a:custGeom>
            <a:avLst/>
            <a:gdLst/>
            <a:ahLst/>
            <a:cxnLst/>
            <a:rect l="l" t="t" r="r" b="b"/>
            <a:pathLst>
              <a:path w="3268457" h="4191701">
                <a:moveTo>
                  <a:pt x="138060" y="0"/>
                </a:moveTo>
                <a:lnTo>
                  <a:pt x="3130397" y="0"/>
                </a:lnTo>
                <a:cubicBezTo>
                  <a:pt x="3206646" y="0"/>
                  <a:pt x="3268457" y="61811"/>
                  <a:pt x="3268457" y="138060"/>
                </a:cubicBezTo>
                <a:lnTo>
                  <a:pt x="3268457" y="4053641"/>
                </a:lnTo>
                <a:cubicBezTo>
                  <a:pt x="3268457" y="4129890"/>
                  <a:pt x="3206646" y="4191701"/>
                  <a:pt x="3130397" y="4191701"/>
                </a:cubicBezTo>
                <a:lnTo>
                  <a:pt x="138060" y="4191701"/>
                </a:lnTo>
                <a:cubicBezTo>
                  <a:pt x="61811" y="4191701"/>
                  <a:pt x="0" y="4129890"/>
                  <a:pt x="0" y="4053641"/>
                </a:cubicBezTo>
                <a:lnTo>
                  <a:pt x="0" y="138060"/>
                </a:lnTo>
                <a:cubicBezTo>
                  <a:pt x="0" y="61862"/>
                  <a:pt x="61862" y="0"/>
                  <a:pt x="138060" y="0"/>
                </a:cubicBezTo>
                <a:close/>
              </a:path>
            </a:pathLst>
          </a:custGeom>
          <a:gradFill flip="none" rotWithShape="1">
            <a:gsLst>
              <a:gs pos="0">
                <a:srgbClr val="3DCC91">
                  <a:alpha val="20000"/>
                </a:srgbClr>
              </a:gs>
              <a:gs pos="100000">
                <a:srgbClr val="F6AD55">
                  <a:alpha val="20000"/>
                </a:srgbClr>
              </a:gs>
            </a:gsLst>
            <a:lin ang="2700000" scaled="1"/>
          </a:gradFill>
          <a:ln w="10160">
            <a:solidFill>
              <a:srgbClr val="3DCC91">
                <a:alpha val="40000"/>
              </a:srgbClr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8741699" y="2191626"/>
            <a:ext cx="2933673" cy="241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59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Key Technical Achievements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8784841" y="2640306"/>
            <a:ext cx="276110" cy="276110"/>
          </a:xfrm>
          <a:custGeom>
            <a:avLst/>
            <a:gdLst/>
            <a:ahLst/>
            <a:cxnLst/>
            <a:rect l="l" t="t" r="r" b="b"/>
            <a:pathLst>
              <a:path w="276110" h="276110">
                <a:moveTo>
                  <a:pt x="138055" y="0"/>
                </a:moveTo>
                <a:lnTo>
                  <a:pt x="138055" y="0"/>
                </a:lnTo>
                <a:cubicBezTo>
                  <a:pt x="214250" y="0"/>
                  <a:pt x="276110" y="61860"/>
                  <a:pt x="276110" y="138055"/>
                </a:cubicBezTo>
                <a:lnTo>
                  <a:pt x="276110" y="138055"/>
                </a:lnTo>
                <a:cubicBezTo>
                  <a:pt x="276110" y="214250"/>
                  <a:pt x="214250" y="276110"/>
                  <a:pt x="138055" y="276110"/>
                </a:cubicBezTo>
                <a:lnTo>
                  <a:pt x="138055" y="276110"/>
                </a:lnTo>
                <a:cubicBezTo>
                  <a:pt x="61860" y="276110"/>
                  <a:pt x="0" y="214250"/>
                  <a:pt x="0" y="138055"/>
                </a:cubicBezTo>
                <a:lnTo>
                  <a:pt x="0" y="138055"/>
                </a:lnTo>
                <a:cubicBezTo>
                  <a:pt x="0" y="61860"/>
                  <a:pt x="61860" y="0"/>
                  <a:pt x="138055" y="0"/>
                </a:cubicBezTo>
                <a:close/>
              </a:path>
            </a:pathLst>
          </a:custGeom>
          <a:solidFill>
            <a:srgbClr val="3DCC91">
              <a:alpha val="30196"/>
            </a:srgbClr>
          </a:solidFill>
          <a:ln/>
        </p:spPr>
      </p:sp>
      <p:sp>
        <p:nvSpPr>
          <p:cNvPr id="49" name="Shape 47"/>
          <p:cNvSpPr/>
          <p:nvPr/>
        </p:nvSpPr>
        <p:spPr>
          <a:xfrm>
            <a:off x="8872204" y="2717962"/>
            <a:ext cx="105699" cy="120798"/>
          </a:xfrm>
          <a:custGeom>
            <a:avLst/>
            <a:gdLst/>
            <a:ahLst/>
            <a:cxnLst/>
            <a:rect l="l" t="t" r="r" b="b"/>
            <a:pathLst>
              <a:path w="105699" h="120798">
                <a:moveTo>
                  <a:pt x="102584" y="16539"/>
                </a:moveTo>
                <a:cubicBezTo>
                  <a:pt x="105958" y="18993"/>
                  <a:pt x="106713" y="23711"/>
                  <a:pt x="104259" y="27085"/>
                </a:cubicBezTo>
                <a:lnTo>
                  <a:pt x="43860" y="110134"/>
                </a:lnTo>
                <a:cubicBezTo>
                  <a:pt x="42563" y="111927"/>
                  <a:pt x="40557" y="113036"/>
                  <a:pt x="38339" y="113225"/>
                </a:cubicBezTo>
                <a:cubicBezTo>
                  <a:pt x="36122" y="113414"/>
                  <a:pt x="33975" y="112588"/>
                  <a:pt x="32417" y="111031"/>
                </a:cubicBezTo>
                <a:lnTo>
                  <a:pt x="2218" y="80831"/>
                </a:lnTo>
                <a:cubicBezTo>
                  <a:pt x="-731" y="77882"/>
                  <a:pt x="-731" y="73092"/>
                  <a:pt x="2218" y="70143"/>
                </a:cubicBezTo>
                <a:cubicBezTo>
                  <a:pt x="5167" y="67194"/>
                  <a:pt x="9956" y="67194"/>
                  <a:pt x="12906" y="70143"/>
                </a:cubicBezTo>
                <a:lnTo>
                  <a:pt x="36853" y="94091"/>
                </a:lnTo>
                <a:lnTo>
                  <a:pt x="92062" y="18191"/>
                </a:lnTo>
                <a:cubicBezTo>
                  <a:pt x="94515" y="14817"/>
                  <a:pt x="99234" y="14062"/>
                  <a:pt x="102608" y="16515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50" name="Text 48"/>
          <p:cNvSpPr/>
          <p:nvPr/>
        </p:nvSpPr>
        <p:spPr>
          <a:xfrm>
            <a:off x="9164493" y="2605792"/>
            <a:ext cx="2536764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Real-Time Screen Analysis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9164493" y="2847389"/>
            <a:ext cx="2536764" cy="4141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Captures, compresses, and analyzes screenshots in &lt;500ms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8784841" y="3434123"/>
            <a:ext cx="276110" cy="276110"/>
          </a:xfrm>
          <a:custGeom>
            <a:avLst/>
            <a:gdLst/>
            <a:ahLst/>
            <a:cxnLst/>
            <a:rect l="l" t="t" r="r" b="b"/>
            <a:pathLst>
              <a:path w="276110" h="276110">
                <a:moveTo>
                  <a:pt x="138055" y="0"/>
                </a:moveTo>
                <a:lnTo>
                  <a:pt x="138055" y="0"/>
                </a:lnTo>
                <a:cubicBezTo>
                  <a:pt x="214250" y="0"/>
                  <a:pt x="276110" y="61860"/>
                  <a:pt x="276110" y="138055"/>
                </a:cubicBezTo>
                <a:lnTo>
                  <a:pt x="276110" y="138055"/>
                </a:lnTo>
                <a:cubicBezTo>
                  <a:pt x="276110" y="214250"/>
                  <a:pt x="214250" y="276110"/>
                  <a:pt x="138055" y="276110"/>
                </a:cubicBezTo>
                <a:lnTo>
                  <a:pt x="138055" y="276110"/>
                </a:lnTo>
                <a:cubicBezTo>
                  <a:pt x="61860" y="276110"/>
                  <a:pt x="0" y="214250"/>
                  <a:pt x="0" y="138055"/>
                </a:cubicBezTo>
                <a:lnTo>
                  <a:pt x="0" y="138055"/>
                </a:lnTo>
                <a:cubicBezTo>
                  <a:pt x="0" y="61860"/>
                  <a:pt x="61860" y="0"/>
                  <a:pt x="138055" y="0"/>
                </a:cubicBezTo>
                <a:close/>
              </a:path>
            </a:pathLst>
          </a:custGeom>
          <a:solidFill>
            <a:srgbClr val="F6AD55">
              <a:alpha val="30196"/>
            </a:srgbClr>
          </a:solidFill>
          <a:ln/>
        </p:spPr>
      </p:sp>
      <p:sp>
        <p:nvSpPr>
          <p:cNvPr id="53" name="Shape 51"/>
          <p:cNvSpPr/>
          <p:nvPr/>
        </p:nvSpPr>
        <p:spPr>
          <a:xfrm>
            <a:off x="8872204" y="3511779"/>
            <a:ext cx="105699" cy="120798"/>
          </a:xfrm>
          <a:custGeom>
            <a:avLst/>
            <a:gdLst/>
            <a:ahLst/>
            <a:cxnLst/>
            <a:rect l="l" t="t" r="r" b="b"/>
            <a:pathLst>
              <a:path w="105699" h="120798">
                <a:moveTo>
                  <a:pt x="102584" y="16539"/>
                </a:moveTo>
                <a:cubicBezTo>
                  <a:pt x="105958" y="18993"/>
                  <a:pt x="106713" y="23711"/>
                  <a:pt x="104259" y="27085"/>
                </a:cubicBezTo>
                <a:lnTo>
                  <a:pt x="43860" y="110134"/>
                </a:lnTo>
                <a:cubicBezTo>
                  <a:pt x="42563" y="111927"/>
                  <a:pt x="40557" y="113036"/>
                  <a:pt x="38339" y="113225"/>
                </a:cubicBezTo>
                <a:cubicBezTo>
                  <a:pt x="36122" y="113414"/>
                  <a:pt x="33975" y="112588"/>
                  <a:pt x="32417" y="111031"/>
                </a:cubicBezTo>
                <a:lnTo>
                  <a:pt x="2218" y="80831"/>
                </a:lnTo>
                <a:cubicBezTo>
                  <a:pt x="-731" y="77882"/>
                  <a:pt x="-731" y="73092"/>
                  <a:pt x="2218" y="70143"/>
                </a:cubicBezTo>
                <a:cubicBezTo>
                  <a:pt x="5167" y="67194"/>
                  <a:pt x="9956" y="67194"/>
                  <a:pt x="12906" y="70143"/>
                </a:cubicBezTo>
                <a:lnTo>
                  <a:pt x="36853" y="94091"/>
                </a:lnTo>
                <a:lnTo>
                  <a:pt x="92062" y="18191"/>
                </a:lnTo>
                <a:cubicBezTo>
                  <a:pt x="94515" y="14817"/>
                  <a:pt x="99234" y="14062"/>
                  <a:pt x="102608" y="16515"/>
                </a:cubicBez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54" name="Text 52"/>
          <p:cNvSpPr/>
          <p:nvPr/>
        </p:nvSpPr>
        <p:spPr>
          <a:xfrm>
            <a:off x="9164493" y="3399609"/>
            <a:ext cx="2536764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Low-Latency Voice Pipeline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9164493" y="3641206"/>
            <a:ext cx="2536764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End-to-end voice response in &lt;2 seconds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8784841" y="4020858"/>
            <a:ext cx="276110" cy="276110"/>
          </a:xfrm>
          <a:custGeom>
            <a:avLst/>
            <a:gdLst/>
            <a:ahLst/>
            <a:cxnLst/>
            <a:rect l="l" t="t" r="r" b="b"/>
            <a:pathLst>
              <a:path w="276110" h="276110">
                <a:moveTo>
                  <a:pt x="138055" y="0"/>
                </a:moveTo>
                <a:lnTo>
                  <a:pt x="138055" y="0"/>
                </a:lnTo>
                <a:cubicBezTo>
                  <a:pt x="214250" y="0"/>
                  <a:pt x="276110" y="61860"/>
                  <a:pt x="276110" y="138055"/>
                </a:cubicBezTo>
                <a:lnTo>
                  <a:pt x="276110" y="138055"/>
                </a:lnTo>
                <a:cubicBezTo>
                  <a:pt x="276110" y="214250"/>
                  <a:pt x="214250" y="276110"/>
                  <a:pt x="138055" y="276110"/>
                </a:cubicBezTo>
                <a:lnTo>
                  <a:pt x="138055" y="276110"/>
                </a:lnTo>
                <a:cubicBezTo>
                  <a:pt x="61860" y="276110"/>
                  <a:pt x="0" y="214250"/>
                  <a:pt x="0" y="138055"/>
                </a:cubicBezTo>
                <a:lnTo>
                  <a:pt x="0" y="138055"/>
                </a:lnTo>
                <a:cubicBezTo>
                  <a:pt x="0" y="61860"/>
                  <a:pt x="61860" y="0"/>
                  <a:pt x="138055" y="0"/>
                </a:cubicBezTo>
                <a:close/>
              </a:path>
            </a:pathLst>
          </a:custGeom>
          <a:solidFill>
            <a:srgbClr val="3DCC91">
              <a:alpha val="30196"/>
            </a:srgbClr>
          </a:solidFill>
          <a:ln/>
        </p:spPr>
      </p:sp>
      <p:sp>
        <p:nvSpPr>
          <p:cNvPr id="57" name="Shape 55"/>
          <p:cNvSpPr/>
          <p:nvPr/>
        </p:nvSpPr>
        <p:spPr>
          <a:xfrm>
            <a:off x="8872204" y="4098514"/>
            <a:ext cx="105699" cy="120798"/>
          </a:xfrm>
          <a:custGeom>
            <a:avLst/>
            <a:gdLst/>
            <a:ahLst/>
            <a:cxnLst/>
            <a:rect l="l" t="t" r="r" b="b"/>
            <a:pathLst>
              <a:path w="105699" h="120798">
                <a:moveTo>
                  <a:pt x="102584" y="16539"/>
                </a:moveTo>
                <a:cubicBezTo>
                  <a:pt x="105958" y="18993"/>
                  <a:pt x="106713" y="23711"/>
                  <a:pt x="104259" y="27085"/>
                </a:cubicBezTo>
                <a:lnTo>
                  <a:pt x="43860" y="110134"/>
                </a:lnTo>
                <a:cubicBezTo>
                  <a:pt x="42563" y="111927"/>
                  <a:pt x="40557" y="113036"/>
                  <a:pt x="38339" y="113225"/>
                </a:cubicBezTo>
                <a:cubicBezTo>
                  <a:pt x="36122" y="113414"/>
                  <a:pt x="33975" y="112588"/>
                  <a:pt x="32417" y="111031"/>
                </a:cubicBezTo>
                <a:lnTo>
                  <a:pt x="2218" y="80831"/>
                </a:lnTo>
                <a:cubicBezTo>
                  <a:pt x="-731" y="77882"/>
                  <a:pt x="-731" y="73092"/>
                  <a:pt x="2218" y="70143"/>
                </a:cubicBezTo>
                <a:cubicBezTo>
                  <a:pt x="5167" y="67194"/>
                  <a:pt x="9956" y="67194"/>
                  <a:pt x="12906" y="70143"/>
                </a:cubicBezTo>
                <a:lnTo>
                  <a:pt x="36853" y="94091"/>
                </a:lnTo>
                <a:lnTo>
                  <a:pt x="92062" y="18191"/>
                </a:lnTo>
                <a:cubicBezTo>
                  <a:pt x="94515" y="14817"/>
                  <a:pt x="99234" y="14062"/>
                  <a:pt x="102608" y="16515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58" name="Text 56"/>
          <p:cNvSpPr/>
          <p:nvPr/>
        </p:nvSpPr>
        <p:spPr>
          <a:xfrm>
            <a:off x="9164493" y="3986344"/>
            <a:ext cx="2536764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Hybrid Command Execution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9164493" y="4227941"/>
            <a:ext cx="2536764" cy="4141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Smart routing between system commands and visual interaction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8784841" y="4814675"/>
            <a:ext cx="276110" cy="276110"/>
          </a:xfrm>
          <a:custGeom>
            <a:avLst/>
            <a:gdLst/>
            <a:ahLst/>
            <a:cxnLst/>
            <a:rect l="l" t="t" r="r" b="b"/>
            <a:pathLst>
              <a:path w="276110" h="276110">
                <a:moveTo>
                  <a:pt x="138055" y="0"/>
                </a:moveTo>
                <a:lnTo>
                  <a:pt x="138055" y="0"/>
                </a:lnTo>
                <a:cubicBezTo>
                  <a:pt x="214250" y="0"/>
                  <a:pt x="276110" y="61860"/>
                  <a:pt x="276110" y="138055"/>
                </a:cubicBezTo>
                <a:lnTo>
                  <a:pt x="276110" y="138055"/>
                </a:lnTo>
                <a:cubicBezTo>
                  <a:pt x="276110" y="214250"/>
                  <a:pt x="214250" y="276110"/>
                  <a:pt x="138055" y="276110"/>
                </a:cubicBezTo>
                <a:lnTo>
                  <a:pt x="138055" y="276110"/>
                </a:lnTo>
                <a:cubicBezTo>
                  <a:pt x="61860" y="276110"/>
                  <a:pt x="0" y="214250"/>
                  <a:pt x="0" y="138055"/>
                </a:cubicBezTo>
                <a:lnTo>
                  <a:pt x="0" y="138055"/>
                </a:lnTo>
                <a:cubicBezTo>
                  <a:pt x="0" y="61860"/>
                  <a:pt x="61860" y="0"/>
                  <a:pt x="138055" y="0"/>
                </a:cubicBezTo>
                <a:close/>
              </a:path>
            </a:pathLst>
          </a:custGeom>
          <a:solidFill>
            <a:srgbClr val="F6AD55">
              <a:alpha val="30196"/>
            </a:srgbClr>
          </a:solidFill>
          <a:ln/>
        </p:spPr>
      </p:sp>
      <p:sp>
        <p:nvSpPr>
          <p:cNvPr id="61" name="Shape 59"/>
          <p:cNvSpPr/>
          <p:nvPr/>
        </p:nvSpPr>
        <p:spPr>
          <a:xfrm>
            <a:off x="8872204" y="4892331"/>
            <a:ext cx="105699" cy="120798"/>
          </a:xfrm>
          <a:custGeom>
            <a:avLst/>
            <a:gdLst/>
            <a:ahLst/>
            <a:cxnLst/>
            <a:rect l="l" t="t" r="r" b="b"/>
            <a:pathLst>
              <a:path w="105699" h="120798">
                <a:moveTo>
                  <a:pt x="102584" y="16539"/>
                </a:moveTo>
                <a:cubicBezTo>
                  <a:pt x="105958" y="18993"/>
                  <a:pt x="106713" y="23711"/>
                  <a:pt x="104259" y="27085"/>
                </a:cubicBezTo>
                <a:lnTo>
                  <a:pt x="43860" y="110134"/>
                </a:lnTo>
                <a:cubicBezTo>
                  <a:pt x="42563" y="111927"/>
                  <a:pt x="40557" y="113036"/>
                  <a:pt x="38339" y="113225"/>
                </a:cubicBezTo>
                <a:cubicBezTo>
                  <a:pt x="36122" y="113414"/>
                  <a:pt x="33975" y="112588"/>
                  <a:pt x="32417" y="111031"/>
                </a:cubicBezTo>
                <a:lnTo>
                  <a:pt x="2218" y="80831"/>
                </a:lnTo>
                <a:cubicBezTo>
                  <a:pt x="-731" y="77882"/>
                  <a:pt x="-731" y="73092"/>
                  <a:pt x="2218" y="70143"/>
                </a:cubicBezTo>
                <a:cubicBezTo>
                  <a:pt x="5167" y="67194"/>
                  <a:pt x="9956" y="67194"/>
                  <a:pt x="12906" y="70143"/>
                </a:cubicBezTo>
                <a:lnTo>
                  <a:pt x="36853" y="94091"/>
                </a:lnTo>
                <a:lnTo>
                  <a:pt x="92062" y="18191"/>
                </a:lnTo>
                <a:cubicBezTo>
                  <a:pt x="94515" y="14817"/>
                  <a:pt x="99234" y="14062"/>
                  <a:pt x="102608" y="16515"/>
                </a:cubicBez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62" name="Text 60"/>
          <p:cNvSpPr/>
          <p:nvPr/>
        </p:nvSpPr>
        <p:spPr>
          <a:xfrm>
            <a:off x="9164493" y="4780161"/>
            <a:ext cx="2536764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Secure API Key Storage</a:t>
            </a:r>
            <a:endParaRPr lang="en-US" sz="1600" dirty="0"/>
          </a:p>
        </p:txBody>
      </p:sp>
      <p:sp>
        <p:nvSpPr>
          <p:cNvPr id="63" name="Text 61"/>
          <p:cNvSpPr/>
          <p:nvPr/>
        </p:nvSpPr>
        <p:spPr>
          <a:xfrm>
            <a:off x="9164493" y="5021758"/>
            <a:ext cx="2536764" cy="4141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electron-store with protected user data directory</a:t>
            </a:r>
            <a:endParaRPr lang="en-US" sz="1600" dirty="0"/>
          </a:p>
        </p:txBody>
      </p:sp>
      <p:sp>
        <p:nvSpPr>
          <p:cNvPr id="64" name="Shape 62"/>
          <p:cNvSpPr/>
          <p:nvPr/>
        </p:nvSpPr>
        <p:spPr>
          <a:xfrm>
            <a:off x="8784841" y="5611944"/>
            <a:ext cx="2847389" cy="6903"/>
          </a:xfrm>
          <a:custGeom>
            <a:avLst/>
            <a:gdLst/>
            <a:ahLst/>
            <a:cxnLst/>
            <a:rect l="l" t="t" r="r" b="b"/>
            <a:pathLst>
              <a:path w="2847389" h="6903">
                <a:moveTo>
                  <a:pt x="0" y="0"/>
                </a:moveTo>
                <a:lnTo>
                  <a:pt x="2847389" y="0"/>
                </a:lnTo>
                <a:lnTo>
                  <a:pt x="2847389" y="6903"/>
                </a:lnTo>
                <a:lnTo>
                  <a:pt x="0" y="6903"/>
                </a:lnTo>
                <a:lnTo>
                  <a:pt x="0" y="0"/>
                </a:lnTo>
                <a:close/>
              </a:path>
            </a:pathLst>
          </a:custGeom>
          <a:solidFill>
            <a:srgbClr val="4A5568">
              <a:alpha val="40000"/>
            </a:srgbClr>
          </a:solidFill>
          <a:ln/>
        </p:spPr>
      </p:sp>
      <p:sp>
        <p:nvSpPr>
          <p:cNvPr id="65" name="Shape 63"/>
          <p:cNvSpPr/>
          <p:nvPr/>
        </p:nvSpPr>
        <p:spPr>
          <a:xfrm>
            <a:off x="9101181" y="5779338"/>
            <a:ext cx="155312" cy="155312"/>
          </a:xfrm>
          <a:custGeom>
            <a:avLst/>
            <a:gdLst/>
            <a:ahLst/>
            <a:cxnLst/>
            <a:rect l="l" t="t" r="r" b="b"/>
            <a:pathLst>
              <a:path w="155312" h="155312">
                <a:moveTo>
                  <a:pt x="77656" y="0"/>
                </a:moveTo>
                <a:cubicBezTo>
                  <a:pt x="79051" y="0"/>
                  <a:pt x="80447" y="303"/>
                  <a:pt x="81721" y="880"/>
                </a:cubicBezTo>
                <a:lnTo>
                  <a:pt x="138871" y="25117"/>
                </a:lnTo>
                <a:cubicBezTo>
                  <a:pt x="145544" y="27938"/>
                  <a:pt x="150519" y="34521"/>
                  <a:pt x="150489" y="42468"/>
                </a:cubicBezTo>
                <a:cubicBezTo>
                  <a:pt x="150337" y="72560"/>
                  <a:pt x="137961" y="127617"/>
                  <a:pt x="85695" y="152643"/>
                </a:cubicBezTo>
                <a:cubicBezTo>
                  <a:pt x="80629" y="155069"/>
                  <a:pt x="74744" y="155069"/>
                  <a:pt x="69678" y="152643"/>
                </a:cubicBezTo>
                <a:cubicBezTo>
                  <a:pt x="17382" y="127617"/>
                  <a:pt x="5036" y="72560"/>
                  <a:pt x="4884" y="42468"/>
                </a:cubicBezTo>
                <a:cubicBezTo>
                  <a:pt x="4854" y="34521"/>
                  <a:pt x="9828" y="27938"/>
                  <a:pt x="16502" y="25117"/>
                </a:cubicBezTo>
                <a:lnTo>
                  <a:pt x="73622" y="880"/>
                </a:lnTo>
                <a:cubicBezTo>
                  <a:pt x="74896" y="303"/>
                  <a:pt x="76261" y="0"/>
                  <a:pt x="77656" y="0"/>
                </a:cubicBezTo>
                <a:close/>
                <a:moveTo>
                  <a:pt x="77656" y="20263"/>
                </a:moveTo>
                <a:lnTo>
                  <a:pt x="77656" y="134958"/>
                </a:lnTo>
                <a:cubicBezTo>
                  <a:pt x="119518" y="114694"/>
                  <a:pt x="130772" y="69799"/>
                  <a:pt x="131045" y="42923"/>
                </a:cubicBezTo>
                <a:lnTo>
                  <a:pt x="77656" y="20294"/>
                </a:lnTo>
                <a:lnTo>
                  <a:pt x="77656" y="20294"/>
                </a:ln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66" name="Text 64"/>
          <p:cNvSpPr/>
          <p:nvPr/>
        </p:nvSpPr>
        <p:spPr>
          <a:xfrm>
            <a:off x="9342778" y="5753453"/>
            <a:ext cx="2070828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b="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Safety First: Always a Stop Button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A1D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51354" y="351354"/>
            <a:ext cx="351354" cy="351354"/>
          </a:xfrm>
          <a:custGeom>
            <a:avLst/>
            <a:gdLst/>
            <a:ahLst/>
            <a:cxnLst/>
            <a:rect l="l" t="t" r="r" b="b"/>
            <a:pathLst>
              <a:path w="351354" h="351354">
                <a:moveTo>
                  <a:pt x="70271" y="0"/>
                </a:moveTo>
                <a:lnTo>
                  <a:pt x="281084" y="0"/>
                </a:lnTo>
                <a:cubicBezTo>
                  <a:pt x="319893" y="0"/>
                  <a:pt x="351354" y="31461"/>
                  <a:pt x="351354" y="70271"/>
                </a:cubicBezTo>
                <a:lnTo>
                  <a:pt x="351354" y="281084"/>
                </a:lnTo>
                <a:cubicBezTo>
                  <a:pt x="351354" y="319893"/>
                  <a:pt x="319893" y="351354"/>
                  <a:pt x="281084" y="351354"/>
                </a:cubicBezTo>
                <a:lnTo>
                  <a:pt x="70271" y="351354"/>
                </a:lnTo>
                <a:cubicBezTo>
                  <a:pt x="31461" y="351354"/>
                  <a:pt x="0" y="319893"/>
                  <a:pt x="0" y="281084"/>
                </a:cubicBezTo>
                <a:lnTo>
                  <a:pt x="0" y="70271"/>
                </a:lnTo>
                <a:cubicBezTo>
                  <a:pt x="0" y="31461"/>
                  <a:pt x="31461" y="0"/>
                  <a:pt x="70271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450173" y="447977"/>
            <a:ext cx="158110" cy="158110"/>
          </a:xfrm>
          <a:custGeom>
            <a:avLst/>
            <a:gdLst/>
            <a:ahLst/>
            <a:cxnLst/>
            <a:rect l="l" t="t" r="r" b="b"/>
            <a:pathLst>
              <a:path w="158110" h="158110">
                <a:moveTo>
                  <a:pt x="39527" y="98818"/>
                </a:moveTo>
                <a:lnTo>
                  <a:pt x="7566" y="98818"/>
                </a:lnTo>
                <a:cubicBezTo>
                  <a:pt x="-124" y="98818"/>
                  <a:pt x="-4848" y="90450"/>
                  <a:pt x="-896" y="83841"/>
                </a:cubicBezTo>
                <a:lnTo>
                  <a:pt x="15440" y="56604"/>
                </a:lnTo>
                <a:cubicBezTo>
                  <a:pt x="18127" y="52127"/>
                  <a:pt x="22944" y="49409"/>
                  <a:pt x="28163" y="49409"/>
                </a:cubicBezTo>
                <a:lnTo>
                  <a:pt x="57500" y="49409"/>
                </a:lnTo>
                <a:cubicBezTo>
                  <a:pt x="81000" y="9604"/>
                  <a:pt x="116050" y="7597"/>
                  <a:pt x="139488" y="11024"/>
                </a:cubicBezTo>
                <a:cubicBezTo>
                  <a:pt x="143441" y="11611"/>
                  <a:pt x="146529" y="14699"/>
                  <a:pt x="147085" y="18621"/>
                </a:cubicBezTo>
                <a:cubicBezTo>
                  <a:pt x="150513" y="42060"/>
                  <a:pt x="148506" y="77109"/>
                  <a:pt x="108700" y="100610"/>
                </a:cubicBezTo>
                <a:lnTo>
                  <a:pt x="108700" y="129946"/>
                </a:lnTo>
                <a:cubicBezTo>
                  <a:pt x="108700" y="135165"/>
                  <a:pt x="105983" y="139983"/>
                  <a:pt x="101505" y="142669"/>
                </a:cubicBezTo>
                <a:lnTo>
                  <a:pt x="74268" y="159005"/>
                </a:lnTo>
                <a:cubicBezTo>
                  <a:pt x="67691" y="162958"/>
                  <a:pt x="59291" y="158202"/>
                  <a:pt x="59291" y="150544"/>
                </a:cubicBezTo>
                <a:lnTo>
                  <a:pt x="59291" y="118582"/>
                </a:lnTo>
                <a:cubicBezTo>
                  <a:pt x="59291" y="107681"/>
                  <a:pt x="50428" y="98818"/>
                  <a:pt x="39527" y="98818"/>
                </a:cubicBezTo>
                <a:lnTo>
                  <a:pt x="39496" y="98818"/>
                </a:lnTo>
                <a:close/>
                <a:moveTo>
                  <a:pt x="123523" y="49409"/>
                </a:moveTo>
                <a:cubicBezTo>
                  <a:pt x="123523" y="41228"/>
                  <a:pt x="116881" y="34586"/>
                  <a:pt x="108700" y="34586"/>
                </a:cubicBezTo>
                <a:cubicBezTo>
                  <a:pt x="100519" y="34586"/>
                  <a:pt x="93878" y="41228"/>
                  <a:pt x="93878" y="49409"/>
                </a:cubicBezTo>
                <a:cubicBezTo>
                  <a:pt x="93878" y="57590"/>
                  <a:pt x="100519" y="64232"/>
                  <a:pt x="108700" y="64232"/>
                </a:cubicBezTo>
                <a:cubicBezTo>
                  <a:pt x="116881" y="64232"/>
                  <a:pt x="123523" y="57590"/>
                  <a:pt x="123523" y="49409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4" name="Text 2"/>
          <p:cNvSpPr/>
          <p:nvPr/>
        </p:nvSpPr>
        <p:spPr>
          <a:xfrm>
            <a:off x="808115" y="439193"/>
            <a:ext cx="720277" cy="1756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68" b="1" kern="0" spc="48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Use Cases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51354" y="808115"/>
            <a:ext cx="11700104" cy="527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32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Real-World Impact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51354" y="1440553"/>
            <a:ext cx="11577130" cy="2459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3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Compelling scenarios demonstrating Glitch's value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54868" y="1760286"/>
            <a:ext cx="5672618" cy="2589482"/>
          </a:xfrm>
          <a:custGeom>
            <a:avLst/>
            <a:gdLst/>
            <a:ahLst/>
            <a:cxnLst/>
            <a:rect l="l" t="t" r="r" b="b"/>
            <a:pathLst>
              <a:path w="5672618" h="2589482">
                <a:moveTo>
                  <a:pt x="105418" y="0"/>
                </a:moveTo>
                <a:lnTo>
                  <a:pt x="5567200" y="0"/>
                </a:lnTo>
                <a:cubicBezTo>
                  <a:pt x="5625421" y="0"/>
                  <a:pt x="5672618" y="47197"/>
                  <a:pt x="5672618" y="105418"/>
                </a:cubicBezTo>
                <a:lnTo>
                  <a:pt x="5672618" y="2484065"/>
                </a:lnTo>
                <a:cubicBezTo>
                  <a:pt x="5672618" y="2542285"/>
                  <a:pt x="5625421" y="2589482"/>
                  <a:pt x="5567200" y="2589482"/>
                </a:cubicBezTo>
                <a:lnTo>
                  <a:pt x="105418" y="2589482"/>
                </a:lnTo>
                <a:cubicBezTo>
                  <a:pt x="47197" y="2589482"/>
                  <a:pt x="0" y="2542285"/>
                  <a:pt x="0" y="2484065"/>
                </a:cubicBezTo>
                <a:lnTo>
                  <a:pt x="0" y="105418"/>
                </a:lnTo>
                <a:cubicBezTo>
                  <a:pt x="0" y="47197"/>
                  <a:pt x="47197" y="0"/>
                  <a:pt x="105418" y="0"/>
                </a:cubicBezTo>
                <a:close/>
              </a:path>
            </a:pathLst>
          </a:custGeom>
          <a:gradFill flip="none" rotWithShape="1">
            <a:gsLst>
              <a:gs pos="0">
                <a:srgbClr val="3DCC91">
                  <a:alpha val="20000"/>
                </a:srgbClr>
              </a:gs>
              <a:gs pos="100000">
                <a:srgbClr val="3DCC91">
                  <a:alpha val="5000"/>
                </a:srgbClr>
              </a:gs>
            </a:gsLst>
            <a:lin ang="2700000" scaled="1"/>
          </a:gradFill>
          <a:ln w="10160">
            <a:solidFill>
              <a:srgbClr val="3DCC91">
                <a:alpha val="4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534059" y="1939479"/>
            <a:ext cx="421625" cy="421625"/>
          </a:xfrm>
          <a:custGeom>
            <a:avLst/>
            <a:gdLst/>
            <a:ahLst/>
            <a:cxnLst/>
            <a:rect l="l" t="t" r="r" b="b"/>
            <a:pathLst>
              <a:path w="421625" h="421625">
                <a:moveTo>
                  <a:pt x="70272" y="0"/>
                </a:moveTo>
                <a:lnTo>
                  <a:pt x="351353" y="0"/>
                </a:lnTo>
                <a:cubicBezTo>
                  <a:pt x="390137" y="0"/>
                  <a:pt x="421625" y="31488"/>
                  <a:pt x="421625" y="70272"/>
                </a:cubicBezTo>
                <a:lnTo>
                  <a:pt x="421625" y="351353"/>
                </a:lnTo>
                <a:cubicBezTo>
                  <a:pt x="421625" y="390137"/>
                  <a:pt x="390137" y="421625"/>
                  <a:pt x="351353" y="421625"/>
                </a:cubicBezTo>
                <a:lnTo>
                  <a:pt x="70272" y="421625"/>
                </a:lnTo>
                <a:cubicBezTo>
                  <a:pt x="31488" y="421625"/>
                  <a:pt x="0" y="390137"/>
                  <a:pt x="0" y="351353"/>
                </a:cubicBezTo>
                <a:lnTo>
                  <a:pt x="0" y="70272"/>
                </a:lnTo>
                <a:cubicBezTo>
                  <a:pt x="0" y="31462"/>
                  <a:pt x="31462" y="0"/>
                  <a:pt x="70272" y="0"/>
                </a:cubicBezTo>
                <a:close/>
              </a:path>
            </a:pathLst>
          </a:custGeom>
          <a:solidFill>
            <a:srgbClr val="3DCC91">
              <a:alpha val="30196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646053" y="2062453"/>
            <a:ext cx="197637" cy="175677"/>
          </a:xfrm>
          <a:custGeom>
            <a:avLst/>
            <a:gdLst/>
            <a:ahLst/>
            <a:cxnLst/>
            <a:rect l="l" t="t" r="r" b="b"/>
            <a:pathLst>
              <a:path w="197637" h="175677">
                <a:moveTo>
                  <a:pt x="123798" y="412"/>
                </a:moveTo>
                <a:cubicBezTo>
                  <a:pt x="117965" y="-1270"/>
                  <a:pt x="111891" y="2127"/>
                  <a:pt x="110210" y="7960"/>
                </a:cubicBezTo>
                <a:lnTo>
                  <a:pt x="66291" y="161678"/>
                </a:lnTo>
                <a:cubicBezTo>
                  <a:pt x="64609" y="167511"/>
                  <a:pt x="68006" y="173584"/>
                  <a:pt x="73839" y="175265"/>
                </a:cubicBezTo>
                <a:cubicBezTo>
                  <a:pt x="79672" y="176947"/>
                  <a:pt x="85746" y="173550"/>
                  <a:pt x="87427" y="167717"/>
                </a:cubicBezTo>
                <a:lnTo>
                  <a:pt x="131346" y="13999"/>
                </a:lnTo>
                <a:cubicBezTo>
                  <a:pt x="133027" y="8166"/>
                  <a:pt x="129631" y="2093"/>
                  <a:pt x="123798" y="412"/>
                </a:cubicBezTo>
                <a:close/>
                <a:moveTo>
                  <a:pt x="145963" y="47110"/>
                </a:moveTo>
                <a:cubicBezTo>
                  <a:pt x="141674" y="51399"/>
                  <a:pt x="141674" y="58365"/>
                  <a:pt x="145963" y="62654"/>
                </a:cubicBezTo>
                <a:lnTo>
                  <a:pt x="171148" y="87839"/>
                </a:lnTo>
                <a:lnTo>
                  <a:pt x="145963" y="113024"/>
                </a:lnTo>
                <a:cubicBezTo>
                  <a:pt x="141674" y="117313"/>
                  <a:pt x="141674" y="124278"/>
                  <a:pt x="145963" y="128567"/>
                </a:cubicBezTo>
                <a:cubicBezTo>
                  <a:pt x="150252" y="132856"/>
                  <a:pt x="157217" y="132856"/>
                  <a:pt x="161506" y="128567"/>
                </a:cubicBezTo>
                <a:lnTo>
                  <a:pt x="194446" y="95627"/>
                </a:lnTo>
                <a:cubicBezTo>
                  <a:pt x="198735" y="91338"/>
                  <a:pt x="198735" y="84373"/>
                  <a:pt x="194446" y="80084"/>
                </a:cubicBezTo>
                <a:lnTo>
                  <a:pt x="161506" y="47145"/>
                </a:lnTo>
                <a:cubicBezTo>
                  <a:pt x="157217" y="42856"/>
                  <a:pt x="150252" y="42856"/>
                  <a:pt x="145963" y="47145"/>
                </a:cubicBezTo>
                <a:close/>
                <a:moveTo>
                  <a:pt x="51708" y="47110"/>
                </a:moveTo>
                <a:cubicBezTo>
                  <a:pt x="47419" y="42821"/>
                  <a:pt x="40454" y="42821"/>
                  <a:pt x="36165" y="47110"/>
                </a:cubicBezTo>
                <a:lnTo>
                  <a:pt x="3225" y="80050"/>
                </a:lnTo>
                <a:cubicBezTo>
                  <a:pt x="-1064" y="84339"/>
                  <a:pt x="-1064" y="91304"/>
                  <a:pt x="3225" y="95593"/>
                </a:cubicBezTo>
                <a:lnTo>
                  <a:pt x="36165" y="128533"/>
                </a:lnTo>
                <a:cubicBezTo>
                  <a:pt x="40454" y="132822"/>
                  <a:pt x="47419" y="132822"/>
                  <a:pt x="51708" y="128533"/>
                </a:cubicBezTo>
                <a:cubicBezTo>
                  <a:pt x="55997" y="124244"/>
                  <a:pt x="55997" y="117278"/>
                  <a:pt x="51708" y="112989"/>
                </a:cubicBezTo>
                <a:lnTo>
                  <a:pt x="26523" y="87839"/>
                </a:lnTo>
                <a:lnTo>
                  <a:pt x="51674" y="62654"/>
                </a:lnTo>
                <a:cubicBezTo>
                  <a:pt x="55963" y="58365"/>
                  <a:pt x="55963" y="51399"/>
                  <a:pt x="51674" y="47110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10" name="Text 8"/>
          <p:cNvSpPr/>
          <p:nvPr/>
        </p:nvSpPr>
        <p:spPr>
          <a:xfrm>
            <a:off x="1061091" y="2027318"/>
            <a:ext cx="1765556" cy="2459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3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Automated Coder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34059" y="2524374"/>
            <a:ext cx="5314236" cy="456761"/>
          </a:xfrm>
          <a:custGeom>
            <a:avLst/>
            <a:gdLst/>
            <a:ahLst/>
            <a:cxnLst/>
            <a:rect l="l" t="t" r="r" b="b"/>
            <a:pathLst>
              <a:path w="5314236" h="456761">
                <a:moveTo>
                  <a:pt x="70273" y="0"/>
                </a:moveTo>
                <a:lnTo>
                  <a:pt x="5243964" y="0"/>
                </a:lnTo>
                <a:cubicBezTo>
                  <a:pt x="5282774" y="0"/>
                  <a:pt x="5314236" y="31462"/>
                  <a:pt x="5314236" y="70273"/>
                </a:cubicBezTo>
                <a:lnTo>
                  <a:pt x="5314236" y="386488"/>
                </a:lnTo>
                <a:cubicBezTo>
                  <a:pt x="5314236" y="425299"/>
                  <a:pt x="5282774" y="456761"/>
                  <a:pt x="5243964" y="456761"/>
                </a:cubicBezTo>
                <a:lnTo>
                  <a:pt x="70273" y="456761"/>
                </a:lnTo>
                <a:cubicBezTo>
                  <a:pt x="31462" y="456761"/>
                  <a:pt x="0" y="425299"/>
                  <a:pt x="0" y="386488"/>
                </a:cubicBezTo>
                <a:lnTo>
                  <a:pt x="0" y="70273"/>
                </a:lnTo>
                <a:cubicBezTo>
                  <a:pt x="0" y="31462"/>
                  <a:pt x="31462" y="0"/>
                  <a:pt x="70273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639465" y="2629780"/>
            <a:ext cx="5173695" cy="21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3DCC9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"Open VS Code and write a Python script for fibonacci"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51627" y="3095325"/>
            <a:ext cx="122974" cy="122974"/>
          </a:xfrm>
          <a:custGeom>
            <a:avLst/>
            <a:gdLst/>
            <a:ahLst/>
            <a:cxnLst/>
            <a:rect l="l" t="t" r="r" b="b"/>
            <a:pathLst>
              <a:path w="122974" h="122974">
                <a:moveTo>
                  <a:pt x="120716" y="66915"/>
                </a:moveTo>
                <a:cubicBezTo>
                  <a:pt x="123719" y="63913"/>
                  <a:pt x="123719" y="59037"/>
                  <a:pt x="120716" y="56035"/>
                </a:cubicBezTo>
                <a:lnTo>
                  <a:pt x="82287" y="17605"/>
                </a:lnTo>
                <a:cubicBezTo>
                  <a:pt x="79285" y="14603"/>
                  <a:pt x="74409" y="14603"/>
                  <a:pt x="71407" y="17605"/>
                </a:cubicBezTo>
                <a:cubicBezTo>
                  <a:pt x="68404" y="20608"/>
                  <a:pt x="68404" y="25483"/>
                  <a:pt x="71407" y="28486"/>
                </a:cubicBezTo>
                <a:lnTo>
                  <a:pt x="96722" y="53801"/>
                </a:lnTo>
                <a:lnTo>
                  <a:pt x="7686" y="53801"/>
                </a:lnTo>
                <a:cubicBezTo>
                  <a:pt x="3435" y="53801"/>
                  <a:pt x="0" y="57236"/>
                  <a:pt x="0" y="61487"/>
                </a:cubicBezTo>
                <a:cubicBezTo>
                  <a:pt x="0" y="65738"/>
                  <a:pt x="3435" y="69173"/>
                  <a:pt x="7686" y="69173"/>
                </a:cubicBezTo>
                <a:lnTo>
                  <a:pt x="96722" y="69173"/>
                </a:lnTo>
                <a:lnTo>
                  <a:pt x="71407" y="94488"/>
                </a:lnTo>
                <a:cubicBezTo>
                  <a:pt x="68404" y="97491"/>
                  <a:pt x="68404" y="102366"/>
                  <a:pt x="71407" y="105369"/>
                </a:cubicBezTo>
                <a:cubicBezTo>
                  <a:pt x="74409" y="108371"/>
                  <a:pt x="79285" y="108371"/>
                  <a:pt x="82287" y="105369"/>
                </a:cubicBezTo>
                <a:lnTo>
                  <a:pt x="120716" y="66939"/>
                </a:ln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14" name="Text 12"/>
          <p:cNvSpPr/>
          <p:nvPr/>
        </p:nvSpPr>
        <p:spPr>
          <a:xfrm>
            <a:off x="758047" y="3051405"/>
            <a:ext cx="1203389" cy="21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Launches VS Code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51627" y="3341273"/>
            <a:ext cx="122974" cy="122974"/>
          </a:xfrm>
          <a:custGeom>
            <a:avLst/>
            <a:gdLst/>
            <a:ahLst/>
            <a:cxnLst/>
            <a:rect l="l" t="t" r="r" b="b"/>
            <a:pathLst>
              <a:path w="122974" h="122974">
                <a:moveTo>
                  <a:pt x="120716" y="66915"/>
                </a:moveTo>
                <a:cubicBezTo>
                  <a:pt x="123719" y="63913"/>
                  <a:pt x="123719" y="59037"/>
                  <a:pt x="120716" y="56035"/>
                </a:cubicBezTo>
                <a:lnTo>
                  <a:pt x="82287" y="17605"/>
                </a:lnTo>
                <a:cubicBezTo>
                  <a:pt x="79285" y="14603"/>
                  <a:pt x="74409" y="14603"/>
                  <a:pt x="71407" y="17605"/>
                </a:cubicBezTo>
                <a:cubicBezTo>
                  <a:pt x="68404" y="20608"/>
                  <a:pt x="68404" y="25483"/>
                  <a:pt x="71407" y="28486"/>
                </a:cubicBezTo>
                <a:lnTo>
                  <a:pt x="96722" y="53801"/>
                </a:lnTo>
                <a:lnTo>
                  <a:pt x="7686" y="53801"/>
                </a:lnTo>
                <a:cubicBezTo>
                  <a:pt x="3435" y="53801"/>
                  <a:pt x="0" y="57236"/>
                  <a:pt x="0" y="61487"/>
                </a:cubicBezTo>
                <a:cubicBezTo>
                  <a:pt x="0" y="65738"/>
                  <a:pt x="3435" y="69173"/>
                  <a:pt x="7686" y="69173"/>
                </a:cubicBezTo>
                <a:lnTo>
                  <a:pt x="96722" y="69173"/>
                </a:lnTo>
                <a:lnTo>
                  <a:pt x="71407" y="94488"/>
                </a:lnTo>
                <a:cubicBezTo>
                  <a:pt x="68404" y="97491"/>
                  <a:pt x="68404" y="102366"/>
                  <a:pt x="71407" y="105369"/>
                </a:cubicBezTo>
                <a:cubicBezTo>
                  <a:pt x="74409" y="108371"/>
                  <a:pt x="79285" y="108371"/>
                  <a:pt x="82287" y="105369"/>
                </a:cubicBezTo>
                <a:lnTo>
                  <a:pt x="120716" y="66939"/>
                </a:ln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16" name="Text 14"/>
          <p:cNvSpPr/>
          <p:nvPr/>
        </p:nvSpPr>
        <p:spPr>
          <a:xfrm>
            <a:off x="758047" y="3297354"/>
            <a:ext cx="1484473" cy="21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Generates Python code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51627" y="3587221"/>
            <a:ext cx="122974" cy="122974"/>
          </a:xfrm>
          <a:custGeom>
            <a:avLst/>
            <a:gdLst/>
            <a:ahLst/>
            <a:cxnLst/>
            <a:rect l="l" t="t" r="r" b="b"/>
            <a:pathLst>
              <a:path w="122974" h="122974">
                <a:moveTo>
                  <a:pt x="120716" y="66915"/>
                </a:moveTo>
                <a:cubicBezTo>
                  <a:pt x="123719" y="63913"/>
                  <a:pt x="123719" y="59037"/>
                  <a:pt x="120716" y="56035"/>
                </a:cubicBezTo>
                <a:lnTo>
                  <a:pt x="82287" y="17605"/>
                </a:lnTo>
                <a:cubicBezTo>
                  <a:pt x="79285" y="14603"/>
                  <a:pt x="74409" y="14603"/>
                  <a:pt x="71407" y="17605"/>
                </a:cubicBezTo>
                <a:cubicBezTo>
                  <a:pt x="68404" y="20608"/>
                  <a:pt x="68404" y="25483"/>
                  <a:pt x="71407" y="28486"/>
                </a:cubicBezTo>
                <a:lnTo>
                  <a:pt x="96722" y="53801"/>
                </a:lnTo>
                <a:lnTo>
                  <a:pt x="7686" y="53801"/>
                </a:lnTo>
                <a:cubicBezTo>
                  <a:pt x="3435" y="53801"/>
                  <a:pt x="0" y="57236"/>
                  <a:pt x="0" y="61487"/>
                </a:cubicBezTo>
                <a:cubicBezTo>
                  <a:pt x="0" y="65738"/>
                  <a:pt x="3435" y="69173"/>
                  <a:pt x="7686" y="69173"/>
                </a:cubicBezTo>
                <a:lnTo>
                  <a:pt x="96722" y="69173"/>
                </a:lnTo>
                <a:lnTo>
                  <a:pt x="71407" y="94488"/>
                </a:lnTo>
                <a:cubicBezTo>
                  <a:pt x="68404" y="97491"/>
                  <a:pt x="68404" y="102366"/>
                  <a:pt x="71407" y="105369"/>
                </a:cubicBezTo>
                <a:cubicBezTo>
                  <a:pt x="74409" y="108371"/>
                  <a:pt x="79285" y="108371"/>
                  <a:pt x="82287" y="105369"/>
                </a:cubicBezTo>
                <a:lnTo>
                  <a:pt x="120716" y="66939"/>
                </a:ln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18" name="Text 16"/>
          <p:cNvSpPr/>
          <p:nvPr/>
        </p:nvSpPr>
        <p:spPr>
          <a:xfrm>
            <a:off x="758047" y="3543302"/>
            <a:ext cx="1203389" cy="21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Types it into editor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34059" y="3885762"/>
            <a:ext cx="5314236" cy="7027"/>
          </a:xfrm>
          <a:custGeom>
            <a:avLst/>
            <a:gdLst/>
            <a:ahLst/>
            <a:cxnLst/>
            <a:rect l="l" t="t" r="r" b="b"/>
            <a:pathLst>
              <a:path w="5314236" h="7027">
                <a:moveTo>
                  <a:pt x="0" y="0"/>
                </a:moveTo>
                <a:lnTo>
                  <a:pt x="5314236" y="0"/>
                </a:lnTo>
                <a:lnTo>
                  <a:pt x="5314236" y="7027"/>
                </a:lnTo>
                <a:lnTo>
                  <a:pt x="0" y="7027"/>
                </a:lnTo>
                <a:lnTo>
                  <a:pt x="0" y="0"/>
                </a:lnTo>
                <a:close/>
              </a:path>
            </a:pathLst>
          </a:custGeom>
          <a:solidFill>
            <a:srgbClr val="3DCC91">
              <a:alpha val="30196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534059" y="3959544"/>
            <a:ext cx="5384507" cy="21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E2E8F0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Result: Working script written before your eyes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171651" y="1760286"/>
            <a:ext cx="5672618" cy="2589482"/>
          </a:xfrm>
          <a:custGeom>
            <a:avLst/>
            <a:gdLst/>
            <a:ahLst/>
            <a:cxnLst/>
            <a:rect l="l" t="t" r="r" b="b"/>
            <a:pathLst>
              <a:path w="5672618" h="2589482">
                <a:moveTo>
                  <a:pt x="105418" y="0"/>
                </a:moveTo>
                <a:lnTo>
                  <a:pt x="5567200" y="0"/>
                </a:lnTo>
                <a:cubicBezTo>
                  <a:pt x="5625421" y="0"/>
                  <a:pt x="5672618" y="47197"/>
                  <a:pt x="5672618" y="105418"/>
                </a:cubicBezTo>
                <a:lnTo>
                  <a:pt x="5672618" y="2484065"/>
                </a:lnTo>
                <a:cubicBezTo>
                  <a:pt x="5672618" y="2542285"/>
                  <a:pt x="5625421" y="2589482"/>
                  <a:pt x="5567200" y="2589482"/>
                </a:cubicBezTo>
                <a:lnTo>
                  <a:pt x="105418" y="2589482"/>
                </a:lnTo>
                <a:cubicBezTo>
                  <a:pt x="47197" y="2589482"/>
                  <a:pt x="0" y="2542285"/>
                  <a:pt x="0" y="2484065"/>
                </a:cubicBezTo>
                <a:lnTo>
                  <a:pt x="0" y="105418"/>
                </a:lnTo>
                <a:cubicBezTo>
                  <a:pt x="0" y="47197"/>
                  <a:pt x="47197" y="0"/>
                  <a:pt x="105418" y="0"/>
                </a:cubicBezTo>
                <a:close/>
              </a:path>
            </a:pathLst>
          </a:custGeom>
          <a:gradFill flip="none" rotWithShape="1">
            <a:gsLst>
              <a:gs pos="0">
                <a:srgbClr val="F6AD55">
                  <a:alpha val="20000"/>
                </a:srgbClr>
              </a:gs>
              <a:gs pos="100000">
                <a:srgbClr val="F6AD55">
                  <a:alpha val="5000"/>
                </a:srgbClr>
              </a:gs>
            </a:gsLst>
            <a:lin ang="2700000" scaled="1"/>
          </a:gradFill>
          <a:ln w="10160">
            <a:solidFill>
              <a:srgbClr val="F6AD55">
                <a:alpha val="4000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6350842" y="1939479"/>
            <a:ext cx="421625" cy="421625"/>
          </a:xfrm>
          <a:custGeom>
            <a:avLst/>
            <a:gdLst/>
            <a:ahLst/>
            <a:cxnLst/>
            <a:rect l="l" t="t" r="r" b="b"/>
            <a:pathLst>
              <a:path w="421625" h="421625">
                <a:moveTo>
                  <a:pt x="70272" y="0"/>
                </a:moveTo>
                <a:lnTo>
                  <a:pt x="351353" y="0"/>
                </a:lnTo>
                <a:cubicBezTo>
                  <a:pt x="390137" y="0"/>
                  <a:pt x="421625" y="31488"/>
                  <a:pt x="421625" y="70272"/>
                </a:cubicBezTo>
                <a:lnTo>
                  <a:pt x="421625" y="351353"/>
                </a:lnTo>
                <a:cubicBezTo>
                  <a:pt x="421625" y="390137"/>
                  <a:pt x="390137" y="421625"/>
                  <a:pt x="351353" y="421625"/>
                </a:cubicBezTo>
                <a:lnTo>
                  <a:pt x="70272" y="421625"/>
                </a:lnTo>
                <a:cubicBezTo>
                  <a:pt x="31488" y="421625"/>
                  <a:pt x="0" y="390137"/>
                  <a:pt x="0" y="351353"/>
                </a:cubicBezTo>
                <a:lnTo>
                  <a:pt x="0" y="70272"/>
                </a:lnTo>
                <a:cubicBezTo>
                  <a:pt x="0" y="31462"/>
                  <a:pt x="31462" y="0"/>
                  <a:pt x="70272" y="0"/>
                </a:cubicBezTo>
                <a:close/>
              </a:path>
            </a:pathLst>
          </a:custGeom>
          <a:solidFill>
            <a:srgbClr val="F6AD55">
              <a:alpha val="30196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6473816" y="2062453"/>
            <a:ext cx="175677" cy="175677"/>
          </a:xfrm>
          <a:custGeom>
            <a:avLst/>
            <a:gdLst/>
            <a:ahLst/>
            <a:cxnLst/>
            <a:rect l="l" t="t" r="r" b="b"/>
            <a:pathLst>
              <a:path w="175677" h="175677">
                <a:moveTo>
                  <a:pt x="160580" y="2402"/>
                </a:moveTo>
                <a:cubicBezTo>
                  <a:pt x="163188" y="4495"/>
                  <a:pt x="164697" y="7652"/>
                  <a:pt x="164697" y="10980"/>
                </a:cubicBezTo>
                <a:lnTo>
                  <a:pt x="164697" y="115288"/>
                </a:lnTo>
                <a:cubicBezTo>
                  <a:pt x="164697" y="130454"/>
                  <a:pt x="149943" y="142738"/>
                  <a:pt x="131758" y="142738"/>
                </a:cubicBezTo>
                <a:cubicBezTo>
                  <a:pt x="113573" y="142738"/>
                  <a:pt x="98818" y="130454"/>
                  <a:pt x="98818" y="115288"/>
                </a:cubicBezTo>
                <a:cubicBezTo>
                  <a:pt x="98818" y="100122"/>
                  <a:pt x="113573" y="87839"/>
                  <a:pt x="131758" y="87839"/>
                </a:cubicBezTo>
                <a:cubicBezTo>
                  <a:pt x="135601" y="87839"/>
                  <a:pt x="139307" y="88388"/>
                  <a:pt x="142738" y="89417"/>
                </a:cubicBezTo>
                <a:lnTo>
                  <a:pt x="142738" y="49375"/>
                </a:lnTo>
                <a:lnTo>
                  <a:pt x="65879" y="66462"/>
                </a:lnTo>
                <a:lnTo>
                  <a:pt x="65879" y="137248"/>
                </a:lnTo>
                <a:cubicBezTo>
                  <a:pt x="65879" y="152414"/>
                  <a:pt x="51125" y="164697"/>
                  <a:pt x="32939" y="164697"/>
                </a:cubicBezTo>
                <a:cubicBezTo>
                  <a:pt x="14754" y="164697"/>
                  <a:pt x="0" y="152414"/>
                  <a:pt x="0" y="137248"/>
                </a:cubicBezTo>
                <a:cubicBezTo>
                  <a:pt x="0" y="122082"/>
                  <a:pt x="14754" y="109798"/>
                  <a:pt x="32939" y="109798"/>
                </a:cubicBezTo>
                <a:cubicBezTo>
                  <a:pt x="36782" y="109798"/>
                  <a:pt x="40488" y="110347"/>
                  <a:pt x="43919" y="111377"/>
                </a:cubicBezTo>
                <a:lnTo>
                  <a:pt x="43919" y="32939"/>
                </a:lnTo>
                <a:cubicBezTo>
                  <a:pt x="43919" y="27793"/>
                  <a:pt x="47488" y="23332"/>
                  <a:pt x="52532" y="22234"/>
                </a:cubicBezTo>
                <a:lnTo>
                  <a:pt x="151350" y="274"/>
                </a:lnTo>
                <a:cubicBezTo>
                  <a:pt x="154610" y="-446"/>
                  <a:pt x="158007" y="343"/>
                  <a:pt x="160614" y="2436"/>
                </a:cubicBez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24" name="Text 22"/>
          <p:cNvSpPr/>
          <p:nvPr/>
        </p:nvSpPr>
        <p:spPr>
          <a:xfrm>
            <a:off x="6877874" y="2027318"/>
            <a:ext cx="579735" cy="2459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3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DJ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350842" y="2524374"/>
            <a:ext cx="5314236" cy="456761"/>
          </a:xfrm>
          <a:custGeom>
            <a:avLst/>
            <a:gdLst/>
            <a:ahLst/>
            <a:cxnLst/>
            <a:rect l="l" t="t" r="r" b="b"/>
            <a:pathLst>
              <a:path w="5314236" h="456761">
                <a:moveTo>
                  <a:pt x="70273" y="0"/>
                </a:moveTo>
                <a:lnTo>
                  <a:pt x="5243964" y="0"/>
                </a:lnTo>
                <a:cubicBezTo>
                  <a:pt x="5282774" y="0"/>
                  <a:pt x="5314236" y="31462"/>
                  <a:pt x="5314236" y="70273"/>
                </a:cubicBezTo>
                <a:lnTo>
                  <a:pt x="5314236" y="386488"/>
                </a:lnTo>
                <a:cubicBezTo>
                  <a:pt x="5314236" y="425299"/>
                  <a:pt x="5282774" y="456761"/>
                  <a:pt x="5243964" y="456761"/>
                </a:cubicBezTo>
                <a:lnTo>
                  <a:pt x="70273" y="456761"/>
                </a:lnTo>
                <a:cubicBezTo>
                  <a:pt x="31462" y="456761"/>
                  <a:pt x="0" y="425299"/>
                  <a:pt x="0" y="386488"/>
                </a:cubicBezTo>
                <a:lnTo>
                  <a:pt x="0" y="70273"/>
                </a:lnTo>
                <a:cubicBezTo>
                  <a:pt x="0" y="31462"/>
                  <a:pt x="31462" y="0"/>
                  <a:pt x="70273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26" name="Text 24"/>
          <p:cNvSpPr/>
          <p:nvPr/>
        </p:nvSpPr>
        <p:spPr>
          <a:xfrm>
            <a:off x="6456248" y="2629780"/>
            <a:ext cx="5173695" cy="21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F6AD5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"Open Spotify and search for lofi beats"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368410" y="3095325"/>
            <a:ext cx="122974" cy="122974"/>
          </a:xfrm>
          <a:custGeom>
            <a:avLst/>
            <a:gdLst/>
            <a:ahLst/>
            <a:cxnLst/>
            <a:rect l="l" t="t" r="r" b="b"/>
            <a:pathLst>
              <a:path w="122974" h="122974">
                <a:moveTo>
                  <a:pt x="120716" y="66915"/>
                </a:moveTo>
                <a:cubicBezTo>
                  <a:pt x="123719" y="63913"/>
                  <a:pt x="123719" y="59037"/>
                  <a:pt x="120716" y="56035"/>
                </a:cubicBezTo>
                <a:lnTo>
                  <a:pt x="82287" y="17605"/>
                </a:lnTo>
                <a:cubicBezTo>
                  <a:pt x="79285" y="14603"/>
                  <a:pt x="74409" y="14603"/>
                  <a:pt x="71407" y="17605"/>
                </a:cubicBezTo>
                <a:cubicBezTo>
                  <a:pt x="68404" y="20608"/>
                  <a:pt x="68404" y="25483"/>
                  <a:pt x="71407" y="28486"/>
                </a:cubicBezTo>
                <a:lnTo>
                  <a:pt x="96722" y="53801"/>
                </a:lnTo>
                <a:lnTo>
                  <a:pt x="7686" y="53801"/>
                </a:lnTo>
                <a:cubicBezTo>
                  <a:pt x="3435" y="53801"/>
                  <a:pt x="0" y="57236"/>
                  <a:pt x="0" y="61487"/>
                </a:cubicBezTo>
                <a:cubicBezTo>
                  <a:pt x="0" y="65738"/>
                  <a:pt x="3435" y="69173"/>
                  <a:pt x="7686" y="69173"/>
                </a:cubicBezTo>
                <a:lnTo>
                  <a:pt x="96722" y="69173"/>
                </a:lnTo>
                <a:lnTo>
                  <a:pt x="71407" y="94488"/>
                </a:lnTo>
                <a:cubicBezTo>
                  <a:pt x="68404" y="97491"/>
                  <a:pt x="68404" y="102366"/>
                  <a:pt x="71407" y="105369"/>
                </a:cubicBezTo>
                <a:cubicBezTo>
                  <a:pt x="74409" y="108371"/>
                  <a:pt x="79285" y="108371"/>
                  <a:pt x="82287" y="105369"/>
                </a:cubicBezTo>
                <a:lnTo>
                  <a:pt x="120716" y="66939"/>
                </a:ln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28" name="Text 26"/>
          <p:cNvSpPr/>
          <p:nvPr/>
        </p:nvSpPr>
        <p:spPr>
          <a:xfrm>
            <a:off x="6574830" y="3051405"/>
            <a:ext cx="1106767" cy="21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Launches Spotify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368410" y="3341273"/>
            <a:ext cx="122974" cy="122974"/>
          </a:xfrm>
          <a:custGeom>
            <a:avLst/>
            <a:gdLst/>
            <a:ahLst/>
            <a:cxnLst/>
            <a:rect l="l" t="t" r="r" b="b"/>
            <a:pathLst>
              <a:path w="122974" h="122974">
                <a:moveTo>
                  <a:pt x="120716" y="66915"/>
                </a:moveTo>
                <a:cubicBezTo>
                  <a:pt x="123719" y="63913"/>
                  <a:pt x="123719" y="59037"/>
                  <a:pt x="120716" y="56035"/>
                </a:cubicBezTo>
                <a:lnTo>
                  <a:pt x="82287" y="17605"/>
                </a:lnTo>
                <a:cubicBezTo>
                  <a:pt x="79285" y="14603"/>
                  <a:pt x="74409" y="14603"/>
                  <a:pt x="71407" y="17605"/>
                </a:cubicBezTo>
                <a:cubicBezTo>
                  <a:pt x="68404" y="20608"/>
                  <a:pt x="68404" y="25483"/>
                  <a:pt x="71407" y="28486"/>
                </a:cubicBezTo>
                <a:lnTo>
                  <a:pt x="96722" y="53801"/>
                </a:lnTo>
                <a:lnTo>
                  <a:pt x="7686" y="53801"/>
                </a:lnTo>
                <a:cubicBezTo>
                  <a:pt x="3435" y="53801"/>
                  <a:pt x="0" y="57236"/>
                  <a:pt x="0" y="61487"/>
                </a:cubicBezTo>
                <a:cubicBezTo>
                  <a:pt x="0" y="65738"/>
                  <a:pt x="3435" y="69173"/>
                  <a:pt x="7686" y="69173"/>
                </a:cubicBezTo>
                <a:lnTo>
                  <a:pt x="96722" y="69173"/>
                </a:lnTo>
                <a:lnTo>
                  <a:pt x="71407" y="94488"/>
                </a:lnTo>
                <a:cubicBezTo>
                  <a:pt x="68404" y="97491"/>
                  <a:pt x="68404" y="102366"/>
                  <a:pt x="71407" y="105369"/>
                </a:cubicBezTo>
                <a:cubicBezTo>
                  <a:pt x="74409" y="108371"/>
                  <a:pt x="79285" y="108371"/>
                  <a:pt x="82287" y="105369"/>
                </a:cubicBezTo>
                <a:lnTo>
                  <a:pt x="120716" y="66939"/>
                </a:ln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30" name="Text 28"/>
          <p:cNvSpPr/>
          <p:nvPr/>
        </p:nvSpPr>
        <p:spPr>
          <a:xfrm>
            <a:off x="6574830" y="3297354"/>
            <a:ext cx="1097983" cy="21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Clicks search bar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368410" y="3587221"/>
            <a:ext cx="122974" cy="122974"/>
          </a:xfrm>
          <a:custGeom>
            <a:avLst/>
            <a:gdLst/>
            <a:ahLst/>
            <a:cxnLst/>
            <a:rect l="l" t="t" r="r" b="b"/>
            <a:pathLst>
              <a:path w="122974" h="122974">
                <a:moveTo>
                  <a:pt x="120716" y="66915"/>
                </a:moveTo>
                <a:cubicBezTo>
                  <a:pt x="123719" y="63913"/>
                  <a:pt x="123719" y="59037"/>
                  <a:pt x="120716" y="56035"/>
                </a:cubicBezTo>
                <a:lnTo>
                  <a:pt x="82287" y="17605"/>
                </a:lnTo>
                <a:cubicBezTo>
                  <a:pt x="79285" y="14603"/>
                  <a:pt x="74409" y="14603"/>
                  <a:pt x="71407" y="17605"/>
                </a:cubicBezTo>
                <a:cubicBezTo>
                  <a:pt x="68404" y="20608"/>
                  <a:pt x="68404" y="25483"/>
                  <a:pt x="71407" y="28486"/>
                </a:cubicBezTo>
                <a:lnTo>
                  <a:pt x="96722" y="53801"/>
                </a:lnTo>
                <a:lnTo>
                  <a:pt x="7686" y="53801"/>
                </a:lnTo>
                <a:cubicBezTo>
                  <a:pt x="3435" y="53801"/>
                  <a:pt x="0" y="57236"/>
                  <a:pt x="0" y="61487"/>
                </a:cubicBezTo>
                <a:cubicBezTo>
                  <a:pt x="0" y="65738"/>
                  <a:pt x="3435" y="69173"/>
                  <a:pt x="7686" y="69173"/>
                </a:cubicBezTo>
                <a:lnTo>
                  <a:pt x="96722" y="69173"/>
                </a:lnTo>
                <a:lnTo>
                  <a:pt x="71407" y="94488"/>
                </a:lnTo>
                <a:cubicBezTo>
                  <a:pt x="68404" y="97491"/>
                  <a:pt x="68404" y="102366"/>
                  <a:pt x="71407" y="105369"/>
                </a:cubicBezTo>
                <a:cubicBezTo>
                  <a:pt x="74409" y="108371"/>
                  <a:pt x="79285" y="108371"/>
                  <a:pt x="82287" y="105369"/>
                </a:cubicBezTo>
                <a:lnTo>
                  <a:pt x="120716" y="66939"/>
                </a:ln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32" name="Text 30"/>
          <p:cNvSpPr/>
          <p:nvPr/>
        </p:nvSpPr>
        <p:spPr>
          <a:xfrm>
            <a:off x="6574830" y="3543302"/>
            <a:ext cx="1616231" cy="21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Types query &amp; clicks play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350842" y="3885762"/>
            <a:ext cx="5314236" cy="7027"/>
          </a:xfrm>
          <a:custGeom>
            <a:avLst/>
            <a:gdLst/>
            <a:ahLst/>
            <a:cxnLst/>
            <a:rect l="l" t="t" r="r" b="b"/>
            <a:pathLst>
              <a:path w="5314236" h="7027">
                <a:moveTo>
                  <a:pt x="0" y="0"/>
                </a:moveTo>
                <a:lnTo>
                  <a:pt x="5314236" y="0"/>
                </a:lnTo>
                <a:lnTo>
                  <a:pt x="5314236" y="7027"/>
                </a:lnTo>
                <a:lnTo>
                  <a:pt x="0" y="7027"/>
                </a:lnTo>
                <a:lnTo>
                  <a:pt x="0" y="0"/>
                </a:lnTo>
                <a:close/>
              </a:path>
            </a:pathLst>
          </a:custGeom>
          <a:solidFill>
            <a:srgbClr val="F6AD55">
              <a:alpha val="30196"/>
            </a:srgbClr>
          </a:solidFill>
          <a:ln/>
        </p:spPr>
      </p:sp>
      <p:sp>
        <p:nvSpPr>
          <p:cNvPr id="34" name="Text 32"/>
          <p:cNvSpPr/>
          <p:nvPr/>
        </p:nvSpPr>
        <p:spPr>
          <a:xfrm>
            <a:off x="6350842" y="3959544"/>
            <a:ext cx="5384507" cy="21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E2E8F0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Result: Music playing, hands-free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354868" y="4497119"/>
            <a:ext cx="5672618" cy="2589482"/>
          </a:xfrm>
          <a:custGeom>
            <a:avLst/>
            <a:gdLst/>
            <a:ahLst/>
            <a:cxnLst/>
            <a:rect l="l" t="t" r="r" b="b"/>
            <a:pathLst>
              <a:path w="5672618" h="2589482">
                <a:moveTo>
                  <a:pt x="105418" y="0"/>
                </a:moveTo>
                <a:lnTo>
                  <a:pt x="5567200" y="0"/>
                </a:lnTo>
                <a:cubicBezTo>
                  <a:pt x="5625421" y="0"/>
                  <a:pt x="5672618" y="47197"/>
                  <a:pt x="5672618" y="105418"/>
                </a:cubicBezTo>
                <a:lnTo>
                  <a:pt x="5672618" y="2484065"/>
                </a:lnTo>
                <a:cubicBezTo>
                  <a:pt x="5672618" y="2542285"/>
                  <a:pt x="5625421" y="2589482"/>
                  <a:pt x="5567200" y="2589482"/>
                </a:cubicBezTo>
                <a:lnTo>
                  <a:pt x="105418" y="2589482"/>
                </a:lnTo>
                <a:cubicBezTo>
                  <a:pt x="47197" y="2589482"/>
                  <a:pt x="0" y="2542285"/>
                  <a:pt x="0" y="2484065"/>
                </a:cubicBezTo>
                <a:lnTo>
                  <a:pt x="0" y="105418"/>
                </a:lnTo>
                <a:cubicBezTo>
                  <a:pt x="0" y="47197"/>
                  <a:pt x="47197" y="0"/>
                  <a:pt x="105418" y="0"/>
                </a:cubicBezTo>
                <a:close/>
              </a:path>
            </a:pathLst>
          </a:custGeom>
          <a:gradFill flip="none" rotWithShape="1">
            <a:gsLst>
              <a:gs pos="0">
                <a:srgbClr val="3DCC91">
                  <a:alpha val="20000"/>
                </a:srgbClr>
              </a:gs>
              <a:gs pos="100000">
                <a:srgbClr val="3DCC91">
                  <a:alpha val="5000"/>
                </a:srgbClr>
              </a:gs>
            </a:gsLst>
            <a:lin ang="2700000" scaled="1"/>
          </a:gradFill>
          <a:ln w="10160">
            <a:solidFill>
              <a:srgbClr val="3DCC91">
                <a:alpha val="40000"/>
              </a:srgbClr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534059" y="4676308"/>
            <a:ext cx="421625" cy="421625"/>
          </a:xfrm>
          <a:custGeom>
            <a:avLst/>
            <a:gdLst/>
            <a:ahLst/>
            <a:cxnLst/>
            <a:rect l="l" t="t" r="r" b="b"/>
            <a:pathLst>
              <a:path w="421625" h="421625">
                <a:moveTo>
                  <a:pt x="70272" y="0"/>
                </a:moveTo>
                <a:lnTo>
                  <a:pt x="351353" y="0"/>
                </a:lnTo>
                <a:cubicBezTo>
                  <a:pt x="390137" y="0"/>
                  <a:pt x="421625" y="31488"/>
                  <a:pt x="421625" y="70272"/>
                </a:cubicBezTo>
                <a:lnTo>
                  <a:pt x="421625" y="351353"/>
                </a:lnTo>
                <a:cubicBezTo>
                  <a:pt x="421625" y="390137"/>
                  <a:pt x="390137" y="421625"/>
                  <a:pt x="351353" y="421625"/>
                </a:cubicBezTo>
                <a:lnTo>
                  <a:pt x="70272" y="421625"/>
                </a:lnTo>
                <a:cubicBezTo>
                  <a:pt x="31488" y="421625"/>
                  <a:pt x="0" y="390137"/>
                  <a:pt x="0" y="351353"/>
                </a:cubicBezTo>
                <a:lnTo>
                  <a:pt x="0" y="70272"/>
                </a:lnTo>
                <a:cubicBezTo>
                  <a:pt x="0" y="31462"/>
                  <a:pt x="31462" y="0"/>
                  <a:pt x="70272" y="0"/>
                </a:cubicBezTo>
                <a:close/>
              </a:path>
            </a:pathLst>
          </a:custGeom>
          <a:solidFill>
            <a:srgbClr val="3DCC91">
              <a:alpha val="30196"/>
            </a:srgbClr>
          </a:solidFill>
          <a:ln/>
        </p:spPr>
      </p:sp>
      <p:sp>
        <p:nvSpPr>
          <p:cNvPr id="37" name="Shape 35"/>
          <p:cNvSpPr/>
          <p:nvPr/>
        </p:nvSpPr>
        <p:spPr>
          <a:xfrm>
            <a:off x="668013" y="4799282"/>
            <a:ext cx="153718" cy="175677"/>
          </a:xfrm>
          <a:custGeom>
            <a:avLst/>
            <a:gdLst/>
            <a:ahLst/>
            <a:cxnLst/>
            <a:rect l="l" t="t" r="r" b="b"/>
            <a:pathLst>
              <a:path w="153718" h="175677">
                <a:moveTo>
                  <a:pt x="131758" y="175677"/>
                </a:moveTo>
                <a:lnTo>
                  <a:pt x="32939" y="175677"/>
                </a:lnTo>
                <a:cubicBezTo>
                  <a:pt x="14754" y="175677"/>
                  <a:pt x="0" y="160923"/>
                  <a:pt x="0" y="142738"/>
                </a:cubicBezTo>
                <a:lnTo>
                  <a:pt x="0" y="32939"/>
                </a:lnTo>
                <a:cubicBezTo>
                  <a:pt x="0" y="14754"/>
                  <a:pt x="14754" y="0"/>
                  <a:pt x="32939" y="0"/>
                </a:cubicBezTo>
                <a:lnTo>
                  <a:pt x="137248" y="0"/>
                </a:lnTo>
                <a:cubicBezTo>
                  <a:pt x="146341" y="0"/>
                  <a:pt x="153718" y="7377"/>
                  <a:pt x="153718" y="16470"/>
                </a:cubicBezTo>
                <a:lnTo>
                  <a:pt x="153718" y="115288"/>
                </a:lnTo>
                <a:cubicBezTo>
                  <a:pt x="153718" y="122459"/>
                  <a:pt x="149120" y="128567"/>
                  <a:pt x="142738" y="130832"/>
                </a:cubicBezTo>
                <a:lnTo>
                  <a:pt x="142738" y="153718"/>
                </a:lnTo>
                <a:cubicBezTo>
                  <a:pt x="148811" y="153718"/>
                  <a:pt x="153718" y="158624"/>
                  <a:pt x="153718" y="164697"/>
                </a:cubicBezTo>
                <a:cubicBezTo>
                  <a:pt x="153718" y="170771"/>
                  <a:pt x="148811" y="175677"/>
                  <a:pt x="142738" y="175677"/>
                </a:cubicBezTo>
                <a:lnTo>
                  <a:pt x="131758" y="175677"/>
                </a:lnTo>
                <a:close/>
                <a:moveTo>
                  <a:pt x="32939" y="131758"/>
                </a:moveTo>
                <a:cubicBezTo>
                  <a:pt x="26866" y="131758"/>
                  <a:pt x="21960" y="136665"/>
                  <a:pt x="21960" y="142738"/>
                </a:cubicBezTo>
                <a:cubicBezTo>
                  <a:pt x="21960" y="148811"/>
                  <a:pt x="26866" y="153718"/>
                  <a:pt x="32939" y="153718"/>
                </a:cubicBezTo>
                <a:lnTo>
                  <a:pt x="120778" y="153718"/>
                </a:lnTo>
                <a:lnTo>
                  <a:pt x="120778" y="131758"/>
                </a:lnTo>
                <a:lnTo>
                  <a:pt x="32939" y="131758"/>
                </a:lnTo>
                <a:close/>
                <a:moveTo>
                  <a:pt x="43919" y="52154"/>
                </a:moveTo>
                <a:cubicBezTo>
                  <a:pt x="43919" y="56718"/>
                  <a:pt x="47591" y="60389"/>
                  <a:pt x="52154" y="60389"/>
                </a:cubicBezTo>
                <a:lnTo>
                  <a:pt x="112543" y="60389"/>
                </a:lnTo>
                <a:cubicBezTo>
                  <a:pt x="117107" y="60389"/>
                  <a:pt x="120778" y="56718"/>
                  <a:pt x="120778" y="52154"/>
                </a:cubicBezTo>
                <a:cubicBezTo>
                  <a:pt x="120778" y="47591"/>
                  <a:pt x="117107" y="43919"/>
                  <a:pt x="112543" y="43919"/>
                </a:cubicBezTo>
                <a:lnTo>
                  <a:pt x="52154" y="43919"/>
                </a:lnTo>
                <a:cubicBezTo>
                  <a:pt x="47591" y="43919"/>
                  <a:pt x="43919" y="47591"/>
                  <a:pt x="43919" y="52154"/>
                </a:cubicBezTo>
                <a:close/>
                <a:moveTo>
                  <a:pt x="52154" y="76859"/>
                </a:moveTo>
                <a:cubicBezTo>
                  <a:pt x="47591" y="76859"/>
                  <a:pt x="43919" y="80530"/>
                  <a:pt x="43919" y="85094"/>
                </a:cubicBezTo>
                <a:cubicBezTo>
                  <a:pt x="43919" y="89657"/>
                  <a:pt x="47591" y="93329"/>
                  <a:pt x="52154" y="93329"/>
                </a:cubicBezTo>
                <a:lnTo>
                  <a:pt x="112543" y="93329"/>
                </a:lnTo>
                <a:cubicBezTo>
                  <a:pt x="117107" y="93329"/>
                  <a:pt x="120778" y="89657"/>
                  <a:pt x="120778" y="85094"/>
                </a:cubicBezTo>
                <a:cubicBezTo>
                  <a:pt x="120778" y="80530"/>
                  <a:pt x="117107" y="76859"/>
                  <a:pt x="112543" y="76859"/>
                </a:cubicBezTo>
                <a:lnTo>
                  <a:pt x="52154" y="76859"/>
                </a:ln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38" name="Text 36"/>
          <p:cNvSpPr/>
          <p:nvPr/>
        </p:nvSpPr>
        <p:spPr>
          <a:xfrm>
            <a:off x="1061091" y="4764147"/>
            <a:ext cx="1853395" cy="2459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3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Knowledge Keeper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534059" y="5261203"/>
            <a:ext cx="5314236" cy="456761"/>
          </a:xfrm>
          <a:custGeom>
            <a:avLst/>
            <a:gdLst/>
            <a:ahLst/>
            <a:cxnLst/>
            <a:rect l="l" t="t" r="r" b="b"/>
            <a:pathLst>
              <a:path w="5314236" h="456761">
                <a:moveTo>
                  <a:pt x="70273" y="0"/>
                </a:moveTo>
                <a:lnTo>
                  <a:pt x="5243964" y="0"/>
                </a:lnTo>
                <a:cubicBezTo>
                  <a:pt x="5282774" y="0"/>
                  <a:pt x="5314236" y="31462"/>
                  <a:pt x="5314236" y="70273"/>
                </a:cubicBezTo>
                <a:lnTo>
                  <a:pt x="5314236" y="386488"/>
                </a:lnTo>
                <a:cubicBezTo>
                  <a:pt x="5314236" y="425299"/>
                  <a:pt x="5282774" y="456761"/>
                  <a:pt x="5243964" y="456761"/>
                </a:cubicBezTo>
                <a:lnTo>
                  <a:pt x="70273" y="456761"/>
                </a:lnTo>
                <a:cubicBezTo>
                  <a:pt x="31462" y="456761"/>
                  <a:pt x="0" y="425299"/>
                  <a:pt x="0" y="386488"/>
                </a:cubicBezTo>
                <a:lnTo>
                  <a:pt x="0" y="70273"/>
                </a:lnTo>
                <a:cubicBezTo>
                  <a:pt x="0" y="31462"/>
                  <a:pt x="31462" y="0"/>
                  <a:pt x="70273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40" name="Text 38"/>
          <p:cNvSpPr/>
          <p:nvPr/>
        </p:nvSpPr>
        <p:spPr>
          <a:xfrm>
            <a:off x="639465" y="5366609"/>
            <a:ext cx="5173695" cy="21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3DCC9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"Summarize this article and save to Notepad"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551627" y="5832154"/>
            <a:ext cx="122974" cy="122974"/>
          </a:xfrm>
          <a:custGeom>
            <a:avLst/>
            <a:gdLst/>
            <a:ahLst/>
            <a:cxnLst/>
            <a:rect l="l" t="t" r="r" b="b"/>
            <a:pathLst>
              <a:path w="122974" h="122974">
                <a:moveTo>
                  <a:pt x="120716" y="66915"/>
                </a:moveTo>
                <a:cubicBezTo>
                  <a:pt x="123719" y="63913"/>
                  <a:pt x="123719" y="59037"/>
                  <a:pt x="120716" y="56035"/>
                </a:cubicBezTo>
                <a:lnTo>
                  <a:pt x="82287" y="17605"/>
                </a:lnTo>
                <a:cubicBezTo>
                  <a:pt x="79285" y="14603"/>
                  <a:pt x="74409" y="14603"/>
                  <a:pt x="71407" y="17605"/>
                </a:cubicBezTo>
                <a:cubicBezTo>
                  <a:pt x="68404" y="20608"/>
                  <a:pt x="68404" y="25483"/>
                  <a:pt x="71407" y="28486"/>
                </a:cubicBezTo>
                <a:lnTo>
                  <a:pt x="96722" y="53801"/>
                </a:lnTo>
                <a:lnTo>
                  <a:pt x="7686" y="53801"/>
                </a:lnTo>
                <a:cubicBezTo>
                  <a:pt x="3435" y="53801"/>
                  <a:pt x="0" y="57236"/>
                  <a:pt x="0" y="61487"/>
                </a:cubicBezTo>
                <a:cubicBezTo>
                  <a:pt x="0" y="65738"/>
                  <a:pt x="3435" y="69173"/>
                  <a:pt x="7686" y="69173"/>
                </a:cubicBezTo>
                <a:lnTo>
                  <a:pt x="96722" y="69173"/>
                </a:lnTo>
                <a:lnTo>
                  <a:pt x="71407" y="94488"/>
                </a:lnTo>
                <a:cubicBezTo>
                  <a:pt x="68404" y="97491"/>
                  <a:pt x="68404" y="102366"/>
                  <a:pt x="71407" y="105369"/>
                </a:cubicBezTo>
                <a:cubicBezTo>
                  <a:pt x="74409" y="108371"/>
                  <a:pt x="79285" y="108371"/>
                  <a:pt x="82287" y="105369"/>
                </a:cubicBezTo>
                <a:lnTo>
                  <a:pt x="120716" y="66939"/>
                </a:ln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42" name="Text 40"/>
          <p:cNvSpPr/>
          <p:nvPr/>
        </p:nvSpPr>
        <p:spPr>
          <a:xfrm>
            <a:off x="758047" y="5788235"/>
            <a:ext cx="1554744" cy="21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Captures screen content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551627" y="6078102"/>
            <a:ext cx="122974" cy="122974"/>
          </a:xfrm>
          <a:custGeom>
            <a:avLst/>
            <a:gdLst/>
            <a:ahLst/>
            <a:cxnLst/>
            <a:rect l="l" t="t" r="r" b="b"/>
            <a:pathLst>
              <a:path w="122974" h="122974">
                <a:moveTo>
                  <a:pt x="120716" y="66915"/>
                </a:moveTo>
                <a:cubicBezTo>
                  <a:pt x="123719" y="63913"/>
                  <a:pt x="123719" y="59037"/>
                  <a:pt x="120716" y="56035"/>
                </a:cubicBezTo>
                <a:lnTo>
                  <a:pt x="82287" y="17605"/>
                </a:lnTo>
                <a:cubicBezTo>
                  <a:pt x="79285" y="14603"/>
                  <a:pt x="74409" y="14603"/>
                  <a:pt x="71407" y="17605"/>
                </a:cubicBezTo>
                <a:cubicBezTo>
                  <a:pt x="68404" y="20608"/>
                  <a:pt x="68404" y="25483"/>
                  <a:pt x="71407" y="28486"/>
                </a:cubicBezTo>
                <a:lnTo>
                  <a:pt x="96722" y="53801"/>
                </a:lnTo>
                <a:lnTo>
                  <a:pt x="7686" y="53801"/>
                </a:lnTo>
                <a:cubicBezTo>
                  <a:pt x="3435" y="53801"/>
                  <a:pt x="0" y="57236"/>
                  <a:pt x="0" y="61487"/>
                </a:cubicBezTo>
                <a:cubicBezTo>
                  <a:pt x="0" y="65738"/>
                  <a:pt x="3435" y="69173"/>
                  <a:pt x="7686" y="69173"/>
                </a:cubicBezTo>
                <a:lnTo>
                  <a:pt x="96722" y="69173"/>
                </a:lnTo>
                <a:lnTo>
                  <a:pt x="71407" y="94488"/>
                </a:lnTo>
                <a:cubicBezTo>
                  <a:pt x="68404" y="97491"/>
                  <a:pt x="68404" y="102366"/>
                  <a:pt x="71407" y="105369"/>
                </a:cubicBezTo>
                <a:cubicBezTo>
                  <a:pt x="74409" y="108371"/>
                  <a:pt x="79285" y="108371"/>
                  <a:pt x="82287" y="105369"/>
                </a:cubicBezTo>
                <a:lnTo>
                  <a:pt x="120716" y="66939"/>
                </a:ln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44" name="Text 42"/>
          <p:cNvSpPr/>
          <p:nvPr/>
        </p:nvSpPr>
        <p:spPr>
          <a:xfrm>
            <a:off x="758047" y="6034183"/>
            <a:ext cx="1212173" cy="21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Extracts key points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551627" y="6324050"/>
            <a:ext cx="122974" cy="122974"/>
          </a:xfrm>
          <a:custGeom>
            <a:avLst/>
            <a:gdLst/>
            <a:ahLst/>
            <a:cxnLst/>
            <a:rect l="l" t="t" r="r" b="b"/>
            <a:pathLst>
              <a:path w="122974" h="122974">
                <a:moveTo>
                  <a:pt x="120716" y="66915"/>
                </a:moveTo>
                <a:cubicBezTo>
                  <a:pt x="123719" y="63913"/>
                  <a:pt x="123719" y="59037"/>
                  <a:pt x="120716" y="56035"/>
                </a:cubicBezTo>
                <a:lnTo>
                  <a:pt x="82287" y="17605"/>
                </a:lnTo>
                <a:cubicBezTo>
                  <a:pt x="79285" y="14603"/>
                  <a:pt x="74409" y="14603"/>
                  <a:pt x="71407" y="17605"/>
                </a:cubicBezTo>
                <a:cubicBezTo>
                  <a:pt x="68404" y="20608"/>
                  <a:pt x="68404" y="25483"/>
                  <a:pt x="71407" y="28486"/>
                </a:cubicBezTo>
                <a:lnTo>
                  <a:pt x="96722" y="53801"/>
                </a:lnTo>
                <a:lnTo>
                  <a:pt x="7686" y="53801"/>
                </a:lnTo>
                <a:cubicBezTo>
                  <a:pt x="3435" y="53801"/>
                  <a:pt x="0" y="57236"/>
                  <a:pt x="0" y="61487"/>
                </a:cubicBezTo>
                <a:cubicBezTo>
                  <a:pt x="0" y="65738"/>
                  <a:pt x="3435" y="69173"/>
                  <a:pt x="7686" y="69173"/>
                </a:cubicBezTo>
                <a:lnTo>
                  <a:pt x="96722" y="69173"/>
                </a:lnTo>
                <a:lnTo>
                  <a:pt x="71407" y="94488"/>
                </a:lnTo>
                <a:cubicBezTo>
                  <a:pt x="68404" y="97491"/>
                  <a:pt x="68404" y="102366"/>
                  <a:pt x="71407" y="105369"/>
                </a:cubicBezTo>
                <a:cubicBezTo>
                  <a:pt x="74409" y="108371"/>
                  <a:pt x="79285" y="108371"/>
                  <a:pt x="82287" y="105369"/>
                </a:cubicBezTo>
                <a:lnTo>
                  <a:pt x="120716" y="66939"/>
                </a:ln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46" name="Text 44"/>
          <p:cNvSpPr/>
          <p:nvPr/>
        </p:nvSpPr>
        <p:spPr>
          <a:xfrm>
            <a:off x="758047" y="6280131"/>
            <a:ext cx="1203389" cy="21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Writes to Notepad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534059" y="6622702"/>
            <a:ext cx="5314236" cy="7027"/>
          </a:xfrm>
          <a:custGeom>
            <a:avLst/>
            <a:gdLst/>
            <a:ahLst/>
            <a:cxnLst/>
            <a:rect l="l" t="t" r="r" b="b"/>
            <a:pathLst>
              <a:path w="5314236" h="7027">
                <a:moveTo>
                  <a:pt x="0" y="0"/>
                </a:moveTo>
                <a:lnTo>
                  <a:pt x="5314236" y="0"/>
                </a:lnTo>
                <a:lnTo>
                  <a:pt x="5314236" y="7027"/>
                </a:lnTo>
                <a:lnTo>
                  <a:pt x="0" y="7027"/>
                </a:lnTo>
                <a:lnTo>
                  <a:pt x="0" y="0"/>
                </a:lnTo>
                <a:close/>
              </a:path>
            </a:pathLst>
          </a:custGeom>
          <a:solidFill>
            <a:srgbClr val="3DCC91">
              <a:alpha val="30196"/>
            </a:srgbClr>
          </a:solidFill>
          <a:ln/>
        </p:spPr>
      </p:sp>
      <p:sp>
        <p:nvSpPr>
          <p:cNvPr id="48" name="Text 46"/>
          <p:cNvSpPr/>
          <p:nvPr/>
        </p:nvSpPr>
        <p:spPr>
          <a:xfrm>
            <a:off x="534059" y="6696489"/>
            <a:ext cx="5384507" cy="21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E2E8F0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Result: AI remembers for you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171651" y="4497119"/>
            <a:ext cx="5672618" cy="2589482"/>
          </a:xfrm>
          <a:custGeom>
            <a:avLst/>
            <a:gdLst/>
            <a:ahLst/>
            <a:cxnLst/>
            <a:rect l="l" t="t" r="r" b="b"/>
            <a:pathLst>
              <a:path w="5672618" h="2589482">
                <a:moveTo>
                  <a:pt x="105418" y="0"/>
                </a:moveTo>
                <a:lnTo>
                  <a:pt x="5567200" y="0"/>
                </a:lnTo>
                <a:cubicBezTo>
                  <a:pt x="5625421" y="0"/>
                  <a:pt x="5672618" y="47197"/>
                  <a:pt x="5672618" y="105418"/>
                </a:cubicBezTo>
                <a:lnTo>
                  <a:pt x="5672618" y="2484065"/>
                </a:lnTo>
                <a:cubicBezTo>
                  <a:pt x="5672618" y="2542285"/>
                  <a:pt x="5625421" y="2589482"/>
                  <a:pt x="5567200" y="2589482"/>
                </a:cubicBezTo>
                <a:lnTo>
                  <a:pt x="105418" y="2589482"/>
                </a:lnTo>
                <a:cubicBezTo>
                  <a:pt x="47197" y="2589482"/>
                  <a:pt x="0" y="2542285"/>
                  <a:pt x="0" y="2484065"/>
                </a:cubicBezTo>
                <a:lnTo>
                  <a:pt x="0" y="105418"/>
                </a:lnTo>
                <a:cubicBezTo>
                  <a:pt x="0" y="47197"/>
                  <a:pt x="47197" y="0"/>
                  <a:pt x="105418" y="0"/>
                </a:cubicBezTo>
                <a:close/>
              </a:path>
            </a:pathLst>
          </a:custGeom>
          <a:gradFill flip="none" rotWithShape="1">
            <a:gsLst>
              <a:gs pos="0">
                <a:srgbClr val="F6AD55">
                  <a:alpha val="20000"/>
                </a:srgbClr>
              </a:gs>
              <a:gs pos="100000">
                <a:srgbClr val="F6AD55">
                  <a:alpha val="5000"/>
                </a:srgbClr>
              </a:gs>
            </a:gsLst>
            <a:lin ang="2700000" scaled="1"/>
          </a:gradFill>
          <a:ln w="10160">
            <a:solidFill>
              <a:srgbClr val="F6AD55">
                <a:alpha val="40000"/>
              </a:srgbClr>
            </a:solidFill>
            <a:prstDash val="solid"/>
          </a:ln>
        </p:spPr>
      </p:sp>
      <p:sp>
        <p:nvSpPr>
          <p:cNvPr id="50" name="Shape 48"/>
          <p:cNvSpPr/>
          <p:nvPr/>
        </p:nvSpPr>
        <p:spPr>
          <a:xfrm>
            <a:off x="6350842" y="4676308"/>
            <a:ext cx="421625" cy="421625"/>
          </a:xfrm>
          <a:custGeom>
            <a:avLst/>
            <a:gdLst/>
            <a:ahLst/>
            <a:cxnLst/>
            <a:rect l="l" t="t" r="r" b="b"/>
            <a:pathLst>
              <a:path w="421625" h="421625">
                <a:moveTo>
                  <a:pt x="70272" y="0"/>
                </a:moveTo>
                <a:lnTo>
                  <a:pt x="351353" y="0"/>
                </a:lnTo>
                <a:cubicBezTo>
                  <a:pt x="390137" y="0"/>
                  <a:pt x="421625" y="31488"/>
                  <a:pt x="421625" y="70272"/>
                </a:cubicBezTo>
                <a:lnTo>
                  <a:pt x="421625" y="351353"/>
                </a:lnTo>
                <a:cubicBezTo>
                  <a:pt x="421625" y="390137"/>
                  <a:pt x="390137" y="421625"/>
                  <a:pt x="351353" y="421625"/>
                </a:cubicBezTo>
                <a:lnTo>
                  <a:pt x="70272" y="421625"/>
                </a:lnTo>
                <a:cubicBezTo>
                  <a:pt x="31488" y="421625"/>
                  <a:pt x="0" y="390137"/>
                  <a:pt x="0" y="351353"/>
                </a:cubicBezTo>
                <a:lnTo>
                  <a:pt x="0" y="70272"/>
                </a:lnTo>
                <a:cubicBezTo>
                  <a:pt x="0" y="31462"/>
                  <a:pt x="31462" y="0"/>
                  <a:pt x="70272" y="0"/>
                </a:cubicBezTo>
                <a:close/>
              </a:path>
            </a:pathLst>
          </a:custGeom>
          <a:solidFill>
            <a:srgbClr val="F6AD55">
              <a:alpha val="30196"/>
            </a:srgbClr>
          </a:solidFill>
          <a:ln/>
        </p:spPr>
      </p:sp>
      <p:sp>
        <p:nvSpPr>
          <p:cNvPr id="51" name="Shape 49"/>
          <p:cNvSpPr/>
          <p:nvPr/>
        </p:nvSpPr>
        <p:spPr>
          <a:xfrm>
            <a:off x="6473816" y="4799282"/>
            <a:ext cx="175677" cy="175677"/>
          </a:xfrm>
          <a:custGeom>
            <a:avLst/>
            <a:gdLst/>
            <a:ahLst/>
            <a:cxnLst/>
            <a:rect l="l" t="t" r="r" b="b"/>
            <a:pathLst>
              <a:path w="175677" h="175677">
                <a:moveTo>
                  <a:pt x="142738" y="71369"/>
                </a:moveTo>
                <a:cubicBezTo>
                  <a:pt x="142738" y="87118"/>
                  <a:pt x="137625" y="101666"/>
                  <a:pt x="129013" y="113470"/>
                </a:cubicBezTo>
                <a:lnTo>
                  <a:pt x="172452" y="156943"/>
                </a:lnTo>
                <a:cubicBezTo>
                  <a:pt x="176741" y="161232"/>
                  <a:pt x="176741" y="168197"/>
                  <a:pt x="172452" y="172486"/>
                </a:cubicBezTo>
                <a:cubicBezTo>
                  <a:pt x="168163" y="176775"/>
                  <a:pt x="161198" y="176775"/>
                  <a:pt x="156909" y="172486"/>
                </a:cubicBezTo>
                <a:lnTo>
                  <a:pt x="113470" y="129013"/>
                </a:lnTo>
                <a:cubicBezTo>
                  <a:pt x="101666" y="137625"/>
                  <a:pt x="87118" y="142738"/>
                  <a:pt x="71369" y="142738"/>
                </a:cubicBezTo>
                <a:cubicBezTo>
                  <a:pt x="31944" y="142738"/>
                  <a:pt x="0" y="110793"/>
                  <a:pt x="0" y="71369"/>
                </a:cubicBezTo>
                <a:cubicBezTo>
                  <a:pt x="0" y="31944"/>
                  <a:pt x="31944" y="0"/>
                  <a:pt x="71369" y="0"/>
                </a:cubicBezTo>
                <a:cubicBezTo>
                  <a:pt x="110793" y="0"/>
                  <a:pt x="142738" y="31944"/>
                  <a:pt x="142738" y="71369"/>
                </a:cubicBezTo>
                <a:close/>
                <a:moveTo>
                  <a:pt x="71369" y="120778"/>
                </a:moveTo>
                <a:cubicBezTo>
                  <a:pt x="98639" y="120778"/>
                  <a:pt x="120778" y="98639"/>
                  <a:pt x="120778" y="71369"/>
                </a:cubicBezTo>
                <a:cubicBezTo>
                  <a:pt x="120778" y="44099"/>
                  <a:pt x="98639" y="21960"/>
                  <a:pt x="71369" y="21960"/>
                </a:cubicBezTo>
                <a:cubicBezTo>
                  <a:pt x="44099" y="21960"/>
                  <a:pt x="21960" y="44099"/>
                  <a:pt x="21960" y="71369"/>
                </a:cubicBezTo>
                <a:cubicBezTo>
                  <a:pt x="21960" y="98639"/>
                  <a:pt x="44099" y="120778"/>
                  <a:pt x="71369" y="120778"/>
                </a:cubicBez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52" name="Text 50"/>
          <p:cNvSpPr/>
          <p:nvPr/>
        </p:nvSpPr>
        <p:spPr>
          <a:xfrm>
            <a:off x="6877874" y="4764147"/>
            <a:ext cx="1264876" cy="2459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83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Researcher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6350842" y="5261203"/>
            <a:ext cx="5314236" cy="456761"/>
          </a:xfrm>
          <a:custGeom>
            <a:avLst/>
            <a:gdLst/>
            <a:ahLst/>
            <a:cxnLst/>
            <a:rect l="l" t="t" r="r" b="b"/>
            <a:pathLst>
              <a:path w="5314236" h="456761">
                <a:moveTo>
                  <a:pt x="70273" y="0"/>
                </a:moveTo>
                <a:lnTo>
                  <a:pt x="5243964" y="0"/>
                </a:lnTo>
                <a:cubicBezTo>
                  <a:pt x="5282774" y="0"/>
                  <a:pt x="5314236" y="31462"/>
                  <a:pt x="5314236" y="70273"/>
                </a:cubicBezTo>
                <a:lnTo>
                  <a:pt x="5314236" y="386488"/>
                </a:lnTo>
                <a:cubicBezTo>
                  <a:pt x="5314236" y="425299"/>
                  <a:pt x="5282774" y="456761"/>
                  <a:pt x="5243964" y="456761"/>
                </a:cubicBezTo>
                <a:lnTo>
                  <a:pt x="70273" y="456761"/>
                </a:lnTo>
                <a:cubicBezTo>
                  <a:pt x="31462" y="456761"/>
                  <a:pt x="0" y="425299"/>
                  <a:pt x="0" y="386488"/>
                </a:cubicBezTo>
                <a:lnTo>
                  <a:pt x="0" y="70273"/>
                </a:lnTo>
                <a:cubicBezTo>
                  <a:pt x="0" y="31462"/>
                  <a:pt x="31462" y="0"/>
                  <a:pt x="70273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54" name="Text 52"/>
          <p:cNvSpPr/>
          <p:nvPr/>
        </p:nvSpPr>
        <p:spPr>
          <a:xfrm>
            <a:off x="6456248" y="5366609"/>
            <a:ext cx="5173695" cy="21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F6AD5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"Search Google for latest AI trends"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6368410" y="5832154"/>
            <a:ext cx="122974" cy="122974"/>
          </a:xfrm>
          <a:custGeom>
            <a:avLst/>
            <a:gdLst/>
            <a:ahLst/>
            <a:cxnLst/>
            <a:rect l="l" t="t" r="r" b="b"/>
            <a:pathLst>
              <a:path w="122974" h="122974">
                <a:moveTo>
                  <a:pt x="120716" y="66915"/>
                </a:moveTo>
                <a:cubicBezTo>
                  <a:pt x="123719" y="63913"/>
                  <a:pt x="123719" y="59037"/>
                  <a:pt x="120716" y="56035"/>
                </a:cubicBezTo>
                <a:lnTo>
                  <a:pt x="82287" y="17605"/>
                </a:lnTo>
                <a:cubicBezTo>
                  <a:pt x="79285" y="14603"/>
                  <a:pt x="74409" y="14603"/>
                  <a:pt x="71407" y="17605"/>
                </a:cubicBezTo>
                <a:cubicBezTo>
                  <a:pt x="68404" y="20608"/>
                  <a:pt x="68404" y="25483"/>
                  <a:pt x="71407" y="28486"/>
                </a:cubicBezTo>
                <a:lnTo>
                  <a:pt x="96722" y="53801"/>
                </a:lnTo>
                <a:lnTo>
                  <a:pt x="7686" y="53801"/>
                </a:lnTo>
                <a:cubicBezTo>
                  <a:pt x="3435" y="53801"/>
                  <a:pt x="0" y="57236"/>
                  <a:pt x="0" y="61487"/>
                </a:cubicBezTo>
                <a:cubicBezTo>
                  <a:pt x="0" y="65738"/>
                  <a:pt x="3435" y="69173"/>
                  <a:pt x="7686" y="69173"/>
                </a:cubicBezTo>
                <a:lnTo>
                  <a:pt x="96722" y="69173"/>
                </a:lnTo>
                <a:lnTo>
                  <a:pt x="71407" y="94488"/>
                </a:lnTo>
                <a:cubicBezTo>
                  <a:pt x="68404" y="97491"/>
                  <a:pt x="68404" y="102366"/>
                  <a:pt x="71407" y="105369"/>
                </a:cubicBezTo>
                <a:cubicBezTo>
                  <a:pt x="74409" y="108371"/>
                  <a:pt x="79285" y="108371"/>
                  <a:pt x="82287" y="105369"/>
                </a:cubicBezTo>
                <a:lnTo>
                  <a:pt x="120716" y="66939"/>
                </a:ln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56" name="Text 54"/>
          <p:cNvSpPr/>
          <p:nvPr/>
        </p:nvSpPr>
        <p:spPr>
          <a:xfrm>
            <a:off x="6574830" y="5788235"/>
            <a:ext cx="1010144" cy="21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Opens browser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6368410" y="6078102"/>
            <a:ext cx="122974" cy="122974"/>
          </a:xfrm>
          <a:custGeom>
            <a:avLst/>
            <a:gdLst/>
            <a:ahLst/>
            <a:cxnLst/>
            <a:rect l="l" t="t" r="r" b="b"/>
            <a:pathLst>
              <a:path w="122974" h="122974">
                <a:moveTo>
                  <a:pt x="120716" y="66915"/>
                </a:moveTo>
                <a:cubicBezTo>
                  <a:pt x="123719" y="63913"/>
                  <a:pt x="123719" y="59037"/>
                  <a:pt x="120716" y="56035"/>
                </a:cubicBezTo>
                <a:lnTo>
                  <a:pt x="82287" y="17605"/>
                </a:lnTo>
                <a:cubicBezTo>
                  <a:pt x="79285" y="14603"/>
                  <a:pt x="74409" y="14603"/>
                  <a:pt x="71407" y="17605"/>
                </a:cubicBezTo>
                <a:cubicBezTo>
                  <a:pt x="68404" y="20608"/>
                  <a:pt x="68404" y="25483"/>
                  <a:pt x="71407" y="28486"/>
                </a:cubicBezTo>
                <a:lnTo>
                  <a:pt x="96722" y="53801"/>
                </a:lnTo>
                <a:lnTo>
                  <a:pt x="7686" y="53801"/>
                </a:lnTo>
                <a:cubicBezTo>
                  <a:pt x="3435" y="53801"/>
                  <a:pt x="0" y="57236"/>
                  <a:pt x="0" y="61487"/>
                </a:cubicBezTo>
                <a:cubicBezTo>
                  <a:pt x="0" y="65738"/>
                  <a:pt x="3435" y="69173"/>
                  <a:pt x="7686" y="69173"/>
                </a:cubicBezTo>
                <a:lnTo>
                  <a:pt x="96722" y="69173"/>
                </a:lnTo>
                <a:lnTo>
                  <a:pt x="71407" y="94488"/>
                </a:lnTo>
                <a:cubicBezTo>
                  <a:pt x="68404" y="97491"/>
                  <a:pt x="68404" y="102366"/>
                  <a:pt x="71407" y="105369"/>
                </a:cubicBezTo>
                <a:cubicBezTo>
                  <a:pt x="74409" y="108371"/>
                  <a:pt x="79285" y="108371"/>
                  <a:pt x="82287" y="105369"/>
                </a:cubicBezTo>
                <a:lnTo>
                  <a:pt x="120716" y="66939"/>
                </a:ln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58" name="Text 56"/>
          <p:cNvSpPr/>
          <p:nvPr/>
        </p:nvSpPr>
        <p:spPr>
          <a:xfrm>
            <a:off x="6574830" y="6034183"/>
            <a:ext cx="1625014" cy="21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Searches &amp; parses results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6368410" y="6324050"/>
            <a:ext cx="122974" cy="122974"/>
          </a:xfrm>
          <a:custGeom>
            <a:avLst/>
            <a:gdLst/>
            <a:ahLst/>
            <a:cxnLst/>
            <a:rect l="l" t="t" r="r" b="b"/>
            <a:pathLst>
              <a:path w="122974" h="122974">
                <a:moveTo>
                  <a:pt x="120716" y="66915"/>
                </a:moveTo>
                <a:cubicBezTo>
                  <a:pt x="123719" y="63913"/>
                  <a:pt x="123719" y="59037"/>
                  <a:pt x="120716" y="56035"/>
                </a:cubicBezTo>
                <a:lnTo>
                  <a:pt x="82287" y="17605"/>
                </a:lnTo>
                <a:cubicBezTo>
                  <a:pt x="79285" y="14603"/>
                  <a:pt x="74409" y="14603"/>
                  <a:pt x="71407" y="17605"/>
                </a:cubicBezTo>
                <a:cubicBezTo>
                  <a:pt x="68404" y="20608"/>
                  <a:pt x="68404" y="25483"/>
                  <a:pt x="71407" y="28486"/>
                </a:cubicBezTo>
                <a:lnTo>
                  <a:pt x="96722" y="53801"/>
                </a:lnTo>
                <a:lnTo>
                  <a:pt x="7686" y="53801"/>
                </a:lnTo>
                <a:cubicBezTo>
                  <a:pt x="3435" y="53801"/>
                  <a:pt x="0" y="57236"/>
                  <a:pt x="0" y="61487"/>
                </a:cubicBezTo>
                <a:cubicBezTo>
                  <a:pt x="0" y="65738"/>
                  <a:pt x="3435" y="69173"/>
                  <a:pt x="7686" y="69173"/>
                </a:cubicBezTo>
                <a:lnTo>
                  <a:pt x="96722" y="69173"/>
                </a:lnTo>
                <a:lnTo>
                  <a:pt x="71407" y="94488"/>
                </a:lnTo>
                <a:cubicBezTo>
                  <a:pt x="68404" y="97491"/>
                  <a:pt x="68404" y="102366"/>
                  <a:pt x="71407" y="105369"/>
                </a:cubicBezTo>
                <a:cubicBezTo>
                  <a:pt x="74409" y="108371"/>
                  <a:pt x="79285" y="108371"/>
                  <a:pt x="82287" y="105369"/>
                </a:cubicBezTo>
                <a:lnTo>
                  <a:pt x="120716" y="66939"/>
                </a:ln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60" name="Text 58"/>
          <p:cNvSpPr/>
          <p:nvPr/>
        </p:nvSpPr>
        <p:spPr>
          <a:xfrm>
            <a:off x="6574830" y="6280131"/>
            <a:ext cx="1660150" cy="21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Presents findings via voice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6350842" y="6622702"/>
            <a:ext cx="5314236" cy="7027"/>
          </a:xfrm>
          <a:custGeom>
            <a:avLst/>
            <a:gdLst/>
            <a:ahLst/>
            <a:cxnLst/>
            <a:rect l="l" t="t" r="r" b="b"/>
            <a:pathLst>
              <a:path w="5314236" h="7027">
                <a:moveTo>
                  <a:pt x="0" y="0"/>
                </a:moveTo>
                <a:lnTo>
                  <a:pt x="5314236" y="0"/>
                </a:lnTo>
                <a:lnTo>
                  <a:pt x="5314236" y="7027"/>
                </a:lnTo>
                <a:lnTo>
                  <a:pt x="0" y="7027"/>
                </a:lnTo>
                <a:lnTo>
                  <a:pt x="0" y="0"/>
                </a:lnTo>
                <a:close/>
              </a:path>
            </a:pathLst>
          </a:custGeom>
          <a:solidFill>
            <a:srgbClr val="F6AD55">
              <a:alpha val="30196"/>
            </a:srgbClr>
          </a:solidFill>
          <a:ln/>
        </p:spPr>
      </p:sp>
      <p:sp>
        <p:nvSpPr>
          <p:cNvPr id="62" name="Text 60"/>
          <p:cNvSpPr/>
          <p:nvPr/>
        </p:nvSpPr>
        <p:spPr>
          <a:xfrm>
            <a:off x="6350842" y="6696489"/>
            <a:ext cx="5384507" cy="210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E2E8F0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Result: Research done hands-free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A1D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19790" y="319790"/>
            <a:ext cx="319790" cy="319790"/>
          </a:xfrm>
          <a:custGeom>
            <a:avLst/>
            <a:gdLst/>
            <a:ahLst/>
            <a:cxnLst/>
            <a:rect l="l" t="t" r="r" b="b"/>
            <a:pathLst>
              <a:path w="319790" h="319790">
                <a:moveTo>
                  <a:pt x="63958" y="0"/>
                </a:moveTo>
                <a:lnTo>
                  <a:pt x="255832" y="0"/>
                </a:lnTo>
                <a:cubicBezTo>
                  <a:pt x="291155" y="0"/>
                  <a:pt x="319790" y="28635"/>
                  <a:pt x="319790" y="63958"/>
                </a:cubicBezTo>
                <a:lnTo>
                  <a:pt x="319790" y="255832"/>
                </a:lnTo>
                <a:cubicBezTo>
                  <a:pt x="319790" y="291155"/>
                  <a:pt x="291155" y="319790"/>
                  <a:pt x="255832" y="319790"/>
                </a:cubicBezTo>
                <a:lnTo>
                  <a:pt x="63958" y="319790"/>
                </a:lnTo>
                <a:cubicBezTo>
                  <a:pt x="28635" y="319790"/>
                  <a:pt x="0" y="291155"/>
                  <a:pt x="0" y="255832"/>
                </a:cubicBezTo>
                <a:lnTo>
                  <a:pt x="0" y="63958"/>
                </a:lnTo>
                <a:cubicBezTo>
                  <a:pt x="0" y="28659"/>
                  <a:pt x="28659" y="0"/>
                  <a:pt x="63958" y="0"/>
                </a:cubicBezTo>
                <a:close/>
              </a:path>
            </a:pathLst>
          </a:custGeom>
          <a:solidFill>
            <a:srgbClr val="3DCC91">
              <a:alpha val="20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409731" y="407732"/>
            <a:ext cx="143906" cy="143906"/>
          </a:xfrm>
          <a:custGeom>
            <a:avLst/>
            <a:gdLst/>
            <a:ahLst/>
            <a:cxnLst/>
            <a:rect l="l" t="t" r="r" b="b"/>
            <a:pathLst>
              <a:path w="143906" h="143906">
                <a:moveTo>
                  <a:pt x="17988" y="17988"/>
                </a:moveTo>
                <a:cubicBezTo>
                  <a:pt x="17988" y="13013"/>
                  <a:pt x="13969" y="8994"/>
                  <a:pt x="8994" y="8994"/>
                </a:cubicBezTo>
                <a:cubicBezTo>
                  <a:pt x="4019" y="8994"/>
                  <a:pt x="0" y="13013"/>
                  <a:pt x="0" y="17988"/>
                </a:cubicBezTo>
                <a:lnTo>
                  <a:pt x="0" y="112426"/>
                </a:lnTo>
                <a:cubicBezTo>
                  <a:pt x="0" y="124849"/>
                  <a:pt x="10062" y="134911"/>
                  <a:pt x="22485" y="134911"/>
                </a:cubicBezTo>
                <a:lnTo>
                  <a:pt x="134911" y="134911"/>
                </a:lnTo>
                <a:cubicBezTo>
                  <a:pt x="139886" y="134911"/>
                  <a:pt x="143906" y="130892"/>
                  <a:pt x="143906" y="125917"/>
                </a:cubicBezTo>
                <a:cubicBezTo>
                  <a:pt x="143906" y="120943"/>
                  <a:pt x="139886" y="116923"/>
                  <a:pt x="134911" y="116923"/>
                </a:cubicBezTo>
                <a:lnTo>
                  <a:pt x="22485" y="116923"/>
                </a:lnTo>
                <a:cubicBezTo>
                  <a:pt x="20012" y="116923"/>
                  <a:pt x="17988" y="114900"/>
                  <a:pt x="17988" y="112426"/>
                </a:cubicBezTo>
                <a:lnTo>
                  <a:pt x="17988" y="17988"/>
                </a:lnTo>
                <a:close/>
                <a:moveTo>
                  <a:pt x="132269" y="42328"/>
                </a:moveTo>
                <a:cubicBezTo>
                  <a:pt x="135783" y="38815"/>
                  <a:pt x="135783" y="33110"/>
                  <a:pt x="132269" y="29596"/>
                </a:cubicBezTo>
                <a:cubicBezTo>
                  <a:pt x="128756" y="26083"/>
                  <a:pt x="123051" y="26083"/>
                  <a:pt x="119537" y="29596"/>
                </a:cubicBezTo>
                <a:lnTo>
                  <a:pt x="89941" y="59221"/>
                </a:lnTo>
                <a:lnTo>
                  <a:pt x="73808" y="43115"/>
                </a:lnTo>
                <a:cubicBezTo>
                  <a:pt x="70295" y="39602"/>
                  <a:pt x="64589" y="39602"/>
                  <a:pt x="61076" y="43115"/>
                </a:cubicBezTo>
                <a:lnTo>
                  <a:pt x="34093" y="70098"/>
                </a:lnTo>
                <a:cubicBezTo>
                  <a:pt x="30580" y="73611"/>
                  <a:pt x="30580" y="79317"/>
                  <a:pt x="34093" y="82830"/>
                </a:cubicBezTo>
                <a:cubicBezTo>
                  <a:pt x="37607" y="86343"/>
                  <a:pt x="43312" y="86343"/>
                  <a:pt x="46826" y="82830"/>
                </a:cubicBezTo>
                <a:lnTo>
                  <a:pt x="67456" y="62200"/>
                </a:lnTo>
                <a:lnTo>
                  <a:pt x="83589" y="78333"/>
                </a:lnTo>
                <a:cubicBezTo>
                  <a:pt x="87102" y="81846"/>
                  <a:pt x="92808" y="81846"/>
                  <a:pt x="96321" y="78333"/>
                </a:cubicBezTo>
                <a:lnTo>
                  <a:pt x="132298" y="42357"/>
                </a:ln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4" name="Text 2"/>
          <p:cNvSpPr/>
          <p:nvPr/>
        </p:nvSpPr>
        <p:spPr>
          <a:xfrm>
            <a:off x="735517" y="399738"/>
            <a:ext cx="1079292" cy="159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1" b="1" kern="0" spc="44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Market Analysis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19790" y="735517"/>
            <a:ext cx="11744294" cy="959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22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Market Opportunity &amp;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3022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Competitive Position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22988" y="2942269"/>
            <a:ext cx="7521465" cy="2053053"/>
          </a:xfrm>
          <a:custGeom>
            <a:avLst/>
            <a:gdLst/>
            <a:ahLst/>
            <a:cxnLst/>
            <a:rect l="l" t="t" r="r" b="b"/>
            <a:pathLst>
              <a:path w="7521465" h="2053053">
                <a:moveTo>
                  <a:pt x="95939" y="0"/>
                </a:moveTo>
                <a:lnTo>
                  <a:pt x="7425525" y="0"/>
                </a:lnTo>
                <a:cubicBezTo>
                  <a:pt x="7478511" y="0"/>
                  <a:pt x="7521465" y="42953"/>
                  <a:pt x="7521465" y="95939"/>
                </a:cubicBezTo>
                <a:lnTo>
                  <a:pt x="7521465" y="1957114"/>
                </a:lnTo>
                <a:cubicBezTo>
                  <a:pt x="7521465" y="2010099"/>
                  <a:pt x="7478511" y="2053053"/>
                  <a:pt x="7425525" y="2053053"/>
                </a:cubicBezTo>
                <a:lnTo>
                  <a:pt x="95939" y="2053053"/>
                </a:lnTo>
                <a:cubicBezTo>
                  <a:pt x="42953" y="2053053"/>
                  <a:pt x="0" y="2010099"/>
                  <a:pt x="0" y="1957114"/>
                </a:cubicBezTo>
                <a:lnTo>
                  <a:pt x="0" y="95939"/>
                </a:lnTo>
                <a:cubicBezTo>
                  <a:pt x="0" y="42989"/>
                  <a:pt x="42989" y="0"/>
                  <a:pt x="95939" y="0"/>
                </a:cubicBezTo>
                <a:close/>
              </a:path>
            </a:pathLst>
          </a:custGeom>
          <a:gradFill flip="none" rotWithShape="1">
            <a:gsLst>
              <a:gs pos="0">
                <a:srgbClr val="3DCC91">
                  <a:alpha val="20000"/>
                </a:srgbClr>
              </a:gs>
              <a:gs pos="100000">
                <a:srgbClr val="3DCC91">
                  <a:alpha val="5000"/>
                </a:srgbClr>
              </a:gs>
            </a:gsLst>
            <a:lin ang="2700000" scaled="1"/>
          </a:gradFill>
          <a:ln w="10160">
            <a:solidFill>
              <a:srgbClr val="3DCC91">
                <a:alpha val="4000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86081" y="3105361"/>
            <a:ext cx="7275226" cy="2238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9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Agents Market Growth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414128" y="3457130"/>
            <a:ext cx="839449" cy="319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266" b="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$5.9B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54102" y="3808899"/>
            <a:ext cx="759502" cy="191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07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2024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3772225" y="3904836"/>
            <a:ext cx="0" cy="31979"/>
          </a:xfrm>
          <a:custGeom>
            <a:avLst/>
            <a:gdLst/>
            <a:ahLst/>
            <a:cxnLst/>
            <a:rect l="l" t="t" r="r" b="b"/>
            <a:pathLst>
              <a:path h="31979">
                <a:moveTo>
                  <a:pt x="0" y="0"/>
                </a:moveTo>
                <a:lnTo>
                  <a:pt x="0" y="0"/>
                </a:lnTo>
                <a:lnTo>
                  <a:pt x="0" y="31979"/>
                </a:lnTo>
                <a:lnTo>
                  <a:pt x="0" y="31979"/>
                </a:lnTo>
                <a:lnTo>
                  <a:pt x="0" y="0"/>
                </a:lnTo>
                <a:close/>
              </a:path>
            </a:pathLst>
          </a:custGeom>
          <a:solidFill>
            <a:srgbClr val="3DCC91">
              <a:alpha val="30196"/>
            </a:srgbClr>
          </a:solidFill>
          <a:ln/>
        </p:spPr>
      </p:sp>
      <p:sp>
        <p:nvSpPr>
          <p:cNvPr id="11" name="Shape 9"/>
          <p:cNvSpPr/>
          <p:nvPr/>
        </p:nvSpPr>
        <p:spPr>
          <a:xfrm>
            <a:off x="3856170" y="3840878"/>
            <a:ext cx="159895" cy="159895"/>
          </a:xfrm>
          <a:custGeom>
            <a:avLst/>
            <a:gdLst/>
            <a:ahLst/>
            <a:cxnLst/>
            <a:rect l="l" t="t" r="r" b="b"/>
            <a:pathLst>
              <a:path w="159895" h="159895">
                <a:moveTo>
                  <a:pt x="156960" y="87005"/>
                </a:moveTo>
                <a:cubicBezTo>
                  <a:pt x="160863" y="83102"/>
                  <a:pt x="160863" y="76762"/>
                  <a:pt x="156960" y="72858"/>
                </a:cubicBezTo>
                <a:lnTo>
                  <a:pt x="106992" y="22891"/>
                </a:lnTo>
                <a:cubicBezTo>
                  <a:pt x="103089" y="18988"/>
                  <a:pt x="96749" y="18988"/>
                  <a:pt x="92845" y="22891"/>
                </a:cubicBezTo>
                <a:cubicBezTo>
                  <a:pt x="88942" y="26795"/>
                  <a:pt x="88942" y="33135"/>
                  <a:pt x="92845" y="37038"/>
                </a:cubicBezTo>
                <a:lnTo>
                  <a:pt x="125761" y="69954"/>
                </a:lnTo>
                <a:lnTo>
                  <a:pt x="9993" y="69954"/>
                </a:lnTo>
                <a:cubicBezTo>
                  <a:pt x="4466" y="69954"/>
                  <a:pt x="0" y="74420"/>
                  <a:pt x="0" y="79948"/>
                </a:cubicBezTo>
                <a:cubicBezTo>
                  <a:pt x="0" y="85475"/>
                  <a:pt x="4466" y="89941"/>
                  <a:pt x="9993" y="89941"/>
                </a:cubicBezTo>
                <a:lnTo>
                  <a:pt x="125761" y="89941"/>
                </a:lnTo>
                <a:lnTo>
                  <a:pt x="92845" y="122857"/>
                </a:lnTo>
                <a:cubicBezTo>
                  <a:pt x="88942" y="126761"/>
                  <a:pt x="88942" y="133100"/>
                  <a:pt x="92845" y="137004"/>
                </a:cubicBezTo>
                <a:cubicBezTo>
                  <a:pt x="96749" y="140908"/>
                  <a:pt x="103089" y="140908"/>
                  <a:pt x="106992" y="137004"/>
                </a:cubicBezTo>
                <a:lnTo>
                  <a:pt x="156960" y="87037"/>
                </a:ln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12" name="Shape 10"/>
          <p:cNvSpPr/>
          <p:nvPr/>
        </p:nvSpPr>
        <p:spPr>
          <a:xfrm>
            <a:off x="4100010" y="3904836"/>
            <a:ext cx="0" cy="31979"/>
          </a:xfrm>
          <a:custGeom>
            <a:avLst/>
            <a:gdLst/>
            <a:ahLst/>
            <a:cxnLst/>
            <a:rect l="l" t="t" r="r" b="b"/>
            <a:pathLst>
              <a:path h="31979">
                <a:moveTo>
                  <a:pt x="0" y="0"/>
                </a:moveTo>
                <a:lnTo>
                  <a:pt x="0" y="0"/>
                </a:lnTo>
                <a:lnTo>
                  <a:pt x="0" y="31979"/>
                </a:lnTo>
                <a:lnTo>
                  <a:pt x="0" y="31979"/>
                </a:lnTo>
                <a:lnTo>
                  <a:pt x="0" y="0"/>
                </a:lnTo>
                <a:close/>
              </a:path>
            </a:pathLst>
          </a:custGeom>
          <a:solidFill>
            <a:srgbClr val="3DCC91">
              <a:alpha val="30196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6619656" y="3457130"/>
            <a:ext cx="1135255" cy="319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266" b="1" dirty="0">
                <a:solidFill>
                  <a:srgbClr val="F6AD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$37.88B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659630" y="3808899"/>
            <a:ext cx="1055308" cy="191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07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2029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486081" y="4128689"/>
            <a:ext cx="7195279" cy="415727"/>
          </a:xfrm>
          <a:custGeom>
            <a:avLst/>
            <a:gdLst/>
            <a:ahLst/>
            <a:cxnLst/>
            <a:rect l="l" t="t" r="r" b="b"/>
            <a:pathLst>
              <a:path w="7195279" h="415727">
                <a:moveTo>
                  <a:pt x="63960" y="0"/>
                </a:moveTo>
                <a:lnTo>
                  <a:pt x="7131319" y="0"/>
                </a:lnTo>
                <a:cubicBezTo>
                  <a:pt x="7166643" y="0"/>
                  <a:pt x="7195279" y="28636"/>
                  <a:pt x="7195279" y="63960"/>
                </a:cubicBezTo>
                <a:lnTo>
                  <a:pt x="7195279" y="351768"/>
                </a:lnTo>
                <a:cubicBezTo>
                  <a:pt x="7195279" y="387092"/>
                  <a:pt x="7166643" y="415727"/>
                  <a:pt x="7131319" y="415727"/>
                </a:cubicBezTo>
                <a:lnTo>
                  <a:pt x="63960" y="415727"/>
                </a:lnTo>
                <a:cubicBezTo>
                  <a:pt x="28636" y="415727"/>
                  <a:pt x="0" y="387092"/>
                  <a:pt x="0" y="351768"/>
                </a:cubicBezTo>
                <a:lnTo>
                  <a:pt x="0" y="63960"/>
                </a:lnTo>
                <a:cubicBezTo>
                  <a:pt x="0" y="28659"/>
                  <a:pt x="28659" y="0"/>
                  <a:pt x="63960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3521589" y="4256605"/>
            <a:ext cx="159895" cy="159895"/>
          </a:xfrm>
          <a:custGeom>
            <a:avLst/>
            <a:gdLst/>
            <a:ahLst/>
            <a:cxnLst/>
            <a:rect l="l" t="t" r="r" b="b"/>
            <a:pathLst>
              <a:path w="159895" h="159895">
                <a:moveTo>
                  <a:pt x="19987" y="19987"/>
                </a:moveTo>
                <a:cubicBezTo>
                  <a:pt x="19987" y="14459"/>
                  <a:pt x="15521" y="9993"/>
                  <a:pt x="9993" y="9993"/>
                </a:cubicBezTo>
                <a:cubicBezTo>
                  <a:pt x="4466" y="9993"/>
                  <a:pt x="0" y="14459"/>
                  <a:pt x="0" y="19987"/>
                </a:cubicBezTo>
                <a:lnTo>
                  <a:pt x="0" y="124918"/>
                </a:lnTo>
                <a:cubicBezTo>
                  <a:pt x="0" y="138721"/>
                  <a:pt x="11180" y="149902"/>
                  <a:pt x="24984" y="149902"/>
                </a:cubicBezTo>
                <a:lnTo>
                  <a:pt x="149902" y="149902"/>
                </a:lnTo>
                <a:cubicBezTo>
                  <a:pt x="155429" y="149902"/>
                  <a:pt x="159895" y="145436"/>
                  <a:pt x="159895" y="139908"/>
                </a:cubicBezTo>
                <a:cubicBezTo>
                  <a:pt x="159895" y="134381"/>
                  <a:pt x="155429" y="129915"/>
                  <a:pt x="149902" y="129915"/>
                </a:cubicBezTo>
                <a:lnTo>
                  <a:pt x="24984" y="129915"/>
                </a:lnTo>
                <a:cubicBezTo>
                  <a:pt x="22235" y="129915"/>
                  <a:pt x="19987" y="127666"/>
                  <a:pt x="19987" y="124918"/>
                </a:cubicBezTo>
                <a:lnTo>
                  <a:pt x="19987" y="19987"/>
                </a:lnTo>
                <a:close/>
                <a:moveTo>
                  <a:pt x="146966" y="47032"/>
                </a:moveTo>
                <a:cubicBezTo>
                  <a:pt x="150870" y="43128"/>
                  <a:pt x="150870" y="36788"/>
                  <a:pt x="146966" y="32885"/>
                </a:cubicBezTo>
                <a:cubicBezTo>
                  <a:pt x="143062" y="28981"/>
                  <a:pt x="136723" y="28981"/>
                  <a:pt x="132819" y="32885"/>
                </a:cubicBezTo>
                <a:lnTo>
                  <a:pt x="99934" y="65801"/>
                </a:lnTo>
                <a:lnTo>
                  <a:pt x="82009" y="47906"/>
                </a:lnTo>
                <a:cubicBezTo>
                  <a:pt x="78105" y="44002"/>
                  <a:pt x="71765" y="44002"/>
                  <a:pt x="67862" y="47906"/>
                </a:cubicBezTo>
                <a:lnTo>
                  <a:pt x="37881" y="77886"/>
                </a:lnTo>
                <a:cubicBezTo>
                  <a:pt x="33978" y="81790"/>
                  <a:pt x="33978" y="88130"/>
                  <a:pt x="37881" y="92033"/>
                </a:cubicBezTo>
                <a:cubicBezTo>
                  <a:pt x="41785" y="95937"/>
                  <a:pt x="48125" y="95937"/>
                  <a:pt x="52028" y="92033"/>
                </a:cubicBezTo>
                <a:lnTo>
                  <a:pt x="74951" y="69111"/>
                </a:lnTo>
                <a:lnTo>
                  <a:pt x="92877" y="87037"/>
                </a:lnTo>
                <a:cubicBezTo>
                  <a:pt x="96780" y="90940"/>
                  <a:pt x="103120" y="90940"/>
                  <a:pt x="107024" y="87037"/>
                </a:cubicBezTo>
                <a:lnTo>
                  <a:pt x="146997" y="47063"/>
                </a:ln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17" name="Text 15"/>
          <p:cNvSpPr/>
          <p:nvPr/>
        </p:nvSpPr>
        <p:spPr>
          <a:xfrm>
            <a:off x="3797408" y="4224626"/>
            <a:ext cx="943381" cy="2238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9" b="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46.2% CAGR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54102" y="4640354"/>
            <a:ext cx="7259237" cy="191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07" dirty="0">
                <a:solidFill>
                  <a:srgbClr val="E2E8F0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Exponential growth driven by enterprise automation demand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22988" y="5129635"/>
            <a:ext cx="3691977" cy="1541389"/>
          </a:xfrm>
          <a:custGeom>
            <a:avLst/>
            <a:gdLst/>
            <a:ahLst/>
            <a:cxnLst/>
            <a:rect l="l" t="t" r="r" b="b"/>
            <a:pathLst>
              <a:path w="3691977" h="1541389">
                <a:moveTo>
                  <a:pt x="95936" y="0"/>
                </a:moveTo>
                <a:lnTo>
                  <a:pt x="3596041" y="0"/>
                </a:lnTo>
                <a:cubicBezTo>
                  <a:pt x="3649025" y="0"/>
                  <a:pt x="3691977" y="42952"/>
                  <a:pt x="3691977" y="95936"/>
                </a:cubicBezTo>
                <a:lnTo>
                  <a:pt x="3691977" y="1445453"/>
                </a:lnTo>
                <a:cubicBezTo>
                  <a:pt x="3691977" y="1498437"/>
                  <a:pt x="3649025" y="1541389"/>
                  <a:pt x="3596041" y="1541389"/>
                </a:cubicBezTo>
                <a:lnTo>
                  <a:pt x="95936" y="1541389"/>
                </a:lnTo>
                <a:cubicBezTo>
                  <a:pt x="42952" y="1541389"/>
                  <a:pt x="0" y="1498437"/>
                  <a:pt x="0" y="1445453"/>
                </a:cubicBezTo>
                <a:lnTo>
                  <a:pt x="0" y="95936"/>
                </a:lnTo>
                <a:cubicBezTo>
                  <a:pt x="0" y="42952"/>
                  <a:pt x="42952" y="0"/>
                  <a:pt x="95936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478086" y="5308716"/>
            <a:ext cx="111927" cy="127916"/>
          </a:xfrm>
          <a:custGeom>
            <a:avLst/>
            <a:gdLst/>
            <a:ahLst/>
            <a:cxnLst/>
            <a:rect l="l" t="t" r="r" b="b"/>
            <a:pathLst>
              <a:path w="111927" h="127916">
                <a:moveTo>
                  <a:pt x="40099" y="-6596"/>
                </a:moveTo>
                <a:cubicBezTo>
                  <a:pt x="42422" y="-8544"/>
                  <a:pt x="45845" y="-8469"/>
                  <a:pt x="48068" y="-6371"/>
                </a:cubicBezTo>
                <a:cubicBezTo>
                  <a:pt x="51141" y="-3473"/>
                  <a:pt x="53890" y="-275"/>
                  <a:pt x="56538" y="2973"/>
                </a:cubicBezTo>
                <a:cubicBezTo>
                  <a:pt x="59911" y="7095"/>
                  <a:pt x="63958" y="12542"/>
                  <a:pt x="67855" y="19013"/>
                </a:cubicBezTo>
                <a:cubicBezTo>
                  <a:pt x="69155" y="17314"/>
                  <a:pt x="70354" y="15815"/>
                  <a:pt x="71403" y="14540"/>
                </a:cubicBezTo>
                <a:cubicBezTo>
                  <a:pt x="71678" y="14216"/>
                  <a:pt x="71953" y="13866"/>
                  <a:pt x="72228" y="13516"/>
                </a:cubicBezTo>
                <a:cubicBezTo>
                  <a:pt x="74201" y="11068"/>
                  <a:pt x="76650" y="7995"/>
                  <a:pt x="79923" y="7995"/>
                </a:cubicBezTo>
                <a:cubicBezTo>
                  <a:pt x="83270" y="7995"/>
                  <a:pt x="85619" y="10968"/>
                  <a:pt x="87618" y="13516"/>
                </a:cubicBezTo>
                <a:cubicBezTo>
                  <a:pt x="87942" y="13941"/>
                  <a:pt x="88267" y="14341"/>
                  <a:pt x="88592" y="14715"/>
                </a:cubicBezTo>
                <a:cubicBezTo>
                  <a:pt x="91165" y="17813"/>
                  <a:pt x="94588" y="22285"/>
                  <a:pt x="98011" y="27807"/>
                </a:cubicBezTo>
                <a:cubicBezTo>
                  <a:pt x="104806" y="38775"/>
                  <a:pt x="111902" y="54389"/>
                  <a:pt x="111902" y="71928"/>
                </a:cubicBezTo>
                <a:cubicBezTo>
                  <a:pt x="111902" y="102833"/>
                  <a:pt x="86843" y="127891"/>
                  <a:pt x="55938" y="127891"/>
                </a:cubicBezTo>
                <a:cubicBezTo>
                  <a:pt x="25034" y="127891"/>
                  <a:pt x="0" y="102858"/>
                  <a:pt x="0" y="71953"/>
                </a:cubicBezTo>
                <a:cubicBezTo>
                  <a:pt x="0" y="49193"/>
                  <a:pt x="10268" y="29481"/>
                  <a:pt x="20112" y="15740"/>
                </a:cubicBezTo>
                <a:cubicBezTo>
                  <a:pt x="25084" y="8819"/>
                  <a:pt x="30030" y="3273"/>
                  <a:pt x="33753" y="-525"/>
                </a:cubicBezTo>
                <a:cubicBezTo>
                  <a:pt x="35802" y="-2623"/>
                  <a:pt x="37875" y="-4697"/>
                  <a:pt x="40124" y="-6571"/>
                </a:cubicBezTo>
                <a:close/>
                <a:moveTo>
                  <a:pt x="56388" y="103932"/>
                </a:moveTo>
                <a:cubicBezTo>
                  <a:pt x="62709" y="103932"/>
                  <a:pt x="68305" y="102183"/>
                  <a:pt x="73577" y="98685"/>
                </a:cubicBezTo>
                <a:cubicBezTo>
                  <a:pt x="84095" y="91340"/>
                  <a:pt x="86918" y="76650"/>
                  <a:pt x="80597" y="65107"/>
                </a:cubicBezTo>
                <a:cubicBezTo>
                  <a:pt x="79473" y="62859"/>
                  <a:pt x="76600" y="62709"/>
                  <a:pt x="74976" y="64608"/>
                </a:cubicBezTo>
                <a:lnTo>
                  <a:pt x="68680" y="71928"/>
                </a:lnTo>
                <a:cubicBezTo>
                  <a:pt x="67031" y="73827"/>
                  <a:pt x="64058" y="73777"/>
                  <a:pt x="62509" y="71803"/>
                </a:cubicBezTo>
                <a:cubicBezTo>
                  <a:pt x="58187" y="66282"/>
                  <a:pt x="50242" y="56213"/>
                  <a:pt x="46195" y="51066"/>
                </a:cubicBezTo>
                <a:cubicBezTo>
                  <a:pt x="44846" y="49343"/>
                  <a:pt x="42397" y="49068"/>
                  <a:pt x="40823" y="50592"/>
                </a:cubicBezTo>
                <a:cubicBezTo>
                  <a:pt x="36251" y="55039"/>
                  <a:pt x="27957" y="64782"/>
                  <a:pt x="27957" y="76650"/>
                </a:cubicBezTo>
                <a:cubicBezTo>
                  <a:pt x="27957" y="93788"/>
                  <a:pt x="40598" y="103932"/>
                  <a:pt x="56363" y="103932"/>
                </a:cubicBez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21" name="Text 19"/>
          <p:cNvSpPr/>
          <p:nvPr/>
        </p:nvSpPr>
        <p:spPr>
          <a:xfrm>
            <a:off x="677955" y="5260747"/>
            <a:ext cx="767496" cy="2238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Key Trends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454102" y="5652490"/>
            <a:ext cx="47969" cy="47969"/>
          </a:xfrm>
          <a:custGeom>
            <a:avLst/>
            <a:gdLst/>
            <a:ahLst/>
            <a:cxnLst/>
            <a:rect l="l" t="t" r="r" b="b"/>
            <a:pathLst>
              <a:path w="47969" h="47969">
                <a:moveTo>
                  <a:pt x="23984" y="0"/>
                </a:moveTo>
                <a:lnTo>
                  <a:pt x="23984" y="0"/>
                </a:lnTo>
                <a:cubicBezTo>
                  <a:pt x="37222" y="0"/>
                  <a:pt x="47969" y="10747"/>
                  <a:pt x="47969" y="23984"/>
                </a:cubicBezTo>
                <a:lnTo>
                  <a:pt x="47969" y="23984"/>
                </a:lnTo>
                <a:cubicBezTo>
                  <a:pt x="47969" y="37222"/>
                  <a:pt x="37222" y="47969"/>
                  <a:pt x="23984" y="47969"/>
                </a:cubicBezTo>
                <a:lnTo>
                  <a:pt x="23984" y="47969"/>
                </a:lnTo>
                <a:cubicBezTo>
                  <a:pt x="10747" y="47969"/>
                  <a:pt x="0" y="37222"/>
                  <a:pt x="0" y="23984"/>
                </a:cubicBezTo>
                <a:lnTo>
                  <a:pt x="0" y="23984"/>
                </a:lnTo>
                <a:cubicBezTo>
                  <a:pt x="0" y="10747"/>
                  <a:pt x="10747" y="0"/>
                  <a:pt x="23984" y="0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23" name="Text 21"/>
          <p:cNvSpPr/>
          <p:nvPr/>
        </p:nvSpPr>
        <p:spPr>
          <a:xfrm>
            <a:off x="566029" y="5580537"/>
            <a:ext cx="1079292" cy="191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7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Multimodal agents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54102" y="5908322"/>
            <a:ext cx="47969" cy="47969"/>
          </a:xfrm>
          <a:custGeom>
            <a:avLst/>
            <a:gdLst/>
            <a:ahLst/>
            <a:cxnLst/>
            <a:rect l="l" t="t" r="r" b="b"/>
            <a:pathLst>
              <a:path w="47969" h="47969">
                <a:moveTo>
                  <a:pt x="23984" y="0"/>
                </a:moveTo>
                <a:lnTo>
                  <a:pt x="23984" y="0"/>
                </a:lnTo>
                <a:cubicBezTo>
                  <a:pt x="37222" y="0"/>
                  <a:pt x="47969" y="10747"/>
                  <a:pt x="47969" y="23984"/>
                </a:cubicBezTo>
                <a:lnTo>
                  <a:pt x="47969" y="23984"/>
                </a:lnTo>
                <a:cubicBezTo>
                  <a:pt x="47969" y="37222"/>
                  <a:pt x="37222" y="47969"/>
                  <a:pt x="23984" y="47969"/>
                </a:cubicBezTo>
                <a:lnTo>
                  <a:pt x="23984" y="47969"/>
                </a:lnTo>
                <a:cubicBezTo>
                  <a:pt x="10747" y="47969"/>
                  <a:pt x="0" y="37222"/>
                  <a:pt x="0" y="23984"/>
                </a:cubicBezTo>
                <a:lnTo>
                  <a:pt x="0" y="23984"/>
                </a:lnTo>
                <a:cubicBezTo>
                  <a:pt x="0" y="10747"/>
                  <a:pt x="10747" y="0"/>
                  <a:pt x="23984" y="0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25" name="Text 23"/>
          <p:cNvSpPr/>
          <p:nvPr/>
        </p:nvSpPr>
        <p:spPr>
          <a:xfrm>
            <a:off x="566029" y="5836370"/>
            <a:ext cx="1183224" cy="191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7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Desktop automation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454102" y="6164154"/>
            <a:ext cx="47969" cy="47969"/>
          </a:xfrm>
          <a:custGeom>
            <a:avLst/>
            <a:gdLst/>
            <a:ahLst/>
            <a:cxnLst/>
            <a:rect l="l" t="t" r="r" b="b"/>
            <a:pathLst>
              <a:path w="47969" h="47969">
                <a:moveTo>
                  <a:pt x="23984" y="0"/>
                </a:moveTo>
                <a:lnTo>
                  <a:pt x="23984" y="0"/>
                </a:lnTo>
                <a:cubicBezTo>
                  <a:pt x="37222" y="0"/>
                  <a:pt x="47969" y="10747"/>
                  <a:pt x="47969" y="23984"/>
                </a:cubicBezTo>
                <a:lnTo>
                  <a:pt x="47969" y="23984"/>
                </a:lnTo>
                <a:cubicBezTo>
                  <a:pt x="47969" y="37222"/>
                  <a:pt x="37222" y="47969"/>
                  <a:pt x="23984" y="47969"/>
                </a:cubicBezTo>
                <a:lnTo>
                  <a:pt x="23984" y="47969"/>
                </a:lnTo>
                <a:cubicBezTo>
                  <a:pt x="10747" y="47969"/>
                  <a:pt x="0" y="37222"/>
                  <a:pt x="0" y="23984"/>
                </a:cubicBezTo>
                <a:lnTo>
                  <a:pt x="0" y="23984"/>
                </a:lnTo>
                <a:cubicBezTo>
                  <a:pt x="0" y="10747"/>
                  <a:pt x="10747" y="0"/>
                  <a:pt x="23984" y="0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27" name="Text 25"/>
          <p:cNvSpPr/>
          <p:nvPr/>
        </p:nvSpPr>
        <p:spPr>
          <a:xfrm>
            <a:off x="566029" y="6092202"/>
            <a:ext cx="1271166" cy="191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7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Screen understanding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454102" y="6419987"/>
            <a:ext cx="47969" cy="47969"/>
          </a:xfrm>
          <a:custGeom>
            <a:avLst/>
            <a:gdLst/>
            <a:ahLst/>
            <a:cxnLst/>
            <a:rect l="l" t="t" r="r" b="b"/>
            <a:pathLst>
              <a:path w="47969" h="47969">
                <a:moveTo>
                  <a:pt x="23984" y="0"/>
                </a:moveTo>
                <a:lnTo>
                  <a:pt x="23984" y="0"/>
                </a:lnTo>
                <a:cubicBezTo>
                  <a:pt x="37222" y="0"/>
                  <a:pt x="47969" y="10747"/>
                  <a:pt x="47969" y="23984"/>
                </a:cubicBezTo>
                <a:lnTo>
                  <a:pt x="47969" y="23984"/>
                </a:lnTo>
                <a:cubicBezTo>
                  <a:pt x="47969" y="37222"/>
                  <a:pt x="37222" y="47969"/>
                  <a:pt x="23984" y="47969"/>
                </a:cubicBezTo>
                <a:lnTo>
                  <a:pt x="23984" y="47969"/>
                </a:lnTo>
                <a:cubicBezTo>
                  <a:pt x="10747" y="47969"/>
                  <a:pt x="0" y="37222"/>
                  <a:pt x="0" y="23984"/>
                </a:cubicBezTo>
                <a:lnTo>
                  <a:pt x="0" y="23984"/>
                </a:lnTo>
                <a:cubicBezTo>
                  <a:pt x="0" y="10747"/>
                  <a:pt x="10747" y="0"/>
                  <a:pt x="23984" y="0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29" name="Text 27"/>
          <p:cNvSpPr/>
          <p:nvPr/>
        </p:nvSpPr>
        <p:spPr>
          <a:xfrm>
            <a:off x="566029" y="6348034"/>
            <a:ext cx="1391087" cy="191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7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Autonomous workflows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4149777" y="5129635"/>
            <a:ext cx="3691977" cy="1541389"/>
          </a:xfrm>
          <a:custGeom>
            <a:avLst/>
            <a:gdLst/>
            <a:ahLst/>
            <a:cxnLst/>
            <a:rect l="l" t="t" r="r" b="b"/>
            <a:pathLst>
              <a:path w="3691977" h="1541389">
                <a:moveTo>
                  <a:pt x="95936" y="0"/>
                </a:moveTo>
                <a:lnTo>
                  <a:pt x="3596041" y="0"/>
                </a:lnTo>
                <a:cubicBezTo>
                  <a:pt x="3649025" y="0"/>
                  <a:pt x="3691977" y="42952"/>
                  <a:pt x="3691977" y="95936"/>
                </a:cubicBezTo>
                <a:lnTo>
                  <a:pt x="3691977" y="1445453"/>
                </a:lnTo>
                <a:cubicBezTo>
                  <a:pt x="3691977" y="1498437"/>
                  <a:pt x="3649025" y="1541389"/>
                  <a:pt x="3596041" y="1541389"/>
                </a:cubicBezTo>
                <a:lnTo>
                  <a:pt x="95936" y="1541389"/>
                </a:lnTo>
                <a:cubicBezTo>
                  <a:pt x="42952" y="1541389"/>
                  <a:pt x="0" y="1498437"/>
                  <a:pt x="0" y="1445453"/>
                </a:cubicBezTo>
                <a:lnTo>
                  <a:pt x="0" y="95936"/>
                </a:lnTo>
                <a:cubicBezTo>
                  <a:pt x="0" y="42952"/>
                  <a:pt x="42952" y="0"/>
                  <a:pt x="95936" y="0"/>
                </a:cubicBezTo>
                <a:close/>
              </a:path>
            </a:pathLst>
          </a:custGeom>
          <a:solidFill>
            <a:srgbClr val="4A5568">
              <a:alpha val="20000"/>
            </a:srgbClr>
          </a:solidFill>
          <a:ln w="10160">
            <a:solidFill>
              <a:srgbClr val="4A5568">
                <a:alpha val="40000"/>
              </a:srgbClr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4296881" y="5308716"/>
            <a:ext cx="127916" cy="127916"/>
          </a:xfrm>
          <a:custGeom>
            <a:avLst/>
            <a:gdLst/>
            <a:ahLst/>
            <a:cxnLst/>
            <a:rect l="l" t="t" r="r" b="b"/>
            <a:pathLst>
              <a:path w="127916" h="127916">
                <a:moveTo>
                  <a:pt x="63958" y="127916"/>
                </a:moveTo>
                <a:cubicBezTo>
                  <a:pt x="99257" y="127916"/>
                  <a:pt x="127916" y="99257"/>
                  <a:pt x="127916" y="63958"/>
                </a:cubicBezTo>
                <a:cubicBezTo>
                  <a:pt x="127916" y="28659"/>
                  <a:pt x="99257" y="0"/>
                  <a:pt x="63958" y="0"/>
                </a:cubicBezTo>
                <a:cubicBezTo>
                  <a:pt x="28659" y="0"/>
                  <a:pt x="0" y="28659"/>
                  <a:pt x="0" y="63958"/>
                </a:cubicBezTo>
                <a:cubicBezTo>
                  <a:pt x="0" y="99257"/>
                  <a:pt x="28659" y="127916"/>
                  <a:pt x="63958" y="127916"/>
                </a:cubicBezTo>
                <a:close/>
                <a:moveTo>
                  <a:pt x="63958" y="33978"/>
                </a:moveTo>
                <a:cubicBezTo>
                  <a:pt x="67281" y="33978"/>
                  <a:pt x="69954" y="36651"/>
                  <a:pt x="69954" y="39974"/>
                </a:cubicBezTo>
                <a:lnTo>
                  <a:pt x="69954" y="67955"/>
                </a:lnTo>
                <a:cubicBezTo>
                  <a:pt x="69954" y="71278"/>
                  <a:pt x="67281" y="73951"/>
                  <a:pt x="63958" y="73951"/>
                </a:cubicBezTo>
                <a:cubicBezTo>
                  <a:pt x="60635" y="73951"/>
                  <a:pt x="57962" y="71278"/>
                  <a:pt x="57962" y="67955"/>
                </a:cubicBezTo>
                <a:lnTo>
                  <a:pt x="57962" y="39974"/>
                </a:lnTo>
                <a:cubicBezTo>
                  <a:pt x="57962" y="36651"/>
                  <a:pt x="60635" y="33978"/>
                  <a:pt x="63958" y="33978"/>
                </a:cubicBezTo>
                <a:close/>
                <a:moveTo>
                  <a:pt x="57287" y="87942"/>
                </a:moveTo>
                <a:cubicBezTo>
                  <a:pt x="57136" y="85466"/>
                  <a:pt x="58370" y="83110"/>
                  <a:pt x="60493" y="81827"/>
                </a:cubicBezTo>
                <a:cubicBezTo>
                  <a:pt x="62616" y="80543"/>
                  <a:pt x="65275" y="80543"/>
                  <a:pt x="67398" y="81827"/>
                </a:cubicBezTo>
                <a:cubicBezTo>
                  <a:pt x="69521" y="83110"/>
                  <a:pt x="70755" y="85466"/>
                  <a:pt x="70604" y="87942"/>
                </a:cubicBezTo>
                <a:cubicBezTo>
                  <a:pt x="70755" y="90418"/>
                  <a:pt x="69521" y="92774"/>
                  <a:pt x="67398" y="94058"/>
                </a:cubicBezTo>
                <a:cubicBezTo>
                  <a:pt x="65275" y="95342"/>
                  <a:pt x="62616" y="95342"/>
                  <a:pt x="60493" y="94058"/>
                </a:cubicBezTo>
                <a:cubicBezTo>
                  <a:pt x="58370" y="92774"/>
                  <a:pt x="57136" y="90418"/>
                  <a:pt x="57287" y="87942"/>
                </a:cubicBez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32" name="Text 30"/>
          <p:cNvSpPr/>
          <p:nvPr/>
        </p:nvSpPr>
        <p:spPr>
          <a:xfrm>
            <a:off x="4504744" y="5260747"/>
            <a:ext cx="791481" cy="2238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Market Gap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4280891" y="5652490"/>
            <a:ext cx="47969" cy="47969"/>
          </a:xfrm>
          <a:custGeom>
            <a:avLst/>
            <a:gdLst/>
            <a:ahLst/>
            <a:cxnLst/>
            <a:rect l="l" t="t" r="r" b="b"/>
            <a:pathLst>
              <a:path w="47969" h="47969">
                <a:moveTo>
                  <a:pt x="23984" y="0"/>
                </a:moveTo>
                <a:lnTo>
                  <a:pt x="23984" y="0"/>
                </a:lnTo>
                <a:cubicBezTo>
                  <a:pt x="37222" y="0"/>
                  <a:pt x="47969" y="10747"/>
                  <a:pt x="47969" y="23984"/>
                </a:cubicBezTo>
                <a:lnTo>
                  <a:pt x="47969" y="23984"/>
                </a:lnTo>
                <a:cubicBezTo>
                  <a:pt x="47969" y="37222"/>
                  <a:pt x="37222" y="47969"/>
                  <a:pt x="23984" y="47969"/>
                </a:cubicBezTo>
                <a:lnTo>
                  <a:pt x="23984" y="47969"/>
                </a:lnTo>
                <a:cubicBezTo>
                  <a:pt x="10747" y="47969"/>
                  <a:pt x="0" y="37222"/>
                  <a:pt x="0" y="23984"/>
                </a:cubicBezTo>
                <a:lnTo>
                  <a:pt x="0" y="23984"/>
                </a:lnTo>
                <a:cubicBezTo>
                  <a:pt x="0" y="10747"/>
                  <a:pt x="10747" y="0"/>
                  <a:pt x="23984" y="0"/>
                </a:cubicBez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34" name="Text 32"/>
          <p:cNvSpPr/>
          <p:nvPr/>
        </p:nvSpPr>
        <p:spPr>
          <a:xfrm>
            <a:off x="4392818" y="5580537"/>
            <a:ext cx="1854783" cy="191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7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Cloud-based chatbots dominate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4280891" y="5908322"/>
            <a:ext cx="47969" cy="47969"/>
          </a:xfrm>
          <a:custGeom>
            <a:avLst/>
            <a:gdLst/>
            <a:ahLst/>
            <a:cxnLst/>
            <a:rect l="l" t="t" r="r" b="b"/>
            <a:pathLst>
              <a:path w="47969" h="47969">
                <a:moveTo>
                  <a:pt x="23984" y="0"/>
                </a:moveTo>
                <a:lnTo>
                  <a:pt x="23984" y="0"/>
                </a:lnTo>
                <a:cubicBezTo>
                  <a:pt x="37222" y="0"/>
                  <a:pt x="47969" y="10747"/>
                  <a:pt x="47969" y="23984"/>
                </a:cubicBezTo>
                <a:lnTo>
                  <a:pt x="47969" y="23984"/>
                </a:lnTo>
                <a:cubicBezTo>
                  <a:pt x="47969" y="37222"/>
                  <a:pt x="37222" y="47969"/>
                  <a:pt x="23984" y="47969"/>
                </a:cubicBezTo>
                <a:lnTo>
                  <a:pt x="23984" y="47969"/>
                </a:lnTo>
                <a:cubicBezTo>
                  <a:pt x="10747" y="47969"/>
                  <a:pt x="0" y="37222"/>
                  <a:pt x="0" y="23984"/>
                </a:cubicBezTo>
                <a:lnTo>
                  <a:pt x="0" y="23984"/>
                </a:lnTo>
                <a:cubicBezTo>
                  <a:pt x="0" y="10747"/>
                  <a:pt x="10747" y="0"/>
                  <a:pt x="23984" y="0"/>
                </a:cubicBez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36" name="Text 34"/>
          <p:cNvSpPr/>
          <p:nvPr/>
        </p:nvSpPr>
        <p:spPr>
          <a:xfrm>
            <a:off x="4392818" y="5836370"/>
            <a:ext cx="1407077" cy="191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7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Lack desktop integration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4280891" y="6164154"/>
            <a:ext cx="47969" cy="47969"/>
          </a:xfrm>
          <a:custGeom>
            <a:avLst/>
            <a:gdLst/>
            <a:ahLst/>
            <a:cxnLst/>
            <a:rect l="l" t="t" r="r" b="b"/>
            <a:pathLst>
              <a:path w="47969" h="47969">
                <a:moveTo>
                  <a:pt x="23984" y="0"/>
                </a:moveTo>
                <a:lnTo>
                  <a:pt x="23984" y="0"/>
                </a:lnTo>
                <a:cubicBezTo>
                  <a:pt x="37222" y="0"/>
                  <a:pt x="47969" y="10747"/>
                  <a:pt x="47969" y="23984"/>
                </a:cubicBezTo>
                <a:lnTo>
                  <a:pt x="47969" y="23984"/>
                </a:lnTo>
                <a:cubicBezTo>
                  <a:pt x="47969" y="37222"/>
                  <a:pt x="37222" y="47969"/>
                  <a:pt x="23984" y="47969"/>
                </a:cubicBezTo>
                <a:lnTo>
                  <a:pt x="23984" y="47969"/>
                </a:lnTo>
                <a:cubicBezTo>
                  <a:pt x="10747" y="47969"/>
                  <a:pt x="0" y="37222"/>
                  <a:pt x="0" y="23984"/>
                </a:cubicBezTo>
                <a:lnTo>
                  <a:pt x="0" y="23984"/>
                </a:lnTo>
                <a:cubicBezTo>
                  <a:pt x="0" y="10747"/>
                  <a:pt x="10747" y="0"/>
                  <a:pt x="23984" y="0"/>
                </a:cubicBez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38" name="Text 36"/>
          <p:cNvSpPr/>
          <p:nvPr/>
        </p:nvSpPr>
        <p:spPr>
          <a:xfrm>
            <a:off x="4392818" y="6092202"/>
            <a:ext cx="1071297" cy="191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7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Limited autonomy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4280891" y="6419987"/>
            <a:ext cx="47969" cy="47969"/>
          </a:xfrm>
          <a:custGeom>
            <a:avLst/>
            <a:gdLst/>
            <a:ahLst/>
            <a:cxnLst/>
            <a:rect l="l" t="t" r="r" b="b"/>
            <a:pathLst>
              <a:path w="47969" h="47969">
                <a:moveTo>
                  <a:pt x="23984" y="0"/>
                </a:moveTo>
                <a:lnTo>
                  <a:pt x="23984" y="0"/>
                </a:lnTo>
                <a:cubicBezTo>
                  <a:pt x="37222" y="0"/>
                  <a:pt x="47969" y="10747"/>
                  <a:pt x="47969" y="23984"/>
                </a:cubicBezTo>
                <a:lnTo>
                  <a:pt x="47969" y="23984"/>
                </a:lnTo>
                <a:cubicBezTo>
                  <a:pt x="47969" y="37222"/>
                  <a:pt x="37222" y="47969"/>
                  <a:pt x="23984" y="47969"/>
                </a:cubicBezTo>
                <a:lnTo>
                  <a:pt x="23984" y="47969"/>
                </a:lnTo>
                <a:cubicBezTo>
                  <a:pt x="10747" y="47969"/>
                  <a:pt x="0" y="37222"/>
                  <a:pt x="0" y="23984"/>
                </a:cubicBezTo>
                <a:lnTo>
                  <a:pt x="0" y="23984"/>
                </a:lnTo>
                <a:cubicBezTo>
                  <a:pt x="0" y="10747"/>
                  <a:pt x="10747" y="0"/>
                  <a:pt x="23984" y="0"/>
                </a:cubicBez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40" name="Text 38"/>
          <p:cNvSpPr/>
          <p:nvPr/>
        </p:nvSpPr>
        <p:spPr>
          <a:xfrm>
            <a:off x="4392818" y="6348034"/>
            <a:ext cx="1111271" cy="191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7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Single-modal tools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8040524" y="2257918"/>
            <a:ext cx="3827888" cy="5099054"/>
          </a:xfrm>
          <a:custGeom>
            <a:avLst/>
            <a:gdLst/>
            <a:ahLst/>
            <a:cxnLst/>
            <a:rect l="l" t="t" r="r" b="b"/>
            <a:pathLst>
              <a:path w="3827888" h="5099054">
                <a:moveTo>
                  <a:pt x="127928" y="0"/>
                </a:moveTo>
                <a:lnTo>
                  <a:pt x="3699960" y="0"/>
                </a:lnTo>
                <a:cubicBezTo>
                  <a:pt x="3770613" y="0"/>
                  <a:pt x="3827888" y="57275"/>
                  <a:pt x="3827888" y="127928"/>
                </a:cubicBezTo>
                <a:lnTo>
                  <a:pt x="3827888" y="4971126"/>
                </a:lnTo>
                <a:cubicBezTo>
                  <a:pt x="3827888" y="5041779"/>
                  <a:pt x="3770613" y="5099054"/>
                  <a:pt x="3699960" y="5099054"/>
                </a:cubicBezTo>
                <a:lnTo>
                  <a:pt x="127928" y="5099054"/>
                </a:lnTo>
                <a:cubicBezTo>
                  <a:pt x="57275" y="5099054"/>
                  <a:pt x="0" y="5041779"/>
                  <a:pt x="0" y="4971126"/>
                </a:cubicBezTo>
                <a:lnTo>
                  <a:pt x="0" y="127928"/>
                </a:lnTo>
                <a:cubicBezTo>
                  <a:pt x="0" y="57275"/>
                  <a:pt x="57275" y="0"/>
                  <a:pt x="127928" y="0"/>
                </a:cubicBezTo>
                <a:close/>
              </a:path>
            </a:pathLst>
          </a:custGeom>
          <a:gradFill flip="none" rotWithShape="1">
            <a:gsLst>
              <a:gs pos="0">
                <a:srgbClr val="3DCC91">
                  <a:alpha val="20000"/>
                </a:srgbClr>
              </a:gs>
              <a:gs pos="100000">
                <a:srgbClr val="F6AD55">
                  <a:alpha val="20000"/>
                </a:srgbClr>
              </a:gs>
            </a:gsLst>
            <a:lin ang="2700000" scaled="1"/>
          </a:gradFill>
          <a:ln w="10160">
            <a:solidFill>
              <a:srgbClr val="3DCC91">
                <a:alpha val="40000"/>
              </a:srgbClr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8187628" y="2452992"/>
            <a:ext cx="3533681" cy="255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11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Glitch's Competitive Advantage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8235596" y="2868618"/>
            <a:ext cx="3437744" cy="895412"/>
          </a:xfrm>
          <a:custGeom>
            <a:avLst/>
            <a:gdLst/>
            <a:ahLst/>
            <a:cxnLst/>
            <a:rect l="l" t="t" r="r" b="b"/>
            <a:pathLst>
              <a:path w="3437744" h="895412">
                <a:moveTo>
                  <a:pt x="95934" y="0"/>
                </a:moveTo>
                <a:lnTo>
                  <a:pt x="3341810" y="0"/>
                </a:lnTo>
                <a:cubicBezTo>
                  <a:pt x="3394793" y="0"/>
                  <a:pt x="3437744" y="42951"/>
                  <a:pt x="3437744" y="95934"/>
                </a:cubicBezTo>
                <a:lnTo>
                  <a:pt x="3437744" y="799478"/>
                </a:lnTo>
                <a:cubicBezTo>
                  <a:pt x="3437744" y="852461"/>
                  <a:pt x="3394793" y="895412"/>
                  <a:pt x="3341810" y="895412"/>
                </a:cubicBezTo>
                <a:lnTo>
                  <a:pt x="95934" y="895412"/>
                </a:lnTo>
                <a:cubicBezTo>
                  <a:pt x="42951" y="895412"/>
                  <a:pt x="0" y="852461"/>
                  <a:pt x="0" y="799478"/>
                </a:cubicBezTo>
                <a:lnTo>
                  <a:pt x="0" y="95934"/>
                </a:lnTo>
                <a:cubicBezTo>
                  <a:pt x="0" y="42951"/>
                  <a:pt x="42951" y="0"/>
                  <a:pt x="95934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44" name="Shape 42"/>
          <p:cNvSpPr/>
          <p:nvPr/>
        </p:nvSpPr>
        <p:spPr>
          <a:xfrm>
            <a:off x="8363512" y="2996534"/>
            <a:ext cx="319790" cy="319790"/>
          </a:xfrm>
          <a:custGeom>
            <a:avLst/>
            <a:gdLst/>
            <a:ahLst/>
            <a:cxnLst/>
            <a:rect l="l" t="t" r="r" b="b"/>
            <a:pathLst>
              <a:path w="319790" h="319790">
                <a:moveTo>
                  <a:pt x="63958" y="0"/>
                </a:moveTo>
                <a:lnTo>
                  <a:pt x="255832" y="0"/>
                </a:lnTo>
                <a:cubicBezTo>
                  <a:pt x="291155" y="0"/>
                  <a:pt x="319790" y="28635"/>
                  <a:pt x="319790" y="63958"/>
                </a:cubicBezTo>
                <a:lnTo>
                  <a:pt x="319790" y="255832"/>
                </a:lnTo>
                <a:cubicBezTo>
                  <a:pt x="319790" y="291155"/>
                  <a:pt x="291155" y="319790"/>
                  <a:pt x="255832" y="319790"/>
                </a:cubicBezTo>
                <a:lnTo>
                  <a:pt x="63958" y="319790"/>
                </a:lnTo>
                <a:cubicBezTo>
                  <a:pt x="28635" y="319790"/>
                  <a:pt x="0" y="291155"/>
                  <a:pt x="0" y="255832"/>
                </a:cubicBezTo>
                <a:lnTo>
                  <a:pt x="0" y="63958"/>
                </a:lnTo>
                <a:cubicBezTo>
                  <a:pt x="0" y="28659"/>
                  <a:pt x="28659" y="0"/>
                  <a:pt x="63958" y="0"/>
                </a:cubicBezTo>
                <a:close/>
              </a:path>
            </a:pathLst>
          </a:custGeom>
          <a:solidFill>
            <a:srgbClr val="3DCC91">
              <a:alpha val="30196"/>
            </a:srgbClr>
          </a:solidFill>
          <a:ln/>
        </p:spPr>
      </p:sp>
      <p:sp>
        <p:nvSpPr>
          <p:cNvPr id="45" name="Shape 43"/>
          <p:cNvSpPr/>
          <p:nvPr/>
        </p:nvSpPr>
        <p:spPr>
          <a:xfrm>
            <a:off x="8459449" y="3092471"/>
            <a:ext cx="127916" cy="127916"/>
          </a:xfrm>
          <a:custGeom>
            <a:avLst/>
            <a:gdLst/>
            <a:ahLst/>
            <a:cxnLst/>
            <a:rect l="l" t="t" r="r" b="b"/>
            <a:pathLst>
              <a:path w="127916" h="127916">
                <a:moveTo>
                  <a:pt x="15990" y="7995"/>
                </a:moveTo>
                <a:cubicBezTo>
                  <a:pt x="7170" y="7995"/>
                  <a:pt x="0" y="15165"/>
                  <a:pt x="0" y="23984"/>
                </a:cubicBezTo>
                <a:lnTo>
                  <a:pt x="0" y="87942"/>
                </a:lnTo>
                <a:cubicBezTo>
                  <a:pt x="0" y="96762"/>
                  <a:pt x="7170" y="103932"/>
                  <a:pt x="15990" y="103932"/>
                </a:cubicBezTo>
                <a:lnTo>
                  <a:pt x="51966" y="103932"/>
                </a:lnTo>
                <a:lnTo>
                  <a:pt x="47969" y="115924"/>
                </a:lnTo>
                <a:lnTo>
                  <a:pt x="29980" y="115924"/>
                </a:lnTo>
                <a:cubicBezTo>
                  <a:pt x="26658" y="115924"/>
                  <a:pt x="23984" y="118597"/>
                  <a:pt x="23984" y="121920"/>
                </a:cubicBezTo>
                <a:cubicBezTo>
                  <a:pt x="23984" y="125243"/>
                  <a:pt x="26658" y="127916"/>
                  <a:pt x="29980" y="127916"/>
                </a:cubicBezTo>
                <a:lnTo>
                  <a:pt x="97936" y="127916"/>
                </a:lnTo>
                <a:cubicBezTo>
                  <a:pt x="101259" y="127916"/>
                  <a:pt x="103932" y="125243"/>
                  <a:pt x="103932" y="121920"/>
                </a:cubicBezTo>
                <a:cubicBezTo>
                  <a:pt x="103932" y="118597"/>
                  <a:pt x="101259" y="115924"/>
                  <a:pt x="97936" y="115924"/>
                </a:cubicBezTo>
                <a:lnTo>
                  <a:pt x="79948" y="115924"/>
                </a:lnTo>
                <a:lnTo>
                  <a:pt x="75950" y="103932"/>
                </a:lnTo>
                <a:lnTo>
                  <a:pt x="111927" y="103932"/>
                </a:lnTo>
                <a:cubicBezTo>
                  <a:pt x="120746" y="103932"/>
                  <a:pt x="127916" y="96762"/>
                  <a:pt x="127916" y="87942"/>
                </a:cubicBezTo>
                <a:lnTo>
                  <a:pt x="127916" y="23984"/>
                </a:lnTo>
                <a:cubicBezTo>
                  <a:pt x="127916" y="15165"/>
                  <a:pt x="120746" y="7995"/>
                  <a:pt x="111927" y="7995"/>
                </a:cubicBezTo>
                <a:lnTo>
                  <a:pt x="15990" y="7995"/>
                </a:lnTo>
                <a:close/>
                <a:moveTo>
                  <a:pt x="23984" y="23984"/>
                </a:moveTo>
                <a:lnTo>
                  <a:pt x="103932" y="23984"/>
                </a:lnTo>
                <a:cubicBezTo>
                  <a:pt x="108354" y="23984"/>
                  <a:pt x="111927" y="27557"/>
                  <a:pt x="111927" y="31979"/>
                </a:cubicBezTo>
                <a:lnTo>
                  <a:pt x="111927" y="71953"/>
                </a:lnTo>
                <a:cubicBezTo>
                  <a:pt x="111927" y="76375"/>
                  <a:pt x="108354" y="79948"/>
                  <a:pt x="103932" y="79948"/>
                </a:cubicBezTo>
                <a:lnTo>
                  <a:pt x="23984" y="79948"/>
                </a:lnTo>
                <a:cubicBezTo>
                  <a:pt x="19562" y="79948"/>
                  <a:pt x="15990" y="76375"/>
                  <a:pt x="15990" y="71953"/>
                </a:cubicBezTo>
                <a:lnTo>
                  <a:pt x="15990" y="31979"/>
                </a:lnTo>
                <a:cubicBezTo>
                  <a:pt x="15990" y="27557"/>
                  <a:pt x="19562" y="23984"/>
                  <a:pt x="23984" y="23984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46" name="Text 44"/>
          <p:cNvSpPr/>
          <p:nvPr/>
        </p:nvSpPr>
        <p:spPr>
          <a:xfrm>
            <a:off x="8779239" y="2996534"/>
            <a:ext cx="2838138" cy="2238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Desktop-First Architecture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8779239" y="3252366"/>
            <a:ext cx="2830143" cy="3837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7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Unlike browser-based competitors, Glitch lives </a:t>
            </a:r>
            <a:r>
              <a:rPr lang="en-US" sz="1007" b="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 your workspace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8235596" y="3891946"/>
            <a:ext cx="3437744" cy="895412"/>
          </a:xfrm>
          <a:custGeom>
            <a:avLst/>
            <a:gdLst/>
            <a:ahLst/>
            <a:cxnLst/>
            <a:rect l="l" t="t" r="r" b="b"/>
            <a:pathLst>
              <a:path w="3437744" h="895412">
                <a:moveTo>
                  <a:pt x="95934" y="0"/>
                </a:moveTo>
                <a:lnTo>
                  <a:pt x="3341810" y="0"/>
                </a:lnTo>
                <a:cubicBezTo>
                  <a:pt x="3394793" y="0"/>
                  <a:pt x="3437744" y="42951"/>
                  <a:pt x="3437744" y="95934"/>
                </a:cubicBezTo>
                <a:lnTo>
                  <a:pt x="3437744" y="799478"/>
                </a:lnTo>
                <a:cubicBezTo>
                  <a:pt x="3437744" y="852461"/>
                  <a:pt x="3394793" y="895412"/>
                  <a:pt x="3341810" y="895412"/>
                </a:cubicBezTo>
                <a:lnTo>
                  <a:pt x="95934" y="895412"/>
                </a:lnTo>
                <a:cubicBezTo>
                  <a:pt x="42951" y="895412"/>
                  <a:pt x="0" y="852461"/>
                  <a:pt x="0" y="799478"/>
                </a:cubicBezTo>
                <a:lnTo>
                  <a:pt x="0" y="95934"/>
                </a:lnTo>
                <a:cubicBezTo>
                  <a:pt x="0" y="42951"/>
                  <a:pt x="42951" y="0"/>
                  <a:pt x="95934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49" name="Shape 47"/>
          <p:cNvSpPr/>
          <p:nvPr/>
        </p:nvSpPr>
        <p:spPr>
          <a:xfrm>
            <a:off x="8363512" y="4019862"/>
            <a:ext cx="319790" cy="319790"/>
          </a:xfrm>
          <a:custGeom>
            <a:avLst/>
            <a:gdLst/>
            <a:ahLst/>
            <a:cxnLst/>
            <a:rect l="l" t="t" r="r" b="b"/>
            <a:pathLst>
              <a:path w="319790" h="319790">
                <a:moveTo>
                  <a:pt x="63958" y="0"/>
                </a:moveTo>
                <a:lnTo>
                  <a:pt x="255832" y="0"/>
                </a:lnTo>
                <a:cubicBezTo>
                  <a:pt x="291155" y="0"/>
                  <a:pt x="319790" y="28635"/>
                  <a:pt x="319790" y="63958"/>
                </a:cubicBezTo>
                <a:lnTo>
                  <a:pt x="319790" y="255832"/>
                </a:lnTo>
                <a:cubicBezTo>
                  <a:pt x="319790" y="291155"/>
                  <a:pt x="291155" y="319790"/>
                  <a:pt x="255832" y="319790"/>
                </a:cubicBezTo>
                <a:lnTo>
                  <a:pt x="63958" y="319790"/>
                </a:lnTo>
                <a:cubicBezTo>
                  <a:pt x="28635" y="319790"/>
                  <a:pt x="0" y="291155"/>
                  <a:pt x="0" y="255832"/>
                </a:cubicBezTo>
                <a:lnTo>
                  <a:pt x="0" y="63958"/>
                </a:lnTo>
                <a:cubicBezTo>
                  <a:pt x="0" y="28659"/>
                  <a:pt x="28659" y="0"/>
                  <a:pt x="63958" y="0"/>
                </a:cubicBezTo>
                <a:close/>
              </a:path>
            </a:pathLst>
          </a:custGeom>
          <a:solidFill>
            <a:srgbClr val="F6AD55">
              <a:alpha val="30196"/>
            </a:srgbClr>
          </a:solidFill>
          <a:ln/>
        </p:spPr>
      </p:sp>
      <p:sp>
        <p:nvSpPr>
          <p:cNvPr id="50" name="Shape 48"/>
          <p:cNvSpPr/>
          <p:nvPr/>
        </p:nvSpPr>
        <p:spPr>
          <a:xfrm>
            <a:off x="8443460" y="4115799"/>
            <a:ext cx="159895" cy="127916"/>
          </a:xfrm>
          <a:custGeom>
            <a:avLst/>
            <a:gdLst/>
            <a:ahLst/>
            <a:cxnLst/>
            <a:rect l="l" t="t" r="r" b="b"/>
            <a:pathLst>
              <a:path w="159895" h="127916">
                <a:moveTo>
                  <a:pt x="87942" y="0"/>
                </a:moveTo>
                <a:cubicBezTo>
                  <a:pt x="87942" y="-4422"/>
                  <a:pt x="84370" y="-7995"/>
                  <a:pt x="79948" y="-7995"/>
                </a:cubicBezTo>
                <a:cubicBezTo>
                  <a:pt x="75525" y="-7995"/>
                  <a:pt x="71953" y="-4422"/>
                  <a:pt x="71953" y="0"/>
                </a:cubicBezTo>
                <a:lnTo>
                  <a:pt x="71953" y="15990"/>
                </a:lnTo>
                <a:lnTo>
                  <a:pt x="47969" y="15990"/>
                </a:lnTo>
                <a:cubicBezTo>
                  <a:pt x="34727" y="15990"/>
                  <a:pt x="23984" y="26732"/>
                  <a:pt x="23984" y="39974"/>
                </a:cubicBezTo>
                <a:lnTo>
                  <a:pt x="23984" y="95937"/>
                </a:lnTo>
                <a:cubicBezTo>
                  <a:pt x="23984" y="109178"/>
                  <a:pt x="34727" y="119921"/>
                  <a:pt x="47969" y="119921"/>
                </a:cubicBezTo>
                <a:lnTo>
                  <a:pt x="111927" y="119921"/>
                </a:lnTo>
                <a:cubicBezTo>
                  <a:pt x="125168" y="119921"/>
                  <a:pt x="135911" y="109178"/>
                  <a:pt x="135911" y="95937"/>
                </a:cubicBezTo>
                <a:lnTo>
                  <a:pt x="135911" y="39974"/>
                </a:lnTo>
                <a:cubicBezTo>
                  <a:pt x="135911" y="26732"/>
                  <a:pt x="125168" y="15990"/>
                  <a:pt x="111927" y="15990"/>
                </a:cubicBezTo>
                <a:lnTo>
                  <a:pt x="87942" y="15990"/>
                </a:lnTo>
                <a:lnTo>
                  <a:pt x="87942" y="0"/>
                </a:lnTo>
                <a:close/>
                <a:moveTo>
                  <a:pt x="39974" y="91940"/>
                </a:moveTo>
                <a:cubicBezTo>
                  <a:pt x="39974" y="88617"/>
                  <a:pt x="42647" y="85944"/>
                  <a:pt x="45970" y="85944"/>
                </a:cubicBezTo>
                <a:lnTo>
                  <a:pt x="53965" y="85944"/>
                </a:lnTo>
                <a:cubicBezTo>
                  <a:pt x="57287" y="85944"/>
                  <a:pt x="59961" y="88617"/>
                  <a:pt x="59961" y="91940"/>
                </a:cubicBezTo>
                <a:cubicBezTo>
                  <a:pt x="59961" y="95262"/>
                  <a:pt x="57287" y="97936"/>
                  <a:pt x="53965" y="97936"/>
                </a:cubicBezTo>
                <a:lnTo>
                  <a:pt x="45970" y="97936"/>
                </a:lnTo>
                <a:cubicBezTo>
                  <a:pt x="42647" y="97936"/>
                  <a:pt x="39974" y="95262"/>
                  <a:pt x="39974" y="91940"/>
                </a:cubicBezTo>
                <a:close/>
                <a:moveTo>
                  <a:pt x="69954" y="91940"/>
                </a:moveTo>
                <a:cubicBezTo>
                  <a:pt x="69954" y="88617"/>
                  <a:pt x="72627" y="85944"/>
                  <a:pt x="75950" y="85944"/>
                </a:cubicBezTo>
                <a:lnTo>
                  <a:pt x="83945" y="85944"/>
                </a:lnTo>
                <a:cubicBezTo>
                  <a:pt x="87268" y="85944"/>
                  <a:pt x="89941" y="88617"/>
                  <a:pt x="89941" y="91940"/>
                </a:cubicBezTo>
                <a:cubicBezTo>
                  <a:pt x="89941" y="95262"/>
                  <a:pt x="87268" y="97936"/>
                  <a:pt x="83945" y="97936"/>
                </a:cubicBezTo>
                <a:lnTo>
                  <a:pt x="75950" y="97936"/>
                </a:lnTo>
                <a:cubicBezTo>
                  <a:pt x="72627" y="97936"/>
                  <a:pt x="69954" y="95262"/>
                  <a:pt x="69954" y="91940"/>
                </a:cubicBezTo>
                <a:close/>
                <a:moveTo>
                  <a:pt x="99934" y="91940"/>
                </a:moveTo>
                <a:cubicBezTo>
                  <a:pt x="99934" y="88617"/>
                  <a:pt x="102608" y="85944"/>
                  <a:pt x="105930" y="85944"/>
                </a:cubicBezTo>
                <a:lnTo>
                  <a:pt x="113925" y="85944"/>
                </a:lnTo>
                <a:cubicBezTo>
                  <a:pt x="117248" y="85944"/>
                  <a:pt x="119921" y="88617"/>
                  <a:pt x="119921" y="91940"/>
                </a:cubicBezTo>
                <a:cubicBezTo>
                  <a:pt x="119921" y="95262"/>
                  <a:pt x="117248" y="97936"/>
                  <a:pt x="113925" y="97936"/>
                </a:cubicBezTo>
                <a:lnTo>
                  <a:pt x="105930" y="97936"/>
                </a:lnTo>
                <a:cubicBezTo>
                  <a:pt x="102608" y="97936"/>
                  <a:pt x="99934" y="95262"/>
                  <a:pt x="99934" y="91940"/>
                </a:cubicBezTo>
                <a:close/>
                <a:moveTo>
                  <a:pt x="55963" y="43971"/>
                </a:moveTo>
                <a:cubicBezTo>
                  <a:pt x="62582" y="43971"/>
                  <a:pt x="67955" y="49345"/>
                  <a:pt x="67955" y="55963"/>
                </a:cubicBezTo>
                <a:cubicBezTo>
                  <a:pt x="67955" y="62582"/>
                  <a:pt x="62582" y="67955"/>
                  <a:pt x="55963" y="67955"/>
                </a:cubicBezTo>
                <a:cubicBezTo>
                  <a:pt x="49345" y="67955"/>
                  <a:pt x="43971" y="62582"/>
                  <a:pt x="43971" y="55963"/>
                </a:cubicBezTo>
                <a:cubicBezTo>
                  <a:pt x="43971" y="49345"/>
                  <a:pt x="49345" y="43971"/>
                  <a:pt x="55963" y="43971"/>
                </a:cubicBezTo>
                <a:close/>
                <a:moveTo>
                  <a:pt x="91940" y="55963"/>
                </a:moveTo>
                <a:cubicBezTo>
                  <a:pt x="91940" y="49345"/>
                  <a:pt x="97313" y="43971"/>
                  <a:pt x="103932" y="43971"/>
                </a:cubicBezTo>
                <a:cubicBezTo>
                  <a:pt x="110550" y="43971"/>
                  <a:pt x="115924" y="49345"/>
                  <a:pt x="115924" y="55963"/>
                </a:cubicBezTo>
                <a:cubicBezTo>
                  <a:pt x="115924" y="62582"/>
                  <a:pt x="110550" y="67955"/>
                  <a:pt x="103932" y="67955"/>
                </a:cubicBezTo>
                <a:cubicBezTo>
                  <a:pt x="97313" y="67955"/>
                  <a:pt x="91940" y="62582"/>
                  <a:pt x="91940" y="55963"/>
                </a:cubicBezTo>
                <a:close/>
                <a:moveTo>
                  <a:pt x="15990" y="55963"/>
                </a:moveTo>
                <a:cubicBezTo>
                  <a:pt x="15990" y="51541"/>
                  <a:pt x="12417" y="47969"/>
                  <a:pt x="7995" y="47969"/>
                </a:cubicBezTo>
                <a:cubicBezTo>
                  <a:pt x="3573" y="47969"/>
                  <a:pt x="0" y="51541"/>
                  <a:pt x="0" y="55963"/>
                </a:cubicBezTo>
                <a:lnTo>
                  <a:pt x="0" y="79948"/>
                </a:lnTo>
                <a:cubicBezTo>
                  <a:pt x="0" y="84370"/>
                  <a:pt x="3573" y="87942"/>
                  <a:pt x="7995" y="87942"/>
                </a:cubicBezTo>
                <a:cubicBezTo>
                  <a:pt x="12417" y="87942"/>
                  <a:pt x="15990" y="84370"/>
                  <a:pt x="15990" y="79948"/>
                </a:cubicBezTo>
                <a:lnTo>
                  <a:pt x="15990" y="55963"/>
                </a:lnTo>
                <a:close/>
                <a:moveTo>
                  <a:pt x="151900" y="47969"/>
                </a:moveTo>
                <a:cubicBezTo>
                  <a:pt x="147478" y="47969"/>
                  <a:pt x="143906" y="51541"/>
                  <a:pt x="143906" y="55963"/>
                </a:cubicBezTo>
                <a:lnTo>
                  <a:pt x="143906" y="79948"/>
                </a:lnTo>
                <a:cubicBezTo>
                  <a:pt x="143906" y="84370"/>
                  <a:pt x="147478" y="87942"/>
                  <a:pt x="151900" y="87942"/>
                </a:cubicBezTo>
                <a:cubicBezTo>
                  <a:pt x="156322" y="87942"/>
                  <a:pt x="159895" y="84370"/>
                  <a:pt x="159895" y="79948"/>
                </a:cubicBezTo>
                <a:lnTo>
                  <a:pt x="159895" y="55963"/>
                </a:lnTo>
                <a:cubicBezTo>
                  <a:pt x="159895" y="51541"/>
                  <a:pt x="156322" y="47969"/>
                  <a:pt x="151900" y="47969"/>
                </a:cubicBez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51" name="Text 49"/>
          <p:cNvSpPr/>
          <p:nvPr/>
        </p:nvSpPr>
        <p:spPr>
          <a:xfrm>
            <a:off x="8779239" y="4019862"/>
            <a:ext cx="2838138" cy="2238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True Autonomy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8779239" y="4275694"/>
            <a:ext cx="2830143" cy="3837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7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Controls system directly vs simple </a:t>
            </a:r>
            <a:r>
              <a:rPr lang="en-US" sz="1007" b="1" dirty="0">
                <a:solidFill>
                  <a:srgbClr val="F6AD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chatbot responses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8235596" y="4915275"/>
            <a:ext cx="3437744" cy="895412"/>
          </a:xfrm>
          <a:custGeom>
            <a:avLst/>
            <a:gdLst/>
            <a:ahLst/>
            <a:cxnLst/>
            <a:rect l="l" t="t" r="r" b="b"/>
            <a:pathLst>
              <a:path w="3437744" h="895412">
                <a:moveTo>
                  <a:pt x="95934" y="0"/>
                </a:moveTo>
                <a:lnTo>
                  <a:pt x="3341810" y="0"/>
                </a:lnTo>
                <a:cubicBezTo>
                  <a:pt x="3394793" y="0"/>
                  <a:pt x="3437744" y="42951"/>
                  <a:pt x="3437744" y="95934"/>
                </a:cubicBezTo>
                <a:lnTo>
                  <a:pt x="3437744" y="799478"/>
                </a:lnTo>
                <a:cubicBezTo>
                  <a:pt x="3437744" y="852461"/>
                  <a:pt x="3394793" y="895412"/>
                  <a:pt x="3341810" y="895412"/>
                </a:cubicBezTo>
                <a:lnTo>
                  <a:pt x="95934" y="895412"/>
                </a:lnTo>
                <a:cubicBezTo>
                  <a:pt x="42951" y="895412"/>
                  <a:pt x="0" y="852461"/>
                  <a:pt x="0" y="799478"/>
                </a:cubicBezTo>
                <a:lnTo>
                  <a:pt x="0" y="95934"/>
                </a:lnTo>
                <a:cubicBezTo>
                  <a:pt x="0" y="42951"/>
                  <a:pt x="42951" y="0"/>
                  <a:pt x="95934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54" name="Shape 52"/>
          <p:cNvSpPr/>
          <p:nvPr/>
        </p:nvSpPr>
        <p:spPr>
          <a:xfrm>
            <a:off x="8363512" y="5043191"/>
            <a:ext cx="319790" cy="319790"/>
          </a:xfrm>
          <a:custGeom>
            <a:avLst/>
            <a:gdLst/>
            <a:ahLst/>
            <a:cxnLst/>
            <a:rect l="l" t="t" r="r" b="b"/>
            <a:pathLst>
              <a:path w="319790" h="319790">
                <a:moveTo>
                  <a:pt x="63958" y="0"/>
                </a:moveTo>
                <a:lnTo>
                  <a:pt x="255832" y="0"/>
                </a:lnTo>
                <a:cubicBezTo>
                  <a:pt x="291155" y="0"/>
                  <a:pt x="319790" y="28635"/>
                  <a:pt x="319790" y="63958"/>
                </a:cubicBezTo>
                <a:lnTo>
                  <a:pt x="319790" y="255832"/>
                </a:lnTo>
                <a:cubicBezTo>
                  <a:pt x="319790" y="291155"/>
                  <a:pt x="291155" y="319790"/>
                  <a:pt x="255832" y="319790"/>
                </a:cubicBezTo>
                <a:lnTo>
                  <a:pt x="63958" y="319790"/>
                </a:lnTo>
                <a:cubicBezTo>
                  <a:pt x="28635" y="319790"/>
                  <a:pt x="0" y="291155"/>
                  <a:pt x="0" y="255832"/>
                </a:cubicBezTo>
                <a:lnTo>
                  <a:pt x="0" y="63958"/>
                </a:lnTo>
                <a:cubicBezTo>
                  <a:pt x="0" y="28659"/>
                  <a:pt x="28659" y="0"/>
                  <a:pt x="63958" y="0"/>
                </a:cubicBezTo>
                <a:close/>
              </a:path>
            </a:pathLst>
          </a:custGeom>
          <a:solidFill>
            <a:srgbClr val="3DCC91">
              <a:alpha val="30196"/>
            </a:srgbClr>
          </a:solidFill>
          <a:ln/>
        </p:spPr>
      </p:sp>
      <p:sp>
        <p:nvSpPr>
          <p:cNvPr id="55" name="Shape 53"/>
          <p:cNvSpPr/>
          <p:nvPr/>
        </p:nvSpPr>
        <p:spPr>
          <a:xfrm>
            <a:off x="8459449" y="5139128"/>
            <a:ext cx="127916" cy="127916"/>
          </a:xfrm>
          <a:custGeom>
            <a:avLst/>
            <a:gdLst/>
            <a:ahLst/>
            <a:cxnLst/>
            <a:rect l="l" t="t" r="r" b="b"/>
            <a:pathLst>
              <a:path w="127916" h="127916">
                <a:moveTo>
                  <a:pt x="58087" y="1299"/>
                </a:moveTo>
                <a:cubicBezTo>
                  <a:pt x="61809" y="-425"/>
                  <a:pt x="66107" y="-425"/>
                  <a:pt x="69829" y="1299"/>
                </a:cubicBezTo>
                <a:lnTo>
                  <a:pt x="124443" y="26533"/>
                </a:lnTo>
                <a:cubicBezTo>
                  <a:pt x="126567" y="27507"/>
                  <a:pt x="127916" y="29631"/>
                  <a:pt x="127916" y="31979"/>
                </a:cubicBezTo>
                <a:cubicBezTo>
                  <a:pt x="127916" y="34327"/>
                  <a:pt x="126567" y="36451"/>
                  <a:pt x="124443" y="37425"/>
                </a:cubicBezTo>
                <a:lnTo>
                  <a:pt x="69829" y="62659"/>
                </a:lnTo>
                <a:cubicBezTo>
                  <a:pt x="66107" y="64383"/>
                  <a:pt x="61809" y="64383"/>
                  <a:pt x="58087" y="62659"/>
                </a:cubicBezTo>
                <a:lnTo>
                  <a:pt x="3473" y="37425"/>
                </a:lnTo>
                <a:cubicBezTo>
                  <a:pt x="1349" y="36426"/>
                  <a:pt x="0" y="34302"/>
                  <a:pt x="0" y="31979"/>
                </a:cubicBezTo>
                <a:cubicBezTo>
                  <a:pt x="0" y="29656"/>
                  <a:pt x="1349" y="27507"/>
                  <a:pt x="3473" y="26533"/>
                </a:cubicBezTo>
                <a:lnTo>
                  <a:pt x="58087" y="1299"/>
                </a:lnTo>
                <a:close/>
                <a:moveTo>
                  <a:pt x="12017" y="54564"/>
                </a:moveTo>
                <a:lnTo>
                  <a:pt x="53065" y="73527"/>
                </a:lnTo>
                <a:cubicBezTo>
                  <a:pt x="59986" y="76725"/>
                  <a:pt x="67955" y="76725"/>
                  <a:pt x="74876" y="73527"/>
                </a:cubicBezTo>
                <a:lnTo>
                  <a:pt x="115924" y="54564"/>
                </a:lnTo>
                <a:lnTo>
                  <a:pt x="124443" y="58512"/>
                </a:lnTo>
                <a:cubicBezTo>
                  <a:pt x="126567" y="59486"/>
                  <a:pt x="127916" y="61610"/>
                  <a:pt x="127916" y="63958"/>
                </a:cubicBezTo>
                <a:cubicBezTo>
                  <a:pt x="127916" y="66306"/>
                  <a:pt x="126567" y="68430"/>
                  <a:pt x="124443" y="69404"/>
                </a:cubicBezTo>
                <a:lnTo>
                  <a:pt x="69829" y="94638"/>
                </a:lnTo>
                <a:cubicBezTo>
                  <a:pt x="66107" y="96362"/>
                  <a:pt x="61809" y="96362"/>
                  <a:pt x="58087" y="94638"/>
                </a:cubicBezTo>
                <a:lnTo>
                  <a:pt x="3473" y="69404"/>
                </a:lnTo>
                <a:cubicBezTo>
                  <a:pt x="1349" y="68405"/>
                  <a:pt x="0" y="66282"/>
                  <a:pt x="0" y="63958"/>
                </a:cubicBezTo>
                <a:cubicBezTo>
                  <a:pt x="0" y="61635"/>
                  <a:pt x="1349" y="59486"/>
                  <a:pt x="3473" y="58512"/>
                </a:cubicBezTo>
                <a:lnTo>
                  <a:pt x="11992" y="54564"/>
                </a:lnTo>
                <a:close/>
                <a:moveTo>
                  <a:pt x="3473" y="90491"/>
                </a:moveTo>
                <a:lnTo>
                  <a:pt x="11992" y="86543"/>
                </a:lnTo>
                <a:lnTo>
                  <a:pt x="53040" y="105506"/>
                </a:lnTo>
                <a:cubicBezTo>
                  <a:pt x="59961" y="108704"/>
                  <a:pt x="67930" y="108704"/>
                  <a:pt x="74851" y="105506"/>
                </a:cubicBezTo>
                <a:lnTo>
                  <a:pt x="115899" y="86543"/>
                </a:lnTo>
                <a:lnTo>
                  <a:pt x="124418" y="90491"/>
                </a:lnTo>
                <a:cubicBezTo>
                  <a:pt x="126542" y="91465"/>
                  <a:pt x="127891" y="93589"/>
                  <a:pt x="127891" y="95937"/>
                </a:cubicBezTo>
                <a:cubicBezTo>
                  <a:pt x="127891" y="98286"/>
                  <a:pt x="126542" y="100409"/>
                  <a:pt x="124418" y="101383"/>
                </a:cubicBezTo>
                <a:lnTo>
                  <a:pt x="69804" y="126617"/>
                </a:lnTo>
                <a:cubicBezTo>
                  <a:pt x="66082" y="128341"/>
                  <a:pt x="61784" y="128341"/>
                  <a:pt x="58062" y="126617"/>
                </a:cubicBezTo>
                <a:lnTo>
                  <a:pt x="3473" y="101383"/>
                </a:lnTo>
                <a:cubicBezTo>
                  <a:pt x="1349" y="100384"/>
                  <a:pt x="0" y="98261"/>
                  <a:pt x="0" y="95937"/>
                </a:cubicBezTo>
                <a:cubicBezTo>
                  <a:pt x="0" y="93614"/>
                  <a:pt x="1349" y="91465"/>
                  <a:pt x="3473" y="90491"/>
                </a:cubicBezTo>
                <a:close/>
              </a:path>
            </a:pathLst>
          </a:custGeom>
          <a:solidFill>
            <a:srgbClr val="3DCC91"/>
          </a:solidFill>
          <a:ln/>
        </p:spPr>
      </p:sp>
      <p:sp>
        <p:nvSpPr>
          <p:cNvPr id="56" name="Text 54"/>
          <p:cNvSpPr/>
          <p:nvPr/>
        </p:nvSpPr>
        <p:spPr>
          <a:xfrm>
            <a:off x="8779239" y="5043191"/>
            <a:ext cx="2838138" cy="2238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Multimodal Integration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8779239" y="5299023"/>
            <a:ext cx="2830143" cy="3837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7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Voice + Vision + Action in </a:t>
            </a:r>
            <a:r>
              <a:rPr lang="en-US" sz="1007" b="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one seamless experience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8235596" y="5938603"/>
            <a:ext cx="3437744" cy="703538"/>
          </a:xfrm>
          <a:custGeom>
            <a:avLst/>
            <a:gdLst/>
            <a:ahLst/>
            <a:cxnLst/>
            <a:rect l="l" t="t" r="r" b="b"/>
            <a:pathLst>
              <a:path w="3437744" h="703538">
                <a:moveTo>
                  <a:pt x="95934" y="0"/>
                </a:moveTo>
                <a:lnTo>
                  <a:pt x="3341810" y="0"/>
                </a:lnTo>
                <a:cubicBezTo>
                  <a:pt x="3394793" y="0"/>
                  <a:pt x="3437744" y="42951"/>
                  <a:pt x="3437744" y="95934"/>
                </a:cubicBezTo>
                <a:lnTo>
                  <a:pt x="3437744" y="607604"/>
                </a:lnTo>
                <a:cubicBezTo>
                  <a:pt x="3437744" y="660587"/>
                  <a:pt x="3394793" y="703538"/>
                  <a:pt x="3341810" y="703538"/>
                </a:cubicBezTo>
                <a:lnTo>
                  <a:pt x="95934" y="703538"/>
                </a:lnTo>
                <a:cubicBezTo>
                  <a:pt x="42951" y="703538"/>
                  <a:pt x="0" y="660587"/>
                  <a:pt x="0" y="607604"/>
                </a:cubicBezTo>
                <a:lnTo>
                  <a:pt x="0" y="95934"/>
                </a:lnTo>
                <a:cubicBezTo>
                  <a:pt x="0" y="42951"/>
                  <a:pt x="42951" y="0"/>
                  <a:pt x="95934" y="0"/>
                </a:cubicBezTo>
                <a:close/>
              </a:path>
            </a:pathLst>
          </a:custGeom>
          <a:solidFill>
            <a:srgbClr val="4A5568">
              <a:alpha val="30196"/>
            </a:srgbClr>
          </a:solidFill>
          <a:ln/>
        </p:spPr>
      </p:sp>
      <p:sp>
        <p:nvSpPr>
          <p:cNvPr id="59" name="Shape 57"/>
          <p:cNvSpPr/>
          <p:nvPr/>
        </p:nvSpPr>
        <p:spPr>
          <a:xfrm>
            <a:off x="8363512" y="6066519"/>
            <a:ext cx="319790" cy="319790"/>
          </a:xfrm>
          <a:custGeom>
            <a:avLst/>
            <a:gdLst/>
            <a:ahLst/>
            <a:cxnLst/>
            <a:rect l="l" t="t" r="r" b="b"/>
            <a:pathLst>
              <a:path w="319790" h="319790">
                <a:moveTo>
                  <a:pt x="63958" y="0"/>
                </a:moveTo>
                <a:lnTo>
                  <a:pt x="255832" y="0"/>
                </a:lnTo>
                <a:cubicBezTo>
                  <a:pt x="291155" y="0"/>
                  <a:pt x="319790" y="28635"/>
                  <a:pt x="319790" y="63958"/>
                </a:cubicBezTo>
                <a:lnTo>
                  <a:pt x="319790" y="255832"/>
                </a:lnTo>
                <a:cubicBezTo>
                  <a:pt x="319790" y="291155"/>
                  <a:pt x="291155" y="319790"/>
                  <a:pt x="255832" y="319790"/>
                </a:cubicBezTo>
                <a:lnTo>
                  <a:pt x="63958" y="319790"/>
                </a:lnTo>
                <a:cubicBezTo>
                  <a:pt x="28635" y="319790"/>
                  <a:pt x="0" y="291155"/>
                  <a:pt x="0" y="255832"/>
                </a:cubicBezTo>
                <a:lnTo>
                  <a:pt x="0" y="63958"/>
                </a:lnTo>
                <a:cubicBezTo>
                  <a:pt x="0" y="28659"/>
                  <a:pt x="28659" y="0"/>
                  <a:pt x="63958" y="0"/>
                </a:cubicBezTo>
                <a:close/>
              </a:path>
            </a:pathLst>
          </a:custGeom>
          <a:solidFill>
            <a:srgbClr val="F6AD55">
              <a:alpha val="30196"/>
            </a:srgbClr>
          </a:solidFill>
          <a:ln/>
        </p:spPr>
      </p:sp>
      <p:sp>
        <p:nvSpPr>
          <p:cNvPr id="60" name="Shape 58"/>
          <p:cNvSpPr/>
          <p:nvPr/>
        </p:nvSpPr>
        <p:spPr>
          <a:xfrm>
            <a:off x="8459449" y="6162456"/>
            <a:ext cx="127916" cy="127916"/>
          </a:xfrm>
          <a:custGeom>
            <a:avLst/>
            <a:gdLst/>
            <a:ahLst/>
            <a:cxnLst/>
            <a:rect l="l" t="t" r="r" b="b"/>
            <a:pathLst>
              <a:path w="127916" h="127916">
                <a:moveTo>
                  <a:pt x="60210" y="21761"/>
                </a:moveTo>
                <a:lnTo>
                  <a:pt x="63958" y="26932"/>
                </a:lnTo>
                <a:lnTo>
                  <a:pt x="67706" y="21761"/>
                </a:lnTo>
                <a:cubicBezTo>
                  <a:pt x="73951" y="13116"/>
                  <a:pt x="83995" y="7995"/>
                  <a:pt x="94663" y="7995"/>
                </a:cubicBezTo>
                <a:cubicBezTo>
                  <a:pt x="113026" y="7995"/>
                  <a:pt x="127916" y="22885"/>
                  <a:pt x="127916" y="41248"/>
                </a:cubicBezTo>
                <a:lnTo>
                  <a:pt x="127916" y="41898"/>
                </a:lnTo>
                <a:cubicBezTo>
                  <a:pt x="127916" y="69929"/>
                  <a:pt x="92964" y="102483"/>
                  <a:pt x="74726" y="116399"/>
                </a:cubicBezTo>
                <a:cubicBezTo>
                  <a:pt x="71628" y="118747"/>
                  <a:pt x="67830" y="119921"/>
                  <a:pt x="63958" y="119921"/>
                </a:cubicBezTo>
                <a:cubicBezTo>
                  <a:pt x="60086" y="119921"/>
                  <a:pt x="56263" y="118772"/>
                  <a:pt x="53190" y="116399"/>
                </a:cubicBezTo>
                <a:cubicBezTo>
                  <a:pt x="34952" y="102483"/>
                  <a:pt x="0" y="69929"/>
                  <a:pt x="0" y="41898"/>
                </a:cubicBezTo>
                <a:lnTo>
                  <a:pt x="0" y="41248"/>
                </a:lnTo>
                <a:cubicBezTo>
                  <a:pt x="0" y="22885"/>
                  <a:pt x="14890" y="7995"/>
                  <a:pt x="33253" y="7995"/>
                </a:cubicBezTo>
                <a:cubicBezTo>
                  <a:pt x="43921" y="7995"/>
                  <a:pt x="53965" y="13116"/>
                  <a:pt x="60210" y="21761"/>
                </a:cubicBezTo>
                <a:close/>
              </a:path>
            </a:pathLst>
          </a:custGeom>
          <a:solidFill>
            <a:srgbClr val="F6AD55"/>
          </a:solidFill>
          <a:ln/>
        </p:spPr>
      </p:sp>
      <p:sp>
        <p:nvSpPr>
          <p:cNvPr id="61" name="Text 59"/>
          <p:cNvSpPr/>
          <p:nvPr/>
        </p:nvSpPr>
        <p:spPr>
          <a:xfrm>
            <a:off x="8779239" y="6066519"/>
            <a:ext cx="1990694" cy="2238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Personality-Driven UX</a:t>
            </a:r>
            <a:endParaRPr lang="en-US" sz="1600" dirty="0"/>
          </a:p>
        </p:txBody>
      </p:sp>
      <p:sp>
        <p:nvSpPr>
          <p:cNvPr id="62" name="Text 60"/>
          <p:cNvSpPr/>
          <p:nvPr/>
        </p:nvSpPr>
        <p:spPr>
          <a:xfrm>
            <a:off x="8779239" y="6322351"/>
            <a:ext cx="1982699" cy="191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7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that feels </a:t>
            </a:r>
            <a:r>
              <a:rPr lang="en-US" sz="1007" b="1" dirty="0">
                <a:solidFill>
                  <a:srgbClr val="F6AD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alive</a:t>
            </a:r>
            <a:r>
              <a:rPr lang="en-US" sz="1007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not transactional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8235596" y="6805235"/>
            <a:ext cx="3437744" cy="6396"/>
          </a:xfrm>
          <a:custGeom>
            <a:avLst/>
            <a:gdLst/>
            <a:ahLst/>
            <a:cxnLst/>
            <a:rect l="l" t="t" r="r" b="b"/>
            <a:pathLst>
              <a:path w="3437744" h="6396">
                <a:moveTo>
                  <a:pt x="0" y="0"/>
                </a:moveTo>
                <a:lnTo>
                  <a:pt x="3437744" y="0"/>
                </a:lnTo>
                <a:lnTo>
                  <a:pt x="3437744" y="6396"/>
                </a:lnTo>
                <a:lnTo>
                  <a:pt x="0" y="6396"/>
                </a:lnTo>
                <a:lnTo>
                  <a:pt x="0" y="0"/>
                </a:lnTo>
                <a:close/>
              </a:path>
            </a:pathLst>
          </a:custGeom>
          <a:solidFill>
            <a:srgbClr val="4A5568">
              <a:alpha val="40000"/>
            </a:srgbClr>
          </a:solidFill>
          <a:ln/>
        </p:spPr>
      </p:sp>
      <p:sp>
        <p:nvSpPr>
          <p:cNvPr id="64" name="Text 62"/>
          <p:cNvSpPr/>
          <p:nvPr/>
        </p:nvSpPr>
        <p:spPr>
          <a:xfrm>
            <a:off x="8199620" y="6936347"/>
            <a:ext cx="3509697" cy="2238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33" b="1" dirty="0">
                <a:solidFill>
                  <a:srgbClr val="3DCC91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Pioneer in Desktop-Native AI Agent Category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1149</Words>
  <Application>Microsoft Office PowerPoint</Application>
  <PresentationFormat>Widescreen</PresentationFormat>
  <Paragraphs>240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Quattrocento Sans</vt:lpstr>
      <vt:lpstr>Arial</vt:lpstr>
      <vt:lpstr>Liter</vt:lpstr>
      <vt:lpstr>MiSans</vt:lpstr>
      <vt:lpstr>Hedvig Letters Sans</vt:lpstr>
      <vt:lpstr>Custom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Glitch: AI Desktop Companion</dc:title>
  <dc:subject>Glitch: AI Desktop Companion</dc:subject>
  <dc:creator>Kimi</dc:creator>
  <cp:lastModifiedBy>Kirthan N B</cp:lastModifiedBy>
  <cp:revision>2</cp:revision>
  <dcterms:created xsi:type="dcterms:W3CDTF">2026-01-28T14:35:05Z</dcterms:created>
  <dcterms:modified xsi:type="dcterms:W3CDTF">2026-01-28T14:56:04Z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{"Label":"Glitch: AI Desktop Companion","ContentProducer":"001191110108MACG2KBH8F10000","ProduceID":"19c0505c-e3d2-8a82-8000-00008c3edd2a","ReservedCode1":"","ContentPropagator":"001191110108MACG2KBH8F20000","PropagateID":"19c0505c-e3d2-8a82-8000-00008c3edd2a","ReservedCode2":""}</vt:lpwstr>
  </property>
</Properties>
</file>