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677" r:id="rId6"/>
    <p:sldId id="1242" r:id="rId7"/>
    <p:sldId id="2678" r:id="rId8"/>
    <p:sldId id="1248" r:id="rId9"/>
    <p:sldId id="2671" r:id="rId10"/>
    <p:sldId id="1250" r:id="rId11"/>
    <p:sldId id="1253" r:id="rId12"/>
    <p:sldId id="1261" r:id="rId13"/>
    <p:sldId id="2680" r:id="rId14"/>
    <p:sldId id="276" r:id="rId15"/>
    <p:sldId id="277" r:id="rId16"/>
    <p:sldId id="1232" r:id="rId17"/>
    <p:sldId id="280" r:id="rId18"/>
    <p:sldId id="2676" r:id="rId19"/>
    <p:sldId id="267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AE172A-78E4-9CF8-6FE3-D6A8A285A101}" name="Jayne Franklin" initials="JF" userId="S::Jayne.Franklin@teachingcouncil.nz::d3e4ae88-bdcb-4cce-a96c-264025d64f91" providerId="AD"/>
  <p188:author id="{AA5D8974-7C45-19CC-F9A7-7D5AEE4B1747}" name="Pauline Barnes" initials="PB" userId="S::pauline.barnes@teachingcouncil.nz::578cc525-c701-4f45-a5b1-920b18037d43" providerId="AD"/>
  <p188:author id="{70F21D9B-401C-7495-FCA1-B3C3103FEF1C}" name="David Choat" initials="DC" userId="S::David.Choat@teachingcouncil.nz::cef00d6c-53f5-4260-8b6f-70a0bc005e08" providerId="AD"/>
  <p188:author id="{054EF7E3-160F-B338-F9D4-8666AE48C5FC}" name="Fiona Majendie-Williams" initials="FM" userId="S::fiona.majendie-williams@teachingcouncil.nz::01def1ac-faa9-42ce-a78e-e62ff7cba9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C6CB"/>
    <a:srgbClr val="FEC02C"/>
    <a:srgbClr val="331542"/>
    <a:srgbClr val="322738"/>
    <a:srgbClr val="009499"/>
    <a:srgbClr val="9B1B1F"/>
    <a:srgbClr val="4C637A"/>
    <a:srgbClr val="125F65"/>
    <a:srgbClr val="F3E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3656D-A2CD-41C2-8C35-B77DCE7C4F3D}" v="1" dt="2025-11-09T22:30:30.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C6B64-3F01-48DB-A738-F177E778713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NZ"/>
        </a:p>
      </dgm:t>
    </dgm:pt>
    <dgm:pt modelId="{4648E80A-CEF6-406F-9869-F17945524797}">
      <dgm:prSet phldrT="[Text]"/>
      <dgm:spPr/>
      <dgm:t>
        <a:bodyPr/>
        <a:lstStyle/>
        <a:p>
          <a:r>
            <a:rPr lang="mi-NZ"/>
            <a:t>teacher</a:t>
          </a:r>
          <a:endParaRPr lang="en-NZ"/>
        </a:p>
      </dgm:t>
    </dgm:pt>
    <dgm:pt modelId="{7FA6F5B6-A109-4877-9F2E-53599719EA6A}" type="parTrans" cxnId="{3BD77DFD-69F8-47AA-8F1A-3600BF3D6908}">
      <dgm:prSet/>
      <dgm:spPr/>
      <dgm:t>
        <a:bodyPr/>
        <a:lstStyle/>
        <a:p>
          <a:endParaRPr lang="en-NZ"/>
        </a:p>
      </dgm:t>
    </dgm:pt>
    <dgm:pt modelId="{5145D1C5-A4A4-49DA-8ED6-5587E40AB16A}" type="sibTrans" cxnId="{3BD77DFD-69F8-47AA-8F1A-3600BF3D6908}">
      <dgm:prSet/>
      <dgm:spPr/>
      <dgm:t>
        <a:bodyPr/>
        <a:lstStyle/>
        <a:p>
          <a:endParaRPr lang="en-NZ"/>
        </a:p>
      </dgm:t>
    </dgm:pt>
    <dgm:pt modelId="{D5ED90E6-174F-41A6-8374-1F419731FBA9}">
      <dgm:prSet phldrT="[Text]"/>
      <dgm:spPr/>
      <dgm:t>
        <a:bodyPr/>
        <a:lstStyle/>
        <a:p>
          <a:endParaRPr lang="en-NZ"/>
        </a:p>
      </dgm:t>
    </dgm:pt>
    <dgm:pt modelId="{CB5295AD-47D1-4734-937B-514C3D39159A}" type="parTrans" cxnId="{AB08BB58-0A08-48C7-BCB6-FFE2C5BB49EF}">
      <dgm:prSet/>
      <dgm:spPr/>
      <dgm:t>
        <a:bodyPr/>
        <a:lstStyle/>
        <a:p>
          <a:endParaRPr lang="en-NZ"/>
        </a:p>
      </dgm:t>
    </dgm:pt>
    <dgm:pt modelId="{581DCA9B-F14A-4250-A5FC-000EDACD9798}" type="sibTrans" cxnId="{AB08BB58-0A08-48C7-BCB6-FFE2C5BB49EF}">
      <dgm:prSet/>
      <dgm:spPr/>
      <dgm:t>
        <a:bodyPr/>
        <a:lstStyle/>
        <a:p>
          <a:endParaRPr lang="en-NZ"/>
        </a:p>
      </dgm:t>
    </dgm:pt>
    <dgm:pt modelId="{8395DB0E-C9B1-4830-BD6B-AF28CE0B842A}">
      <dgm:prSet phldrT="[Text]"/>
      <dgm:spPr/>
      <dgm:t>
        <a:bodyPr/>
        <a:lstStyle/>
        <a:p>
          <a:endParaRPr lang="en-NZ"/>
        </a:p>
      </dgm:t>
    </dgm:pt>
    <dgm:pt modelId="{FA675BFE-0597-410B-B734-E11A2B4EE79B}" type="parTrans" cxnId="{9307824E-7AB1-4027-9764-8E6DFC777179}">
      <dgm:prSet/>
      <dgm:spPr/>
      <dgm:t>
        <a:bodyPr/>
        <a:lstStyle/>
        <a:p>
          <a:endParaRPr lang="en-NZ"/>
        </a:p>
      </dgm:t>
    </dgm:pt>
    <dgm:pt modelId="{0577D449-E4CC-4135-9C2E-513C1E673177}" type="sibTrans" cxnId="{9307824E-7AB1-4027-9764-8E6DFC777179}">
      <dgm:prSet/>
      <dgm:spPr/>
      <dgm:t>
        <a:bodyPr/>
        <a:lstStyle/>
        <a:p>
          <a:endParaRPr lang="en-NZ"/>
        </a:p>
      </dgm:t>
    </dgm:pt>
    <dgm:pt modelId="{9ADA2564-6E31-4BB5-BE68-A38BB647C852}">
      <dgm:prSet phldrT="[Text]"/>
      <dgm:spPr/>
      <dgm:t>
        <a:bodyPr/>
        <a:lstStyle/>
        <a:p>
          <a:endParaRPr lang="en-NZ"/>
        </a:p>
      </dgm:t>
    </dgm:pt>
    <dgm:pt modelId="{5F9E93AB-F0BB-4522-AC2D-98F994F03BEF}" type="parTrans" cxnId="{59FFED86-258C-40C8-A390-B38404EADD83}">
      <dgm:prSet/>
      <dgm:spPr/>
      <dgm:t>
        <a:bodyPr/>
        <a:lstStyle/>
        <a:p>
          <a:endParaRPr lang="en-NZ"/>
        </a:p>
      </dgm:t>
    </dgm:pt>
    <dgm:pt modelId="{9ABA783D-612D-4E44-BFD5-F2015C22D7A3}" type="sibTrans" cxnId="{59FFED86-258C-40C8-A390-B38404EADD83}">
      <dgm:prSet/>
      <dgm:spPr/>
      <dgm:t>
        <a:bodyPr/>
        <a:lstStyle/>
        <a:p>
          <a:endParaRPr lang="en-NZ"/>
        </a:p>
      </dgm:t>
    </dgm:pt>
    <dgm:pt modelId="{A8FCC348-3BB1-4850-8CB1-37C364B56592}">
      <dgm:prSet phldrT="[Text]"/>
      <dgm:spPr/>
      <dgm:t>
        <a:bodyPr/>
        <a:lstStyle/>
        <a:p>
          <a:endParaRPr lang="en-NZ"/>
        </a:p>
      </dgm:t>
    </dgm:pt>
    <dgm:pt modelId="{D4905B38-B3AE-445D-A41A-7EC22523292C}" type="parTrans" cxnId="{A61945F6-9F46-440E-83BC-0E90B9B17A0F}">
      <dgm:prSet/>
      <dgm:spPr/>
      <dgm:t>
        <a:bodyPr/>
        <a:lstStyle/>
        <a:p>
          <a:endParaRPr lang="en-NZ"/>
        </a:p>
      </dgm:t>
    </dgm:pt>
    <dgm:pt modelId="{E2FC0A1C-B3A9-43A0-96ED-CFA970DF6AB3}" type="sibTrans" cxnId="{A61945F6-9F46-440E-83BC-0E90B9B17A0F}">
      <dgm:prSet/>
      <dgm:spPr/>
      <dgm:t>
        <a:bodyPr/>
        <a:lstStyle/>
        <a:p>
          <a:endParaRPr lang="en-NZ"/>
        </a:p>
      </dgm:t>
    </dgm:pt>
    <dgm:pt modelId="{4CC07DE7-767E-423F-A592-F9FADFD544ED}" type="pres">
      <dgm:prSet presAssocID="{C75C6B64-3F01-48DB-A738-F177E7787136}" presName="Name0" presStyleCnt="0">
        <dgm:presLayoutVars>
          <dgm:chMax val="1"/>
          <dgm:dir/>
          <dgm:animLvl val="ctr"/>
          <dgm:resizeHandles val="exact"/>
        </dgm:presLayoutVars>
      </dgm:prSet>
      <dgm:spPr/>
    </dgm:pt>
    <dgm:pt modelId="{6A5AEBD3-0CF1-49AD-9B47-C17282A66AAD}" type="pres">
      <dgm:prSet presAssocID="{4648E80A-CEF6-406F-9869-F17945524797}" presName="centerShape" presStyleLbl="node0" presStyleIdx="0" presStyleCnt="1"/>
      <dgm:spPr/>
    </dgm:pt>
    <dgm:pt modelId="{14B34304-DAED-43A0-BE24-751019E5FDF6}" type="pres">
      <dgm:prSet presAssocID="{CB5295AD-47D1-4734-937B-514C3D39159A}" presName="parTrans" presStyleLbl="sibTrans2D1" presStyleIdx="0" presStyleCnt="4"/>
      <dgm:spPr/>
    </dgm:pt>
    <dgm:pt modelId="{6E396E85-27E8-4835-AFCA-42633F3335D4}" type="pres">
      <dgm:prSet presAssocID="{CB5295AD-47D1-4734-937B-514C3D39159A}" presName="connectorText" presStyleLbl="sibTrans2D1" presStyleIdx="0" presStyleCnt="4"/>
      <dgm:spPr/>
    </dgm:pt>
    <dgm:pt modelId="{6058C8A3-4D64-4D16-A0D7-916C1825CFFA}" type="pres">
      <dgm:prSet presAssocID="{D5ED90E6-174F-41A6-8374-1F419731FBA9}" presName="node" presStyleLbl="node1" presStyleIdx="0" presStyleCnt="4">
        <dgm:presLayoutVars>
          <dgm:bulletEnabled val="1"/>
        </dgm:presLayoutVars>
      </dgm:prSet>
      <dgm:spPr/>
    </dgm:pt>
    <dgm:pt modelId="{EB2481D0-47E9-44E4-BDE3-EAC05B1A4E12}" type="pres">
      <dgm:prSet presAssocID="{FA675BFE-0597-410B-B734-E11A2B4EE79B}" presName="parTrans" presStyleLbl="sibTrans2D1" presStyleIdx="1" presStyleCnt="4"/>
      <dgm:spPr/>
    </dgm:pt>
    <dgm:pt modelId="{3ED4B3D7-DE7C-4C30-9B00-57FF7FA5EA76}" type="pres">
      <dgm:prSet presAssocID="{FA675BFE-0597-410B-B734-E11A2B4EE79B}" presName="connectorText" presStyleLbl="sibTrans2D1" presStyleIdx="1" presStyleCnt="4"/>
      <dgm:spPr/>
    </dgm:pt>
    <dgm:pt modelId="{7B4F9B92-95DD-4EE6-AE62-87CE52917AE6}" type="pres">
      <dgm:prSet presAssocID="{8395DB0E-C9B1-4830-BD6B-AF28CE0B842A}" presName="node" presStyleLbl="node1" presStyleIdx="1" presStyleCnt="4">
        <dgm:presLayoutVars>
          <dgm:bulletEnabled val="1"/>
        </dgm:presLayoutVars>
      </dgm:prSet>
      <dgm:spPr/>
    </dgm:pt>
    <dgm:pt modelId="{C3AFD67D-7317-4005-81C4-BC022ECC3423}" type="pres">
      <dgm:prSet presAssocID="{5F9E93AB-F0BB-4522-AC2D-98F994F03BEF}" presName="parTrans" presStyleLbl="sibTrans2D1" presStyleIdx="2" presStyleCnt="4"/>
      <dgm:spPr/>
    </dgm:pt>
    <dgm:pt modelId="{1E421EFE-156D-4985-A5A1-BFD3B82AEB29}" type="pres">
      <dgm:prSet presAssocID="{5F9E93AB-F0BB-4522-AC2D-98F994F03BEF}" presName="connectorText" presStyleLbl="sibTrans2D1" presStyleIdx="2" presStyleCnt="4"/>
      <dgm:spPr/>
    </dgm:pt>
    <dgm:pt modelId="{BF39E787-87E5-4417-A550-84BE9CD620A6}" type="pres">
      <dgm:prSet presAssocID="{9ADA2564-6E31-4BB5-BE68-A38BB647C852}" presName="node" presStyleLbl="node1" presStyleIdx="2" presStyleCnt="4" custRadScaleRad="98806" custRadScaleInc="2340">
        <dgm:presLayoutVars>
          <dgm:bulletEnabled val="1"/>
        </dgm:presLayoutVars>
      </dgm:prSet>
      <dgm:spPr/>
    </dgm:pt>
    <dgm:pt modelId="{B77999CC-07E7-4826-88D9-70A3CF8B2351}" type="pres">
      <dgm:prSet presAssocID="{D4905B38-B3AE-445D-A41A-7EC22523292C}" presName="parTrans" presStyleLbl="sibTrans2D1" presStyleIdx="3" presStyleCnt="4"/>
      <dgm:spPr/>
    </dgm:pt>
    <dgm:pt modelId="{C66ECC72-7010-4CD3-BAFE-BFA352FA3D2A}" type="pres">
      <dgm:prSet presAssocID="{D4905B38-B3AE-445D-A41A-7EC22523292C}" presName="connectorText" presStyleLbl="sibTrans2D1" presStyleIdx="3" presStyleCnt="4"/>
      <dgm:spPr/>
    </dgm:pt>
    <dgm:pt modelId="{58BE246A-98DB-403A-8964-17497E5798D8}" type="pres">
      <dgm:prSet presAssocID="{A8FCC348-3BB1-4850-8CB1-37C364B56592}" presName="node" presStyleLbl="node1" presStyleIdx="3" presStyleCnt="4">
        <dgm:presLayoutVars>
          <dgm:bulletEnabled val="1"/>
        </dgm:presLayoutVars>
      </dgm:prSet>
      <dgm:spPr/>
    </dgm:pt>
  </dgm:ptLst>
  <dgm:cxnLst>
    <dgm:cxn modelId="{37A4A301-E66B-49C3-85EA-1673209A13F1}" type="presOf" srcId="{CB5295AD-47D1-4734-937B-514C3D39159A}" destId="{14B34304-DAED-43A0-BE24-751019E5FDF6}" srcOrd="0" destOrd="0" presId="urn:microsoft.com/office/officeart/2005/8/layout/radial5"/>
    <dgm:cxn modelId="{55A0560A-829C-4727-87CE-3DC185720D48}" type="presOf" srcId="{D4905B38-B3AE-445D-A41A-7EC22523292C}" destId="{C66ECC72-7010-4CD3-BAFE-BFA352FA3D2A}" srcOrd="1" destOrd="0" presId="urn:microsoft.com/office/officeart/2005/8/layout/radial5"/>
    <dgm:cxn modelId="{391E8934-0657-4E0C-8947-94BAD4859146}" type="presOf" srcId="{D4905B38-B3AE-445D-A41A-7EC22523292C}" destId="{B77999CC-07E7-4826-88D9-70A3CF8B2351}" srcOrd="0" destOrd="0" presId="urn:microsoft.com/office/officeart/2005/8/layout/radial5"/>
    <dgm:cxn modelId="{B7D9B862-D3BD-4A84-9048-235D20A55567}" type="presOf" srcId="{A8FCC348-3BB1-4850-8CB1-37C364B56592}" destId="{58BE246A-98DB-403A-8964-17497E5798D8}" srcOrd="0" destOrd="0" presId="urn:microsoft.com/office/officeart/2005/8/layout/radial5"/>
    <dgm:cxn modelId="{FDFF2B65-6347-48DA-BAD6-1EEB4CBE217E}" type="presOf" srcId="{9ADA2564-6E31-4BB5-BE68-A38BB647C852}" destId="{BF39E787-87E5-4417-A550-84BE9CD620A6}" srcOrd="0" destOrd="0" presId="urn:microsoft.com/office/officeart/2005/8/layout/radial5"/>
    <dgm:cxn modelId="{9307824E-7AB1-4027-9764-8E6DFC777179}" srcId="{4648E80A-CEF6-406F-9869-F17945524797}" destId="{8395DB0E-C9B1-4830-BD6B-AF28CE0B842A}" srcOrd="1" destOrd="0" parTransId="{FA675BFE-0597-410B-B734-E11A2B4EE79B}" sibTransId="{0577D449-E4CC-4135-9C2E-513C1E673177}"/>
    <dgm:cxn modelId="{ACF86072-F162-415A-BF13-D0FCE134E0A6}" type="presOf" srcId="{FA675BFE-0597-410B-B734-E11A2B4EE79B}" destId="{EB2481D0-47E9-44E4-BDE3-EAC05B1A4E12}" srcOrd="0" destOrd="0" presId="urn:microsoft.com/office/officeart/2005/8/layout/radial5"/>
    <dgm:cxn modelId="{BEFF5052-F7C6-4C58-86BE-A1396DFE9508}" type="presOf" srcId="{5F9E93AB-F0BB-4522-AC2D-98F994F03BEF}" destId="{1E421EFE-156D-4985-A5A1-BFD3B82AEB29}" srcOrd="1" destOrd="0" presId="urn:microsoft.com/office/officeart/2005/8/layout/radial5"/>
    <dgm:cxn modelId="{AB08BB58-0A08-48C7-BCB6-FFE2C5BB49EF}" srcId="{4648E80A-CEF6-406F-9869-F17945524797}" destId="{D5ED90E6-174F-41A6-8374-1F419731FBA9}" srcOrd="0" destOrd="0" parTransId="{CB5295AD-47D1-4734-937B-514C3D39159A}" sibTransId="{581DCA9B-F14A-4250-A5FC-000EDACD9798}"/>
    <dgm:cxn modelId="{6DFEBF7F-2647-4E1F-9372-DE5FAF1C95ED}" type="presOf" srcId="{5F9E93AB-F0BB-4522-AC2D-98F994F03BEF}" destId="{C3AFD67D-7317-4005-81C4-BC022ECC3423}" srcOrd="0" destOrd="0" presId="urn:microsoft.com/office/officeart/2005/8/layout/radial5"/>
    <dgm:cxn modelId="{BF268181-61D5-4448-8CC9-79036A41844B}" type="presOf" srcId="{CB5295AD-47D1-4734-937B-514C3D39159A}" destId="{6E396E85-27E8-4835-AFCA-42633F3335D4}" srcOrd="1" destOrd="0" presId="urn:microsoft.com/office/officeart/2005/8/layout/radial5"/>
    <dgm:cxn modelId="{59FFED86-258C-40C8-A390-B38404EADD83}" srcId="{4648E80A-CEF6-406F-9869-F17945524797}" destId="{9ADA2564-6E31-4BB5-BE68-A38BB647C852}" srcOrd="2" destOrd="0" parTransId="{5F9E93AB-F0BB-4522-AC2D-98F994F03BEF}" sibTransId="{9ABA783D-612D-4E44-BFD5-F2015C22D7A3}"/>
    <dgm:cxn modelId="{F16A6E99-07DF-40DB-A3FD-C3C89D43ECCB}" type="presOf" srcId="{FA675BFE-0597-410B-B734-E11A2B4EE79B}" destId="{3ED4B3D7-DE7C-4C30-9B00-57FF7FA5EA76}" srcOrd="1" destOrd="0" presId="urn:microsoft.com/office/officeart/2005/8/layout/radial5"/>
    <dgm:cxn modelId="{89E388AA-5390-4293-8185-DAA26B51C67C}" type="presOf" srcId="{D5ED90E6-174F-41A6-8374-1F419731FBA9}" destId="{6058C8A3-4D64-4D16-A0D7-916C1825CFFA}" srcOrd="0" destOrd="0" presId="urn:microsoft.com/office/officeart/2005/8/layout/radial5"/>
    <dgm:cxn modelId="{47C503E8-C28D-400E-A083-3E66DD2A0492}" type="presOf" srcId="{4648E80A-CEF6-406F-9869-F17945524797}" destId="{6A5AEBD3-0CF1-49AD-9B47-C17282A66AAD}" srcOrd="0" destOrd="0" presId="urn:microsoft.com/office/officeart/2005/8/layout/radial5"/>
    <dgm:cxn modelId="{D8FD06E8-87FD-48C0-AB0E-EBEBBC463A81}" type="presOf" srcId="{8395DB0E-C9B1-4830-BD6B-AF28CE0B842A}" destId="{7B4F9B92-95DD-4EE6-AE62-87CE52917AE6}" srcOrd="0" destOrd="0" presId="urn:microsoft.com/office/officeart/2005/8/layout/radial5"/>
    <dgm:cxn modelId="{82A11AF4-75F8-4428-B171-64AE820D38A9}" type="presOf" srcId="{C75C6B64-3F01-48DB-A738-F177E7787136}" destId="{4CC07DE7-767E-423F-A592-F9FADFD544ED}" srcOrd="0" destOrd="0" presId="urn:microsoft.com/office/officeart/2005/8/layout/radial5"/>
    <dgm:cxn modelId="{A61945F6-9F46-440E-83BC-0E90B9B17A0F}" srcId="{4648E80A-CEF6-406F-9869-F17945524797}" destId="{A8FCC348-3BB1-4850-8CB1-37C364B56592}" srcOrd="3" destOrd="0" parTransId="{D4905B38-B3AE-445D-A41A-7EC22523292C}" sibTransId="{E2FC0A1C-B3A9-43A0-96ED-CFA970DF6AB3}"/>
    <dgm:cxn modelId="{3BD77DFD-69F8-47AA-8F1A-3600BF3D6908}" srcId="{C75C6B64-3F01-48DB-A738-F177E7787136}" destId="{4648E80A-CEF6-406F-9869-F17945524797}" srcOrd="0" destOrd="0" parTransId="{7FA6F5B6-A109-4877-9F2E-53599719EA6A}" sibTransId="{5145D1C5-A4A4-49DA-8ED6-5587E40AB16A}"/>
    <dgm:cxn modelId="{DAE70981-5C41-4C72-92D3-03EC3AF050A1}" type="presParOf" srcId="{4CC07DE7-767E-423F-A592-F9FADFD544ED}" destId="{6A5AEBD3-0CF1-49AD-9B47-C17282A66AAD}" srcOrd="0" destOrd="0" presId="urn:microsoft.com/office/officeart/2005/8/layout/radial5"/>
    <dgm:cxn modelId="{98ED6537-9434-4AFE-9BEE-A01290117526}" type="presParOf" srcId="{4CC07DE7-767E-423F-A592-F9FADFD544ED}" destId="{14B34304-DAED-43A0-BE24-751019E5FDF6}" srcOrd="1" destOrd="0" presId="urn:microsoft.com/office/officeart/2005/8/layout/radial5"/>
    <dgm:cxn modelId="{362350E2-011F-41DA-B485-D53904CAFC28}" type="presParOf" srcId="{14B34304-DAED-43A0-BE24-751019E5FDF6}" destId="{6E396E85-27E8-4835-AFCA-42633F3335D4}" srcOrd="0" destOrd="0" presId="urn:microsoft.com/office/officeart/2005/8/layout/radial5"/>
    <dgm:cxn modelId="{FD4763B4-1536-4189-A15B-4E6FD363E5D3}" type="presParOf" srcId="{4CC07DE7-767E-423F-A592-F9FADFD544ED}" destId="{6058C8A3-4D64-4D16-A0D7-916C1825CFFA}" srcOrd="2" destOrd="0" presId="urn:microsoft.com/office/officeart/2005/8/layout/radial5"/>
    <dgm:cxn modelId="{2EA1E6A9-B95F-47D9-8300-9B0F976B4CCF}" type="presParOf" srcId="{4CC07DE7-767E-423F-A592-F9FADFD544ED}" destId="{EB2481D0-47E9-44E4-BDE3-EAC05B1A4E12}" srcOrd="3" destOrd="0" presId="urn:microsoft.com/office/officeart/2005/8/layout/radial5"/>
    <dgm:cxn modelId="{47F94F9C-F8C7-4417-94AA-D6B8F72715EA}" type="presParOf" srcId="{EB2481D0-47E9-44E4-BDE3-EAC05B1A4E12}" destId="{3ED4B3D7-DE7C-4C30-9B00-57FF7FA5EA76}" srcOrd="0" destOrd="0" presId="urn:microsoft.com/office/officeart/2005/8/layout/radial5"/>
    <dgm:cxn modelId="{BE494EC0-10D0-4EA1-B397-E006174E0A89}" type="presParOf" srcId="{4CC07DE7-767E-423F-A592-F9FADFD544ED}" destId="{7B4F9B92-95DD-4EE6-AE62-87CE52917AE6}" srcOrd="4" destOrd="0" presId="urn:microsoft.com/office/officeart/2005/8/layout/radial5"/>
    <dgm:cxn modelId="{B5132F30-01E6-4744-B9FB-22B2782236D4}" type="presParOf" srcId="{4CC07DE7-767E-423F-A592-F9FADFD544ED}" destId="{C3AFD67D-7317-4005-81C4-BC022ECC3423}" srcOrd="5" destOrd="0" presId="urn:microsoft.com/office/officeart/2005/8/layout/radial5"/>
    <dgm:cxn modelId="{2E11FB2F-F9AF-4743-86EE-64C349BC4FEB}" type="presParOf" srcId="{C3AFD67D-7317-4005-81C4-BC022ECC3423}" destId="{1E421EFE-156D-4985-A5A1-BFD3B82AEB29}" srcOrd="0" destOrd="0" presId="urn:microsoft.com/office/officeart/2005/8/layout/radial5"/>
    <dgm:cxn modelId="{E2CC2FC1-421F-4565-9C43-925A3308F8AA}" type="presParOf" srcId="{4CC07DE7-767E-423F-A592-F9FADFD544ED}" destId="{BF39E787-87E5-4417-A550-84BE9CD620A6}" srcOrd="6" destOrd="0" presId="urn:microsoft.com/office/officeart/2005/8/layout/radial5"/>
    <dgm:cxn modelId="{11E54C9F-26A1-45A1-B9F9-4C76A92B20ED}" type="presParOf" srcId="{4CC07DE7-767E-423F-A592-F9FADFD544ED}" destId="{B77999CC-07E7-4826-88D9-70A3CF8B2351}" srcOrd="7" destOrd="0" presId="urn:microsoft.com/office/officeart/2005/8/layout/radial5"/>
    <dgm:cxn modelId="{814C0161-51D9-4A86-B65A-109E241F6D14}" type="presParOf" srcId="{B77999CC-07E7-4826-88D9-70A3CF8B2351}" destId="{C66ECC72-7010-4CD3-BAFE-BFA352FA3D2A}" srcOrd="0" destOrd="0" presId="urn:microsoft.com/office/officeart/2005/8/layout/radial5"/>
    <dgm:cxn modelId="{CC337B2E-0733-4AC0-BE96-C9865648356D}" type="presParOf" srcId="{4CC07DE7-767E-423F-A592-F9FADFD544ED}" destId="{58BE246A-98DB-403A-8964-17497E5798D8}"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EBD3-0CF1-49AD-9B47-C17282A66AAD}">
      <dsp:nvSpPr>
        <dsp:cNvPr id="0" name=""/>
        <dsp:cNvSpPr/>
      </dsp:nvSpPr>
      <dsp:spPr>
        <a:xfrm>
          <a:off x="1527824" y="1363639"/>
          <a:ext cx="972653" cy="972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mi-NZ" sz="1500" kern="1200"/>
            <a:t>teacher</a:t>
          </a:r>
          <a:endParaRPr lang="en-NZ" sz="1500" kern="1200"/>
        </a:p>
      </dsp:txBody>
      <dsp:txXfrm>
        <a:off x="1670266" y="1506081"/>
        <a:ext cx="687769" cy="687769"/>
      </dsp:txXfrm>
    </dsp:sp>
    <dsp:sp modelId="{14B34304-DAED-43A0-BE24-751019E5FDF6}">
      <dsp:nvSpPr>
        <dsp:cNvPr id="0" name=""/>
        <dsp:cNvSpPr/>
      </dsp:nvSpPr>
      <dsp:spPr>
        <a:xfrm rot="16200000">
          <a:off x="1911163" y="1009802"/>
          <a:ext cx="205974" cy="330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a:off x="1942059" y="1106838"/>
        <a:ext cx="144182" cy="198422"/>
      </dsp:txXfrm>
    </dsp:sp>
    <dsp:sp modelId="{6058C8A3-4D64-4D16-A0D7-916C1825CFFA}">
      <dsp:nvSpPr>
        <dsp:cNvPr id="0" name=""/>
        <dsp:cNvSpPr/>
      </dsp:nvSpPr>
      <dsp:spPr>
        <a:xfrm>
          <a:off x="1527824" y="2354"/>
          <a:ext cx="972653" cy="972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NZ" sz="1500" kern="1200"/>
        </a:p>
      </dsp:txBody>
      <dsp:txXfrm>
        <a:off x="1670266" y="144796"/>
        <a:ext cx="687769" cy="687769"/>
      </dsp:txXfrm>
    </dsp:sp>
    <dsp:sp modelId="{EB2481D0-47E9-44E4-BDE3-EAC05B1A4E12}">
      <dsp:nvSpPr>
        <dsp:cNvPr id="0" name=""/>
        <dsp:cNvSpPr/>
      </dsp:nvSpPr>
      <dsp:spPr>
        <a:xfrm>
          <a:off x="2585976" y="1684615"/>
          <a:ext cx="205974" cy="330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a:off x="2585976" y="1750755"/>
        <a:ext cx="144182" cy="198422"/>
      </dsp:txXfrm>
    </dsp:sp>
    <dsp:sp modelId="{7B4F9B92-95DD-4EE6-AE62-87CE52917AE6}">
      <dsp:nvSpPr>
        <dsp:cNvPr id="0" name=""/>
        <dsp:cNvSpPr/>
      </dsp:nvSpPr>
      <dsp:spPr>
        <a:xfrm>
          <a:off x="2889109" y="1363639"/>
          <a:ext cx="972653" cy="972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NZ" sz="1500" kern="1200"/>
        </a:p>
      </dsp:txBody>
      <dsp:txXfrm>
        <a:off x="3031551" y="1506081"/>
        <a:ext cx="687769" cy="687769"/>
      </dsp:txXfrm>
    </dsp:sp>
    <dsp:sp modelId="{C3AFD67D-7317-4005-81C4-BC022ECC3423}">
      <dsp:nvSpPr>
        <dsp:cNvPr id="0" name=""/>
        <dsp:cNvSpPr/>
      </dsp:nvSpPr>
      <dsp:spPr>
        <a:xfrm rot="5463180">
          <a:off x="1903214" y="2351432"/>
          <a:ext cx="197360" cy="330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10800000">
        <a:off x="1933362" y="2387973"/>
        <a:ext cx="138152" cy="198422"/>
      </dsp:txXfrm>
    </dsp:sp>
    <dsp:sp modelId="{BF39E787-87E5-4417-A550-84BE9CD620A6}">
      <dsp:nvSpPr>
        <dsp:cNvPr id="0" name=""/>
        <dsp:cNvSpPr/>
      </dsp:nvSpPr>
      <dsp:spPr>
        <a:xfrm>
          <a:off x="1503105" y="2708443"/>
          <a:ext cx="972653" cy="972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NZ" sz="1500" kern="1200"/>
        </a:p>
      </dsp:txBody>
      <dsp:txXfrm>
        <a:off x="1645547" y="2850885"/>
        <a:ext cx="687769" cy="687769"/>
      </dsp:txXfrm>
    </dsp:sp>
    <dsp:sp modelId="{B77999CC-07E7-4826-88D9-70A3CF8B2351}">
      <dsp:nvSpPr>
        <dsp:cNvPr id="0" name=""/>
        <dsp:cNvSpPr/>
      </dsp:nvSpPr>
      <dsp:spPr>
        <a:xfrm rot="10800000">
          <a:off x="1236350" y="1684615"/>
          <a:ext cx="205974" cy="330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10800000">
        <a:off x="1298142" y="1750755"/>
        <a:ext cx="144182" cy="198422"/>
      </dsp:txXfrm>
    </dsp:sp>
    <dsp:sp modelId="{58BE246A-98DB-403A-8964-17497E5798D8}">
      <dsp:nvSpPr>
        <dsp:cNvPr id="0" name=""/>
        <dsp:cNvSpPr/>
      </dsp:nvSpPr>
      <dsp:spPr>
        <a:xfrm>
          <a:off x="166538" y="1363639"/>
          <a:ext cx="972653" cy="9726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NZ" sz="1500" kern="1200"/>
        </a:p>
      </dsp:txBody>
      <dsp:txXfrm>
        <a:off x="308980" y="1506081"/>
        <a:ext cx="687769" cy="687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A0F5B-C6DB-8B98-56EE-D477403272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BEB6F6A-C43E-D329-FC7C-4306F5F595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ED259A-30BF-49BB-91FA-DBDB4AFC11E3}" type="datetimeFigureOut">
              <a:rPr lang="en-NZ" smtClean="0"/>
              <a:t>9/11/2025</a:t>
            </a:fld>
            <a:endParaRPr lang="en-NZ"/>
          </a:p>
        </p:txBody>
      </p:sp>
      <p:sp>
        <p:nvSpPr>
          <p:cNvPr id="4" name="Footer Placeholder 3">
            <a:extLst>
              <a:ext uri="{FF2B5EF4-FFF2-40B4-BE49-F238E27FC236}">
                <a16:creationId xmlns:a16="http://schemas.microsoft.com/office/drawing/2014/main" id="{1FE2D6D1-8DED-9CCE-7ED7-4B4855653E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BB4DA614-36B6-7BB0-82CD-0B36C2CF64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7B9CA-F55A-4016-936C-45DB973640A0}" type="slidenum">
              <a:rPr lang="en-NZ" smtClean="0"/>
              <a:t>‹#›</a:t>
            </a:fld>
            <a:endParaRPr lang="en-NZ"/>
          </a:p>
        </p:txBody>
      </p:sp>
    </p:spTree>
    <p:extLst>
      <p:ext uri="{BB962C8B-B14F-4D97-AF65-F5344CB8AC3E}">
        <p14:creationId xmlns:p14="http://schemas.microsoft.com/office/powerpoint/2010/main" val="34769835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C4A70-4A38-498D-A8C4-C4CE301F9DB3}" type="datetimeFigureOut">
              <a:rPr lang="en-NZ" smtClean="0"/>
              <a:t>9/11/2025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444C6-1422-459F-9BE1-86E8B9DBB69C}" type="slidenum">
              <a:rPr lang="en-NZ" smtClean="0"/>
              <a:t>‹#›</a:t>
            </a:fld>
            <a:endParaRPr lang="en-NZ"/>
          </a:p>
        </p:txBody>
      </p:sp>
    </p:spTree>
    <p:extLst>
      <p:ext uri="{BB962C8B-B14F-4D97-AF65-F5344CB8AC3E}">
        <p14:creationId xmlns:p14="http://schemas.microsoft.com/office/powerpoint/2010/main" val="401277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a:t>
            </a:fld>
            <a:endParaRPr lang="en-NZ"/>
          </a:p>
        </p:txBody>
      </p:sp>
    </p:spTree>
    <p:extLst>
      <p:ext uri="{BB962C8B-B14F-4D97-AF65-F5344CB8AC3E}">
        <p14:creationId xmlns:p14="http://schemas.microsoft.com/office/powerpoint/2010/main" val="85338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2</a:t>
            </a:fld>
            <a:endParaRPr lang="en-NZ"/>
          </a:p>
        </p:txBody>
      </p:sp>
    </p:spTree>
    <p:extLst>
      <p:ext uri="{BB962C8B-B14F-4D97-AF65-F5344CB8AC3E}">
        <p14:creationId xmlns:p14="http://schemas.microsoft.com/office/powerpoint/2010/main" val="290794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87663-E895-49A1-6BA2-97A7C3F2C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CFA41-503A-F268-E441-287CCAB5D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B3E41-64BA-4453-4747-95D6E38546A6}"/>
              </a:ext>
            </a:extLst>
          </p:cNvPr>
          <p:cNvSpPr>
            <a:spLocks noGrp="1"/>
          </p:cNvSpPr>
          <p:nvPr>
            <p:ph type="body" idx="1"/>
          </p:nvPr>
        </p:nvSpPr>
        <p:spPr/>
        <p:txBody>
          <a:bodyPr/>
          <a:lstStyle/>
          <a:p>
            <a:endParaRPr lang="en-NZ" sz="1000">
              <a:latin typeface="Franklin Gothic Book" panose="020B0503020102020204" pitchFamily="34" charset="0"/>
            </a:endParaRPr>
          </a:p>
          <a:p>
            <a:endParaRPr lang="en-NZ" sz="100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954AD72F-1FCF-CB6F-E09B-D656957E9943}"/>
              </a:ext>
            </a:extLst>
          </p:cNvPr>
          <p:cNvSpPr>
            <a:spLocks noGrp="1"/>
          </p:cNvSpPr>
          <p:nvPr>
            <p:ph type="sldNum" sz="quarter" idx="5"/>
          </p:nvPr>
        </p:nvSpPr>
        <p:spPr/>
        <p:txBody>
          <a:bodyPr/>
          <a:lstStyle/>
          <a:p>
            <a:fld id="{1D8444C6-1422-459F-9BE1-86E8B9DBB69C}" type="slidenum">
              <a:rPr lang="en-NZ" smtClean="0"/>
              <a:t>3</a:t>
            </a:fld>
            <a:endParaRPr lang="en-NZ"/>
          </a:p>
        </p:txBody>
      </p:sp>
    </p:spTree>
    <p:extLst>
      <p:ext uri="{BB962C8B-B14F-4D97-AF65-F5344CB8AC3E}">
        <p14:creationId xmlns:p14="http://schemas.microsoft.com/office/powerpoint/2010/main" val="377574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4</a:t>
            </a:fld>
            <a:endParaRPr lang="en-NZ"/>
          </a:p>
        </p:txBody>
      </p:sp>
    </p:spTree>
    <p:extLst>
      <p:ext uri="{BB962C8B-B14F-4D97-AF65-F5344CB8AC3E}">
        <p14:creationId xmlns:p14="http://schemas.microsoft.com/office/powerpoint/2010/main" val="394028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7</a:t>
            </a:fld>
            <a:endParaRPr lang="en-NZ"/>
          </a:p>
        </p:txBody>
      </p:sp>
    </p:spTree>
    <p:extLst>
      <p:ext uri="{BB962C8B-B14F-4D97-AF65-F5344CB8AC3E}">
        <p14:creationId xmlns:p14="http://schemas.microsoft.com/office/powerpoint/2010/main" val="279352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11</a:t>
            </a:fld>
            <a:endParaRPr lang="en-NZ"/>
          </a:p>
        </p:txBody>
      </p:sp>
    </p:spTree>
    <p:extLst>
      <p:ext uri="{BB962C8B-B14F-4D97-AF65-F5344CB8AC3E}">
        <p14:creationId xmlns:p14="http://schemas.microsoft.com/office/powerpoint/2010/main" val="176964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12</a:t>
            </a:fld>
            <a:endParaRPr lang="en-NZ"/>
          </a:p>
        </p:txBody>
      </p:sp>
    </p:spTree>
    <p:extLst>
      <p:ext uri="{BB962C8B-B14F-4D97-AF65-F5344CB8AC3E}">
        <p14:creationId xmlns:p14="http://schemas.microsoft.com/office/powerpoint/2010/main" val="131516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13</a:t>
            </a:fld>
            <a:endParaRPr lang="en-NZ"/>
          </a:p>
        </p:txBody>
      </p:sp>
    </p:spTree>
    <p:extLst>
      <p:ext uri="{BB962C8B-B14F-4D97-AF65-F5344CB8AC3E}">
        <p14:creationId xmlns:p14="http://schemas.microsoft.com/office/powerpoint/2010/main" val="235779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14</a:t>
            </a:fld>
            <a:endParaRPr lang="en-NZ"/>
          </a:p>
        </p:txBody>
      </p:sp>
    </p:spTree>
    <p:extLst>
      <p:ext uri="{BB962C8B-B14F-4D97-AF65-F5344CB8AC3E}">
        <p14:creationId xmlns:p14="http://schemas.microsoft.com/office/powerpoint/2010/main" val="870622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A">
    <p:bg>
      <p:bgPr>
        <a:solidFill>
          <a:srgbClr val="5FC6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lang="en-US" sz="4000" dirty="0">
                <a:solidFill>
                  <a:schemeClr val="bg1"/>
                </a:solidFill>
                <a:latin typeface="+mj-lt"/>
              </a:defRPr>
            </a:lvl1pPr>
          </a:lstStyle>
          <a:p>
            <a:r>
              <a:rPr lang="en-US"/>
              <a:t>Presentation cover title - A</a:t>
            </a:r>
          </a:p>
        </p:txBody>
      </p:sp>
    </p:spTree>
    <p:extLst>
      <p:ext uri="{BB962C8B-B14F-4D97-AF65-F5344CB8AC3E}">
        <p14:creationId xmlns:p14="http://schemas.microsoft.com/office/powerpoint/2010/main" val="432994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divider slide B">
    <p:bg>
      <p:bgPr>
        <a:solidFill>
          <a:srgbClr val="0094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DEA08-6A06-8AF0-B407-ABD6499D5E1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sp>
        <p:nvSpPr>
          <p:cNvPr id="7" name="Title 1">
            <a:extLst>
              <a:ext uri="{FF2B5EF4-FFF2-40B4-BE49-F238E27FC236}">
                <a16:creationId xmlns:a16="http://schemas.microsoft.com/office/drawing/2014/main" id="{73F39D19-BF1B-109A-49E3-738949A741EF}"/>
              </a:ext>
            </a:extLst>
          </p:cNvPr>
          <p:cNvSpPr>
            <a:spLocks noGrp="1"/>
          </p:cNvSpPr>
          <p:nvPr>
            <p:ph type="title" hasCustomPrompt="1"/>
          </p:nvPr>
        </p:nvSpPr>
        <p:spPr>
          <a:xfrm>
            <a:off x="696000" y="360000"/>
            <a:ext cx="6737016" cy="3069000"/>
          </a:xfrm>
        </p:spPr>
        <p:txBody>
          <a:bodyPr>
            <a:normAutofit/>
          </a:bodyPr>
          <a:lstStyle>
            <a:lvl1pPr>
              <a:defRPr sz="3600">
                <a:solidFill>
                  <a:schemeClr val="bg1"/>
                </a:solidFill>
              </a:defRPr>
            </a:lvl1pPr>
          </a:lstStyle>
          <a:p>
            <a:r>
              <a:rPr lang="en-US"/>
              <a:t>Sub-section slide header - B</a:t>
            </a:r>
          </a:p>
        </p:txBody>
      </p:sp>
      <p:sp>
        <p:nvSpPr>
          <p:cNvPr id="8" name="Content Placeholder 2">
            <a:extLst>
              <a:ext uri="{FF2B5EF4-FFF2-40B4-BE49-F238E27FC236}">
                <a16:creationId xmlns:a16="http://schemas.microsoft.com/office/drawing/2014/main" id="{7FE3B50A-8080-A3D7-2365-0CE3133641E5}"/>
              </a:ext>
            </a:extLst>
          </p:cNvPr>
          <p:cNvSpPr>
            <a:spLocks noGrp="1"/>
          </p:cNvSpPr>
          <p:nvPr>
            <p:ph idx="1" hasCustomPrompt="1"/>
          </p:nvPr>
        </p:nvSpPr>
        <p:spPr>
          <a:xfrm>
            <a:off x="696000" y="3609000"/>
            <a:ext cx="6737016" cy="2709000"/>
          </a:xfrm>
        </p:spPr>
        <p:txBody>
          <a:bodyPr>
            <a:normAutofit/>
          </a:bodyPr>
          <a:lstStyle>
            <a:lvl1pPr marL="0" indent="0">
              <a:buNone/>
              <a:defRPr lang="en-US" sz="2000" dirty="0" smtClean="0">
                <a:solidFill>
                  <a:schemeClr val="bg1"/>
                </a:solidFill>
              </a:defRPr>
            </a:lvl1pPr>
            <a:lvl2pPr marL="457200" indent="0">
              <a:buFont typeface="Arial" panose="020B0604020202020204" pitchFamily="34" charset="0"/>
              <a:buNone/>
              <a:defRPr lang="en-US" sz="2000" dirty="0">
                <a:solidFill>
                  <a:schemeClr val="bg1"/>
                </a:solidFill>
              </a:defRPr>
            </a:lvl2pPr>
          </a:lstStyle>
          <a:p>
            <a:pPr lvl="0"/>
            <a:r>
              <a:rPr lang="en-US"/>
              <a:t>Click here to edit, minimal text.</a:t>
            </a:r>
          </a:p>
        </p:txBody>
      </p:sp>
      <p:pic>
        <p:nvPicPr>
          <p:cNvPr id="9" name="Picture 8">
            <a:extLst>
              <a:ext uri="{FF2B5EF4-FFF2-40B4-BE49-F238E27FC236}">
                <a16:creationId xmlns:a16="http://schemas.microsoft.com/office/drawing/2014/main" id="{D47816FC-2639-1838-0598-6FE8A06F36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360513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4" descr="A black and white image of a person's face&#10;&#10;Description automatically generated with low confidence">
            <a:extLst>
              <a:ext uri="{FF2B5EF4-FFF2-40B4-BE49-F238E27FC236}">
                <a16:creationId xmlns:a16="http://schemas.microsoft.com/office/drawing/2014/main" id="{AAD64B57-B280-1BD4-AFE8-C6335A05C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8298" y="0"/>
            <a:ext cx="1283702" cy="1080000"/>
          </a:xfrm>
          <a:prstGeom prst="rect">
            <a:avLst/>
          </a:prstGeom>
        </p:spPr>
      </p:pic>
      <p:sp>
        <p:nvSpPr>
          <p:cNvPr id="2" name="Title 1"/>
          <p:cNvSpPr>
            <a:spLocks noGrp="1"/>
          </p:cNvSpPr>
          <p:nvPr>
            <p:ph type="title" hasCustomPrompt="1"/>
          </p:nvPr>
        </p:nvSpPr>
        <p:spPr>
          <a:xfrm>
            <a:off x="696000" y="360000"/>
            <a:ext cx="10800000" cy="1441542"/>
          </a:xfrm>
        </p:spPr>
        <p:txBody>
          <a:bodyPr>
            <a:normAutofit/>
          </a:bodyPr>
          <a:lstStyle>
            <a:lvl1pPr>
              <a:defRPr sz="3600">
                <a:solidFill>
                  <a:srgbClr val="331542"/>
                </a:solidFill>
              </a:defRPr>
            </a:lvl1pPr>
          </a:lstStyle>
          <a:p>
            <a:r>
              <a:rPr lang="en-US"/>
              <a:t>Content slide header</a:t>
            </a:r>
          </a:p>
        </p:txBody>
      </p:sp>
      <p:sp>
        <p:nvSpPr>
          <p:cNvPr id="3" name="Content Placeholder 2"/>
          <p:cNvSpPr>
            <a:spLocks noGrp="1"/>
          </p:cNvSpPr>
          <p:nvPr>
            <p:ph idx="1" hasCustomPrompt="1"/>
          </p:nvPr>
        </p:nvSpPr>
        <p:spPr>
          <a:xfrm>
            <a:off x="696000" y="1984629"/>
            <a:ext cx="10800000" cy="4333371"/>
          </a:xfrm>
        </p:spPr>
        <p:txBody>
          <a:bodyPr/>
          <a:lstStyle>
            <a:lvl1pPr marL="0" indent="0">
              <a:buNone/>
              <a:defRPr/>
            </a:lvl1pPr>
            <a:lvl2pPr marL="457200" indent="0">
              <a:buFont typeface="Arial" panose="020B0604020202020204" pitchFamily="34" charset="0"/>
              <a:buNone/>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 use this slide for most of your content.</a:t>
            </a:r>
          </a:p>
        </p:txBody>
      </p:sp>
      <p:pic>
        <p:nvPicPr>
          <p:cNvPr id="4" name="Picture 3">
            <a:extLst>
              <a:ext uri="{FF2B5EF4-FFF2-40B4-BE49-F238E27FC236}">
                <a16:creationId xmlns:a16="http://schemas.microsoft.com/office/drawing/2014/main" id="{854839FB-EC3D-09AC-65B5-4F9C33ECA5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96000" y="6542706"/>
            <a:ext cx="1980000" cy="90587"/>
          </a:xfrm>
          <a:prstGeom prst="rect">
            <a:avLst/>
          </a:prstGeom>
        </p:spPr>
      </p:pic>
    </p:spTree>
    <p:extLst>
      <p:ext uri="{BB962C8B-B14F-4D97-AF65-F5344CB8AC3E}">
        <p14:creationId xmlns:p14="http://schemas.microsoft.com/office/powerpoint/2010/main" val="379444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oxes slide">
    <p:spTree>
      <p:nvGrpSpPr>
        <p:cNvPr id="1" name=""/>
        <p:cNvGrpSpPr/>
        <p:nvPr/>
      </p:nvGrpSpPr>
      <p:grpSpPr>
        <a:xfrm>
          <a:off x="0" y="0"/>
          <a:ext cx="0" cy="0"/>
          <a:chOff x="0" y="0"/>
          <a:chExt cx="0" cy="0"/>
        </a:xfrm>
      </p:grpSpPr>
      <p:pic>
        <p:nvPicPr>
          <p:cNvPr id="11" name="Picture 10" descr="A black and white image of a person's face&#10;&#10;Description automatically generated with low confidence">
            <a:extLst>
              <a:ext uri="{FF2B5EF4-FFF2-40B4-BE49-F238E27FC236}">
                <a16:creationId xmlns:a16="http://schemas.microsoft.com/office/drawing/2014/main" id="{756F97E4-7FCA-84E8-D460-621A3F5A5B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8298" y="0"/>
            <a:ext cx="1283702" cy="1080000"/>
          </a:xfrm>
          <a:prstGeom prst="rect">
            <a:avLst/>
          </a:prstGeom>
        </p:spPr>
      </p:pic>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6000" y="360000"/>
            <a:ext cx="10800000" cy="1441542"/>
          </a:xfrm>
        </p:spPr>
        <p:txBody>
          <a:bodyPr>
            <a:normAutofit/>
          </a:bodyPr>
          <a:lstStyle>
            <a:lvl1pPr>
              <a:defRPr sz="3600">
                <a:solidFill>
                  <a:srgbClr val="331542"/>
                </a:solidFill>
              </a:defRPr>
            </a:lvl1pPr>
          </a:lstStyle>
          <a:p>
            <a:r>
              <a:rPr lang="en-US"/>
              <a:t>Two column slide header</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8" name="Content Placeholder 3">
            <a:extLst>
              <a:ext uri="{FF2B5EF4-FFF2-40B4-BE49-F238E27FC236}">
                <a16:creationId xmlns:a16="http://schemas.microsoft.com/office/drawing/2014/main" id="{6D854B25-3E85-7CCF-C11A-80D1BD0FA2EA}"/>
              </a:ext>
            </a:extLst>
          </p:cNvPr>
          <p:cNvSpPr>
            <a:spLocks noGrp="1"/>
          </p:cNvSpPr>
          <p:nvPr>
            <p:ph sz="half" idx="2" hasCustomPrompt="1"/>
          </p:nvPr>
        </p:nvSpPr>
        <p:spPr>
          <a:xfrm>
            <a:off x="696000" y="1984629"/>
            <a:ext cx="5040000" cy="4333371"/>
          </a:xfrm>
        </p:spPr>
        <p:txBody>
          <a:bodyPr>
            <a:normAutofit/>
          </a:bodyPr>
          <a:lstStyle>
            <a:lvl1pPr algn="l">
              <a:defRPr sz="2000">
                <a:solidFill>
                  <a:srgbClr val="331542"/>
                </a:solidFill>
              </a:defRPr>
            </a:lvl1pPr>
            <a:lvl2pPr algn="l">
              <a:defRPr sz="2000">
                <a:solidFill>
                  <a:srgbClr val="331542"/>
                </a:solidFill>
              </a:defRPr>
            </a:lvl2pPr>
          </a:lstStyle>
          <a:p>
            <a:pPr lvl="0"/>
            <a:r>
              <a:rPr lang="en-US"/>
              <a:t>Click here to edit, column 1.</a:t>
            </a:r>
          </a:p>
        </p:txBody>
      </p:sp>
      <p:sp>
        <p:nvSpPr>
          <p:cNvPr id="9" name="Content Placeholder 3">
            <a:extLst>
              <a:ext uri="{FF2B5EF4-FFF2-40B4-BE49-F238E27FC236}">
                <a16:creationId xmlns:a16="http://schemas.microsoft.com/office/drawing/2014/main" id="{D34DD58D-0A1B-3861-856A-D6CEA071B54F}"/>
              </a:ext>
            </a:extLst>
          </p:cNvPr>
          <p:cNvSpPr>
            <a:spLocks noGrp="1"/>
          </p:cNvSpPr>
          <p:nvPr>
            <p:ph sz="half" idx="10" hasCustomPrompt="1"/>
          </p:nvPr>
        </p:nvSpPr>
        <p:spPr>
          <a:xfrm>
            <a:off x="6456000" y="1984629"/>
            <a:ext cx="5040000" cy="4333370"/>
          </a:xfrm>
        </p:spPr>
        <p:txBody>
          <a:bodyPr>
            <a:normAutofit/>
          </a:bodyPr>
          <a:lstStyle>
            <a:lvl1pPr>
              <a:defRPr sz="2000">
                <a:solidFill>
                  <a:srgbClr val="331542"/>
                </a:solidFill>
              </a:defRPr>
            </a:lvl1pPr>
            <a:lvl2pPr>
              <a:defRPr sz="2000">
                <a:solidFill>
                  <a:srgbClr val="331542"/>
                </a:solidFill>
              </a:defRPr>
            </a:lvl2pPr>
          </a:lstStyle>
          <a:p>
            <a:pPr lvl="0"/>
            <a:r>
              <a:rPr lang="en-US"/>
              <a:t>Click here to edit, column 2.</a:t>
            </a:r>
          </a:p>
        </p:txBody>
      </p:sp>
    </p:spTree>
    <p:extLst>
      <p:ext uri="{BB962C8B-B14F-4D97-AF65-F5344CB8AC3E}">
        <p14:creationId xmlns:p14="http://schemas.microsoft.com/office/powerpoint/2010/main" val="114442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and side bar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5999" y="360000"/>
            <a:ext cx="6756441" cy="1800000"/>
          </a:xfrm>
        </p:spPr>
        <p:txBody>
          <a:bodyPr anchor="ctr" anchorCtr="0">
            <a:normAutofit/>
          </a:bodyPr>
          <a:lstStyle>
            <a:lvl1pPr>
              <a:defRPr sz="3600">
                <a:solidFill>
                  <a:srgbClr val="331542"/>
                </a:solidFill>
              </a:defRPr>
            </a:lvl1pPr>
          </a:lstStyle>
          <a:p>
            <a:r>
              <a:rPr lang="en-US"/>
              <a:t>One column and 1/3 side bar slide header</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Rectangle 1">
            <a:extLst>
              <a:ext uri="{FF2B5EF4-FFF2-40B4-BE49-F238E27FC236}">
                <a16:creationId xmlns:a16="http://schemas.microsoft.com/office/drawing/2014/main" id="{5CDFE275-C32B-6AEE-DF18-169DE93FD754}"/>
              </a:ext>
            </a:extLst>
          </p:cNvPr>
          <p:cNvSpPr/>
          <p:nvPr userDrawn="1"/>
        </p:nvSpPr>
        <p:spPr>
          <a:xfrm>
            <a:off x="8129016" y="0"/>
            <a:ext cx="4062984" cy="6858000"/>
          </a:xfrm>
          <a:prstGeom prst="rect">
            <a:avLst/>
          </a:prstGeom>
          <a:solidFill>
            <a:srgbClr val="5FC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3">
            <a:extLst>
              <a:ext uri="{FF2B5EF4-FFF2-40B4-BE49-F238E27FC236}">
                <a16:creationId xmlns:a16="http://schemas.microsoft.com/office/drawing/2014/main" id="{2587A124-3AAB-0A1C-68B1-492AD242DD2D}"/>
              </a:ext>
            </a:extLst>
          </p:cNvPr>
          <p:cNvSpPr>
            <a:spLocks noGrp="1"/>
          </p:cNvSpPr>
          <p:nvPr>
            <p:ph sz="half" idx="10" hasCustomPrompt="1"/>
          </p:nvPr>
        </p:nvSpPr>
        <p:spPr>
          <a:xfrm>
            <a:off x="8489016" y="2343087"/>
            <a:ext cx="3342984" cy="3974912"/>
          </a:xfrm>
        </p:spPr>
        <p:txBody>
          <a:bodyPr>
            <a:normAutofit/>
          </a:bodyPr>
          <a:lstStyle>
            <a:lvl1pPr algn="l">
              <a:defRPr sz="1600">
                <a:solidFill>
                  <a:schemeClr val="bg1"/>
                </a:solidFill>
              </a:defRPr>
            </a:lvl1pPr>
            <a:lvl2pPr algn="l">
              <a:defRPr sz="2000">
                <a:solidFill>
                  <a:schemeClr val="bg1"/>
                </a:solidFill>
              </a:defRPr>
            </a:lvl2pPr>
          </a:lstStyle>
          <a:p>
            <a:pPr lvl="0"/>
            <a:r>
              <a:rPr lang="en-US"/>
              <a:t>Click here to edit, side bar content</a:t>
            </a:r>
          </a:p>
        </p:txBody>
      </p:sp>
      <p:sp>
        <p:nvSpPr>
          <p:cNvPr id="11" name="Content Placeholder 3">
            <a:extLst>
              <a:ext uri="{FF2B5EF4-FFF2-40B4-BE49-F238E27FC236}">
                <a16:creationId xmlns:a16="http://schemas.microsoft.com/office/drawing/2014/main" id="{0A7B1FBF-F1FC-D690-ADC9-1CAA1058D73F}"/>
              </a:ext>
            </a:extLst>
          </p:cNvPr>
          <p:cNvSpPr>
            <a:spLocks noGrp="1"/>
          </p:cNvSpPr>
          <p:nvPr>
            <p:ph sz="half" idx="11" hasCustomPrompt="1"/>
          </p:nvPr>
        </p:nvSpPr>
        <p:spPr>
          <a:xfrm>
            <a:off x="8489016" y="360001"/>
            <a:ext cx="3342984" cy="1800000"/>
          </a:xfrm>
        </p:spPr>
        <p:txBody>
          <a:bodyPr>
            <a:normAutofit/>
          </a:bodyPr>
          <a:lstStyle>
            <a:lvl1pPr algn="l">
              <a:defRPr sz="2000">
                <a:solidFill>
                  <a:schemeClr val="bg1"/>
                </a:solidFill>
                <a:latin typeface="+mj-lt"/>
              </a:defRPr>
            </a:lvl1pPr>
            <a:lvl2pPr algn="l">
              <a:defRPr sz="2000">
                <a:solidFill>
                  <a:schemeClr val="bg1"/>
                </a:solidFill>
              </a:defRPr>
            </a:lvl2pPr>
          </a:lstStyle>
          <a:p>
            <a:pPr lvl="0"/>
            <a:r>
              <a:rPr lang="en-US"/>
              <a:t>Click here to edit, header content</a:t>
            </a:r>
          </a:p>
        </p:txBody>
      </p:sp>
    </p:spTree>
    <p:extLst>
      <p:ext uri="{BB962C8B-B14F-4D97-AF65-F5344CB8AC3E}">
        <p14:creationId xmlns:p14="http://schemas.microsoft.com/office/powerpoint/2010/main" val="371811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or image slide">
    <p:bg>
      <p:bgPr>
        <a:solidFill>
          <a:srgbClr val="4C637A"/>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0497F4B-7329-E8AC-D595-9525D3436E44}"/>
              </a:ext>
            </a:extLst>
          </p:cNvPr>
          <p:cNvSpPr>
            <a:spLocks noGrp="1"/>
          </p:cNvSpPr>
          <p:nvPr>
            <p:ph type="body" sz="quarter" idx="10" hasCustomPrompt="1"/>
          </p:nvPr>
        </p:nvSpPr>
        <p:spPr>
          <a:xfrm>
            <a:off x="1190445" y="6015400"/>
            <a:ext cx="10585630" cy="3600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en-US"/>
              <a:t>Click here to edit, video or image title.</a:t>
            </a:r>
          </a:p>
        </p:txBody>
      </p:sp>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sp>
        <p:nvSpPr>
          <p:cNvPr id="10" name="Content Placeholder 5">
            <a:extLst>
              <a:ext uri="{FF2B5EF4-FFF2-40B4-BE49-F238E27FC236}">
                <a16:creationId xmlns:a16="http://schemas.microsoft.com/office/drawing/2014/main" id="{1AF3E615-73FD-9BAB-4867-EEF78B7F4590}"/>
              </a:ext>
            </a:extLst>
          </p:cNvPr>
          <p:cNvSpPr>
            <a:spLocks noGrp="1"/>
          </p:cNvSpPr>
          <p:nvPr>
            <p:ph sz="quarter" idx="11" hasCustomPrompt="1"/>
          </p:nvPr>
        </p:nvSpPr>
        <p:spPr>
          <a:xfrm>
            <a:off x="487681" y="396000"/>
            <a:ext cx="11242887" cy="5468590"/>
          </a:xfrm>
        </p:spPr>
        <p:txBody>
          <a:bodyPr/>
          <a:lstStyle>
            <a:lvl1pPr>
              <a:defRPr>
                <a:solidFill>
                  <a:schemeClr val="bg1"/>
                </a:solidFill>
              </a:defRPr>
            </a:lvl1pPr>
          </a:lstStyle>
          <a:p>
            <a:pPr lvl="0"/>
            <a:r>
              <a:rPr lang="en-US"/>
              <a:t>Click here to edit, insert video or image here</a:t>
            </a:r>
          </a:p>
        </p:txBody>
      </p:sp>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spTree>
    <p:extLst>
      <p:ext uri="{BB962C8B-B14F-4D97-AF65-F5344CB8AC3E}">
        <p14:creationId xmlns:p14="http://schemas.microsoft.com/office/powerpoint/2010/main" val="150445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 House of the Teaching Profession slide">
    <p:bg>
      <p:bgPr>
        <a:solidFill>
          <a:srgbClr val="4C637A"/>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pic>
        <p:nvPicPr>
          <p:cNvPr id="5" name="Content Placeholder 12">
            <a:extLst>
              <a:ext uri="{FF2B5EF4-FFF2-40B4-BE49-F238E27FC236}">
                <a16:creationId xmlns:a16="http://schemas.microsoft.com/office/drawing/2014/main" id="{0A08D98F-1D2B-DA5B-E863-DDF15050246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283435" y="826937"/>
            <a:ext cx="683842" cy="4606717"/>
          </a:xfrm>
          <a:prstGeom prst="rect">
            <a:avLst/>
          </a:prstGeom>
        </p:spPr>
      </p:pic>
      <p:pic>
        <p:nvPicPr>
          <p:cNvPr id="7" name="Content Placeholder 3" descr="A house with a wooden floor and a wooden floor&#10;&#10;Description automatically generated with medium confidence">
            <a:extLst>
              <a:ext uri="{FF2B5EF4-FFF2-40B4-BE49-F238E27FC236}">
                <a16:creationId xmlns:a16="http://schemas.microsoft.com/office/drawing/2014/main" id="{1588D653-9899-B31E-C8BB-0EA3DCA509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14262" y="826937"/>
            <a:ext cx="8189723" cy="4602624"/>
          </a:xfrm>
          <a:prstGeom prst="rect">
            <a:avLst/>
          </a:prstGeom>
        </p:spPr>
      </p:pic>
      <p:sp>
        <p:nvSpPr>
          <p:cNvPr id="10" name="TextBox 9">
            <a:extLst>
              <a:ext uri="{FF2B5EF4-FFF2-40B4-BE49-F238E27FC236}">
                <a16:creationId xmlns:a16="http://schemas.microsoft.com/office/drawing/2014/main" id="{E086D377-27E3-0D66-CFB0-81CF38C7FAEF}"/>
              </a:ext>
            </a:extLst>
          </p:cNvPr>
          <p:cNvSpPr txBox="1"/>
          <p:nvPr userDrawn="1"/>
        </p:nvSpPr>
        <p:spPr>
          <a:xfrm>
            <a:off x="1190444" y="5999465"/>
            <a:ext cx="10547847" cy="400110"/>
          </a:xfrm>
          <a:prstGeom prst="rect">
            <a:avLst/>
          </a:prstGeom>
          <a:noFill/>
        </p:spPr>
        <p:txBody>
          <a:bodyPr wrap="square">
            <a:spAutoFit/>
          </a:bodyPr>
          <a:lstStyle/>
          <a:p>
            <a:pPr algn="l"/>
            <a:r>
              <a:rPr lang="en-US" sz="2000" err="1">
                <a:solidFill>
                  <a:schemeClr val="bg1"/>
                </a:solidFill>
                <a:latin typeface="+mn-lt"/>
              </a:rPr>
              <a:t>Te</a:t>
            </a:r>
            <a:r>
              <a:rPr lang="en-US" sz="2000">
                <a:solidFill>
                  <a:schemeClr val="bg1"/>
                </a:solidFill>
                <a:latin typeface="+mn-lt"/>
              </a:rPr>
              <a:t> Whare o </a:t>
            </a:r>
            <a:r>
              <a:rPr lang="en-US" sz="2000" err="1">
                <a:solidFill>
                  <a:schemeClr val="bg1"/>
                </a:solidFill>
                <a:latin typeface="+mn-lt"/>
              </a:rPr>
              <a:t>te</a:t>
            </a:r>
            <a:r>
              <a:rPr lang="en-US" sz="2000">
                <a:solidFill>
                  <a:schemeClr val="bg1"/>
                </a:solidFill>
                <a:latin typeface="+mn-lt"/>
              </a:rPr>
              <a:t> </a:t>
            </a:r>
            <a:r>
              <a:rPr lang="en-US" sz="2000" err="1">
                <a:solidFill>
                  <a:schemeClr val="bg1"/>
                </a:solidFill>
                <a:latin typeface="+mn-lt"/>
              </a:rPr>
              <a:t>Matatū</a:t>
            </a:r>
            <a:r>
              <a:rPr lang="en-US" sz="2000">
                <a:solidFill>
                  <a:schemeClr val="bg1"/>
                </a:solidFill>
                <a:latin typeface="+mn-lt"/>
              </a:rPr>
              <a:t> Aotearoa | The House of the Teaching Profession.</a:t>
            </a:r>
            <a:endParaRPr lang="en-NZ" sz="2000">
              <a:solidFill>
                <a:schemeClr val="bg1"/>
              </a:solidFill>
              <a:latin typeface="+mn-lt"/>
            </a:endParaRPr>
          </a:p>
        </p:txBody>
      </p:sp>
      <p:pic>
        <p:nvPicPr>
          <p:cNvPr id="8" name="Content Placeholder 12">
            <a:extLst>
              <a:ext uri="{FF2B5EF4-FFF2-40B4-BE49-F238E27FC236}">
                <a16:creationId xmlns:a16="http://schemas.microsoft.com/office/drawing/2014/main" id="{8BA01CA2-467D-2AFD-83A9-239FAB8AE91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487680" y="826937"/>
            <a:ext cx="683840" cy="4606717"/>
          </a:xfrm>
          <a:prstGeom prst="rect">
            <a:avLst/>
          </a:prstGeom>
        </p:spPr>
      </p:pic>
      <p:pic>
        <p:nvPicPr>
          <p:cNvPr id="11" name="Content Placeholder 12">
            <a:extLst>
              <a:ext uri="{FF2B5EF4-FFF2-40B4-BE49-F238E27FC236}">
                <a16:creationId xmlns:a16="http://schemas.microsoft.com/office/drawing/2014/main" id="{394E1F83-9DFA-AE7A-572A-E54FE597ED2D}"/>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250972" y="826937"/>
            <a:ext cx="683842" cy="4606717"/>
          </a:xfrm>
          <a:prstGeom prst="rect">
            <a:avLst/>
          </a:prstGeom>
        </p:spPr>
      </p:pic>
      <p:pic>
        <p:nvPicPr>
          <p:cNvPr id="12" name="Content Placeholder 12" descr="Qr code&#10;&#10;Description automatically generated with low confidence">
            <a:extLst>
              <a:ext uri="{FF2B5EF4-FFF2-40B4-BE49-F238E27FC236}">
                <a16:creationId xmlns:a16="http://schemas.microsoft.com/office/drawing/2014/main" id="{6F177F19-C722-376A-BBFB-198ED3DFB88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46725" y="826937"/>
            <a:ext cx="683842" cy="4606717"/>
          </a:xfrm>
          <a:prstGeom prst="rect">
            <a:avLst/>
          </a:prstGeom>
        </p:spPr>
      </p:pic>
    </p:spTree>
    <p:extLst>
      <p:ext uri="{BB962C8B-B14F-4D97-AF65-F5344CB8AC3E}">
        <p14:creationId xmlns:p14="http://schemas.microsoft.com/office/powerpoint/2010/main" val="359092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l of Identity slide">
    <p:bg>
      <p:bgPr>
        <a:solidFill>
          <a:srgbClr val="4C637A"/>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pic>
        <p:nvPicPr>
          <p:cNvPr id="12" name="Picture 11">
            <a:extLst>
              <a:ext uri="{FF2B5EF4-FFF2-40B4-BE49-F238E27FC236}">
                <a16:creationId xmlns:a16="http://schemas.microsoft.com/office/drawing/2014/main" id="{8E9C3DDC-8F37-1038-DF9A-21B47F4ADB9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78231" y="925525"/>
            <a:ext cx="2576362" cy="3639110"/>
          </a:xfrm>
          <a:prstGeom prst="rect">
            <a:avLst/>
          </a:prstGeom>
        </p:spPr>
      </p:pic>
      <p:pic>
        <p:nvPicPr>
          <p:cNvPr id="13" name="Picture 12">
            <a:extLst>
              <a:ext uri="{FF2B5EF4-FFF2-40B4-BE49-F238E27FC236}">
                <a16:creationId xmlns:a16="http://schemas.microsoft.com/office/drawing/2014/main" id="{2F7B3404-8608-CED3-7CAE-8B08CE04FC0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1381" y="925525"/>
            <a:ext cx="2576362" cy="3639110"/>
          </a:xfrm>
          <a:prstGeom prst="rect">
            <a:avLst/>
          </a:prstGeom>
        </p:spPr>
      </p:pic>
      <p:pic>
        <p:nvPicPr>
          <p:cNvPr id="14" name="Picture 13">
            <a:extLst>
              <a:ext uri="{FF2B5EF4-FFF2-40B4-BE49-F238E27FC236}">
                <a16:creationId xmlns:a16="http://schemas.microsoft.com/office/drawing/2014/main" id="{CC45761D-CD3F-A303-8255-7564D3C2AED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164530" y="925525"/>
            <a:ext cx="2566038" cy="3639109"/>
          </a:xfrm>
          <a:prstGeom prst="rect">
            <a:avLst/>
          </a:prstGeom>
        </p:spPr>
      </p:pic>
      <p:sp>
        <p:nvSpPr>
          <p:cNvPr id="16" name="TextBox 15">
            <a:extLst>
              <a:ext uri="{FF2B5EF4-FFF2-40B4-BE49-F238E27FC236}">
                <a16:creationId xmlns:a16="http://schemas.microsoft.com/office/drawing/2014/main" id="{967EA891-9CC9-682D-961F-94CB529EEEB3}"/>
              </a:ext>
            </a:extLst>
          </p:cNvPr>
          <p:cNvSpPr txBox="1"/>
          <p:nvPr userDrawn="1"/>
        </p:nvSpPr>
        <p:spPr>
          <a:xfrm>
            <a:off x="3379964" y="4811845"/>
            <a:ext cx="2573762" cy="400110"/>
          </a:xfrm>
          <a:prstGeom prst="rect">
            <a:avLst/>
          </a:prstGeom>
          <a:noFill/>
        </p:spPr>
        <p:txBody>
          <a:bodyPr wrap="square">
            <a:spAutoFit/>
          </a:bodyPr>
          <a:lstStyle/>
          <a:p>
            <a:pPr algn="ctr"/>
            <a:r>
              <a:rPr lang="en-NZ" sz="2000">
                <a:solidFill>
                  <a:schemeClr val="bg1"/>
                </a:solidFill>
              </a:rPr>
              <a:t>Bi-cultural</a:t>
            </a:r>
            <a:endParaRPr lang="en-NZ" sz="2000">
              <a:solidFill>
                <a:schemeClr val="bg1"/>
              </a:solidFill>
              <a:latin typeface="+mn-lt"/>
            </a:endParaRPr>
          </a:p>
        </p:txBody>
      </p:sp>
      <p:pic>
        <p:nvPicPr>
          <p:cNvPr id="11" name="Picture 10">
            <a:extLst>
              <a:ext uri="{FF2B5EF4-FFF2-40B4-BE49-F238E27FC236}">
                <a16:creationId xmlns:a16="http://schemas.microsoft.com/office/drawing/2014/main" id="{2D58E6CB-8C4F-2A7B-832D-8A1B4B9B352A}"/>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87681" y="925525"/>
            <a:ext cx="2573762" cy="3638655"/>
          </a:xfrm>
          <a:prstGeom prst="rect">
            <a:avLst/>
          </a:prstGeom>
        </p:spPr>
      </p:pic>
      <p:sp>
        <p:nvSpPr>
          <p:cNvPr id="17" name="TextBox 16">
            <a:extLst>
              <a:ext uri="{FF2B5EF4-FFF2-40B4-BE49-F238E27FC236}">
                <a16:creationId xmlns:a16="http://schemas.microsoft.com/office/drawing/2014/main" id="{5C8F207A-06DE-17A1-D009-552006CC1BA0}"/>
              </a:ext>
            </a:extLst>
          </p:cNvPr>
          <p:cNvSpPr txBox="1"/>
          <p:nvPr userDrawn="1"/>
        </p:nvSpPr>
        <p:spPr>
          <a:xfrm>
            <a:off x="487681" y="4811845"/>
            <a:ext cx="2573762" cy="707886"/>
          </a:xfrm>
          <a:prstGeom prst="rect">
            <a:avLst/>
          </a:prstGeom>
          <a:noFill/>
        </p:spPr>
        <p:txBody>
          <a:bodyPr wrap="square">
            <a:spAutoFit/>
          </a:bodyPr>
          <a:lstStyle/>
          <a:p>
            <a:pPr algn="ctr"/>
            <a:r>
              <a:rPr lang="en-NZ" sz="2000">
                <a:solidFill>
                  <a:schemeClr val="bg1"/>
                </a:solidFill>
                <a:latin typeface="+mn-lt"/>
              </a:rPr>
              <a:t>Mana Whenua / </a:t>
            </a:r>
            <a:r>
              <a:rPr lang="en-NZ" sz="2000" err="1">
                <a:solidFill>
                  <a:schemeClr val="bg1"/>
                </a:solidFill>
                <a:latin typeface="+mn-lt"/>
              </a:rPr>
              <a:t>Tangata</a:t>
            </a:r>
            <a:r>
              <a:rPr lang="en-NZ" sz="2000">
                <a:solidFill>
                  <a:schemeClr val="bg1"/>
                </a:solidFill>
                <a:latin typeface="+mn-lt"/>
              </a:rPr>
              <a:t> whenua</a:t>
            </a:r>
          </a:p>
        </p:txBody>
      </p:sp>
      <p:sp>
        <p:nvSpPr>
          <p:cNvPr id="18" name="TextBox 17">
            <a:extLst>
              <a:ext uri="{FF2B5EF4-FFF2-40B4-BE49-F238E27FC236}">
                <a16:creationId xmlns:a16="http://schemas.microsoft.com/office/drawing/2014/main" id="{497B65DC-2560-3A64-8DCC-3CE345C98B7D}"/>
              </a:ext>
            </a:extLst>
          </p:cNvPr>
          <p:cNvSpPr txBox="1"/>
          <p:nvPr userDrawn="1"/>
        </p:nvSpPr>
        <p:spPr>
          <a:xfrm>
            <a:off x="6272247" y="4811845"/>
            <a:ext cx="2573762" cy="400110"/>
          </a:xfrm>
          <a:prstGeom prst="rect">
            <a:avLst/>
          </a:prstGeom>
          <a:noFill/>
        </p:spPr>
        <p:txBody>
          <a:bodyPr wrap="square">
            <a:spAutoFit/>
          </a:bodyPr>
          <a:lstStyle/>
          <a:p>
            <a:pPr algn="ctr"/>
            <a:r>
              <a:rPr lang="en-NZ" sz="2000" err="1">
                <a:solidFill>
                  <a:schemeClr val="bg1"/>
                </a:solidFill>
              </a:rPr>
              <a:t>Tagata</a:t>
            </a:r>
            <a:r>
              <a:rPr lang="en-NZ" sz="2000">
                <a:solidFill>
                  <a:schemeClr val="bg1"/>
                </a:solidFill>
              </a:rPr>
              <a:t> o le Moana</a:t>
            </a:r>
          </a:p>
        </p:txBody>
      </p:sp>
      <p:sp>
        <p:nvSpPr>
          <p:cNvPr id="19" name="TextBox 18">
            <a:extLst>
              <a:ext uri="{FF2B5EF4-FFF2-40B4-BE49-F238E27FC236}">
                <a16:creationId xmlns:a16="http://schemas.microsoft.com/office/drawing/2014/main" id="{CE22D2F3-06FF-88A3-9BA3-8F4214EE73D5}"/>
              </a:ext>
            </a:extLst>
          </p:cNvPr>
          <p:cNvSpPr txBox="1"/>
          <p:nvPr userDrawn="1"/>
        </p:nvSpPr>
        <p:spPr>
          <a:xfrm>
            <a:off x="9164530" y="4811845"/>
            <a:ext cx="2573762" cy="400110"/>
          </a:xfrm>
          <a:prstGeom prst="rect">
            <a:avLst/>
          </a:prstGeom>
          <a:noFill/>
        </p:spPr>
        <p:txBody>
          <a:bodyPr wrap="square">
            <a:spAutoFit/>
          </a:bodyPr>
          <a:lstStyle/>
          <a:p>
            <a:pPr algn="ctr"/>
            <a:r>
              <a:rPr lang="en-NZ" sz="2000">
                <a:solidFill>
                  <a:schemeClr val="bg1"/>
                </a:solidFill>
              </a:rPr>
              <a:t>Multicultural</a:t>
            </a:r>
            <a:endParaRPr lang="en-NZ" sz="2000" b="1">
              <a:solidFill>
                <a:schemeClr val="bg1"/>
              </a:solidFill>
            </a:endParaRPr>
          </a:p>
        </p:txBody>
      </p:sp>
      <p:sp>
        <p:nvSpPr>
          <p:cNvPr id="3" name="TextBox 2">
            <a:extLst>
              <a:ext uri="{FF2B5EF4-FFF2-40B4-BE49-F238E27FC236}">
                <a16:creationId xmlns:a16="http://schemas.microsoft.com/office/drawing/2014/main" id="{621CFC33-8B05-2EC4-51E1-A8A8045A1D1B}"/>
              </a:ext>
            </a:extLst>
          </p:cNvPr>
          <p:cNvSpPr txBox="1"/>
          <p:nvPr userDrawn="1"/>
        </p:nvSpPr>
        <p:spPr>
          <a:xfrm>
            <a:off x="1190444" y="5999465"/>
            <a:ext cx="10547847" cy="400110"/>
          </a:xfrm>
          <a:prstGeom prst="rect">
            <a:avLst/>
          </a:prstGeom>
          <a:noFill/>
        </p:spPr>
        <p:txBody>
          <a:bodyPr wrap="square">
            <a:spAutoFit/>
          </a:bodyPr>
          <a:lstStyle/>
          <a:p>
            <a:pPr algn="l"/>
            <a:r>
              <a:rPr lang="en-US" sz="2000" err="1">
                <a:solidFill>
                  <a:schemeClr val="bg1"/>
                </a:solidFill>
                <a:latin typeface="+mn-lt"/>
              </a:rPr>
              <a:t>Te</a:t>
            </a:r>
            <a:r>
              <a:rPr lang="en-US" sz="2000">
                <a:solidFill>
                  <a:schemeClr val="bg1"/>
                </a:solidFill>
                <a:latin typeface="+mn-lt"/>
              </a:rPr>
              <a:t> </a:t>
            </a:r>
            <a:r>
              <a:rPr lang="en-US" sz="2000" err="1">
                <a:solidFill>
                  <a:schemeClr val="bg1"/>
                </a:solidFill>
                <a:latin typeface="+mn-lt"/>
              </a:rPr>
              <a:t>Pātū</a:t>
            </a:r>
            <a:r>
              <a:rPr lang="en-US" sz="2000">
                <a:solidFill>
                  <a:schemeClr val="bg1"/>
                </a:solidFill>
                <a:latin typeface="+mn-lt"/>
              </a:rPr>
              <a:t> o </a:t>
            </a:r>
            <a:r>
              <a:rPr lang="en-US" sz="2000" err="1">
                <a:solidFill>
                  <a:schemeClr val="bg1"/>
                </a:solidFill>
                <a:latin typeface="+mn-lt"/>
              </a:rPr>
              <a:t>te</a:t>
            </a:r>
            <a:r>
              <a:rPr lang="en-US" sz="2000">
                <a:solidFill>
                  <a:schemeClr val="bg1"/>
                </a:solidFill>
                <a:latin typeface="+mn-lt"/>
              </a:rPr>
              <a:t> Whare | Wall of Identity</a:t>
            </a:r>
            <a:endParaRPr lang="en-NZ" sz="2000">
              <a:solidFill>
                <a:schemeClr val="bg1"/>
              </a:solidFill>
              <a:latin typeface="+mn-lt"/>
            </a:endParaRPr>
          </a:p>
        </p:txBody>
      </p:sp>
    </p:spTree>
    <p:extLst>
      <p:ext uri="{BB962C8B-B14F-4D97-AF65-F5344CB8AC3E}">
        <p14:creationId xmlns:p14="http://schemas.microsoft.com/office/powerpoint/2010/main" val="301917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and 1/3 image slide 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5999" y="360000"/>
            <a:ext cx="6756441" cy="1800000"/>
          </a:xfrm>
        </p:spPr>
        <p:txBody>
          <a:bodyPr>
            <a:normAutofit/>
          </a:bodyPr>
          <a:lstStyle>
            <a:lvl1pPr>
              <a:defRPr lang="en-US" b="1" dirty="0">
                <a:solidFill>
                  <a:srgbClr val="322738"/>
                </a:solidFill>
                <a:latin typeface="+mj-lt"/>
              </a:defRPr>
            </a:lvl1pPr>
          </a:lstStyle>
          <a:p>
            <a:r>
              <a:rPr lang="en-US"/>
              <a:t>One column and 1/3 image slide header - A</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pic>
        <p:nvPicPr>
          <p:cNvPr id="4" name="Picture 3">
            <a:extLst>
              <a:ext uri="{FF2B5EF4-FFF2-40B4-BE49-F238E27FC236}">
                <a16:creationId xmlns:a16="http://schemas.microsoft.com/office/drawing/2014/main" id="{7F228B09-CFE9-2B5F-E5EC-3F1FAC86E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29016" y="0"/>
            <a:ext cx="4062984" cy="6858000"/>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Content Placeholder 3">
            <a:extLst>
              <a:ext uri="{FF2B5EF4-FFF2-40B4-BE49-F238E27FC236}">
                <a16:creationId xmlns:a16="http://schemas.microsoft.com/office/drawing/2014/main" id="{45AC5127-1F86-B1AA-6FA2-8EF07F09D282}"/>
              </a:ext>
            </a:extLst>
          </p:cNvPr>
          <p:cNvSpPr>
            <a:spLocks noGrp="1"/>
          </p:cNvSpPr>
          <p:nvPr>
            <p:ph sz="half" idx="11" hasCustomPrompt="1"/>
          </p:nvPr>
        </p:nvSpPr>
        <p:spPr>
          <a:xfrm>
            <a:off x="8129015" y="0"/>
            <a:ext cx="4062984"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22016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and 1/3 image slid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pic>
        <p:nvPicPr>
          <p:cNvPr id="4" name="Picture 3">
            <a:extLst>
              <a:ext uri="{FF2B5EF4-FFF2-40B4-BE49-F238E27FC236}">
                <a16:creationId xmlns:a16="http://schemas.microsoft.com/office/drawing/2014/main" id="{7F228B09-CFE9-2B5F-E5EC-3F1FAC86E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29016" y="0"/>
            <a:ext cx="4062984" cy="6858000"/>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Title 1">
            <a:extLst>
              <a:ext uri="{FF2B5EF4-FFF2-40B4-BE49-F238E27FC236}">
                <a16:creationId xmlns:a16="http://schemas.microsoft.com/office/drawing/2014/main" id="{541AF803-4143-7D07-EAAA-0035ED78D581}"/>
              </a:ext>
            </a:extLst>
          </p:cNvPr>
          <p:cNvSpPr>
            <a:spLocks noGrp="1"/>
          </p:cNvSpPr>
          <p:nvPr>
            <p:ph type="title" hasCustomPrompt="1"/>
          </p:nvPr>
        </p:nvSpPr>
        <p:spPr>
          <a:xfrm>
            <a:off x="695999" y="360000"/>
            <a:ext cx="6756441" cy="1800000"/>
          </a:xfrm>
        </p:spPr>
        <p:txBody>
          <a:bodyPr>
            <a:normAutofit/>
          </a:bodyPr>
          <a:lstStyle>
            <a:lvl1pPr>
              <a:defRPr lang="en-US" dirty="0">
                <a:solidFill>
                  <a:srgbClr val="322738"/>
                </a:solidFill>
              </a:defRPr>
            </a:lvl1pPr>
          </a:lstStyle>
          <a:p>
            <a:r>
              <a:rPr lang="en-US"/>
              <a:t>One column and 1/3 image slide header - B</a:t>
            </a:r>
          </a:p>
        </p:txBody>
      </p:sp>
      <p:sp>
        <p:nvSpPr>
          <p:cNvPr id="3" name="Content Placeholder 3">
            <a:extLst>
              <a:ext uri="{FF2B5EF4-FFF2-40B4-BE49-F238E27FC236}">
                <a16:creationId xmlns:a16="http://schemas.microsoft.com/office/drawing/2014/main" id="{BCDB9BED-8FB9-B06A-5F5F-A80D6047F966}"/>
              </a:ext>
            </a:extLst>
          </p:cNvPr>
          <p:cNvSpPr>
            <a:spLocks noGrp="1"/>
          </p:cNvSpPr>
          <p:nvPr>
            <p:ph sz="half" idx="11" hasCustomPrompt="1"/>
          </p:nvPr>
        </p:nvSpPr>
        <p:spPr>
          <a:xfrm>
            <a:off x="8129015" y="0"/>
            <a:ext cx="4062984" cy="6857998"/>
          </a:xfrm>
        </p:spPr>
        <p:txBody>
          <a:bodyPr>
            <a:normAutofit/>
          </a:bodyPr>
          <a:lstStyle>
            <a:lvl1pPr algn="l">
              <a:defRPr sz="2000">
                <a:solidFill>
                  <a:srgbClr val="331542"/>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409313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and 1/2 image (R) slid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95999"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95999" y="360000"/>
            <a:ext cx="5040001" cy="1800000"/>
          </a:xfrm>
        </p:spPr>
        <p:txBody>
          <a:bodyPr anchor="ctr" anchorCtr="0">
            <a:normAutofit/>
          </a:bodyPr>
          <a:lstStyle>
            <a:lvl1pPr>
              <a:defRPr sz="3600">
                <a:solidFill>
                  <a:srgbClr val="331542"/>
                </a:solidFill>
              </a:defRPr>
            </a:lvl1pPr>
          </a:lstStyle>
          <a:p>
            <a:r>
              <a:rPr lang="en-US"/>
              <a:t>One column and ½ image (R) slide header - A</a:t>
            </a:r>
          </a:p>
        </p:txBody>
      </p:sp>
      <p:sp>
        <p:nvSpPr>
          <p:cNvPr id="2" name="Content Placeholder 3">
            <a:extLst>
              <a:ext uri="{FF2B5EF4-FFF2-40B4-BE49-F238E27FC236}">
                <a16:creationId xmlns:a16="http://schemas.microsoft.com/office/drawing/2014/main" id="{B80A9F5D-AB1D-B46D-D7D7-C24DA96CE1B9}"/>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64113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sz="4000">
                <a:solidFill>
                  <a:schemeClr val="bg1"/>
                </a:solidFill>
              </a:defRPr>
            </a:lvl1pPr>
          </a:lstStyle>
          <a:p>
            <a:r>
              <a:rPr lang="en-US"/>
              <a:t>Presentation cover title - B</a:t>
            </a:r>
          </a:p>
        </p:txBody>
      </p:sp>
    </p:spTree>
    <p:extLst>
      <p:ext uri="{BB962C8B-B14F-4D97-AF65-F5344CB8AC3E}">
        <p14:creationId xmlns:p14="http://schemas.microsoft.com/office/powerpoint/2010/main" val="1893647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1/2 image (R) slid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95999"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pic>
        <p:nvPicPr>
          <p:cNvPr id="6" name="Picture 5" descr="A person with red hair and beard standing in front of a mural&#10;&#10;Description automatically generated">
            <a:extLst>
              <a:ext uri="{FF2B5EF4-FFF2-40B4-BE49-F238E27FC236}">
                <a16:creationId xmlns:a16="http://schemas.microsoft.com/office/drawing/2014/main" id="{112C2811-9C0F-C3D5-37DC-0BB104878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95999" y="360000"/>
            <a:ext cx="5040001" cy="1800000"/>
          </a:xfrm>
        </p:spPr>
        <p:txBody>
          <a:bodyPr anchor="ctr" anchorCtr="0">
            <a:normAutofit/>
          </a:bodyPr>
          <a:lstStyle>
            <a:lvl1pPr>
              <a:defRPr sz="3600">
                <a:solidFill>
                  <a:srgbClr val="331542"/>
                </a:solidFill>
              </a:defRPr>
            </a:lvl1pPr>
          </a:lstStyle>
          <a:p>
            <a:r>
              <a:rPr lang="en-US"/>
              <a:t>One column and ½ image (R) slide header - B</a:t>
            </a:r>
          </a:p>
        </p:txBody>
      </p:sp>
      <p:sp>
        <p:nvSpPr>
          <p:cNvPr id="2" name="Content Placeholder 3">
            <a:extLst>
              <a:ext uri="{FF2B5EF4-FFF2-40B4-BE49-F238E27FC236}">
                <a16:creationId xmlns:a16="http://schemas.microsoft.com/office/drawing/2014/main" id="{D43F8FC3-5515-109B-2A62-206BB75D6D3D}"/>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07678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1/2 image (L) slide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456000"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456000" y="360000"/>
            <a:ext cx="5040001" cy="1800000"/>
          </a:xfrm>
        </p:spPr>
        <p:txBody>
          <a:bodyPr anchor="ctr" anchorCtr="0">
            <a:normAutofit/>
          </a:bodyPr>
          <a:lstStyle>
            <a:lvl1pPr>
              <a:defRPr sz="3600">
                <a:solidFill>
                  <a:srgbClr val="331542"/>
                </a:solidFill>
              </a:defRPr>
            </a:lvl1pPr>
          </a:lstStyle>
          <a:p>
            <a:r>
              <a:rPr lang="en-US"/>
              <a:t>One column and ½ image (L) slide header - A</a:t>
            </a:r>
          </a:p>
        </p:txBody>
      </p:sp>
      <p:sp>
        <p:nvSpPr>
          <p:cNvPr id="2" name="Content Placeholder 3">
            <a:extLst>
              <a:ext uri="{FF2B5EF4-FFF2-40B4-BE49-F238E27FC236}">
                <a16:creationId xmlns:a16="http://schemas.microsoft.com/office/drawing/2014/main" id="{8123D706-0E84-F13C-0F3D-0BD712BD1F9F}"/>
              </a:ext>
            </a:extLst>
          </p:cNvPr>
          <p:cNvSpPr>
            <a:spLocks noGrp="1"/>
          </p:cNvSpPr>
          <p:nvPr>
            <p:ph sz="half" idx="11" hasCustomPrompt="1"/>
          </p:nvPr>
        </p:nvSpPr>
        <p:spPr>
          <a:xfrm>
            <a:off x="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41545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and 1/2 image (L) slide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456000"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456000" y="360000"/>
            <a:ext cx="5040001" cy="1800000"/>
          </a:xfrm>
        </p:spPr>
        <p:txBody>
          <a:bodyPr anchor="ctr" anchorCtr="0">
            <a:normAutofit/>
          </a:bodyPr>
          <a:lstStyle>
            <a:lvl1pPr>
              <a:defRPr sz="3600">
                <a:solidFill>
                  <a:srgbClr val="331542"/>
                </a:solidFill>
              </a:defRPr>
            </a:lvl1pPr>
          </a:lstStyle>
          <a:p>
            <a:r>
              <a:rPr lang="en-US"/>
              <a:t>One column and ½ image (L) slide header - B</a:t>
            </a:r>
          </a:p>
        </p:txBody>
      </p:sp>
      <p:sp>
        <p:nvSpPr>
          <p:cNvPr id="2" name="Content Placeholder 3">
            <a:extLst>
              <a:ext uri="{FF2B5EF4-FFF2-40B4-BE49-F238E27FC236}">
                <a16:creationId xmlns:a16="http://schemas.microsoft.com/office/drawing/2014/main" id="{67396887-0601-6AAE-671E-C89653642878}"/>
              </a:ext>
            </a:extLst>
          </p:cNvPr>
          <p:cNvSpPr>
            <a:spLocks noGrp="1"/>
          </p:cNvSpPr>
          <p:nvPr>
            <p:ph sz="half" idx="11" hasCustomPrompt="1"/>
          </p:nvPr>
        </p:nvSpPr>
        <p:spPr>
          <a:xfrm>
            <a:off x="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4173110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affirmation slide">
    <p:bg>
      <p:bgPr>
        <a:solidFill>
          <a:srgbClr val="9B1B1F"/>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F3F3093-3A2E-8891-C40F-C5D25FEB57E6}"/>
              </a:ext>
            </a:extLst>
          </p:cNvPr>
          <p:cNvSpPr txBox="1"/>
          <p:nvPr userDrawn="1"/>
        </p:nvSpPr>
        <p:spPr>
          <a:xfrm>
            <a:off x="1634142" y="756834"/>
            <a:ext cx="10027008" cy="646331"/>
          </a:xfrm>
          <a:prstGeom prst="rect">
            <a:avLst/>
          </a:prstGeom>
          <a:noFill/>
        </p:spPr>
        <p:txBody>
          <a:bodyPr wrap="square" anchor="ctr">
            <a:spAutoFit/>
          </a:bodyPr>
          <a:lstStyle/>
          <a:p>
            <a:pPr algn="l"/>
            <a:r>
              <a:rPr lang="en-NZ" sz="3600">
                <a:solidFill>
                  <a:schemeClr val="bg1"/>
                </a:solidFill>
                <a:latin typeface="+mj-lt"/>
              </a:rPr>
              <a:t>Karakia </a:t>
            </a:r>
            <a:r>
              <a:rPr lang="en-NZ" sz="3600" err="1">
                <a:solidFill>
                  <a:schemeClr val="bg1"/>
                </a:solidFill>
                <a:latin typeface="+mj-lt"/>
              </a:rPr>
              <a:t>whakakapi</a:t>
            </a:r>
            <a:r>
              <a:rPr lang="en-NZ" sz="3600">
                <a:solidFill>
                  <a:schemeClr val="bg1"/>
                </a:solidFill>
                <a:latin typeface="+mj-lt"/>
              </a:rPr>
              <a:t> | Closing affirmation</a:t>
            </a:r>
          </a:p>
        </p:txBody>
      </p:sp>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pic>
        <p:nvPicPr>
          <p:cNvPr id="2" name="Picture 1" descr="A red and black design&#10;&#10;Description automatically generated">
            <a:extLst>
              <a:ext uri="{FF2B5EF4-FFF2-40B4-BE49-F238E27FC236}">
                <a16:creationId xmlns:a16="http://schemas.microsoft.com/office/drawing/2014/main" id="{EFEF7A6B-B96A-11B6-EE94-6939528248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sp>
        <p:nvSpPr>
          <p:cNvPr id="8" name="TextBox 7">
            <a:extLst>
              <a:ext uri="{FF2B5EF4-FFF2-40B4-BE49-F238E27FC236}">
                <a16:creationId xmlns:a16="http://schemas.microsoft.com/office/drawing/2014/main" id="{4DF73E47-2C20-2922-0791-FD955B71EA70}"/>
              </a:ext>
            </a:extLst>
          </p:cNvPr>
          <p:cNvSpPr txBox="1"/>
          <p:nvPr userDrawn="1"/>
        </p:nvSpPr>
        <p:spPr>
          <a:xfrm>
            <a:off x="1634141" y="1984629"/>
            <a:ext cx="4461860" cy="4216539"/>
          </a:xfrm>
          <a:prstGeom prst="rect">
            <a:avLst/>
          </a:prstGeom>
          <a:noFill/>
        </p:spPr>
        <p:txBody>
          <a:bodyPr wrap="square">
            <a:spAutoFit/>
          </a:bodyPr>
          <a:lstStyle/>
          <a:p>
            <a:pPr lvl="0">
              <a:spcBef>
                <a:spcPts val="0"/>
              </a:spcBef>
              <a:spcAft>
                <a:spcPts val="1200"/>
              </a:spcAft>
            </a:pPr>
            <a:r>
              <a:rPr lang="en-US" sz="2600" err="1">
                <a:solidFill>
                  <a:schemeClr val="bg1"/>
                </a:solidFill>
              </a:rPr>
              <a:t>Kua</a:t>
            </a:r>
            <a:r>
              <a:rPr lang="en-US" sz="2600">
                <a:solidFill>
                  <a:schemeClr val="bg1"/>
                </a:solidFill>
              </a:rPr>
              <a:t> </a:t>
            </a:r>
            <a:r>
              <a:rPr lang="en-US" sz="2600" err="1">
                <a:solidFill>
                  <a:schemeClr val="bg1"/>
                </a:solidFill>
              </a:rPr>
              <a:t>ea</a:t>
            </a:r>
            <a:r>
              <a:rPr lang="en-US" sz="2600">
                <a:solidFill>
                  <a:schemeClr val="bg1"/>
                </a:solidFill>
              </a:rPr>
              <a:t> ki </a:t>
            </a:r>
            <a:r>
              <a:rPr lang="en-US" sz="2600" err="1">
                <a:solidFill>
                  <a:schemeClr val="bg1"/>
                </a:solidFill>
              </a:rPr>
              <a:t>runga</a:t>
            </a:r>
            <a:endParaRPr lang="en-US" sz="2600">
              <a:solidFill>
                <a:schemeClr val="bg1"/>
              </a:solidFill>
            </a:endParaRPr>
          </a:p>
          <a:p>
            <a:pPr lvl="0">
              <a:spcBef>
                <a:spcPts val="0"/>
              </a:spcBef>
              <a:spcAft>
                <a:spcPts val="1200"/>
              </a:spcAft>
            </a:pPr>
            <a:r>
              <a:rPr lang="en-US" sz="2600" err="1">
                <a:solidFill>
                  <a:schemeClr val="bg1"/>
                </a:solidFill>
              </a:rPr>
              <a:t>kua</a:t>
            </a:r>
            <a:r>
              <a:rPr lang="en-US" sz="2600">
                <a:solidFill>
                  <a:schemeClr val="bg1"/>
                </a:solidFill>
              </a:rPr>
              <a:t> </a:t>
            </a:r>
            <a:r>
              <a:rPr lang="en-US" sz="2600" err="1">
                <a:solidFill>
                  <a:schemeClr val="bg1"/>
                </a:solidFill>
              </a:rPr>
              <a:t>ea</a:t>
            </a:r>
            <a:r>
              <a:rPr lang="en-US" sz="2600">
                <a:solidFill>
                  <a:schemeClr val="bg1"/>
                </a:solidFill>
              </a:rPr>
              <a:t> ki </a:t>
            </a:r>
            <a:r>
              <a:rPr lang="en-US" sz="2600" err="1">
                <a:solidFill>
                  <a:schemeClr val="bg1"/>
                </a:solidFill>
              </a:rPr>
              <a:t>raro</a:t>
            </a:r>
            <a:endParaRPr lang="en-US" sz="2600">
              <a:solidFill>
                <a:schemeClr val="bg1"/>
              </a:solidFill>
            </a:endParaRPr>
          </a:p>
          <a:p>
            <a:pPr lvl="0">
              <a:spcBef>
                <a:spcPts val="0"/>
              </a:spcBef>
              <a:spcAft>
                <a:spcPts val="1200"/>
              </a:spcAft>
            </a:pPr>
            <a:r>
              <a:rPr lang="en-US" sz="2600">
                <a:solidFill>
                  <a:schemeClr val="bg1"/>
                </a:solidFill>
              </a:rPr>
              <a:t>E </a:t>
            </a:r>
            <a:r>
              <a:rPr lang="en-US" sz="2600" err="1">
                <a:solidFill>
                  <a:schemeClr val="bg1"/>
                </a:solidFill>
              </a:rPr>
              <a:t>Rongo</a:t>
            </a:r>
            <a:r>
              <a:rPr lang="en-US" sz="2600">
                <a:solidFill>
                  <a:schemeClr val="bg1"/>
                </a:solidFill>
              </a:rPr>
              <a:t>, </a:t>
            </a:r>
            <a:r>
              <a:rPr lang="en-US" sz="2600" err="1">
                <a:solidFill>
                  <a:schemeClr val="bg1"/>
                </a:solidFill>
              </a:rPr>
              <a:t>whakairihia</a:t>
            </a:r>
            <a:r>
              <a:rPr lang="en-US" sz="2600">
                <a:solidFill>
                  <a:schemeClr val="bg1"/>
                </a:solidFill>
              </a:rPr>
              <a:t> ki </a:t>
            </a:r>
            <a:r>
              <a:rPr lang="en-US" sz="2600" err="1">
                <a:solidFill>
                  <a:schemeClr val="bg1"/>
                </a:solidFill>
              </a:rPr>
              <a:t>runga</a:t>
            </a:r>
            <a:r>
              <a:rPr lang="en-US" sz="2600">
                <a:solidFill>
                  <a:schemeClr val="bg1"/>
                </a:solidFill>
              </a:rPr>
              <a:t>, kia </a:t>
            </a:r>
            <a:r>
              <a:rPr lang="en-US" sz="2600" err="1">
                <a:solidFill>
                  <a:schemeClr val="bg1"/>
                </a:solidFill>
              </a:rPr>
              <a:t>tīna</a:t>
            </a:r>
            <a:r>
              <a:rPr lang="en-US" sz="2600">
                <a:solidFill>
                  <a:schemeClr val="bg1"/>
                </a:solidFill>
              </a:rPr>
              <a:t>…</a:t>
            </a:r>
          </a:p>
          <a:p>
            <a:pPr lvl="0">
              <a:spcBef>
                <a:spcPts val="0"/>
              </a:spcBef>
              <a:spcAft>
                <a:spcPts val="1200"/>
              </a:spcAft>
            </a:pPr>
            <a:r>
              <a:rPr lang="en-US" sz="2600" err="1">
                <a:solidFill>
                  <a:schemeClr val="bg1"/>
                </a:solidFill>
              </a:rPr>
              <a:t>tīna</a:t>
            </a:r>
            <a:r>
              <a:rPr lang="en-US" sz="2600">
                <a:solidFill>
                  <a:schemeClr val="bg1"/>
                </a:solidFill>
              </a:rPr>
              <a:t>!</a:t>
            </a:r>
          </a:p>
          <a:p>
            <a:pPr lvl="0">
              <a:spcBef>
                <a:spcPts val="0"/>
              </a:spcBef>
              <a:spcAft>
                <a:spcPts val="1200"/>
              </a:spcAft>
            </a:pPr>
            <a:r>
              <a:rPr lang="en-US" sz="2600" err="1">
                <a:solidFill>
                  <a:schemeClr val="bg1"/>
                </a:solidFill>
              </a:rPr>
              <a:t>haumī</a:t>
            </a:r>
            <a:r>
              <a:rPr lang="en-US" sz="2600">
                <a:solidFill>
                  <a:schemeClr val="bg1"/>
                </a:solidFill>
              </a:rPr>
              <a:t> e…</a:t>
            </a:r>
          </a:p>
          <a:p>
            <a:pPr lvl="0">
              <a:spcBef>
                <a:spcPts val="0"/>
              </a:spcBef>
              <a:spcAft>
                <a:spcPts val="1200"/>
              </a:spcAft>
            </a:pPr>
            <a:r>
              <a:rPr lang="en-US" sz="2600">
                <a:solidFill>
                  <a:schemeClr val="bg1"/>
                </a:solidFill>
              </a:rPr>
              <a:t>hui e…</a:t>
            </a:r>
          </a:p>
          <a:p>
            <a:pPr marL="0" marR="0" lvl="0" indent="0" algn="l" defTabSz="914400" rtl="0" eaLnBrk="1" fontAlgn="auto" latinLnBrk="0" hangingPunct="1">
              <a:lnSpc>
                <a:spcPct val="100000"/>
              </a:lnSpc>
              <a:spcBef>
                <a:spcPts val="0"/>
              </a:spcBef>
              <a:spcAft>
                <a:spcPts val="1200"/>
              </a:spcAft>
              <a:buClrTx/>
              <a:buSzTx/>
              <a:buFontTx/>
              <a:buNone/>
              <a:tabLst/>
              <a:defRPr/>
            </a:pPr>
            <a:r>
              <a:rPr lang="it-IT" sz="2600">
                <a:solidFill>
                  <a:schemeClr val="bg1"/>
                </a:solidFill>
                <a:latin typeface="+mj-lt"/>
              </a:rPr>
              <a:t>Taiki e!</a:t>
            </a:r>
            <a:endParaRPr lang="en-NZ" sz="2600">
              <a:solidFill>
                <a:schemeClr val="bg1"/>
              </a:solidFill>
              <a:latin typeface="+mj-lt"/>
            </a:endParaRPr>
          </a:p>
        </p:txBody>
      </p:sp>
      <p:sp>
        <p:nvSpPr>
          <p:cNvPr id="9" name="TextBox 8">
            <a:extLst>
              <a:ext uri="{FF2B5EF4-FFF2-40B4-BE49-F238E27FC236}">
                <a16:creationId xmlns:a16="http://schemas.microsoft.com/office/drawing/2014/main" id="{0BC8C4D8-09FE-C4C0-A095-A965C8C5BCF1}"/>
              </a:ext>
            </a:extLst>
          </p:cNvPr>
          <p:cNvSpPr txBox="1"/>
          <p:nvPr userDrawn="1"/>
        </p:nvSpPr>
        <p:spPr>
          <a:xfrm>
            <a:off x="6765151" y="1984629"/>
            <a:ext cx="4895999" cy="2554545"/>
          </a:xfrm>
          <a:prstGeom prst="rect">
            <a:avLst/>
          </a:prstGeom>
          <a:noFill/>
        </p:spPr>
        <p:txBody>
          <a:bodyPr wrap="square">
            <a:spAutoFit/>
          </a:bodyPr>
          <a:lstStyle/>
          <a:p>
            <a:pPr lvl="0"/>
            <a:r>
              <a:rPr lang="en-US" sz="2000">
                <a:solidFill>
                  <a:schemeClr val="bg1"/>
                </a:solidFill>
              </a:rPr>
              <a:t>It has been completed above</a:t>
            </a:r>
            <a:br>
              <a:rPr lang="en-US" sz="2000">
                <a:solidFill>
                  <a:schemeClr val="bg1"/>
                </a:solidFill>
              </a:rPr>
            </a:br>
            <a:r>
              <a:rPr lang="en-US" sz="2000">
                <a:solidFill>
                  <a:schemeClr val="bg1"/>
                </a:solidFill>
              </a:rPr>
              <a:t>It has been completed below</a:t>
            </a:r>
            <a:br>
              <a:rPr lang="en-US" sz="2000">
                <a:solidFill>
                  <a:schemeClr val="bg1"/>
                </a:solidFill>
              </a:rPr>
            </a:br>
            <a:r>
              <a:rPr lang="en-US" sz="2000">
                <a:solidFill>
                  <a:schemeClr val="bg1"/>
                </a:solidFill>
              </a:rPr>
              <a:t>Let peace be suspended on</a:t>
            </a:r>
            <a:br>
              <a:rPr lang="en-US" sz="2000">
                <a:solidFill>
                  <a:schemeClr val="bg1"/>
                </a:solidFill>
              </a:rPr>
            </a:br>
            <a:r>
              <a:rPr lang="en-US" sz="2000">
                <a:solidFill>
                  <a:schemeClr val="bg1"/>
                </a:solidFill>
              </a:rPr>
              <a:t>high as a beacon to guide us…</a:t>
            </a:r>
            <a:br>
              <a:rPr lang="en-US" sz="2000">
                <a:solidFill>
                  <a:schemeClr val="bg1"/>
                </a:solidFill>
              </a:rPr>
            </a:br>
            <a:r>
              <a:rPr lang="en-US" sz="2000">
                <a:solidFill>
                  <a:schemeClr val="bg1"/>
                </a:solidFill>
              </a:rPr>
              <a:t>Yes!</a:t>
            </a:r>
            <a:br>
              <a:rPr lang="en-US" sz="2000">
                <a:solidFill>
                  <a:schemeClr val="bg1"/>
                </a:solidFill>
              </a:rPr>
            </a:br>
            <a:r>
              <a:rPr lang="en-US" sz="2000">
                <a:solidFill>
                  <a:schemeClr val="bg1"/>
                </a:solidFill>
              </a:rPr>
              <a:t>let’s bind this…</a:t>
            </a:r>
            <a:br>
              <a:rPr lang="en-US" sz="2000">
                <a:solidFill>
                  <a:schemeClr val="bg1"/>
                </a:solidFill>
              </a:rPr>
            </a:br>
            <a:r>
              <a:rPr lang="en-US" sz="2000">
                <a:solidFill>
                  <a:schemeClr val="bg1"/>
                </a:solidFill>
              </a:rPr>
              <a:t>Bring this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a:solidFill>
                  <a:schemeClr val="bg1"/>
                </a:solidFill>
                <a:latin typeface="+mj-lt"/>
              </a:rPr>
              <a:t>Yes, lets fix it!</a:t>
            </a:r>
            <a:endParaRPr lang="en-NZ" sz="2000">
              <a:solidFill>
                <a:schemeClr val="bg1"/>
              </a:solidFill>
              <a:latin typeface="+mj-lt"/>
            </a:endParaRPr>
          </a:p>
        </p:txBody>
      </p:sp>
    </p:spTree>
    <p:extLst>
      <p:ext uri="{BB962C8B-B14F-4D97-AF65-F5344CB8AC3E}">
        <p14:creationId xmlns:p14="http://schemas.microsoft.com/office/powerpoint/2010/main" val="1639121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end slide">
    <p:bg>
      <p:bgPr>
        <a:solidFill>
          <a:srgbClr val="5FC6C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A460D-EEFF-F9D6-34B3-E6EDC3414190}"/>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pic>
        <p:nvPicPr>
          <p:cNvPr id="8" name="Picture 7" descr="A screenshot of a black background&#10;&#10;Description automatically generated">
            <a:extLst>
              <a:ext uri="{FF2B5EF4-FFF2-40B4-BE49-F238E27FC236}">
                <a16:creationId xmlns:a16="http://schemas.microsoft.com/office/drawing/2014/main" id="{D1DE8624-4E74-3E74-B71D-EEF01AA72B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957" y="4673052"/>
            <a:ext cx="4968533" cy="115932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628614C2-301D-BFAF-F50C-75C9E6E85D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5958" y="1004748"/>
            <a:ext cx="6593306" cy="1180201"/>
          </a:xfrm>
          <a:prstGeom prst="rect">
            <a:avLst/>
          </a:prstGeom>
        </p:spPr>
      </p:pic>
    </p:spTree>
    <p:extLst>
      <p:ext uri="{BB962C8B-B14F-4D97-AF65-F5344CB8AC3E}">
        <p14:creationId xmlns:p14="http://schemas.microsoft.com/office/powerpoint/2010/main" val="3072570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or new sec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7455A5-8E8A-4302-BEFC-CF8AF6C406C0}"/>
              </a:ext>
            </a:extLst>
          </p:cNvPr>
          <p:cNvSpPr>
            <a:spLocks noGrp="1"/>
          </p:cNvSpPr>
          <p:nvPr>
            <p:ph type="title" hasCustomPrompt="1"/>
          </p:nvPr>
        </p:nvSpPr>
        <p:spPr>
          <a:xfrm>
            <a:off x="487682" y="673114"/>
            <a:ext cx="6336000" cy="4744588"/>
          </a:xfrm>
        </p:spPr>
        <p:txBody>
          <a:bodyPr/>
          <a:lstStyle>
            <a:lvl1pPr>
              <a:defRPr>
                <a:solidFill>
                  <a:srgbClr val="5FC6CB"/>
                </a:solidFill>
              </a:defRPr>
            </a:lvl1pPr>
          </a:lstStyle>
          <a:p>
            <a:r>
              <a:rPr lang="en-US"/>
              <a:t>Divider or new section slide</a:t>
            </a:r>
          </a:p>
        </p:txBody>
      </p:sp>
      <p:sp>
        <p:nvSpPr>
          <p:cNvPr id="8" name="Text Placeholder 3">
            <a:extLst>
              <a:ext uri="{FF2B5EF4-FFF2-40B4-BE49-F238E27FC236}">
                <a16:creationId xmlns:a16="http://schemas.microsoft.com/office/drawing/2014/main" id="{043E204E-9A61-2001-C3D3-48236B73BFAB}"/>
              </a:ext>
            </a:extLst>
          </p:cNvPr>
          <p:cNvSpPr>
            <a:spLocks noGrp="1"/>
          </p:cNvSpPr>
          <p:nvPr>
            <p:ph type="body" sz="quarter" idx="11" hasCustomPrompt="1"/>
          </p:nvPr>
        </p:nvSpPr>
        <p:spPr>
          <a:xfrm>
            <a:off x="487682" y="5464886"/>
            <a:ext cx="6336000" cy="720000"/>
          </a:xfrm>
        </p:spPr>
        <p:txBody>
          <a:bodyPr>
            <a:normAutofit/>
          </a:bodyPr>
          <a:lstStyle>
            <a:lvl1pPr marL="0" indent="0" algn="l">
              <a:buNone/>
              <a:defRPr sz="2000">
                <a:solidFill>
                  <a:schemeClr val="bg1"/>
                </a:solidFill>
              </a:defRPr>
            </a:lvl1pPr>
          </a:lstStyle>
          <a:p>
            <a:r>
              <a:rPr lang="en-US"/>
              <a:t>This is your subtitle</a:t>
            </a:r>
          </a:p>
        </p:txBody>
      </p:sp>
    </p:spTree>
    <p:extLst>
      <p:ext uri="{BB962C8B-B14F-4D97-AF65-F5344CB8AC3E}">
        <p14:creationId xmlns:p14="http://schemas.microsoft.com/office/powerpoint/2010/main" val="2724835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genda and alternative slide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Alternative content slide, use this slide sparingly</a:t>
            </a:r>
          </a:p>
        </p:txBody>
      </p:sp>
    </p:spTree>
    <p:extLst>
      <p:ext uri="{BB962C8B-B14F-4D97-AF65-F5344CB8AC3E}">
        <p14:creationId xmlns:p14="http://schemas.microsoft.com/office/powerpoint/2010/main" val="3172502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37184-2098-8DC6-44AA-B850E58FAF4F}"/>
              </a:ext>
            </a:extLst>
          </p:cNvPr>
          <p:cNvSpPr>
            <a:spLocks noGrp="1"/>
          </p:cNvSpPr>
          <p:nvPr>
            <p:ph type="dt" sz="half" idx="10"/>
          </p:nvPr>
        </p:nvSpPr>
        <p:spPr/>
        <p:txBody>
          <a:bodyPr/>
          <a:lstStyle/>
          <a:p>
            <a:fld id="{4947617C-E74D-42CA-8237-AC97610C4A89}" type="datetimeFigureOut">
              <a:rPr lang="en-NZ" smtClean="0"/>
              <a:t>9/11/2025</a:t>
            </a:fld>
            <a:endParaRPr lang="en-NZ"/>
          </a:p>
        </p:txBody>
      </p:sp>
      <p:sp>
        <p:nvSpPr>
          <p:cNvPr id="3" name="Footer Placeholder 2">
            <a:extLst>
              <a:ext uri="{FF2B5EF4-FFF2-40B4-BE49-F238E27FC236}">
                <a16:creationId xmlns:a16="http://schemas.microsoft.com/office/drawing/2014/main" id="{B857D1AB-FF07-0E36-D33B-AEEACFB9587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A4A9668-52A5-707C-E6B0-4994CAFE671B}"/>
              </a:ext>
            </a:extLst>
          </p:cNvPr>
          <p:cNvSpPr>
            <a:spLocks noGrp="1"/>
          </p:cNvSpPr>
          <p:nvPr>
            <p:ph type="sldNum" sz="quarter" idx="12"/>
          </p:nvPr>
        </p:nvSpPr>
        <p:spPr/>
        <p:txBody>
          <a:bodyPr/>
          <a:lstStyle/>
          <a:p>
            <a:fld id="{A35C160D-1135-4335-8178-5EB151FDF07E}" type="slidenum">
              <a:rPr lang="en-NZ" smtClean="0"/>
              <a:t>‹#›</a:t>
            </a:fld>
            <a:endParaRPr lang="en-NZ"/>
          </a:p>
        </p:txBody>
      </p:sp>
    </p:spTree>
    <p:extLst>
      <p:ext uri="{BB962C8B-B14F-4D97-AF65-F5344CB8AC3E}">
        <p14:creationId xmlns:p14="http://schemas.microsoft.com/office/powerpoint/2010/main" val="181587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sz="4000">
                <a:solidFill>
                  <a:schemeClr val="bg1"/>
                </a:solidFill>
              </a:defRPr>
            </a:lvl1pPr>
          </a:lstStyle>
          <a:p>
            <a:r>
              <a:rPr lang="en-US"/>
              <a:t>Presentation cover title - C</a:t>
            </a:r>
          </a:p>
        </p:txBody>
      </p:sp>
    </p:spTree>
    <p:extLst>
      <p:ext uri="{BB962C8B-B14F-4D97-AF65-F5344CB8AC3E}">
        <p14:creationId xmlns:p14="http://schemas.microsoft.com/office/powerpoint/2010/main" val="4231840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iata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0DC15-9BC2-1F8F-1167-D1F05BB168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
        <p:nvSpPr>
          <p:cNvPr id="4" name="TextBox 3">
            <a:extLst>
              <a:ext uri="{FF2B5EF4-FFF2-40B4-BE49-F238E27FC236}">
                <a16:creationId xmlns:a16="http://schemas.microsoft.com/office/drawing/2014/main" id="{D0B397AD-EEAC-47CA-FCAB-C1AD82231FC1}"/>
              </a:ext>
            </a:extLst>
          </p:cNvPr>
          <p:cNvSpPr txBox="1"/>
          <p:nvPr userDrawn="1"/>
        </p:nvSpPr>
        <p:spPr>
          <a:xfrm>
            <a:off x="696000" y="756834"/>
            <a:ext cx="10800000" cy="646331"/>
          </a:xfrm>
          <a:prstGeom prst="rect">
            <a:avLst/>
          </a:prstGeom>
          <a:noFill/>
        </p:spPr>
        <p:txBody>
          <a:bodyPr wrap="square" anchor="ctr">
            <a:spAutoFit/>
          </a:bodyPr>
          <a:lstStyle/>
          <a:p>
            <a:pPr algn="l"/>
            <a:r>
              <a:rPr lang="it-IT" sz="3600">
                <a:solidFill>
                  <a:srgbClr val="5FC6CB"/>
                </a:solidFill>
                <a:latin typeface="+mj-lt"/>
              </a:rPr>
              <a:t>Matatū Mataora waiata</a:t>
            </a:r>
            <a:endParaRPr lang="en-NZ" sz="3600">
              <a:solidFill>
                <a:srgbClr val="5FC6CB"/>
              </a:solidFill>
              <a:latin typeface="+mj-lt"/>
            </a:endParaRPr>
          </a:p>
        </p:txBody>
      </p:sp>
      <p:sp>
        <p:nvSpPr>
          <p:cNvPr id="7" name="TextBox 6">
            <a:extLst>
              <a:ext uri="{FF2B5EF4-FFF2-40B4-BE49-F238E27FC236}">
                <a16:creationId xmlns:a16="http://schemas.microsoft.com/office/drawing/2014/main" id="{B05C001B-B64B-2103-1536-9644511BFCB1}"/>
              </a:ext>
            </a:extLst>
          </p:cNvPr>
          <p:cNvSpPr txBox="1"/>
          <p:nvPr userDrawn="1"/>
        </p:nvSpPr>
        <p:spPr>
          <a:xfrm>
            <a:off x="715425" y="1803428"/>
            <a:ext cx="5399999" cy="4493538"/>
          </a:xfrm>
          <a:prstGeom prst="rect">
            <a:avLst/>
          </a:prstGeom>
          <a:noFill/>
        </p:spPr>
        <p:txBody>
          <a:bodyPr wrap="square">
            <a:spAutoFit/>
          </a:bodyPr>
          <a:lstStyle/>
          <a:p>
            <a:pPr lvl="0">
              <a:lnSpc>
                <a:spcPct val="100000"/>
              </a:lnSpc>
            </a:pPr>
            <a:r>
              <a:rPr lang="en-US" sz="2600">
                <a:solidFill>
                  <a:schemeClr val="bg1"/>
                </a:solidFill>
                <a:latin typeface="+mn-lt"/>
              </a:rPr>
              <a:t>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hapahāpai</a:t>
            </a:r>
            <a:r>
              <a:rPr lang="en-US" sz="2600">
                <a:solidFill>
                  <a:schemeClr val="bg1"/>
                </a:solidFill>
                <a:latin typeface="+mn-lt"/>
              </a:rPr>
              <a:t> </a:t>
            </a:r>
            <a:r>
              <a:rPr lang="en-US" sz="2600" err="1">
                <a:solidFill>
                  <a:schemeClr val="bg1"/>
                </a:solidFill>
                <a:latin typeface="+mn-lt"/>
              </a:rPr>
              <a:t>Matatū</a:t>
            </a:r>
            <a:r>
              <a:rPr lang="en-US" sz="2600">
                <a:solidFill>
                  <a:schemeClr val="bg1"/>
                </a:solidFill>
                <a:latin typeface="+mn-lt"/>
              </a:rPr>
              <a:t> </a:t>
            </a:r>
            <a:r>
              <a:rPr lang="en-US" sz="2600" err="1">
                <a:solidFill>
                  <a:schemeClr val="bg1"/>
                </a:solidFill>
                <a:latin typeface="+mn-lt"/>
              </a:rPr>
              <a:t>Mataora</a:t>
            </a:r>
            <a:endParaRPr lang="en-US" sz="2600">
              <a:solidFill>
                <a:schemeClr val="bg1"/>
              </a:solidFill>
              <a:latin typeface="+mn-lt"/>
            </a:endParaRPr>
          </a:p>
          <a:p>
            <a:pPr lvl="0">
              <a:lnSpc>
                <a:spcPct val="100000"/>
              </a:lnSpc>
            </a:pPr>
            <a:r>
              <a:rPr lang="en-US" sz="2600" err="1">
                <a:solidFill>
                  <a:schemeClr val="bg1"/>
                </a:solidFill>
                <a:latin typeface="+mn-lt"/>
              </a:rPr>
              <a:t>Huihuia</a:t>
            </a:r>
            <a:r>
              <a:rPr lang="en-US" sz="2600">
                <a:solidFill>
                  <a:schemeClr val="bg1"/>
                </a:solidFill>
                <a:latin typeface="+mn-lt"/>
              </a:rPr>
              <a:t> </a:t>
            </a:r>
            <a:r>
              <a:rPr lang="en-US" sz="2600" err="1">
                <a:solidFill>
                  <a:schemeClr val="bg1"/>
                </a:solidFill>
                <a:latin typeface="+mn-lt"/>
              </a:rPr>
              <a:t>mai</a:t>
            </a:r>
            <a:r>
              <a:rPr lang="en-US" sz="2600">
                <a:solidFill>
                  <a:schemeClr val="bg1"/>
                </a:solidFill>
                <a:latin typeface="+mn-lt"/>
              </a:rPr>
              <a:t> </a:t>
            </a:r>
            <a:r>
              <a:rPr lang="en-US" sz="2600" err="1">
                <a:solidFill>
                  <a:schemeClr val="bg1"/>
                </a:solidFill>
                <a:latin typeface="+mn-lt"/>
              </a:rPr>
              <a:t>rā</a:t>
            </a:r>
            <a:r>
              <a:rPr lang="en-US" sz="2600">
                <a:solidFill>
                  <a:schemeClr val="bg1"/>
                </a:solidFill>
                <a:latin typeface="+mn-lt"/>
              </a:rPr>
              <a:t> ki </a:t>
            </a:r>
            <a:r>
              <a:rPr lang="en-US" sz="2600" err="1">
                <a:solidFill>
                  <a:schemeClr val="bg1"/>
                </a:solidFill>
                <a:latin typeface="+mn-lt"/>
              </a:rPr>
              <a:t>ro</a:t>
            </a:r>
            <a:r>
              <a:rPr lang="en-US" sz="2600">
                <a:solidFill>
                  <a:schemeClr val="bg1"/>
                </a:solidFill>
                <a:latin typeface="+mn-lt"/>
              </a:rPr>
              <a:t> </a:t>
            </a:r>
            <a:r>
              <a:rPr lang="en-US" sz="2600" err="1">
                <a:solidFill>
                  <a:schemeClr val="bg1"/>
                </a:solidFill>
                <a:latin typeface="+mn-lt"/>
              </a:rPr>
              <a:t>Matairangi</a:t>
            </a:r>
            <a:endParaRPr lang="en-US" sz="2600">
              <a:solidFill>
                <a:schemeClr val="bg1"/>
              </a:solidFill>
              <a:latin typeface="+mn-lt"/>
            </a:endParaRPr>
          </a:p>
          <a:p>
            <a:pPr lvl="0">
              <a:lnSpc>
                <a:spcPct val="100000"/>
              </a:lnSpc>
            </a:pPr>
            <a:r>
              <a:rPr lang="en-US" sz="2600">
                <a:solidFill>
                  <a:schemeClr val="bg1"/>
                </a:solidFill>
                <a:latin typeface="+mn-lt"/>
              </a:rPr>
              <a:t>kia </a:t>
            </a:r>
            <a:r>
              <a:rPr lang="en-US" sz="2600" err="1">
                <a:solidFill>
                  <a:schemeClr val="bg1"/>
                </a:solidFill>
                <a:latin typeface="+mn-lt"/>
              </a:rPr>
              <a:t>tuku</a:t>
            </a:r>
            <a:r>
              <a:rPr lang="en-US" sz="2600">
                <a:solidFill>
                  <a:schemeClr val="bg1"/>
                </a:solidFill>
                <a:latin typeface="+mn-lt"/>
              </a:rPr>
              <a:t> kia </a:t>
            </a:r>
            <a:r>
              <a:rPr lang="en-US" sz="2600" err="1">
                <a:solidFill>
                  <a:schemeClr val="bg1"/>
                </a:solidFill>
                <a:latin typeface="+mn-lt"/>
              </a:rPr>
              <a:t>rere</a:t>
            </a:r>
            <a:endParaRPr lang="en-US" sz="2600">
              <a:solidFill>
                <a:schemeClr val="bg1"/>
              </a:solidFill>
              <a:latin typeface="+mn-lt"/>
            </a:endParaRPr>
          </a:p>
          <a:p>
            <a:pPr lvl="0">
              <a:lnSpc>
                <a:spcPct val="100000"/>
              </a:lnSpc>
            </a:pPr>
            <a:r>
              <a:rPr lang="en-US" sz="2600" err="1">
                <a:solidFill>
                  <a:schemeClr val="bg1"/>
                </a:solidFill>
                <a:latin typeface="+mn-lt"/>
              </a:rPr>
              <a:t>whakarewahia</a:t>
            </a:r>
            <a:r>
              <a:rPr lang="en-US" sz="2600">
                <a:solidFill>
                  <a:schemeClr val="bg1"/>
                </a:solidFill>
                <a:latin typeface="+mn-lt"/>
              </a:rPr>
              <a:t> ki </a:t>
            </a:r>
            <a:r>
              <a:rPr lang="en-US" sz="2600" err="1">
                <a:solidFill>
                  <a:schemeClr val="bg1"/>
                </a:solidFill>
                <a:latin typeface="+mn-lt"/>
              </a:rPr>
              <a:t>runga</a:t>
            </a:r>
            <a:endParaRPr lang="en-US" sz="2600">
              <a:solidFill>
                <a:schemeClr val="bg1"/>
              </a:solidFill>
              <a:latin typeface="+mn-lt"/>
            </a:endParaRPr>
          </a:p>
          <a:p>
            <a:pPr lvl="0">
              <a:lnSpc>
                <a:spcPct val="100000"/>
              </a:lnSpc>
            </a:pPr>
            <a:r>
              <a:rPr lang="en-US" sz="2600">
                <a:solidFill>
                  <a:schemeClr val="bg1"/>
                </a:solidFill>
                <a:latin typeface="+mn-lt"/>
              </a:rPr>
              <a:t>Te mihi ki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ata</a:t>
            </a:r>
            <a:endParaRPr lang="en-US" sz="2600">
              <a:solidFill>
                <a:schemeClr val="bg1"/>
              </a:solidFill>
              <a:latin typeface="+mn-lt"/>
            </a:endParaRPr>
          </a:p>
          <a:p>
            <a:pPr lvl="0">
              <a:lnSpc>
                <a:spcPct val="100000"/>
              </a:lnSpc>
            </a:pPr>
            <a:r>
              <a:rPr lang="en-US" sz="2600">
                <a:solidFill>
                  <a:schemeClr val="bg1"/>
                </a:solidFill>
                <a:latin typeface="+mn-lt"/>
              </a:rPr>
              <a:t>Ki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ata</a:t>
            </a:r>
            <a:r>
              <a:rPr lang="en-US" sz="2600">
                <a:solidFill>
                  <a:schemeClr val="bg1"/>
                </a:solidFill>
                <a:latin typeface="+mn-lt"/>
              </a:rPr>
              <a:t> </a:t>
            </a:r>
            <a:r>
              <a:rPr lang="en-US" sz="2600" err="1">
                <a:solidFill>
                  <a:schemeClr val="bg1"/>
                </a:solidFill>
                <a:latin typeface="+mn-lt"/>
              </a:rPr>
              <a:t>hapara</a:t>
            </a:r>
            <a:r>
              <a:rPr lang="en-US" sz="2600">
                <a:solidFill>
                  <a:schemeClr val="bg1"/>
                </a:solidFill>
                <a:latin typeface="+mn-lt"/>
              </a:rPr>
              <a:t>!</a:t>
            </a:r>
          </a:p>
          <a:p>
            <a:pPr lvl="0">
              <a:lnSpc>
                <a:spcPct val="100000"/>
              </a:lnSpc>
            </a:pPr>
            <a:endParaRPr lang="en-US" sz="2600">
              <a:solidFill>
                <a:schemeClr val="bg1"/>
              </a:solidFill>
              <a:latin typeface="+mn-lt"/>
            </a:endParaRPr>
          </a:p>
          <a:p>
            <a:pPr lvl="0">
              <a:lnSpc>
                <a:spcPct val="100000"/>
              </a:lnSpc>
            </a:pPr>
            <a:r>
              <a:rPr lang="en-US" sz="2600" err="1">
                <a:solidFill>
                  <a:schemeClr val="bg1"/>
                </a:solidFill>
                <a:latin typeface="+mn-lt"/>
              </a:rPr>
              <a:t>Whakapiri</a:t>
            </a:r>
            <a:r>
              <a:rPr lang="en-US" sz="2600">
                <a:solidFill>
                  <a:schemeClr val="bg1"/>
                </a:solidFill>
                <a:latin typeface="+mn-lt"/>
              </a:rPr>
              <a:t> </a:t>
            </a:r>
            <a:r>
              <a:rPr lang="en-US" sz="2600" err="1">
                <a:solidFill>
                  <a:schemeClr val="bg1"/>
                </a:solidFill>
                <a:latin typeface="+mn-lt"/>
              </a:rPr>
              <a:t>whakatata</a:t>
            </a:r>
            <a:endParaRPr lang="en-US" sz="2600">
              <a:solidFill>
                <a:schemeClr val="bg1"/>
              </a:solidFill>
              <a:latin typeface="+mn-lt"/>
            </a:endParaRPr>
          </a:p>
          <a:p>
            <a:pPr lvl="0">
              <a:lnSpc>
                <a:spcPct val="100000"/>
              </a:lnSpc>
            </a:pPr>
            <a:r>
              <a:rPr lang="en-US" sz="2600" err="1">
                <a:solidFill>
                  <a:schemeClr val="bg1"/>
                </a:solidFill>
                <a:latin typeface="+mn-lt"/>
              </a:rPr>
              <a:t>kawea</a:t>
            </a:r>
            <a:r>
              <a:rPr lang="en-US" sz="2600">
                <a:solidFill>
                  <a:schemeClr val="bg1"/>
                </a:solidFill>
                <a:latin typeface="+mn-lt"/>
              </a:rPr>
              <a:t> </a:t>
            </a:r>
            <a:r>
              <a:rPr lang="en-US" sz="2600" err="1">
                <a:solidFill>
                  <a:schemeClr val="bg1"/>
                </a:solidFill>
                <a:latin typeface="+mn-lt"/>
              </a:rPr>
              <a:t>mai</a:t>
            </a:r>
            <a:r>
              <a:rPr lang="en-US" sz="2600">
                <a:solidFill>
                  <a:schemeClr val="bg1"/>
                </a:solidFill>
                <a:latin typeface="+mn-lt"/>
              </a:rPr>
              <a:t> </a:t>
            </a:r>
            <a:r>
              <a:rPr lang="en-US" sz="2600" err="1">
                <a:solidFill>
                  <a:schemeClr val="bg1"/>
                </a:solidFill>
                <a:latin typeface="+mn-lt"/>
              </a:rPr>
              <a:t>te</a:t>
            </a:r>
            <a:r>
              <a:rPr lang="en-US" sz="2600">
                <a:solidFill>
                  <a:schemeClr val="bg1"/>
                </a:solidFill>
                <a:latin typeface="+mn-lt"/>
              </a:rPr>
              <a:t> orange</a:t>
            </a:r>
          </a:p>
          <a:p>
            <a:pPr lvl="0">
              <a:lnSpc>
                <a:spcPct val="100000"/>
              </a:lnSpc>
            </a:pPr>
            <a:r>
              <a:rPr lang="en-US" sz="2600">
                <a:solidFill>
                  <a:schemeClr val="bg1"/>
                </a:solidFill>
                <a:latin typeface="+mn-lt"/>
              </a:rPr>
              <a:t>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tī</a:t>
            </a:r>
            <a:r>
              <a:rPr lang="en-US" sz="2600">
                <a:solidFill>
                  <a:schemeClr val="bg1"/>
                </a:solidFill>
                <a:latin typeface="+mn-lt"/>
              </a:rPr>
              <a:t>, 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tā</a:t>
            </a:r>
            <a:endParaRPr lang="en-US" sz="2600">
              <a:solidFill>
                <a:schemeClr val="bg1"/>
              </a:solidFill>
              <a:latin typeface="+mn-lt"/>
            </a:endParaRPr>
          </a:p>
          <a:p>
            <a:pPr lvl="0">
              <a:lnSpc>
                <a:spcPct val="100000"/>
              </a:lnSpc>
            </a:pPr>
            <a:r>
              <a:rPr lang="en-US" sz="2600">
                <a:solidFill>
                  <a:schemeClr val="bg1"/>
                </a:solidFill>
                <a:latin typeface="+mj-lt"/>
              </a:rPr>
              <a:t>Hei, </a:t>
            </a:r>
            <a:r>
              <a:rPr lang="en-US" sz="2600" err="1">
                <a:solidFill>
                  <a:schemeClr val="bg1"/>
                </a:solidFill>
                <a:latin typeface="+mj-lt"/>
              </a:rPr>
              <a:t>hei</a:t>
            </a:r>
            <a:r>
              <a:rPr lang="en-US" sz="2600">
                <a:solidFill>
                  <a:schemeClr val="bg1"/>
                </a:solidFill>
                <a:latin typeface="+mj-lt"/>
              </a:rPr>
              <a:t> - Hei </a:t>
            </a:r>
            <a:r>
              <a:rPr lang="en-US" sz="2600" err="1">
                <a:solidFill>
                  <a:schemeClr val="bg1"/>
                </a:solidFill>
                <a:latin typeface="+mj-lt"/>
              </a:rPr>
              <a:t>hā</a:t>
            </a:r>
            <a:r>
              <a:rPr lang="en-US" sz="2600">
                <a:solidFill>
                  <a:schemeClr val="bg1"/>
                </a:solidFill>
                <a:latin typeface="+mj-lt"/>
              </a:rPr>
              <a:t>!</a:t>
            </a:r>
            <a:endParaRPr lang="en-NZ" sz="2600">
              <a:solidFill>
                <a:schemeClr val="bg1"/>
              </a:solidFill>
              <a:latin typeface="+mj-lt"/>
            </a:endParaRPr>
          </a:p>
        </p:txBody>
      </p:sp>
      <p:sp>
        <p:nvSpPr>
          <p:cNvPr id="9" name="TextBox 8">
            <a:extLst>
              <a:ext uri="{FF2B5EF4-FFF2-40B4-BE49-F238E27FC236}">
                <a16:creationId xmlns:a16="http://schemas.microsoft.com/office/drawing/2014/main" id="{1B8F11BB-480B-0B50-7C1D-CE7BB0F65426}"/>
              </a:ext>
            </a:extLst>
          </p:cNvPr>
          <p:cNvSpPr txBox="1"/>
          <p:nvPr userDrawn="1"/>
        </p:nvSpPr>
        <p:spPr>
          <a:xfrm>
            <a:off x="6456000" y="1803428"/>
            <a:ext cx="5040000" cy="3477875"/>
          </a:xfrm>
          <a:prstGeom prst="rect">
            <a:avLst/>
          </a:prstGeom>
          <a:noFill/>
        </p:spPr>
        <p:txBody>
          <a:bodyPr wrap="square">
            <a:spAutoFit/>
          </a:bodyPr>
          <a:lstStyle/>
          <a:p>
            <a:pPr lvl="0"/>
            <a:r>
              <a:rPr lang="en-US" sz="2000">
                <a:solidFill>
                  <a:schemeClr val="bg1"/>
                </a:solidFill>
              </a:rPr>
              <a:t>Champions of </a:t>
            </a:r>
            <a:r>
              <a:rPr lang="en-US" sz="2000" err="1">
                <a:solidFill>
                  <a:schemeClr val="bg1"/>
                </a:solidFill>
              </a:rPr>
              <a:t>Matatū</a:t>
            </a:r>
            <a:endParaRPr lang="en-US" sz="2000">
              <a:solidFill>
                <a:schemeClr val="bg1"/>
              </a:solidFill>
            </a:endParaRPr>
          </a:p>
          <a:p>
            <a:pPr lvl="0"/>
            <a:r>
              <a:rPr lang="en-US" sz="2000">
                <a:solidFill>
                  <a:schemeClr val="bg1"/>
                </a:solidFill>
              </a:rPr>
              <a:t>Gather together</a:t>
            </a:r>
          </a:p>
          <a:p>
            <a:pPr lvl="0"/>
            <a:r>
              <a:rPr lang="en-US" sz="2000">
                <a:solidFill>
                  <a:schemeClr val="bg1"/>
                </a:solidFill>
              </a:rPr>
              <a:t>Send out, release</a:t>
            </a:r>
          </a:p>
          <a:p>
            <a:pPr lvl="0"/>
            <a:r>
              <a:rPr lang="en-US" sz="2000">
                <a:solidFill>
                  <a:schemeClr val="bg1"/>
                </a:solidFill>
              </a:rPr>
              <a:t>Raise up and elevate</a:t>
            </a:r>
          </a:p>
          <a:p>
            <a:pPr lvl="0"/>
            <a:r>
              <a:rPr lang="en-US" sz="2000">
                <a:solidFill>
                  <a:schemeClr val="bg1"/>
                </a:solidFill>
              </a:rPr>
              <a:t>Our acknowledgement to the </a:t>
            </a:r>
          </a:p>
          <a:p>
            <a:pPr lvl="0"/>
            <a:r>
              <a:rPr lang="en-US" sz="2000">
                <a:solidFill>
                  <a:schemeClr val="bg1"/>
                </a:solidFill>
              </a:rPr>
              <a:t>morn to the dawn</a:t>
            </a:r>
          </a:p>
          <a:p>
            <a:pPr lvl="0"/>
            <a:endParaRPr lang="en-US" sz="2000">
              <a:solidFill>
                <a:schemeClr val="bg1"/>
              </a:solidFill>
            </a:endParaRPr>
          </a:p>
          <a:p>
            <a:pPr lvl="0"/>
            <a:r>
              <a:rPr lang="en-US" sz="2000">
                <a:solidFill>
                  <a:schemeClr val="bg1"/>
                </a:solidFill>
              </a:rPr>
              <a:t>Come hither, move closer</a:t>
            </a:r>
          </a:p>
          <a:p>
            <a:pPr lvl="0"/>
            <a:r>
              <a:rPr lang="en-US" sz="2000">
                <a:solidFill>
                  <a:schemeClr val="bg1"/>
                </a:solidFill>
              </a:rPr>
              <a:t>Bring the sustenance</a:t>
            </a:r>
          </a:p>
          <a:p>
            <a:pPr lvl="0"/>
            <a:r>
              <a:rPr lang="en-US" sz="2000">
                <a:solidFill>
                  <a:schemeClr val="bg1"/>
                </a:solidFill>
              </a:rPr>
              <a:t>From your spaces</a:t>
            </a:r>
          </a:p>
          <a:p>
            <a:pPr lvl="0"/>
            <a:r>
              <a:rPr lang="en-US" sz="2000">
                <a:solidFill>
                  <a:schemeClr val="bg1"/>
                </a:solidFill>
                <a:latin typeface="+mj-lt"/>
              </a:rPr>
              <a:t>Tis life!</a:t>
            </a:r>
            <a:endParaRPr lang="en-NZ" sz="2000">
              <a:solidFill>
                <a:schemeClr val="bg1"/>
              </a:solidFill>
              <a:latin typeface="+mj-lt"/>
            </a:endParaRPr>
          </a:p>
        </p:txBody>
      </p:sp>
    </p:spTree>
    <p:extLst>
      <p:ext uri="{BB962C8B-B14F-4D97-AF65-F5344CB8AC3E}">
        <p14:creationId xmlns:p14="http://schemas.microsoft.com/office/powerpoint/2010/main" val="43171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akia and waiata slide">
    <p:bg>
      <p:bgPr>
        <a:solidFill>
          <a:srgbClr val="9B1B1F"/>
        </a:solid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1F9F04C7-511F-4AD3-9E03-B2212A7143C2}"/>
              </a:ext>
            </a:extLst>
          </p:cNvPr>
          <p:cNvSpPr>
            <a:spLocks noGrp="1"/>
          </p:cNvSpPr>
          <p:nvPr>
            <p:ph sz="half" idx="2"/>
          </p:nvPr>
        </p:nvSpPr>
        <p:spPr>
          <a:xfrm>
            <a:off x="1634141" y="1995020"/>
            <a:ext cx="4896000" cy="4333372"/>
          </a:xfrm>
        </p:spPr>
        <p:txBody>
          <a:bodyPr>
            <a:normAutofit/>
          </a:bodyPr>
          <a:lstStyle>
            <a:lvl1pPr>
              <a:lnSpc>
                <a:spcPts val="2600"/>
              </a:lnSpc>
              <a:defRPr sz="2000">
                <a:solidFill>
                  <a:schemeClr val="bg1"/>
                </a:solidFill>
              </a:defRPr>
            </a:lvl1pPr>
            <a:lvl2pPr>
              <a:defRPr sz="2000">
                <a:solidFill>
                  <a:schemeClr val="bg1"/>
                </a:solidFill>
              </a:defRPr>
            </a:lvl2pPr>
          </a:lstStyle>
          <a:p>
            <a:pPr lvl="0"/>
            <a:r>
              <a:rPr lang="en-US"/>
              <a:t>Click to edit Master text styles</a:t>
            </a:r>
          </a:p>
        </p:txBody>
      </p:sp>
      <p:sp>
        <p:nvSpPr>
          <p:cNvPr id="7" name="Content Placeholder 3">
            <a:extLst>
              <a:ext uri="{FF2B5EF4-FFF2-40B4-BE49-F238E27FC236}">
                <a16:creationId xmlns:a16="http://schemas.microsoft.com/office/drawing/2014/main" id="{041B749A-DF4D-7403-43C4-09C1D81789DA}"/>
              </a:ext>
            </a:extLst>
          </p:cNvPr>
          <p:cNvSpPr>
            <a:spLocks noGrp="1"/>
          </p:cNvSpPr>
          <p:nvPr>
            <p:ph sz="half" idx="10"/>
          </p:nvPr>
        </p:nvSpPr>
        <p:spPr>
          <a:xfrm>
            <a:off x="6765150" y="1984629"/>
            <a:ext cx="4896000" cy="4333370"/>
          </a:xfrm>
        </p:spPr>
        <p:txBody>
          <a:bodyPr>
            <a:normAutofit/>
          </a:bodyPr>
          <a:lstStyle>
            <a:lvl1pPr>
              <a:lnSpc>
                <a:spcPts val="2600"/>
              </a:lnSpc>
              <a:defRPr sz="2000">
                <a:solidFill>
                  <a:schemeClr val="bg1"/>
                </a:solidFill>
              </a:defRPr>
            </a:lvl1pPr>
            <a:lvl2pPr>
              <a:defRPr sz="2000">
                <a:solidFill>
                  <a:schemeClr val="bg1"/>
                </a:solidFill>
              </a:defRPr>
            </a:lvl2pPr>
          </a:lstStyle>
          <a:p>
            <a:pPr lvl="0"/>
            <a:r>
              <a:rPr lang="en-US"/>
              <a:t>Click to edit Master text styles</a:t>
            </a:r>
          </a:p>
        </p:txBody>
      </p:sp>
      <p:pic>
        <p:nvPicPr>
          <p:cNvPr id="11" name="Picture 10" descr="A red and black design&#10;&#10;Description automatically generated">
            <a:extLst>
              <a:ext uri="{FF2B5EF4-FFF2-40B4-BE49-F238E27FC236}">
                <a16:creationId xmlns:a16="http://schemas.microsoft.com/office/drawing/2014/main" id="{53D9AB81-C1B5-31CC-3831-124DF0AA8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sp>
        <p:nvSpPr>
          <p:cNvPr id="3" name="Title 1">
            <a:extLst>
              <a:ext uri="{FF2B5EF4-FFF2-40B4-BE49-F238E27FC236}">
                <a16:creationId xmlns:a16="http://schemas.microsoft.com/office/drawing/2014/main" id="{7DD638FE-7B4E-11E8-2A94-02B02BAC86A9}"/>
              </a:ext>
            </a:extLst>
          </p:cNvPr>
          <p:cNvSpPr>
            <a:spLocks noGrp="1"/>
          </p:cNvSpPr>
          <p:nvPr>
            <p:ph type="title"/>
          </p:nvPr>
        </p:nvSpPr>
        <p:spPr>
          <a:xfrm>
            <a:off x="1634141" y="360000"/>
            <a:ext cx="10080000" cy="1441542"/>
          </a:xfrm>
        </p:spPr>
        <p:txBody>
          <a:bodyPr>
            <a:normAutofit/>
          </a:bodyPr>
          <a:lstStyle>
            <a:lvl1pPr>
              <a:defRPr sz="36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spTree>
    <p:extLst>
      <p:ext uri="{BB962C8B-B14F-4D97-AF65-F5344CB8AC3E}">
        <p14:creationId xmlns:p14="http://schemas.microsoft.com/office/powerpoint/2010/main" val="88414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affirmation slide">
    <p:bg>
      <p:bgPr>
        <a:solidFill>
          <a:srgbClr val="9B1B1F"/>
        </a:solidFill>
        <a:effectLst/>
      </p:bgPr>
    </p:bg>
    <p:spTree>
      <p:nvGrpSpPr>
        <p:cNvPr id="1" name=""/>
        <p:cNvGrpSpPr/>
        <p:nvPr/>
      </p:nvGrpSpPr>
      <p:grpSpPr>
        <a:xfrm>
          <a:off x="0" y="0"/>
          <a:ext cx="0" cy="0"/>
          <a:chOff x="0" y="0"/>
          <a:chExt cx="0" cy="0"/>
        </a:xfrm>
      </p:grpSpPr>
      <p:pic>
        <p:nvPicPr>
          <p:cNvPr id="11" name="Picture 10" descr="A red and black design&#10;&#10;Description automatically generated">
            <a:extLst>
              <a:ext uri="{FF2B5EF4-FFF2-40B4-BE49-F238E27FC236}">
                <a16:creationId xmlns:a16="http://schemas.microsoft.com/office/drawing/2014/main" id="{53D9AB81-C1B5-31CC-3831-124DF0AA8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sp>
        <p:nvSpPr>
          <p:cNvPr id="2" name="TextBox 1">
            <a:extLst>
              <a:ext uri="{FF2B5EF4-FFF2-40B4-BE49-F238E27FC236}">
                <a16:creationId xmlns:a16="http://schemas.microsoft.com/office/drawing/2014/main" id="{0583F957-CDE7-9EAA-7BB7-F8685E30F24B}"/>
              </a:ext>
            </a:extLst>
          </p:cNvPr>
          <p:cNvSpPr txBox="1"/>
          <p:nvPr userDrawn="1"/>
        </p:nvSpPr>
        <p:spPr>
          <a:xfrm>
            <a:off x="1634142" y="756834"/>
            <a:ext cx="10027008" cy="646331"/>
          </a:xfrm>
          <a:prstGeom prst="rect">
            <a:avLst/>
          </a:prstGeom>
          <a:noFill/>
        </p:spPr>
        <p:txBody>
          <a:bodyPr wrap="square" anchor="ctr">
            <a:spAutoFit/>
          </a:bodyPr>
          <a:lstStyle/>
          <a:p>
            <a:pPr algn="l"/>
            <a:r>
              <a:rPr lang="en-NZ" sz="3600">
                <a:solidFill>
                  <a:schemeClr val="bg1"/>
                </a:solidFill>
                <a:latin typeface="+mj-lt"/>
              </a:rPr>
              <a:t>Karakia </a:t>
            </a:r>
            <a:r>
              <a:rPr lang="en-NZ" sz="3600" err="1">
                <a:solidFill>
                  <a:schemeClr val="bg1"/>
                </a:solidFill>
                <a:latin typeface="+mj-lt"/>
              </a:rPr>
              <a:t>wāwāhi</a:t>
            </a:r>
            <a:r>
              <a:rPr lang="en-NZ" sz="3600">
                <a:solidFill>
                  <a:schemeClr val="bg1"/>
                </a:solidFill>
                <a:latin typeface="+mj-lt"/>
              </a:rPr>
              <a:t> | Opening affirmation</a:t>
            </a:r>
          </a:p>
        </p:txBody>
      </p:sp>
      <p:sp>
        <p:nvSpPr>
          <p:cNvPr id="8" name="TextBox 7">
            <a:extLst>
              <a:ext uri="{FF2B5EF4-FFF2-40B4-BE49-F238E27FC236}">
                <a16:creationId xmlns:a16="http://schemas.microsoft.com/office/drawing/2014/main" id="{A5157AE4-397E-8E94-F528-018B43103237}"/>
              </a:ext>
            </a:extLst>
          </p:cNvPr>
          <p:cNvSpPr txBox="1"/>
          <p:nvPr userDrawn="1"/>
        </p:nvSpPr>
        <p:spPr>
          <a:xfrm>
            <a:off x="1634141" y="1914291"/>
            <a:ext cx="4461860" cy="4216539"/>
          </a:xfrm>
          <a:prstGeom prst="rect">
            <a:avLst/>
          </a:prstGeom>
          <a:noFill/>
        </p:spPr>
        <p:txBody>
          <a:bodyPr wrap="square">
            <a:spAutoFit/>
          </a:bodyPr>
          <a:lstStyle/>
          <a:p>
            <a:pPr>
              <a:lnSpc>
                <a:spcPct val="100000"/>
              </a:lnSpc>
              <a:spcAft>
                <a:spcPts val="1200"/>
              </a:spcAft>
            </a:pPr>
            <a:r>
              <a:rPr lang="en-NZ" sz="2600" err="1">
                <a:solidFill>
                  <a:schemeClr val="bg1"/>
                </a:solidFill>
              </a:rPr>
              <a:t>Tūmatatia</a:t>
            </a:r>
            <a:r>
              <a:rPr lang="en-NZ" sz="2600">
                <a:solidFill>
                  <a:schemeClr val="bg1"/>
                </a:solidFill>
              </a:rPr>
              <a:t>, </a:t>
            </a:r>
            <a:r>
              <a:rPr lang="en-NZ" sz="2600" err="1">
                <a:solidFill>
                  <a:schemeClr val="bg1"/>
                </a:solidFill>
              </a:rPr>
              <a:t>tūramatia</a:t>
            </a:r>
            <a:r>
              <a:rPr lang="en-NZ" sz="2600">
                <a:solidFill>
                  <a:schemeClr val="bg1"/>
                </a:solidFill>
              </a:rPr>
              <a:t> </a:t>
            </a:r>
            <a:r>
              <a:rPr lang="en-NZ" sz="2600" err="1">
                <a:solidFill>
                  <a:schemeClr val="bg1"/>
                </a:solidFill>
              </a:rPr>
              <a:t>te</a:t>
            </a:r>
            <a:r>
              <a:rPr lang="en-NZ" sz="2600">
                <a:solidFill>
                  <a:schemeClr val="bg1"/>
                </a:solidFill>
              </a:rPr>
              <a:t> </a:t>
            </a:r>
            <a:r>
              <a:rPr lang="en-NZ" sz="2600" err="1">
                <a:solidFill>
                  <a:schemeClr val="bg1"/>
                </a:solidFill>
              </a:rPr>
              <a:t>tūāpapa</a:t>
            </a:r>
            <a:r>
              <a:rPr lang="en-NZ" sz="2600">
                <a:solidFill>
                  <a:schemeClr val="bg1"/>
                </a:solidFill>
              </a:rPr>
              <a:t> o </a:t>
            </a:r>
            <a:r>
              <a:rPr lang="en-NZ" sz="2600" err="1">
                <a:solidFill>
                  <a:schemeClr val="bg1"/>
                </a:solidFill>
              </a:rPr>
              <a:t>te</a:t>
            </a:r>
            <a:r>
              <a:rPr lang="en-NZ" sz="2600">
                <a:solidFill>
                  <a:schemeClr val="bg1"/>
                </a:solidFill>
              </a:rPr>
              <a:t> </a:t>
            </a:r>
            <a:r>
              <a:rPr lang="en-NZ" sz="2600" err="1">
                <a:solidFill>
                  <a:schemeClr val="bg1"/>
                </a:solidFill>
              </a:rPr>
              <a:t>Matatū</a:t>
            </a:r>
            <a:r>
              <a:rPr lang="en-NZ" sz="2600">
                <a:solidFill>
                  <a:schemeClr val="bg1"/>
                </a:solidFill>
              </a:rPr>
              <a:t> Aotearoa </a:t>
            </a:r>
          </a:p>
          <a:p>
            <a:pPr>
              <a:lnSpc>
                <a:spcPct val="100000"/>
              </a:lnSpc>
              <a:spcAft>
                <a:spcPts val="1200"/>
              </a:spcAft>
            </a:pPr>
            <a:r>
              <a:rPr lang="en-NZ" sz="2600">
                <a:solidFill>
                  <a:schemeClr val="bg1"/>
                </a:solidFill>
              </a:rPr>
              <a:t>ki </a:t>
            </a:r>
            <a:r>
              <a:rPr lang="en-NZ" sz="2600" err="1">
                <a:solidFill>
                  <a:schemeClr val="bg1"/>
                </a:solidFill>
              </a:rPr>
              <a:t>runga</a:t>
            </a:r>
            <a:r>
              <a:rPr lang="en-NZ" sz="2600">
                <a:solidFill>
                  <a:schemeClr val="bg1"/>
                </a:solidFill>
              </a:rPr>
              <a:t>, ki </a:t>
            </a:r>
            <a:r>
              <a:rPr lang="en-NZ" sz="2600" err="1">
                <a:solidFill>
                  <a:schemeClr val="bg1"/>
                </a:solidFill>
              </a:rPr>
              <a:t>raro</a:t>
            </a:r>
            <a:r>
              <a:rPr lang="en-NZ" sz="2600">
                <a:solidFill>
                  <a:schemeClr val="bg1"/>
                </a:solidFill>
              </a:rPr>
              <a:t>, ki uta, ki tai e</a:t>
            </a:r>
          </a:p>
          <a:p>
            <a:pPr>
              <a:lnSpc>
                <a:spcPct val="100000"/>
              </a:lnSpc>
              <a:spcAft>
                <a:spcPts val="1200"/>
              </a:spcAft>
            </a:pPr>
            <a:r>
              <a:rPr lang="en-NZ" sz="2600" err="1">
                <a:solidFill>
                  <a:schemeClr val="bg1"/>
                </a:solidFill>
              </a:rPr>
              <a:t>Koia</a:t>
            </a:r>
            <a:r>
              <a:rPr lang="en-NZ" sz="2600">
                <a:solidFill>
                  <a:schemeClr val="bg1"/>
                </a:solidFill>
              </a:rPr>
              <a:t> ko </a:t>
            </a:r>
            <a:r>
              <a:rPr lang="en-NZ" sz="2600" err="1">
                <a:solidFill>
                  <a:schemeClr val="bg1"/>
                </a:solidFill>
              </a:rPr>
              <a:t>te</a:t>
            </a:r>
            <a:r>
              <a:rPr lang="en-NZ" sz="2600">
                <a:solidFill>
                  <a:schemeClr val="bg1"/>
                </a:solidFill>
              </a:rPr>
              <a:t> </a:t>
            </a:r>
            <a:r>
              <a:rPr lang="en-NZ" sz="2600" err="1">
                <a:solidFill>
                  <a:schemeClr val="bg1"/>
                </a:solidFill>
                <a:latin typeface="+mj-lt"/>
              </a:rPr>
              <a:t>manaakitanga</a:t>
            </a:r>
            <a:r>
              <a:rPr lang="en-NZ" sz="2600">
                <a:solidFill>
                  <a:schemeClr val="bg1"/>
                </a:solidFill>
              </a:rPr>
              <a:t>,</a:t>
            </a:r>
          </a:p>
          <a:p>
            <a:pPr>
              <a:lnSpc>
                <a:spcPct val="100000"/>
              </a:lnSpc>
              <a:spcAft>
                <a:spcPts val="1200"/>
              </a:spcAft>
            </a:pPr>
            <a:r>
              <a:rPr lang="en-NZ" sz="2600">
                <a:solidFill>
                  <a:schemeClr val="bg1"/>
                </a:solidFill>
              </a:rPr>
              <a:t>ko </a:t>
            </a:r>
            <a:r>
              <a:rPr lang="en-NZ" sz="2600" err="1">
                <a:solidFill>
                  <a:schemeClr val="bg1"/>
                </a:solidFill>
              </a:rPr>
              <a:t>te</a:t>
            </a:r>
            <a:r>
              <a:rPr lang="en-NZ" sz="2600">
                <a:solidFill>
                  <a:schemeClr val="bg1"/>
                </a:solidFill>
              </a:rPr>
              <a:t> </a:t>
            </a:r>
            <a:r>
              <a:rPr lang="en-NZ" sz="2600">
                <a:solidFill>
                  <a:schemeClr val="bg1"/>
                </a:solidFill>
                <a:latin typeface="+mj-lt"/>
              </a:rPr>
              <a:t>whanaungatanga</a:t>
            </a:r>
            <a:r>
              <a:rPr lang="en-NZ" sz="2600">
                <a:solidFill>
                  <a:schemeClr val="bg1"/>
                </a:solidFill>
              </a:rPr>
              <a:t>,</a:t>
            </a:r>
          </a:p>
          <a:p>
            <a:pPr>
              <a:lnSpc>
                <a:spcPct val="100000"/>
              </a:lnSpc>
              <a:spcAft>
                <a:spcPts val="1200"/>
              </a:spcAft>
            </a:pPr>
            <a:r>
              <a:rPr lang="en-NZ" sz="2600" err="1">
                <a:solidFill>
                  <a:schemeClr val="bg1"/>
                </a:solidFill>
              </a:rPr>
              <a:t>te</a:t>
            </a:r>
            <a:r>
              <a:rPr lang="en-NZ" sz="2600">
                <a:solidFill>
                  <a:schemeClr val="bg1"/>
                </a:solidFill>
              </a:rPr>
              <a:t> </a:t>
            </a:r>
            <a:r>
              <a:rPr lang="en-NZ" sz="2600">
                <a:solidFill>
                  <a:schemeClr val="bg1"/>
                </a:solidFill>
                <a:latin typeface="+mj-lt"/>
              </a:rPr>
              <a:t>pono</a:t>
            </a:r>
            <a:r>
              <a:rPr lang="en-NZ" sz="2600">
                <a:solidFill>
                  <a:schemeClr val="bg1"/>
                </a:solidFill>
              </a:rPr>
              <a:t>,</a:t>
            </a:r>
          </a:p>
          <a:p>
            <a:pPr>
              <a:lnSpc>
                <a:spcPct val="100000"/>
              </a:lnSpc>
              <a:spcAft>
                <a:spcPts val="1200"/>
              </a:spcAft>
            </a:pPr>
            <a:r>
              <a:rPr lang="en-NZ" sz="2600">
                <a:solidFill>
                  <a:schemeClr val="bg1"/>
                </a:solidFill>
              </a:rPr>
              <a:t>me </a:t>
            </a:r>
            <a:r>
              <a:rPr lang="en-NZ" sz="2600" err="1">
                <a:solidFill>
                  <a:schemeClr val="bg1"/>
                </a:solidFill>
              </a:rPr>
              <a:t>te</a:t>
            </a:r>
            <a:r>
              <a:rPr lang="en-NZ" sz="2600">
                <a:solidFill>
                  <a:schemeClr val="bg1"/>
                </a:solidFill>
              </a:rPr>
              <a:t> </a:t>
            </a:r>
            <a:r>
              <a:rPr lang="en-NZ" sz="2600" err="1">
                <a:solidFill>
                  <a:schemeClr val="bg1"/>
                </a:solidFill>
                <a:latin typeface="+mj-lt"/>
              </a:rPr>
              <a:t>whakamana</a:t>
            </a:r>
            <a:r>
              <a:rPr lang="en-NZ" sz="2600">
                <a:solidFill>
                  <a:schemeClr val="bg1"/>
                </a:solidFill>
              </a:rPr>
              <a:t> </a:t>
            </a:r>
            <a:r>
              <a:rPr lang="en-NZ" sz="2600" err="1">
                <a:solidFill>
                  <a:schemeClr val="bg1"/>
                </a:solidFill>
              </a:rPr>
              <a:t>i</a:t>
            </a:r>
            <a:r>
              <a:rPr lang="en-NZ" sz="2600">
                <a:solidFill>
                  <a:schemeClr val="bg1"/>
                </a:solidFill>
              </a:rPr>
              <a:t> </a:t>
            </a:r>
            <a:r>
              <a:rPr lang="en-NZ" sz="2600" err="1">
                <a:solidFill>
                  <a:schemeClr val="bg1"/>
                </a:solidFill>
              </a:rPr>
              <a:t>te</a:t>
            </a:r>
            <a:r>
              <a:rPr lang="en-NZ" sz="2600">
                <a:solidFill>
                  <a:schemeClr val="bg1"/>
                </a:solidFill>
              </a:rPr>
              <a:t> </a:t>
            </a:r>
            <a:r>
              <a:rPr lang="en-NZ" sz="2600" err="1">
                <a:solidFill>
                  <a:schemeClr val="bg1"/>
                </a:solidFill>
              </a:rPr>
              <a:t>ako</a:t>
            </a:r>
            <a:endParaRPr lang="en-NZ" sz="2600">
              <a:solidFill>
                <a:schemeClr val="bg1"/>
              </a:solidFill>
            </a:endParaRPr>
          </a:p>
          <a:p>
            <a:pPr>
              <a:lnSpc>
                <a:spcPct val="100000"/>
              </a:lnSpc>
              <a:spcAft>
                <a:spcPts val="1200"/>
              </a:spcAft>
            </a:pPr>
            <a:r>
              <a:rPr lang="en-NZ" sz="2600" err="1">
                <a:solidFill>
                  <a:schemeClr val="bg1"/>
                </a:solidFill>
              </a:rPr>
              <a:t>Haumi</a:t>
            </a:r>
            <a:r>
              <a:rPr lang="en-NZ" sz="2600">
                <a:solidFill>
                  <a:schemeClr val="bg1"/>
                </a:solidFill>
              </a:rPr>
              <a:t> ē! Hui ē! </a:t>
            </a:r>
            <a:r>
              <a:rPr lang="en-NZ" sz="2600" i="1" err="1">
                <a:solidFill>
                  <a:schemeClr val="bg1"/>
                </a:solidFill>
                <a:latin typeface="+mj-lt"/>
              </a:rPr>
              <a:t>Tāiki</a:t>
            </a:r>
            <a:r>
              <a:rPr lang="en-NZ" sz="2600" i="1">
                <a:solidFill>
                  <a:schemeClr val="bg1"/>
                </a:solidFill>
                <a:latin typeface="+mj-lt"/>
              </a:rPr>
              <a:t> ē!</a:t>
            </a:r>
          </a:p>
        </p:txBody>
      </p:sp>
      <p:sp>
        <p:nvSpPr>
          <p:cNvPr id="9" name="TextBox 8">
            <a:extLst>
              <a:ext uri="{FF2B5EF4-FFF2-40B4-BE49-F238E27FC236}">
                <a16:creationId xmlns:a16="http://schemas.microsoft.com/office/drawing/2014/main" id="{E8364222-DE74-E73B-83D4-FD85B3B2BC46}"/>
              </a:ext>
            </a:extLst>
          </p:cNvPr>
          <p:cNvSpPr txBox="1"/>
          <p:nvPr userDrawn="1"/>
        </p:nvSpPr>
        <p:spPr>
          <a:xfrm>
            <a:off x="6765151" y="1914291"/>
            <a:ext cx="4895999" cy="2451953"/>
          </a:xfrm>
          <a:prstGeom prst="rect">
            <a:avLst/>
          </a:prstGeom>
          <a:noFill/>
        </p:spPr>
        <p:txBody>
          <a:bodyPr wrap="square">
            <a:spAutoFit/>
          </a:bodyPr>
          <a:lstStyle/>
          <a:p>
            <a:pPr algn="l">
              <a:lnSpc>
                <a:spcPct val="100000"/>
              </a:lnSpc>
              <a:spcAft>
                <a:spcPts val="800"/>
              </a:spcAft>
            </a:pPr>
            <a:r>
              <a:rPr lang="en-NZ" sz="2000">
                <a:solidFill>
                  <a:schemeClr val="bg1"/>
                </a:solidFill>
              </a:rPr>
              <a:t>A </a:t>
            </a:r>
            <a:r>
              <a:rPr lang="en-NZ" sz="2000" err="1">
                <a:solidFill>
                  <a:schemeClr val="bg1"/>
                </a:solidFill>
              </a:rPr>
              <a:t>karakia</a:t>
            </a:r>
            <a:r>
              <a:rPr lang="en-NZ" sz="2000">
                <a:solidFill>
                  <a:schemeClr val="bg1"/>
                </a:solidFill>
              </a:rPr>
              <a:t> | a pao</a:t>
            </a:r>
          </a:p>
          <a:p>
            <a:pPr algn="l">
              <a:lnSpc>
                <a:spcPct val="100000"/>
              </a:lnSpc>
              <a:spcAft>
                <a:spcPts val="800"/>
              </a:spcAft>
            </a:pPr>
            <a:r>
              <a:rPr lang="en-NZ" sz="2000">
                <a:solidFill>
                  <a:schemeClr val="bg1"/>
                </a:solidFill>
              </a:rPr>
              <a:t>that shines light,</a:t>
            </a:r>
          </a:p>
          <a:p>
            <a:pPr algn="l">
              <a:lnSpc>
                <a:spcPct val="100000"/>
              </a:lnSpc>
              <a:spcAft>
                <a:spcPts val="800"/>
              </a:spcAft>
            </a:pPr>
            <a:r>
              <a:rPr lang="en-NZ" sz="2000">
                <a:solidFill>
                  <a:schemeClr val="bg1"/>
                </a:solidFill>
              </a:rPr>
              <a:t>focus and attention on</a:t>
            </a:r>
          </a:p>
          <a:p>
            <a:pPr algn="l">
              <a:lnSpc>
                <a:spcPct val="100000"/>
              </a:lnSpc>
              <a:spcAft>
                <a:spcPts val="800"/>
              </a:spcAft>
            </a:pPr>
            <a:r>
              <a:rPr lang="en-NZ" sz="2000">
                <a:solidFill>
                  <a:schemeClr val="bg1"/>
                </a:solidFill>
              </a:rPr>
              <a:t>the values and impact</a:t>
            </a:r>
          </a:p>
          <a:p>
            <a:pPr algn="l">
              <a:lnSpc>
                <a:spcPct val="100000"/>
              </a:lnSpc>
              <a:spcAft>
                <a:spcPts val="800"/>
              </a:spcAft>
            </a:pPr>
            <a:r>
              <a:rPr lang="en-NZ" sz="2000">
                <a:solidFill>
                  <a:schemeClr val="bg1"/>
                </a:solidFill>
              </a:rPr>
              <a:t>of the Teaching profession</a:t>
            </a:r>
          </a:p>
          <a:p>
            <a:pPr algn="l">
              <a:lnSpc>
                <a:spcPct val="100000"/>
              </a:lnSpc>
              <a:spcAft>
                <a:spcPts val="800"/>
              </a:spcAft>
            </a:pPr>
            <a:r>
              <a:rPr lang="en-NZ" sz="2000">
                <a:solidFill>
                  <a:schemeClr val="bg1"/>
                </a:solidFill>
              </a:rPr>
              <a:t>across the country</a:t>
            </a:r>
          </a:p>
        </p:txBody>
      </p:sp>
    </p:spTree>
    <p:extLst>
      <p:ext uri="{BB962C8B-B14F-4D97-AF65-F5344CB8AC3E}">
        <p14:creationId xmlns:p14="http://schemas.microsoft.com/office/powerpoint/2010/main" val="34506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nd alternative slide ">
    <p:bg>
      <p:bgPr>
        <a:solidFill>
          <a:srgbClr val="4C637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8D2DA1-EBAE-0441-A3D7-3EF0213D7E43}"/>
              </a:ext>
            </a:extLst>
          </p:cNvPr>
          <p:cNvSpPr>
            <a:spLocks noGrp="1"/>
          </p:cNvSpPr>
          <p:nvPr>
            <p:ph type="title" hasCustomPrompt="1"/>
          </p:nvPr>
        </p:nvSpPr>
        <p:spPr>
          <a:xfrm>
            <a:off x="696000" y="360000"/>
            <a:ext cx="10800000" cy="1441542"/>
          </a:xfrm>
        </p:spPr>
        <p:txBody>
          <a:bodyPr>
            <a:normAutofit/>
          </a:bodyPr>
          <a:lstStyle>
            <a:lvl1pPr>
              <a:defRPr sz="3600">
                <a:solidFill>
                  <a:srgbClr val="5FC6CB"/>
                </a:solidFill>
              </a:defRPr>
            </a:lvl1pPr>
          </a:lstStyle>
          <a:p>
            <a:r>
              <a:rPr lang="en-US"/>
              <a:t>Agenda and alternative slide header</a:t>
            </a:r>
          </a:p>
        </p:txBody>
      </p:sp>
      <p:sp>
        <p:nvSpPr>
          <p:cNvPr id="6" name="Content Placeholder 2">
            <a:extLst>
              <a:ext uri="{FF2B5EF4-FFF2-40B4-BE49-F238E27FC236}">
                <a16:creationId xmlns:a16="http://schemas.microsoft.com/office/drawing/2014/main" id="{DC34718B-D0EF-1812-DC1C-5BC3FD6C9777}"/>
              </a:ext>
            </a:extLst>
          </p:cNvPr>
          <p:cNvSpPr>
            <a:spLocks noGrp="1"/>
          </p:cNvSpPr>
          <p:nvPr>
            <p:ph idx="1" hasCustomPrompt="1"/>
          </p:nvPr>
        </p:nvSpPr>
        <p:spPr>
          <a:xfrm>
            <a:off x="696000" y="1984629"/>
            <a:ext cx="10800000" cy="4333371"/>
          </a:xfrm>
        </p:spPr>
        <p:txBody>
          <a:bodyPr/>
          <a:lstStyle>
            <a:lvl1pPr marL="0" indent="0">
              <a:buNone/>
              <a:defRPr>
                <a:solidFill>
                  <a:schemeClr val="bg1"/>
                </a:solidFill>
              </a:defRPr>
            </a:lvl1pPr>
            <a:lvl2pPr marL="457200" indent="0">
              <a:buFont typeface="Arial" panose="020B0604020202020204" pitchFamily="34" charset="0"/>
              <a:buNone/>
              <a:defRPr/>
            </a:lvl2pPr>
          </a:lstStyle>
          <a:p>
            <a:pPr lvl="0"/>
            <a:r>
              <a:rPr lang="en-US"/>
              <a:t>Click here to edit, use this slide sparingly.</a:t>
            </a:r>
          </a:p>
        </p:txBody>
      </p:sp>
      <p:pic>
        <p:nvPicPr>
          <p:cNvPr id="8" name="Picture 7">
            <a:extLst>
              <a:ext uri="{FF2B5EF4-FFF2-40B4-BE49-F238E27FC236}">
                <a16:creationId xmlns:a16="http://schemas.microsoft.com/office/drawing/2014/main" id="{3C10DC15-9BC2-1F8F-1167-D1F05BB168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31351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A">
    <p:bg>
      <p:bgPr>
        <a:solidFill>
          <a:srgbClr val="5FC6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47FB84-E682-44EC-6AEB-A5F7C7C022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
        <p:nvSpPr>
          <p:cNvPr id="10" name="Content Placeholder 3">
            <a:extLst>
              <a:ext uri="{FF2B5EF4-FFF2-40B4-BE49-F238E27FC236}">
                <a16:creationId xmlns:a16="http://schemas.microsoft.com/office/drawing/2014/main" id="{BD618630-837D-F390-D3FA-2804305ACA44}"/>
              </a:ext>
            </a:extLst>
          </p:cNvPr>
          <p:cNvSpPr>
            <a:spLocks noGrp="1"/>
          </p:cNvSpPr>
          <p:nvPr>
            <p:ph sz="half" idx="10" hasCustomPrompt="1"/>
          </p:nvPr>
        </p:nvSpPr>
        <p:spPr>
          <a:xfrm>
            <a:off x="695999" y="5049672"/>
            <a:ext cx="5040001" cy="126832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edit, minimal text.</a:t>
            </a:r>
          </a:p>
        </p:txBody>
      </p:sp>
      <p:sp>
        <p:nvSpPr>
          <p:cNvPr id="11" name="Title 1">
            <a:extLst>
              <a:ext uri="{FF2B5EF4-FFF2-40B4-BE49-F238E27FC236}">
                <a16:creationId xmlns:a16="http://schemas.microsoft.com/office/drawing/2014/main" id="{5B48C379-EE56-442F-5E37-30CC0972A947}"/>
              </a:ext>
            </a:extLst>
          </p:cNvPr>
          <p:cNvSpPr>
            <a:spLocks noGrp="1"/>
          </p:cNvSpPr>
          <p:nvPr>
            <p:ph type="title" hasCustomPrompt="1"/>
          </p:nvPr>
        </p:nvSpPr>
        <p:spPr>
          <a:xfrm>
            <a:off x="695999" y="359999"/>
            <a:ext cx="5040001" cy="4510373"/>
          </a:xfrm>
        </p:spPr>
        <p:txBody>
          <a:bodyPr anchor="ctr" anchorCtr="0">
            <a:normAutofit/>
          </a:bodyPr>
          <a:lstStyle>
            <a:lvl1pPr>
              <a:defRPr sz="3600">
                <a:solidFill>
                  <a:schemeClr val="bg1"/>
                </a:solidFill>
              </a:defRPr>
            </a:lvl1pPr>
          </a:lstStyle>
          <a:p>
            <a:r>
              <a:rPr lang="en-US"/>
              <a:t>Section divider slide header</a:t>
            </a:r>
          </a:p>
        </p:txBody>
      </p:sp>
      <p:pic>
        <p:nvPicPr>
          <p:cNvPr id="12" name="Picture 11">
            <a:extLst>
              <a:ext uri="{FF2B5EF4-FFF2-40B4-BE49-F238E27FC236}">
                <a16:creationId xmlns:a16="http://schemas.microsoft.com/office/drawing/2014/main" id="{3FF01A5C-964F-6499-1908-103EE66162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2" name="Content Placeholder 3">
            <a:extLst>
              <a:ext uri="{FF2B5EF4-FFF2-40B4-BE49-F238E27FC236}">
                <a16:creationId xmlns:a16="http://schemas.microsoft.com/office/drawing/2014/main" id="{6840256D-B28F-92D1-16FF-91176244D5E4}"/>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99683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 divider slide A">
    <p:bg>
      <p:bgPr>
        <a:solidFill>
          <a:srgbClr val="5FC6C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4A4C8-9E42-AE25-990B-AE90F3EFD266}"/>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sp>
        <p:nvSpPr>
          <p:cNvPr id="6" name="Title 1">
            <a:extLst>
              <a:ext uri="{FF2B5EF4-FFF2-40B4-BE49-F238E27FC236}">
                <a16:creationId xmlns:a16="http://schemas.microsoft.com/office/drawing/2014/main" id="{AC28B278-7117-3289-1C25-DD9BF3A589CB}"/>
              </a:ext>
            </a:extLst>
          </p:cNvPr>
          <p:cNvSpPr>
            <a:spLocks noGrp="1"/>
          </p:cNvSpPr>
          <p:nvPr>
            <p:ph type="title" hasCustomPrompt="1"/>
          </p:nvPr>
        </p:nvSpPr>
        <p:spPr>
          <a:xfrm>
            <a:off x="696000" y="360000"/>
            <a:ext cx="6737016" cy="3069000"/>
          </a:xfrm>
        </p:spPr>
        <p:txBody>
          <a:bodyPr>
            <a:normAutofit/>
          </a:bodyPr>
          <a:lstStyle>
            <a:lvl1pPr>
              <a:defRPr sz="3600">
                <a:solidFill>
                  <a:schemeClr val="bg1"/>
                </a:solidFill>
              </a:defRPr>
            </a:lvl1pPr>
          </a:lstStyle>
          <a:p>
            <a:r>
              <a:rPr lang="en-US"/>
              <a:t>Sub-section slide header - A</a:t>
            </a:r>
          </a:p>
        </p:txBody>
      </p:sp>
      <p:sp>
        <p:nvSpPr>
          <p:cNvPr id="7" name="Content Placeholder 2">
            <a:extLst>
              <a:ext uri="{FF2B5EF4-FFF2-40B4-BE49-F238E27FC236}">
                <a16:creationId xmlns:a16="http://schemas.microsoft.com/office/drawing/2014/main" id="{10A4D441-0F79-6403-5ECD-0D0CE2DFC03D}"/>
              </a:ext>
            </a:extLst>
          </p:cNvPr>
          <p:cNvSpPr>
            <a:spLocks noGrp="1"/>
          </p:cNvSpPr>
          <p:nvPr>
            <p:ph idx="1" hasCustomPrompt="1"/>
          </p:nvPr>
        </p:nvSpPr>
        <p:spPr>
          <a:xfrm>
            <a:off x="696000" y="3609000"/>
            <a:ext cx="6737016" cy="2709000"/>
          </a:xfrm>
        </p:spPr>
        <p:txBody>
          <a:bodyPr>
            <a:normAutofit/>
          </a:bodyPr>
          <a:lstStyle>
            <a:lvl1pPr marL="0" indent="0">
              <a:buNone/>
              <a:defRPr sz="2000">
                <a:solidFill>
                  <a:schemeClr val="bg1"/>
                </a:solidFill>
              </a:defRPr>
            </a:lvl1pPr>
            <a:lvl2pPr marL="457200" indent="0">
              <a:buFont typeface="Arial" panose="020B0604020202020204" pitchFamily="34" charset="0"/>
              <a:buNone/>
              <a:defRPr sz="2000">
                <a:solidFill>
                  <a:schemeClr val="bg1"/>
                </a:solidFill>
              </a:defRPr>
            </a:lvl2pPr>
          </a:lstStyle>
          <a:p>
            <a:pPr lvl="0"/>
            <a:r>
              <a:rPr lang="en-US"/>
              <a:t>Click here to edit, minimal text</a:t>
            </a:r>
          </a:p>
        </p:txBody>
      </p:sp>
      <p:pic>
        <p:nvPicPr>
          <p:cNvPr id="8" name="Picture 7">
            <a:extLst>
              <a:ext uri="{FF2B5EF4-FFF2-40B4-BE49-F238E27FC236}">
                <a16:creationId xmlns:a16="http://schemas.microsoft.com/office/drawing/2014/main" id="{4147FB84-E682-44EC-6AEB-A5F7C7C022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236090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61" r:id="rId1"/>
    <p:sldLayoutId id="2147483729" r:id="rId2"/>
    <p:sldLayoutId id="2147483730" r:id="rId3"/>
    <p:sldLayoutId id="2147483740" r:id="rId4"/>
    <p:sldLayoutId id="2147483739" r:id="rId5"/>
    <p:sldLayoutId id="2147483688" r:id="rId6"/>
    <p:sldLayoutId id="2147483689" r:id="rId7"/>
    <p:sldLayoutId id="2147483716" r:id="rId8"/>
    <p:sldLayoutId id="2147483728" r:id="rId9"/>
    <p:sldLayoutId id="2147483717" r:id="rId10"/>
    <p:sldLayoutId id="2147483662" r:id="rId11"/>
    <p:sldLayoutId id="2147483664" r:id="rId12"/>
    <p:sldLayoutId id="2147483725" r:id="rId13"/>
    <p:sldLayoutId id="2147483711" r:id="rId14"/>
    <p:sldLayoutId id="2147483736" r:id="rId15"/>
    <p:sldLayoutId id="2147483737" r:id="rId16"/>
    <p:sldLayoutId id="2147483724" r:id="rId17"/>
    <p:sldLayoutId id="2147483732" r:id="rId18"/>
    <p:sldLayoutId id="2147483726" r:id="rId19"/>
    <p:sldLayoutId id="2147483735" r:id="rId20"/>
    <p:sldLayoutId id="2147483733" r:id="rId21"/>
    <p:sldLayoutId id="2147483734" r:id="rId22"/>
    <p:sldLayoutId id="2147483738" r:id="rId23"/>
    <p:sldLayoutId id="2147483694" r:id="rId24"/>
    <p:sldLayoutId id="2147483741" r:id="rId25"/>
    <p:sldLayoutId id="2147483742" r:id="rId26"/>
    <p:sldLayoutId id="2147483743" r:id="rId27"/>
  </p:sldLayoutIdLst>
  <p:txStyles>
    <p:titleStyle>
      <a:lvl1pPr algn="l" defTabSz="914400" rtl="0" eaLnBrk="1" latinLnBrk="0" hangingPunct="1">
        <a:lnSpc>
          <a:spcPct val="90000"/>
        </a:lnSpc>
        <a:spcBef>
          <a:spcPct val="0"/>
        </a:spcBef>
        <a:buNone/>
        <a:defRPr sz="3600" kern="1200">
          <a:solidFill>
            <a:srgbClr val="33154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331542"/>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33154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33154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33154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kern="1200">
          <a:solidFill>
            <a:srgbClr val="3315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C2D937-38DB-4416-9D54-224A12BADEAC}"/>
              </a:ext>
            </a:extLst>
          </p:cNvPr>
          <p:cNvSpPr>
            <a:spLocks noGrp="1"/>
          </p:cNvSpPr>
          <p:nvPr>
            <p:ph type="subTitle" idx="1"/>
          </p:nvPr>
        </p:nvSpPr>
        <p:spPr/>
        <p:txBody>
          <a:bodyPr vert="horz" lIns="91440" tIns="45720" rIns="91440" bIns="45720" rtlCol="0" anchor="t">
            <a:normAutofit/>
          </a:bodyPr>
          <a:lstStyle/>
          <a:p>
            <a:r>
              <a:rPr lang="mi-NZ" err="1"/>
              <a:t>Element</a:t>
            </a:r>
            <a:r>
              <a:rPr lang="mi-NZ"/>
              <a:t> A</a:t>
            </a:r>
          </a:p>
        </p:txBody>
      </p:sp>
      <p:sp>
        <p:nvSpPr>
          <p:cNvPr id="2" name="Title 1">
            <a:extLst>
              <a:ext uri="{FF2B5EF4-FFF2-40B4-BE49-F238E27FC236}">
                <a16:creationId xmlns:a16="http://schemas.microsoft.com/office/drawing/2014/main" id="{D57EE6AF-BD69-4199-A51D-48E62D3BAD72}"/>
              </a:ext>
            </a:extLst>
          </p:cNvPr>
          <p:cNvSpPr>
            <a:spLocks noGrp="1"/>
          </p:cNvSpPr>
          <p:nvPr>
            <p:ph type="title"/>
          </p:nvPr>
        </p:nvSpPr>
        <p:spPr/>
        <p:txBody>
          <a:bodyPr/>
          <a:lstStyle/>
          <a:p>
            <a:r>
              <a:rPr lang="mi-NZ" err="1"/>
              <a:t>Activities</a:t>
            </a:r>
            <a:r>
              <a:rPr lang="mi-NZ"/>
              <a:t> </a:t>
            </a:r>
            <a:r>
              <a:rPr lang="mi-NZ" err="1"/>
              <a:t>you</a:t>
            </a:r>
            <a:r>
              <a:rPr lang="mi-NZ"/>
              <a:t> </a:t>
            </a:r>
            <a:r>
              <a:rPr lang="mi-NZ" err="1"/>
              <a:t>can</a:t>
            </a:r>
            <a:r>
              <a:rPr lang="mi-NZ"/>
              <a:t> </a:t>
            </a:r>
            <a:r>
              <a:rPr lang="mi-NZ" err="1"/>
              <a:t>do</a:t>
            </a:r>
            <a:r>
              <a:rPr lang="mi-NZ"/>
              <a:t> </a:t>
            </a:r>
            <a:r>
              <a:rPr lang="mi-NZ" err="1"/>
              <a:t>with</a:t>
            </a:r>
            <a:r>
              <a:rPr lang="mi-NZ"/>
              <a:t> </a:t>
            </a:r>
            <a:r>
              <a:rPr lang="mi-NZ" err="1"/>
              <a:t>your</a:t>
            </a:r>
            <a:r>
              <a:rPr lang="mi-NZ"/>
              <a:t> </a:t>
            </a:r>
            <a:r>
              <a:rPr lang="mi-NZ" err="1"/>
              <a:t>staff</a:t>
            </a:r>
            <a:r>
              <a:rPr lang="mi-NZ"/>
              <a:t> </a:t>
            </a:r>
            <a:r>
              <a:rPr lang="mi-NZ" err="1"/>
              <a:t>to</a:t>
            </a:r>
            <a:r>
              <a:rPr lang="mi-NZ"/>
              <a:t> </a:t>
            </a:r>
            <a:r>
              <a:rPr lang="mi-NZ" err="1"/>
              <a:t>unpack</a:t>
            </a:r>
            <a:r>
              <a:rPr lang="mi-NZ"/>
              <a:t> </a:t>
            </a:r>
            <a:r>
              <a:rPr lang="mi-NZ" err="1"/>
              <a:t>the</a:t>
            </a:r>
            <a:r>
              <a:rPr lang="mi-NZ"/>
              <a:t> </a:t>
            </a:r>
            <a:r>
              <a:rPr lang="mi-NZ" err="1"/>
              <a:t>Elements</a:t>
            </a:r>
            <a:r>
              <a:rPr lang="mi-NZ"/>
              <a:t> </a:t>
            </a:r>
            <a:r>
              <a:rPr lang="mi-NZ" err="1"/>
              <a:t>of</a:t>
            </a:r>
            <a:r>
              <a:rPr lang="mi-NZ"/>
              <a:t> a PGC</a:t>
            </a:r>
          </a:p>
        </p:txBody>
      </p:sp>
    </p:spTree>
    <p:extLst>
      <p:ext uri="{BB962C8B-B14F-4D97-AF65-F5344CB8AC3E}">
        <p14:creationId xmlns:p14="http://schemas.microsoft.com/office/powerpoint/2010/main" val="189553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A48C60-7470-E430-29D1-3B37640C4742}"/>
              </a:ext>
            </a:extLst>
          </p:cNvPr>
          <p:cNvSpPr>
            <a:spLocks noGrp="1"/>
          </p:cNvSpPr>
          <p:nvPr>
            <p:ph type="title"/>
          </p:nvPr>
        </p:nvSpPr>
        <p:spPr/>
        <p:txBody>
          <a:bodyPr/>
          <a:lstStyle/>
          <a:p>
            <a:r>
              <a:rPr lang="mi-NZ"/>
              <a:t>Naturally Occurring Evidence</a:t>
            </a:r>
            <a:endParaRPr lang="en-NZ"/>
          </a:p>
        </p:txBody>
      </p:sp>
      <p:sp>
        <p:nvSpPr>
          <p:cNvPr id="9" name="TextBox 8">
            <a:extLst>
              <a:ext uri="{FF2B5EF4-FFF2-40B4-BE49-F238E27FC236}">
                <a16:creationId xmlns:a16="http://schemas.microsoft.com/office/drawing/2014/main" id="{AFB2DB12-FB58-954A-34E7-A78003645B51}"/>
              </a:ext>
            </a:extLst>
          </p:cNvPr>
          <p:cNvSpPr txBox="1"/>
          <p:nvPr/>
        </p:nvSpPr>
        <p:spPr>
          <a:xfrm>
            <a:off x="696000" y="2377440"/>
            <a:ext cx="7588464" cy="2554545"/>
          </a:xfrm>
          <a:prstGeom prst="rect">
            <a:avLst/>
          </a:prstGeom>
          <a:noFill/>
        </p:spPr>
        <p:txBody>
          <a:bodyPr wrap="square" lIns="91440" tIns="45720" rIns="91440" bIns="45720" rtlCol="0" anchor="t">
            <a:spAutoFit/>
          </a:bodyPr>
          <a:lstStyle/>
          <a:p>
            <a:r>
              <a:rPr lang="mi-NZ" sz="2000" err="1">
                <a:solidFill>
                  <a:schemeClr val="bg1"/>
                </a:solidFill>
              </a:rPr>
              <a:t>An</a:t>
            </a:r>
            <a:r>
              <a:rPr lang="mi-NZ" sz="2000">
                <a:solidFill>
                  <a:schemeClr val="bg1"/>
                </a:solidFill>
              </a:rPr>
              <a:t> </a:t>
            </a:r>
            <a:r>
              <a:rPr lang="mi-NZ" sz="2000" err="1">
                <a:solidFill>
                  <a:schemeClr val="bg1"/>
                </a:solidFill>
              </a:rPr>
              <a:t>important</a:t>
            </a:r>
            <a:r>
              <a:rPr lang="mi-NZ" sz="2000">
                <a:solidFill>
                  <a:schemeClr val="bg1"/>
                </a:solidFill>
              </a:rPr>
              <a:t> </a:t>
            </a:r>
            <a:r>
              <a:rPr lang="mi-NZ" sz="2000" err="1">
                <a:solidFill>
                  <a:schemeClr val="bg1"/>
                </a:solidFill>
              </a:rPr>
              <a:t>aspect</a:t>
            </a:r>
            <a:r>
              <a:rPr lang="mi-NZ" sz="2000">
                <a:solidFill>
                  <a:schemeClr val="bg1"/>
                </a:solidFill>
              </a:rPr>
              <a:t> </a:t>
            </a:r>
            <a:r>
              <a:rPr lang="mi-NZ" sz="2000" err="1">
                <a:solidFill>
                  <a:schemeClr val="bg1"/>
                </a:solidFill>
              </a:rPr>
              <a:t>of</a:t>
            </a:r>
            <a:r>
              <a:rPr lang="mi-NZ" sz="2000">
                <a:solidFill>
                  <a:schemeClr val="bg1"/>
                </a:solidFill>
              </a:rPr>
              <a:t> </a:t>
            </a:r>
            <a:r>
              <a:rPr lang="mi-NZ" sz="2000" err="1">
                <a:solidFill>
                  <a:schemeClr val="bg1"/>
                </a:solidFill>
              </a:rPr>
              <a:t>recognising</a:t>
            </a:r>
            <a:r>
              <a:rPr lang="mi-NZ" sz="2000">
                <a:solidFill>
                  <a:schemeClr val="bg1"/>
                </a:solidFill>
              </a:rPr>
              <a:t> </a:t>
            </a:r>
            <a:r>
              <a:rPr lang="mi-NZ" sz="2000" err="1">
                <a:solidFill>
                  <a:schemeClr val="bg1"/>
                </a:solidFill>
              </a:rPr>
              <a:t>the</a:t>
            </a:r>
            <a:r>
              <a:rPr lang="mi-NZ" sz="2000">
                <a:solidFill>
                  <a:schemeClr val="bg1"/>
                </a:solidFill>
              </a:rPr>
              <a:t> </a:t>
            </a:r>
            <a:r>
              <a:rPr lang="mi-NZ" sz="2000" err="1">
                <a:solidFill>
                  <a:schemeClr val="bg1"/>
                </a:solidFill>
              </a:rPr>
              <a:t>Standards</a:t>
            </a:r>
            <a:r>
              <a:rPr lang="mi-NZ" sz="2000">
                <a:solidFill>
                  <a:schemeClr val="bg1"/>
                </a:solidFill>
              </a:rPr>
              <a:t> </a:t>
            </a:r>
            <a:r>
              <a:rPr lang="mi-NZ" sz="2000" err="1">
                <a:solidFill>
                  <a:schemeClr val="bg1"/>
                </a:solidFill>
              </a:rPr>
              <a:t>is</a:t>
            </a:r>
            <a:r>
              <a:rPr lang="mi-NZ" sz="2000">
                <a:solidFill>
                  <a:schemeClr val="bg1"/>
                </a:solidFill>
              </a:rPr>
              <a:t> </a:t>
            </a:r>
            <a:r>
              <a:rPr lang="mi-NZ" sz="2000" err="1">
                <a:solidFill>
                  <a:schemeClr val="bg1"/>
                </a:solidFill>
              </a:rPr>
              <a:t>being</a:t>
            </a:r>
            <a:r>
              <a:rPr lang="mi-NZ" sz="2000">
                <a:solidFill>
                  <a:schemeClr val="bg1"/>
                </a:solidFill>
              </a:rPr>
              <a:t> </a:t>
            </a:r>
            <a:r>
              <a:rPr lang="mi-NZ" sz="2000" err="1">
                <a:solidFill>
                  <a:schemeClr val="bg1"/>
                </a:solidFill>
              </a:rPr>
              <a:t>able</a:t>
            </a:r>
            <a:r>
              <a:rPr lang="mi-NZ" sz="2000">
                <a:solidFill>
                  <a:schemeClr val="bg1"/>
                </a:solidFill>
              </a:rPr>
              <a:t> </a:t>
            </a:r>
            <a:r>
              <a:rPr lang="mi-NZ" sz="2000" err="1">
                <a:solidFill>
                  <a:schemeClr val="bg1"/>
                </a:solidFill>
              </a:rPr>
              <a:t>to</a:t>
            </a:r>
            <a:r>
              <a:rPr lang="mi-NZ" sz="2000">
                <a:solidFill>
                  <a:schemeClr val="bg1"/>
                </a:solidFill>
              </a:rPr>
              <a:t> </a:t>
            </a:r>
            <a:r>
              <a:rPr lang="mi-NZ" sz="2000" err="1">
                <a:solidFill>
                  <a:schemeClr val="bg1"/>
                </a:solidFill>
              </a:rPr>
              <a:t>do</a:t>
            </a:r>
            <a:r>
              <a:rPr lang="mi-NZ" sz="2000">
                <a:solidFill>
                  <a:schemeClr val="bg1"/>
                </a:solidFill>
              </a:rPr>
              <a:t> </a:t>
            </a:r>
            <a:r>
              <a:rPr lang="mi-NZ" sz="2000" err="1">
                <a:solidFill>
                  <a:schemeClr val="bg1"/>
                </a:solidFill>
              </a:rPr>
              <a:t>so</a:t>
            </a:r>
            <a:r>
              <a:rPr lang="mi-NZ" sz="2000">
                <a:solidFill>
                  <a:schemeClr val="bg1"/>
                </a:solidFill>
              </a:rPr>
              <a:t>, </a:t>
            </a:r>
            <a:r>
              <a:rPr lang="mi-NZ" sz="2000" err="1">
                <a:solidFill>
                  <a:schemeClr val="bg1"/>
                </a:solidFill>
              </a:rPr>
              <a:t>through</a:t>
            </a:r>
            <a:r>
              <a:rPr lang="mi-NZ" sz="2000">
                <a:solidFill>
                  <a:schemeClr val="bg1"/>
                </a:solidFill>
              </a:rPr>
              <a:t> </a:t>
            </a:r>
            <a:r>
              <a:rPr lang="mi-NZ" sz="2000" err="1">
                <a:solidFill>
                  <a:schemeClr val="bg1"/>
                </a:solidFill>
              </a:rPr>
              <a:t>naturally</a:t>
            </a:r>
            <a:r>
              <a:rPr lang="mi-NZ" sz="2000">
                <a:solidFill>
                  <a:schemeClr val="bg1"/>
                </a:solidFill>
              </a:rPr>
              <a:t> </a:t>
            </a:r>
            <a:r>
              <a:rPr lang="mi-NZ" sz="2000" err="1">
                <a:solidFill>
                  <a:schemeClr val="bg1"/>
                </a:solidFill>
              </a:rPr>
              <a:t>occurring</a:t>
            </a:r>
            <a:r>
              <a:rPr lang="mi-NZ" sz="2000">
                <a:solidFill>
                  <a:schemeClr val="bg1"/>
                </a:solidFill>
              </a:rPr>
              <a:t> </a:t>
            </a:r>
            <a:r>
              <a:rPr lang="mi-NZ" sz="2000" err="1">
                <a:solidFill>
                  <a:schemeClr val="bg1"/>
                </a:solidFill>
              </a:rPr>
              <a:t>evidence</a:t>
            </a:r>
            <a:r>
              <a:rPr lang="mi-NZ" sz="2000">
                <a:solidFill>
                  <a:schemeClr val="bg1"/>
                </a:solidFill>
              </a:rPr>
              <a:t>.</a:t>
            </a:r>
          </a:p>
          <a:p>
            <a:endParaRPr lang="mi-NZ" sz="2000">
              <a:solidFill>
                <a:schemeClr val="bg1"/>
              </a:solidFill>
            </a:endParaRPr>
          </a:p>
          <a:p>
            <a:r>
              <a:rPr lang="mi-NZ" sz="2000" err="1">
                <a:solidFill>
                  <a:schemeClr val="bg1"/>
                </a:solidFill>
              </a:rPr>
              <a:t>The</a:t>
            </a:r>
            <a:r>
              <a:rPr lang="mi-NZ" sz="2000">
                <a:solidFill>
                  <a:schemeClr val="bg1"/>
                </a:solidFill>
              </a:rPr>
              <a:t> </a:t>
            </a:r>
            <a:r>
              <a:rPr lang="mi-NZ" sz="2000" err="1">
                <a:solidFill>
                  <a:schemeClr val="bg1"/>
                </a:solidFill>
              </a:rPr>
              <a:t>Council</a:t>
            </a:r>
            <a:r>
              <a:rPr lang="mi-NZ" sz="2000">
                <a:solidFill>
                  <a:schemeClr val="bg1"/>
                </a:solidFill>
              </a:rPr>
              <a:t> </a:t>
            </a:r>
            <a:r>
              <a:rPr lang="mi-NZ" sz="2000" err="1">
                <a:solidFill>
                  <a:schemeClr val="bg1"/>
                </a:solidFill>
              </a:rPr>
              <a:t>have</a:t>
            </a:r>
            <a:r>
              <a:rPr lang="mi-NZ" sz="2000">
                <a:solidFill>
                  <a:schemeClr val="bg1"/>
                </a:solidFill>
              </a:rPr>
              <a:t> </a:t>
            </a:r>
            <a:r>
              <a:rPr lang="mi-NZ" sz="2000" err="1">
                <a:solidFill>
                  <a:schemeClr val="bg1"/>
                </a:solidFill>
              </a:rPr>
              <a:t>spoken</a:t>
            </a:r>
            <a:r>
              <a:rPr lang="mi-NZ" sz="2000">
                <a:solidFill>
                  <a:schemeClr val="bg1"/>
                </a:solidFill>
              </a:rPr>
              <a:t> </a:t>
            </a:r>
            <a:r>
              <a:rPr lang="mi-NZ" sz="2000" err="1">
                <a:solidFill>
                  <a:schemeClr val="bg1"/>
                </a:solidFill>
              </a:rPr>
              <a:t>about</a:t>
            </a:r>
            <a:r>
              <a:rPr lang="mi-NZ" sz="2000">
                <a:solidFill>
                  <a:schemeClr val="bg1"/>
                </a:solidFill>
              </a:rPr>
              <a:t> </a:t>
            </a:r>
            <a:r>
              <a:rPr lang="mi-NZ" sz="2000" err="1">
                <a:solidFill>
                  <a:schemeClr val="bg1"/>
                </a:solidFill>
              </a:rPr>
              <a:t>natually</a:t>
            </a:r>
            <a:r>
              <a:rPr lang="mi-NZ" sz="2000">
                <a:solidFill>
                  <a:schemeClr val="bg1"/>
                </a:solidFill>
              </a:rPr>
              <a:t> </a:t>
            </a:r>
            <a:r>
              <a:rPr lang="mi-NZ" sz="2000" err="1">
                <a:solidFill>
                  <a:schemeClr val="bg1"/>
                </a:solidFill>
              </a:rPr>
              <a:t>occurring</a:t>
            </a:r>
            <a:r>
              <a:rPr lang="mi-NZ" sz="2000">
                <a:solidFill>
                  <a:schemeClr val="bg1"/>
                </a:solidFill>
              </a:rPr>
              <a:t> </a:t>
            </a:r>
            <a:r>
              <a:rPr lang="mi-NZ" sz="2000" err="1">
                <a:solidFill>
                  <a:schemeClr val="bg1"/>
                </a:solidFill>
              </a:rPr>
              <a:t>evidence</a:t>
            </a:r>
            <a:r>
              <a:rPr lang="mi-NZ" sz="2000">
                <a:solidFill>
                  <a:schemeClr val="bg1"/>
                </a:solidFill>
              </a:rPr>
              <a:t> </a:t>
            </a:r>
            <a:r>
              <a:rPr lang="mi-NZ" sz="2000" err="1">
                <a:solidFill>
                  <a:schemeClr val="bg1"/>
                </a:solidFill>
              </a:rPr>
              <a:t>since</a:t>
            </a:r>
            <a:r>
              <a:rPr lang="mi-NZ" sz="2000">
                <a:solidFill>
                  <a:schemeClr val="bg1"/>
                </a:solidFill>
              </a:rPr>
              <a:t> </a:t>
            </a:r>
            <a:r>
              <a:rPr lang="mi-NZ" sz="2000" err="1">
                <a:solidFill>
                  <a:schemeClr val="bg1"/>
                </a:solidFill>
              </a:rPr>
              <a:t>the</a:t>
            </a:r>
            <a:r>
              <a:rPr lang="mi-NZ" sz="2000">
                <a:solidFill>
                  <a:schemeClr val="bg1"/>
                </a:solidFill>
              </a:rPr>
              <a:t> </a:t>
            </a:r>
            <a:r>
              <a:rPr lang="mi-NZ" sz="2000" err="1">
                <a:solidFill>
                  <a:schemeClr val="bg1"/>
                </a:solidFill>
              </a:rPr>
              <a:t>Standards</a:t>
            </a:r>
            <a:r>
              <a:rPr lang="mi-NZ" sz="2000">
                <a:solidFill>
                  <a:schemeClr val="bg1"/>
                </a:solidFill>
              </a:rPr>
              <a:t> | Ngā Paerewa </a:t>
            </a:r>
            <a:r>
              <a:rPr lang="mi-NZ" sz="2000" err="1">
                <a:solidFill>
                  <a:schemeClr val="bg1"/>
                </a:solidFill>
              </a:rPr>
              <a:t>first</a:t>
            </a:r>
            <a:r>
              <a:rPr lang="mi-NZ" sz="2000">
                <a:solidFill>
                  <a:schemeClr val="bg1"/>
                </a:solidFill>
              </a:rPr>
              <a:t> </a:t>
            </a:r>
            <a:r>
              <a:rPr lang="mi-NZ" sz="2000" err="1">
                <a:solidFill>
                  <a:schemeClr val="bg1"/>
                </a:solidFill>
              </a:rPr>
              <a:t>came</a:t>
            </a:r>
            <a:r>
              <a:rPr lang="mi-NZ" sz="2000">
                <a:solidFill>
                  <a:schemeClr val="bg1"/>
                </a:solidFill>
              </a:rPr>
              <a:t> </a:t>
            </a:r>
            <a:r>
              <a:rPr lang="mi-NZ" sz="2000" err="1">
                <a:solidFill>
                  <a:schemeClr val="bg1"/>
                </a:solidFill>
              </a:rPr>
              <a:t>out</a:t>
            </a:r>
            <a:r>
              <a:rPr lang="mi-NZ" sz="2000">
                <a:solidFill>
                  <a:schemeClr val="bg1"/>
                </a:solidFill>
              </a:rPr>
              <a:t>.</a:t>
            </a:r>
          </a:p>
          <a:p>
            <a:endParaRPr lang="mi-NZ" sz="2000">
              <a:solidFill>
                <a:schemeClr val="bg1"/>
              </a:solidFill>
            </a:endParaRPr>
          </a:p>
          <a:p>
            <a:r>
              <a:rPr lang="mi-NZ" sz="2000" err="1">
                <a:solidFill>
                  <a:schemeClr val="bg1"/>
                </a:solidFill>
              </a:rPr>
              <a:t>You</a:t>
            </a:r>
            <a:r>
              <a:rPr lang="mi-NZ" sz="2000">
                <a:solidFill>
                  <a:schemeClr val="bg1"/>
                </a:solidFill>
              </a:rPr>
              <a:t> </a:t>
            </a:r>
            <a:r>
              <a:rPr lang="mi-NZ" sz="2000" err="1">
                <a:solidFill>
                  <a:schemeClr val="bg1"/>
                </a:solidFill>
              </a:rPr>
              <a:t>could</a:t>
            </a:r>
            <a:r>
              <a:rPr lang="mi-NZ" sz="2000">
                <a:solidFill>
                  <a:schemeClr val="bg1"/>
                </a:solidFill>
              </a:rPr>
              <a:t> </a:t>
            </a:r>
            <a:r>
              <a:rPr lang="mi-NZ" sz="2000" err="1">
                <a:solidFill>
                  <a:schemeClr val="bg1"/>
                </a:solidFill>
              </a:rPr>
              <a:t>ask</a:t>
            </a:r>
            <a:r>
              <a:rPr lang="mi-NZ" sz="2000">
                <a:solidFill>
                  <a:schemeClr val="bg1"/>
                </a:solidFill>
              </a:rPr>
              <a:t> </a:t>
            </a:r>
            <a:r>
              <a:rPr lang="mi-NZ" sz="2000" err="1">
                <a:solidFill>
                  <a:schemeClr val="bg1"/>
                </a:solidFill>
              </a:rPr>
              <a:t>your</a:t>
            </a:r>
            <a:r>
              <a:rPr lang="mi-NZ" sz="2000">
                <a:solidFill>
                  <a:schemeClr val="bg1"/>
                </a:solidFill>
              </a:rPr>
              <a:t> </a:t>
            </a:r>
            <a:r>
              <a:rPr lang="mi-NZ" sz="2000" err="1">
                <a:solidFill>
                  <a:schemeClr val="bg1"/>
                </a:solidFill>
              </a:rPr>
              <a:t>staff</a:t>
            </a:r>
            <a:r>
              <a:rPr lang="mi-NZ" sz="2000">
                <a:solidFill>
                  <a:schemeClr val="bg1"/>
                </a:solidFill>
              </a:rPr>
              <a:t> </a:t>
            </a:r>
            <a:r>
              <a:rPr lang="mi-NZ" sz="2000" err="1">
                <a:solidFill>
                  <a:schemeClr val="bg1"/>
                </a:solidFill>
              </a:rPr>
              <a:t>to</a:t>
            </a:r>
            <a:r>
              <a:rPr lang="mi-NZ" sz="2000">
                <a:solidFill>
                  <a:schemeClr val="bg1"/>
                </a:solidFill>
              </a:rPr>
              <a:t> </a:t>
            </a:r>
            <a:r>
              <a:rPr lang="mi-NZ" sz="2000" err="1">
                <a:solidFill>
                  <a:schemeClr val="bg1"/>
                </a:solidFill>
              </a:rPr>
              <a:t>consider</a:t>
            </a:r>
            <a:r>
              <a:rPr lang="mi-NZ" sz="2000">
                <a:solidFill>
                  <a:schemeClr val="bg1"/>
                </a:solidFill>
              </a:rPr>
              <a:t> </a:t>
            </a:r>
            <a:r>
              <a:rPr lang="mi-NZ" sz="2000" err="1">
                <a:solidFill>
                  <a:schemeClr val="bg1"/>
                </a:solidFill>
              </a:rPr>
              <a:t>the</a:t>
            </a:r>
            <a:r>
              <a:rPr lang="mi-NZ" sz="2000">
                <a:solidFill>
                  <a:schemeClr val="bg1"/>
                </a:solidFill>
              </a:rPr>
              <a:t> </a:t>
            </a:r>
            <a:r>
              <a:rPr lang="mi-NZ" sz="2000" err="1">
                <a:solidFill>
                  <a:schemeClr val="bg1"/>
                </a:solidFill>
              </a:rPr>
              <a:t>questions</a:t>
            </a:r>
            <a:r>
              <a:rPr lang="mi-NZ" sz="2000">
                <a:solidFill>
                  <a:schemeClr val="bg1"/>
                </a:solidFill>
              </a:rPr>
              <a:t> </a:t>
            </a:r>
            <a:r>
              <a:rPr lang="mi-NZ" sz="2000" err="1">
                <a:solidFill>
                  <a:schemeClr val="bg1"/>
                </a:solidFill>
              </a:rPr>
              <a:t>we</a:t>
            </a:r>
            <a:r>
              <a:rPr lang="mi-NZ" sz="2000">
                <a:solidFill>
                  <a:schemeClr val="bg1"/>
                </a:solidFill>
              </a:rPr>
              <a:t> </a:t>
            </a:r>
            <a:r>
              <a:rPr lang="mi-NZ" sz="2000" err="1">
                <a:solidFill>
                  <a:schemeClr val="bg1"/>
                </a:solidFill>
              </a:rPr>
              <a:t>gave</a:t>
            </a:r>
            <a:r>
              <a:rPr lang="mi-NZ" sz="2000">
                <a:solidFill>
                  <a:schemeClr val="bg1"/>
                </a:solidFill>
              </a:rPr>
              <a:t> </a:t>
            </a:r>
            <a:r>
              <a:rPr lang="mi-NZ" sz="2000" err="1">
                <a:solidFill>
                  <a:schemeClr val="bg1"/>
                </a:solidFill>
              </a:rPr>
              <a:t>to</a:t>
            </a:r>
            <a:r>
              <a:rPr lang="mi-NZ" sz="2000">
                <a:solidFill>
                  <a:schemeClr val="bg1"/>
                </a:solidFill>
              </a:rPr>
              <a:t> </a:t>
            </a:r>
            <a:r>
              <a:rPr lang="mi-NZ" sz="2000" err="1">
                <a:solidFill>
                  <a:schemeClr val="bg1"/>
                </a:solidFill>
              </a:rPr>
              <a:t>our</a:t>
            </a:r>
            <a:r>
              <a:rPr lang="mi-NZ" sz="2000">
                <a:solidFill>
                  <a:schemeClr val="bg1"/>
                </a:solidFill>
              </a:rPr>
              <a:t> </a:t>
            </a:r>
            <a:r>
              <a:rPr lang="mi-NZ" sz="2000" err="1">
                <a:solidFill>
                  <a:schemeClr val="bg1"/>
                </a:solidFill>
              </a:rPr>
              <a:t>leaders</a:t>
            </a:r>
            <a:r>
              <a:rPr lang="mi-NZ" sz="2000">
                <a:solidFill>
                  <a:schemeClr val="bg1"/>
                </a:solidFill>
              </a:rPr>
              <a:t> </a:t>
            </a:r>
            <a:r>
              <a:rPr lang="mi-NZ" sz="2000" err="1">
                <a:solidFill>
                  <a:schemeClr val="bg1"/>
                </a:solidFill>
              </a:rPr>
              <a:t>in</a:t>
            </a:r>
            <a:r>
              <a:rPr lang="mi-NZ" sz="2000">
                <a:solidFill>
                  <a:schemeClr val="bg1"/>
                </a:solidFill>
              </a:rPr>
              <a:t> </a:t>
            </a:r>
            <a:r>
              <a:rPr lang="mi-NZ" sz="2000" err="1">
                <a:solidFill>
                  <a:schemeClr val="bg1"/>
                </a:solidFill>
              </a:rPr>
              <a:t>the</a:t>
            </a:r>
            <a:r>
              <a:rPr lang="mi-NZ" sz="2000">
                <a:solidFill>
                  <a:schemeClr val="bg1"/>
                </a:solidFill>
              </a:rPr>
              <a:t> </a:t>
            </a:r>
            <a:r>
              <a:rPr lang="mi-NZ" sz="2000" err="1">
                <a:solidFill>
                  <a:schemeClr val="bg1"/>
                </a:solidFill>
              </a:rPr>
              <a:t>focus</a:t>
            </a:r>
            <a:r>
              <a:rPr lang="mi-NZ" sz="2000">
                <a:solidFill>
                  <a:schemeClr val="bg1"/>
                </a:solidFill>
              </a:rPr>
              <a:t> </a:t>
            </a:r>
            <a:r>
              <a:rPr lang="mi-NZ" sz="2000" err="1">
                <a:solidFill>
                  <a:schemeClr val="bg1"/>
                </a:solidFill>
              </a:rPr>
              <a:t>group</a:t>
            </a:r>
            <a:r>
              <a:rPr lang="mi-NZ" sz="2000">
                <a:solidFill>
                  <a:schemeClr val="bg1"/>
                </a:solidFill>
              </a:rPr>
              <a:t>.</a:t>
            </a:r>
            <a:endParaRPr lang="en-NZ" sz="2000">
              <a:solidFill>
                <a:schemeClr val="bg1"/>
              </a:solidFill>
            </a:endParaRPr>
          </a:p>
        </p:txBody>
      </p:sp>
    </p:spTree>
    <p:extLst>
      <p:ext uri="{BB962C8B-B14F-4D97-AF65-F5344CB8AC3E}">
        <p14:creationId xmlns:p14="http://schemas.microsoft.com/office/powerpoint/2010/main" val="287865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F1FC-6874-C5C7-65E3-7D0D825771BA}"/>
              </a:ext>
            </a:extLst>
          </p:cNvPr>
          <p:cNvSpPr>
            <a:spLocks noGrp="1"/>
          </p:cNvSpPr>
          <p:nvPr>
            <p:ph type="title"/>
          </p:nvPr>
        </p:nvSpPr>
        <p:spPr>
          <a:xfrm>
            <a:off x="696000" y="360000"/>
            <a:ext cx="10800000" cy="5703916"/>
          </a:xfrm>
        </p:spPr>
        <p:txBody>
          <a:bodyPr>
            <a:normAutofit/>
          </a:bodyPr>
          <a:lstStyle/>
          <a:p>
            <a:pPr algn="ctr"/>
            <a:r>
              <a:rPr lang="mi-NZ" sz="5400"/>
              <a:t>ACTIVITY SLIDE:</a:t>
            </a:r>
            <a:br>
              <a:rPr lang="en-US" sz="5400"/>
            </a:br>
            <a:br>
              <a:rPr lang="en-US" sz="5400"/>
            </a:br>
            <a:r>
              <a:rPr lang="en-US" sz="5400"/>
              <a:t>What comes to mind when you hear ‘</a:t>
            </a:r>
            <a:r>
              <a:rPr lang="en-US" sz="5400" i="1"/>
              <a:t>naturally occurring evidence</a:t>
            </a:r>
            <a:r>
              <a:rPr lang="en-US" sz="5400"/>
              <a:t>’?</a:t>
            </a:r>
            <a:endParaRPr lang="en-NZ" sz="5400"/>
          </a:p>
        </p:txBody>
      </p:sp>
    </p:spTree>
    <p:extLst>
      <p:ext uri="{BB962C8B-B14F-4D97-AF65-F5344CB8AC3E}">
        <p14:creationId xmlns:p14="http://schemas.microsoft.com/office/powerpoint/2010/main" val="185315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1F17-4923-87EC-2AAE-27957E8EE9BF}"/>
              </a:ext>
            </a:extLst>
          </p:cNvPr>
          <p:cNvSpPr>
            <a:spLocks noGrp="1"/>
          </p:cNvSpPr>
          <p:nvPr>
            <p:ph type="title"/>
          </p:nvPr>
        </p:nvSpPr>
        <p:spPr>
          <a:xfrm>
            <a:off x="696000" y="360000"/>
            <a:ext cx="10800000" cy="5860326"/>
          </a:xfrm>
        </p:spPr>
        <p:txBody>
          <a:bodyPr>
            <a:normAutofit fontScale="90000"/>
          </a:bodyPr>
          <a:lstStyle/>
          <a:p>
            <a:pPr algn="ctr">
              <a:lnSpc>
                <a:spcPct val="100000"/>
              </a:lnSpc>
              <a:spcBef>
                <a:spcPts val="1200"/>
              </a:spcBef>
              <a:spcAft>
                <a:spcPts val="1200"/>
              </a:spcAft>
            </a:pPr>
            <a:r>
              <a:rPr lang="mi-NZ" sz="5400"/>
              <a:t>ACTIVITY SLIDE:</a:t>
            </a:r>
            <a:br>
              <a:rPr lang="en-US" sz="5400"/>
            </a:br>
            <a:br>
              <a:rPr lang="en-US" sz="5400"/>
            </a:br>
            <a:r>
              <a:rPr lang="en-US" sz="5400"/>
              <a:t>How would we describe naturally occurring evidence in our own words</a:t>
            </a:r>
            <a:br>
              <a:rPr lang="en-US" sz="5400"/>
            </a:br>
            <a:br>
              <a:rPr lang="en-US" sz="5400"/>
            </a:br>
            <a:r>
              <a:rPr lang="en-US" sz="5400"/>
              <a:t>What makes it valuable or trustworthy?</a:t>
            </a:r>
            <a:endParaRPr lang="en-NZ"/>
          </a:p>
        </p:txBody>
      </p:sp>
    </p:spTree>
    <p:extLst>
      <p:ext uri="{BB962C8B-B14F-4D97-AF65-F5344CB8AC3E}">
        <p14:creationId xmlns:p14="http://schemas.microsoft.com/office/powerpoint/2010/main" val="284341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818B-77B8-C543-7BAD-ACAD334DEFC7}"/>
              </a:ext>
            </a:extLst>
          </p:cNvPr>
          <p:cNvSpPr>
            <a:spLocks noGrp="1"/>
          </p:cNvSpPr>
          <p:nvPr>
            <p:ph type="title"/>
          </p:nvPr>
        </p:nvSpPr>
        <p:spPr>
          <a:xfrm>
            <a:off x="696000" y="335286"/>
            <a:ext cx="10800000" cy="1441542"/>
          </a:xfrm>
        </p:spPr>
        <p:txBody>
          <a:bodyPr>
            <a:normAutofit/>
          </a:bodyPr>
          <a:lstStyle/>
          <a:p>
            <a:r>
              <a:rPr lang="mi-NZ"/>
              <a:t>ACTIVITY SLIDE:</a:t>
            </a:r>
            <a:br>
              <a:rPr lang="en-US"/>
            </a:br>
            <a:r>
              <a:rPr lang="en-US"/>
              <a:t>Draw a diagram that shows the following:</a:t>
            </a:r>
            <a:endParaRPr lang="en-NZ"/>
          </a:p>
        </p:txBody>
      </p:sp>
      <p:sp>
        <p:nvSpPr>
          <p:cNvPr id="3" name="TextBox 2">
            <a:extLst>
              <a:ext uri="{FF2B5EF4-FFF2-40B4-BE49-F238E27FC236}">
                <a16:creationId xmlns:a16="http://schemas.microsoft.com/office/drawing/2014/main" id="{07096050-8DA5-0A1E-E530-2532367FBFE0}"/>
              </a:ext>
            </a:extLst>
          </p:cNvPr>
          <p:cNvSpPr txBox="1"/>
          <p:nvPr/>
        </p:nvSpPr>
        <p:spPr>
          <a:xfrm>
            <a:off x="823784" y="1776828"/>
            <a:ext cx="5453448" cy="4524315"/>
          </a:xfrm>
          <a:prstGeom prst="rect">
            <a:avLst/>
          </a:prstGeom>
          <a:noFill/>
        </p:spPr>
        <p:txBody>
          <a:bodyPr wrap="square" rtlCol="0">
            <a:spAutoFit/>
          </a:bodyPr>
          <a:lstStyle/>
          <a:p>
            <a:pPr marL="342900" indent="-342900">
              <a:buFont typeface="+mj-lt"/>
              <a:buAutoNum type="arabicPeriod"/>
            </a:pPr>
            <a:r>
              <a:rPr lang="mi-NZ"/>
              <a:t>Start with the teacher in the middle; what are all of the different ways their teaching practice is visible to others? Write down each of them as a new ‘stem’ on the diagram ie specific planning, specific assessment, activities, discussions, informal observations, formal observations. </a:t>
            </a:r>
          </a:p>
          <a:p>
            <a:pPr marL="342900" indent="-342900">
              <a:buFont typeface="+mj-lt"/>
              <a:buAutoNum type="arabicPeriod"/>
            </a:pPr>
            <a:endParaRPr lang="mi-NZ"/>
          </a:p>
          <a:p>
            <a:pPr marL="342900" indent="-342900">
              <a:buFont typeface="+mj-lt"/>
              <a:buAutoNum type="arabicPeriod"/>
            </a:pPr>
            <a:r>
              <a:rPr lang="mi-NZ"/>
              <a:t>For each of the examples, write down who directly experiences each of those practices?</a:t>
            </a:r>
          </a:p>
          <a:p>
            <a:pPr marL="342900" indent="-342900">
              <a:buFont typeface="+mj-lt"/>
              <a:buAutoNum type="arabicPeriod"/>
            </a:pPr>
            <a:endParaRPr lang="mi-NZ"/>
          </a:p>
          <a:p>
            <a:pPr marL="342900" indent="-342900">
              <a:buFont typeface="+mj-lt"/>
              <a:buAutoNum type="arabicPeriod"/>
            </a:pPr>
            <a:r>
              <a:rPr lang="mi-NZ"/>
              <a:t>How and when do conversations about these practices and how they meet the Standards occur?</a:t>
            </a:r>
          </a:p>
          <a:p>
            <a:pPr marL="342900" indent="-342900">
              <a:buFont typeface="+mj-lt"/>
              <a:buAutoNum type="arabicPeriod"/>
            </a:pPr>
            <a:endParaRPr lang="mi-NZ"/>
          </a:p>
          <a:p>
            <a:pPr marL="342900" indent="-342900">
              <a:buFont typeface="+mj-lt"/>
              <a:buAutoNum type="arabicPeriod"/>
            </a:pPr>
            <a:r>
              <a:rPr lang="en-NZ"/>
              <a:t>What is the easiest way to communicate that the teacher does/does not meet the Standards to the endorser?</a:t>
            </a:r>
            <a:endParaRPr lang="mi-NZ"/>
          </a:p>
        </p:txBody>
      </p:sp>
      <p:graphicFrame>
        <p:nvGraphicFramePr>
          <p:cNvPr id="4" name="Diagram 3">
            <a:extLst>
              <a:ext uri="{FF2B5EF4-FFF2-40B4-BE49-F238E27FC236}">
                <a16:creationId xmlns:a16="http://schemas.microsoft.com/office/drawing/2014/main" id="{CC57415F-E421-30D3-B579-D49F510D7EAD}"/>
              </a:ext>
            </a:extLst>
          </p:cNvPr>
          <p:cNvGraphicFramePr/>
          <p:nvPr/>
        </p:nvGraphicFramePr>
        <p:xfrm>
          <a:off x="7339914" y="2438400"/>
          <a:ext cx="4028302"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81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02E2-D8C7-94A6-460C-957A0ADE9D82}"/>
              </a:ext>
            </a:extLst>
          </p:cNvPr>
          <p:cNvSpPr>
            <a:spLocks noGrp="1"/>
          </p:cNvSpPr>
          <p:nvPr>
            <p:ph type="title"/>
          </p:nvPr>
        </p:nvSpPr>
        <p:spPr>
          <a:xfrm>
            <a:off x="696000" y="359999"/>
            <a:ext cx="10800000" cy="5908453"/>
          </a:xfrm>
        </p:spPr>
        <p:txBody>
          <a:bodyPr>
            <a:normAutofit/>
          </a:bodyPr>
          <a:lstStyle/>
          <a:p>
            <a:pPr algn="ctr"/>
            <a:r>
              <a:rPr lang="mi-NZ" sz="5400"/>
              <a:t>ACTIVITY SLIDE:</a:t>
            </a:r>
            <a:br>
              <a:rPr lang="en-US" sz="5400"/>
            </a:br>
            <a:br>
              <a:rPr lang="en-US" sz="5400"/>
            </a:br>
            <a:r>
              <a:rPr lang="en-US" sz="5400"/>
              <a:t>What’s one idea you’re taking away about using naturally occurring evidence in endorsement?”</a:t>
            </a:r>
            <a:endParaRPr lang="en-NZ" sz="5400"/>
          </a:p>
        </p:txBody>
      </p:sp>
    </p:spTree>
    <p:extLst>
      <p:ext uri="{BB962C8B-B14F-4D97-AF65-F5344CB8AC3E}">
        <p14:creationId xmlns:p14="http://schemas.microsoft.com/office/powerpoint/2010/main" val="310605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F4EFD-810A-170F-955A-61837DB1A22C}"/>
              </a:ext>
            </a:extLst>
          </p:cNvPr>
          <p:cNvSpPr>
            <a:spLocks noGrp="1"/>
          </p:cNvSpPr>
          <p:nvPr>
            <p:ph type="title"/>
          </p:nvPr>
        </p:nvSpPr>
        <p:spPr>
          <a:xfrm>
            <a:off x="696000" y="360000"/>
            <a:ext cx="6737016" cy="1304208"/>
          </a:xfrm>
        </p:spPr>
        <p:txBody>
          <a:bodyPr/>
          <a:lstStyle/>
          <a:p>
            <a:r>
              <a:rPr lang="mi-NZ"/>
              <a:t>Coming to a common understanding of the standards </a:t>
            </a:r>
            <a:endParaRPr lang="en-NZ"/>
          </a:p>
        </p:txBody>
      </p:sp>
      <p:sp>
        <p:nvSpPr>
          <p:cNvPr id="5" name="Content Placeholder 4">
            <a:extLst>
              <a:ext uri="{FF2B5EF4-FFF2-40B4-BE49-F238E27FC236}">
                <a16:creationId xmlns:a16="http://schemas.microsoft.com/office/drawing/2014/main" id="{37A1824C-4258-BCDE-5D7F-6589F1C2DC52}"/>
              </a:ext>
            </a:extLst>
          </p:cNvPr>
          <p:cNvSpPr>
            <a:spLocks noGrp="1"/>
          </p:cNvSpPr>
          <p:nvPr>
            <p:ph idx="1"/>
          </p:nvPr>
        </p:nvSpPr>
        <p:spPr>
          <a:xfrm>
            <a:off x="696000" y="2011680"/>
            <a:ext cx="7314144" cy="3757680"/>
          </a:xfrm>
        </p:spPr>
        <p:txBody>
          <a:bodyPr vert="horz" lIns="91440" tIns="45720" rIns="91440" bIns="45720" rtlCol="0" anchor="t">
            <a:normAutofit fontScale="85000" lnSpcReduction="10000"/>
          </a:bodyPr>
          <a:lstStyle/>
          <a:p>
            <a:r>
              <a:rPr lang="mi-NZ" err="1"/>
              <a:t>At</a:t>
            </a:r>
            <a:r>
              <a:rPr lang="mi-NZ"/>
              <a:t> </a:t>
            </a:r>
            <a:r>
              <a:rPr lang="mi-NZ" err="1"/>
              <a:t>the</a:t>
            </a:r>
            <a:r>
              <a:rPr lang="mi-NZ"/>
              <a:t> </a:t>
            </a:r>
            <a:r>
              <a:rPr lang="mi-NZ" err="1"/>
              <a:t>conclusion</a:t>
            </a:r>
            <a:r>
              <a:rPr lang="mi-NZ"/>
              <a:t> </a:t>
            </a:r>
            <a:r>
              <a:rPr lang="mi-NZ" err="1"/>
              <a:t>of</a:t>
            </a:r>
            <a:r>
              <a:rPr lang="mi-NZ"/>
              <a:t> </a:t>
            </a:r>
            <a:r>
              <a:rPr lang="mi-NZ" err="1"/>
              <a:t>those</a:t>
            </a:r>
            <a:r>
              <a:rPr lang="mi-NZ"/>
              <a:t> </a:t>
            </a:r>
            <a:r>
              <a:rPr lang="mi-NZ" err="1"/>
              <a:t>activities</a:t>
            </a:r>
            <a:r>
              <a:rPr lang="mi-NZ"/>
              <a:t>, here are </a:t>
            </a:r>
            <a:r>
              <a:rPr lang="mi-NZ" err="1"/>
              <a:t>some</a:t>
            </a:r>
            <a:r>
              <a:rPr lang="mi-NZ"/>
              <a:t> </a:t>
            </a:r>
            <a:r>
              <a:rPr lang="mi-NZ" err="1"/>
              <a:t>questions</a:t>
            </a:r>
            <a:r>
              <a:rPr lang="mi-NZ"/>
              <a:t> </a:t>
            </a:r>
            <a:r>
              <a:rPr lang="mi-NZ" err="1"/>
              <a:t>you</a:t>
            </a:r>
            <a:r>
              <a:rPr lang="mi-NZ"/>
              <a:t> </a:t>
            </a:r>
            <a:r>
              <a:rPr lang="mi-NZ" err="1"/>
              <a:t>might</a:t>
            </a:r>
            <a:r>
              <a:rPr lang="mi-NZ"/>
              <a:t> </a:t>
            </a:r>
            <a:r>
              <a:rPr lang="mi-NZ" err="1"/>
              <a:t>like</a:t>
            </a:r>
            <a:r>
              <a:rPr lang="mi-NZ"/>
              <a:t> </a:t>
            </a:r>
            <a:r>
              <a:rPr lang="mi-NZ" err="1"/>
              <a:t>to</a:t>
            </a:r>
            <a:r>
              <a:rPr lang="mi-NZ"/>
              <a:t> </a:t>
            </a:r>
            <a:r>
              <a:rPr lang="mi-NZ" err="1"/>
              <a:t>consider</a:t>
            </a:r>
            <a:r>
              <a:rPr lang="mi-NZ"/>
              <a:t> </a:t>
            </a:r>
            <a:r>
              <a:rPr lang="mi-NZ" err="1"/>
              <a:t>as</a:t>
            </a:r>
            <a:r>
              <a:rPr lang="mi-NZ"/>
              <a:t> a </a:t>
            </a:r>
            <a:r>
              <a:rPr lang="mi-NZ" err="1"/>
              <a:t>senior</a:t>
            </a:r>
            <a:r>
              <a:rPr lang="mi-NZ"/>
              <a:t> </a:t>
            </a:r>
            <a:r>
              <a:rPr lang="mi-NZ" err="1"/>
              <a:t>leadership</a:t>
            </a:r>
            <a:r>
              <a:rPr lang="mi-NZ"/>
              <a:t> </a:t>
            </a:r>
            <a:r>
              <a:rPr lang="mi-NZ" err="1"/>
              <a:t>team</a:t>
            </a:r>
            <a:r>
              <a:rPr lang="mi-NZ"/>
              <a:t>.</a:t>
            </a:r>
          </a:p>
          <a:p>
            <a:pPr marL="457200" indent="-457200">
              <a:buAutoNum type="arabicPeriod"/>
            </a:pPr>
            <a:endParaRPr lang="mi-NZ"/>
          </a:p>
          <a:p>
            <a:pPr marL="457200" indent="-457200">
              <a:buAutoNum type="arabicPeriod"/>
            </a:pPr>
            <a:r>
              <a:rPr lang="mi-NZ" err="1"/>
              <a:t>What</a:t>
            </a:r>
            <a:r>
              <a:rPr lang="mi-NZ"/>
              <a:t> </a:t>
            </a:r>
            <a:r>
              <a:rPr lang="mi-NZ" err="1"/>
              <a:t>process</a:t>
            </a:r>
            <a:r>
              <a:rPr lang="mi-NZ"/>
              <a:t> </a:t>
            </a:r>
            <a:r>
              <a:rPr lang="mi-NZ" err="1"/>
              <a:t>of</a:t>
            </a:r>
            <a:r>
              <a:rPr lang="mi-NZ"/>
              <a:t> </a:t>
            </a:r>
            <a:r>
              <a:rPr lang="mi-NZ" err="1"/>
              <a:t>creating</a:t>
            </a:r>
            <a:r>
              <a:rPr lang="mi-NZ"/>
              <a:t> a ‘</a:t>
            </a:r>
            <a:r>
              <a:rPr lang="mi-NZ" err="1"/>
              <a:t>common</a:t>
            </a:r>
            <a:r>
              <a:rPr lang="mi-NZ"/>
              <a:t> </a:t>
            </a:r>
            <a:r>
              <a:rPr lang="mi-NZ" err="1"/>
              <a:t>understanding</a:t>
            </a:r>
            <a:r>
              <a:rPr lang="mi-NZ"/>
              <a:t>’ </a:t>
            </a:r>
            <a:r>
              <a:rPr lang="mi-NZ" err="1"/>
              <a:t>of</a:t>
            </a:r>
            <a:r>
              <a:rPr lang="mi-NZ"/>
              <a:t> </a:t>
            </a:r>
            <a:r>
              <a:rPr lang="mi-NZ" err="1"/>
              <a:t>the</a:t>
            </a:r>
            <a:r>
              <a:rPr lang="mi-NZ"/>
              <a:t> </a:t>
            </a:r>
            <a:r>
              <a:rPr lang="mi-NZ" err="1"/>
              <a:t>Standards</a:t>
            </a:r>
            <a:r>
              <a:rPr lang="mi-NZ"/>
              <a:t> are </a:t>
            </a:r>
            <a:r>
              <a:rPr lang="mi-NZ" err="1"/>
              <a:t>you</a:t>
            </a:r>
            <a:r>
              <a:rPr lang="mi-NZ"/>
              <a:t> </a:t>
            </a:r>
            <a:r>
              <a:rPr lang="mi-NZ" err="1"/>
              <a:t>thinking</a:t>
            </a:r>
            <a:r>
              <a:rPr lang="mi-NZ"/>
              <a:t> </a:t>
            </a:r>
            <a:r>
              <a:rPr lang="mi-NZ" err="1"/>
              <a:t>you</a:t>
            </a:r>
            <a:r>
              <a:rPr lang="mi-NZ"/>
              <a:t> </a:t>
            </a:r>
            <a:r>
              <a:rPr lang="mi-NZ" err="1"/>
              <a:t>will</a:t>
            </a:r>
            <a:r>
              <a:rPr lang="mi-NZ"/>
              <a:t> </a:t>
            </a:r>
            <a:r>
              <a:rPr lang="mi-NZ" err="1"/>
              <a:t>go</a:t>
            </a:r>
            <a:r>
              <a:rPr lang="mi-NZ"/>
              <a:t> </a:t>
            </a:r>
            <a:r>
              <a:rPr lang="mi-NZ" err="1"/>
              <a:t>through</a:t>
            </a:r>
            <a:r>
              <a:rPr lang="mi-NZ"/>
              <a:t> </a:t>
            </a:r>
            <a:r>
              <a:rPr lang="mi-NZ" err="1"/>
              <a:t>with</a:t>
            </a:r>
            <a:r>
              <a:rPr lang="mi-NZ"/>
              <a:t> </a:t>
            </a:r>
            <a:r>
              <a:rPr lang="mi-NZ" err="1"/>
              <a:t>your</a:t>
            </a:r>
            <a:r>
              <a:rPr lang="mi-NZ"/>
              <a:t> </a:t>
            </a:r>
            <a:r>
              <a:rPr lang="mi-NZ" err="1"/>
              <a:t>staff</a:t>
            </a:r>
            <a:r>
              <a:rPr lang="mi-NZ"/>
              <a:t>?</a:t>
            </a:r>
          </a:p>
          <a:p>
            <a:pPr marL="457200" indent="-457200">
              <a:buAutoNum type="arabicPeriod"/>
            </a:pPr>
            <a:r>
              <a:rPr lang="mi-NZ" err="1"/>
              <a:t>What</a:t>
            </a:r>
            <a:r>
              <a:rPr lang="mi-NZ"/>
              <a:t> </a:t>
            </a:r>
            <a:r>
              <a:rPr lang="mi-NZ" err="1"/>
              <a:t>could</a:t>
            </a:r>
            <a:r>
              <a:rPr lang="mi-NZ"/>
              <a:t> </a:t>
            </a:r>
            <a:r>
              <a:rPr lang="mi-NZ" err="1"/>
              <a:t>Element</a:t>
            </a:r>
            <a:r>
              <a:rPr lang="mi-NZ"/>
              <a:t> A </a:t>
            </a:r>
            <a:r>
              <a:rPr lang="mi-NZ" err="1"/>
              <a:t>look</a:t>
            </a:r>
            <a:r>
              <a:rPr lang="mi-NZ"/>
              <a:t> </a:t>
            </a:r>
            <a:r>
              <a:rPr lang="mi-NZ" err="1"/>
              <a:t>like</a:t>
            </a:r>
            <a:r>
              <a:rPr lang="mi-NZ"/>
              <a:t> (</a:t>
            </a:r>
            <a:r>
              <a:rPr lang="mi-NZ" err="1"/>
              <a:t>if</a:t>
            </a:r>
            <a:r>
              <a:rPr lang="mi-NZ"/>
              <a:t> </a:t>
            </a:r>
            <a:r>
              <a:rPr lang="mi-NZ" err="1"/>
              <a:t>not</a:t>
            </a:r>
            <a:r>
              <a:rPr lang="mi-NZ"/>
              <a:t> a </a:t>
            </a:r>
            <a:r>
              <a:rPr lang="mi-NZ" err="1"/>
              <a:t>quality</a:t>
            </a:r>
            <a:r>
              <a:rPr lang="mi-NZ"/>
              <a:t> </a:t>
            </a:r>
            <a:r>
              <a:rPr lang="mi-NZ" err="1"/>
              <a:t>practice</a:t>
            </a:r>
            <a:r>
              <a:rPr lang="mi-NZ"/>
              <a:t> </a:t>
            </a:r>
            <a:r>
              <a:rPr lang="mi-NZ" err="1"/>
              <a:t>template</a:t>
            </a:r>
            <a:r>
              <a:rPr lang="mi-NZ"/>
              <a:t>?)</a:t>
            </a:r>
          </a:p>
          <a:p>
            <a:r>
              <a:rPr lang="en-NZ"/>
              <a:t>  How can you ‘bring your quality practice documents to life’ so they 	    become useful?</a:t>
            </a:r>
          </a:p>
          <a:p>
            <a:r>
              <a:rPr lang="mi-NZ"/>
              <a:t>3.   </a:t>
            </a:r>
            <a:r>
              <a:rPr lang="mi-NZ" err="1"/>
              <a:t>How</a:t>
            </a:r>
            <a:r>
              <a:rPr lang="mi-NZ"/>
              <a:t> </a:t>
            </a:r>
            <a:r>
              <a:rPr lang="mi-NZ" err="1"/>
              <a:t>can</a:t>
            </a:r>
            <a:r>
              <a:rPr lang="mi-NZ"/>
              <a:t> </a:t>
            </a:r>
            <a:r>
              <a:rPr lang="mi-NZ" err="1"/>
              <a:t>we</a:t>
            </a:r>
            <a:r>
              <a:rPr lang="mi-NZ"/>
              <a:t> </a:t>
            </a:r>
            <a:r>
              <a:rPr lang="mi-NZ" err="1"/>
              <a:t>recognise</a:t>
            </a:r>
            <a:r>
              <a:rPr lang="mi-NZ"/>
              <a:t> </a:t>
            </a:r>
            <a:r>
              <a:rPr lang="mi-NZ" err="1"/>
              <a:t>naturally</a:t>
            </a:r>
            <a:r>
              <a:rPr lang="mi-NZ"/>
              <a:t> </a:t>
            </a:r>
            <a:r>
              <a:rPr lang="mi-NZ" err="1"/>
              <a:t>occurring</a:t>
            </a:r>
            <a:r>
              <a:rPr lang="mi-NZ"/>
              <a:t> </a:t>
            </a:r>
            <a:r>
              <a:rPr lang="mi-NZ" err="1"/>
              <a:t>evidence</a:t>
            </a:r>
            <a:r>
              <a:rPr lang="mi-NZ"/>
              <a:t> </a:t>
            </a:r>
            <a:r>
              <a:rPr lang="mi-NZ" err="1"/>
              <a:t>in</a:t>
            </a:r>
            <a:r>
              <a:rPr lang="mi-NZ"/>
              <a:t> </a:t>
            </a:r>
            <a:r>
              <a:rPr lang="mi-NZ" err="1"/>
              <a:t>teacher</a:t>
            </a:r>
            <a:r>
              <a:rPr lang="mi-NZ"/>
              <a:t> </a:t>
            </a:r>
            <a:r>
              <a:rPr lang="mi-NZ" err="1"/>
              <a:t>practice</a:t>
            </a:r>
            <a:r>
              <a:rPr lang="mi-NZ"/>
              <a:t>:</a:t>
            </a:r>
          </a:p>
          <a:p>
            <a:pPr marL="800100" lvl="1" indent="-342900">
              <a:buFont typeface="Courier New" panose="020B0604020202020204" pitchFamily="34" charset="0"/>
              <a:buChar char="o"/>
            </a:pPr>
            <a:r>
              <a:rPr lang="mi-NZ"/>
              <a:t>For </a:t>
            </a:r>
            <a:r>
              <a:rPr lang="mi-NZ" err="1"/>
              <a:t>growth</a:t>
            </a:r>
            <a:r>
              <a:rPr lang="mi-NZ"/>
              <a:t> (</a:t>
            </a:r>
            <a:r>
              <a:rPr lang="mi-NZ" err="1"/>
              <a:t>rather</a:t>
            </a:r>
            <a:r>
              <a:rPr lang="mi-NZ"/>
              <a:t> </a:t>
            </a:r>
            <a:r>
              <a:rPr lang="mi-NZ" err="1"/>
              <a:t>than</a:t>
            </a:r>
            <a:r>
              <a:rPr lang="mi-NZ"/>
              <a:t> </a:t>
            </a:r>
            <a:r>
              <a:rPr lang="mi-NZ" err="1"/>
              <a:t>compliance</a:t>
            </a:r>
            <a:r>
              <a:rPr lang="mi-NZ"/>
              <a:t>)</a:t>
            </a:r>
          </a:p>
          <a:p>
            <a:pPr marL="800100" lvl="1" indent="-342900">
              <a:buFont typeface="Courier New" panose="020B0604020202020204" pitchFamily="34" charset="0"/>
              <a:buChar char="o"/>
            </a:pPr>
            <a:r>
              <a:rPr lang="mi-NZ" err="1"/>
              <a:t>In</a:t>
            </a:r>
            <a:r>
              <a:rPr lang="mi-NZ"/>
              <a:t> </a:t>
            </a:r>
            <a:r>
              <a:rPr lang="mi-NZ" err="1"/>
              <a:t>ways</a:t>
            </a:r>
            <a:r>
              <a:rPr lang="mi-NZ"/>
              <a:t> </a:t>
            </a:r>
            <a:r>
              <a:rPr lang="mi-NZ" err="1"/>
              <a:t>that</a:t>
            </a:r>
            <a:r>
              <a:rPr lang="mi-NZ"/>
              <a:t> </a:t>
            </a:r>
            <a:r>
              <a:rPr lang="mi-NZ" err="1"/>
              <a:t>gives</a:t>
            </a:r>
            <a:r>
              <a:rPr lang="mi-NZ"/>
              <a:t> </a:t>
            </a:r>
            <a:r>
              <a:rPr lang="mi-NZ" err="1"/>
              <a:t>us</a:t>
            </a:r>
            <a:r>
              <a:rPr lang="mi-NZ"/>
              <a:t> </a:t>
            </a:r>
            <a:r>
              <a:rPr lang="mi-NZ" err="1"/>
              <a:t>confidence</a:t>
            </a:r>
            <a:r>
              <a:rPr lang="mi-NZ"/>
              <a:t> </a:t>
            </a:r>
            <a:r>
              <a:rPr lang="mi-NZ" err="1"/>
              <a:t>in</a:t>
            </a:r>
            <a:r>
              <a:rPr lang="mi-NZ"/>
              <a:t> </a:t>
            </a:r>
            <a:r>
              <a:rPr lang="mi-NZ" err="1"/>
              <a:t>endorsement</a:t>
            </a:r>
            <a:r>
              <a:rPr lang="mi-NZ"/>
              <a:t> </a:t>
            </a:r>
            <a:r>
              <a:rPr lang="mi-NZ" err="1"/>
              <a:t>decisions</a:t>
            </a:r>
          </a:p>
          <a:p>
            <a:pPr marL="342900" indent="-342900">
              <a:buAutoNum type="arabicPeriod"/>
            </a:pPr>
            <a:endParaRPr lang="mi-NZ"/>
          </a:p>
          <a:p>
            <a:endParaRPr lang="en-NZ"/>
          </a:p>
        </p:txBody>
      </p:sp>
    </p:spTree>
    <p:extLst>
      <p:ext uri="{BB962C8B-B14F-4D97-AF65-F5344CB8AC3E}">
        <p14:creationId xmlns:p14="http://schemas.microsoft.com/office/powerpoint/2010/main" val="412398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1C35-E73F-E923-1FAC-EFBF2F170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E0710-32D8-F948-3F9A-15BA81C94F60}"/>
              </a:ext>
            </a:extLst>
          </p:cNvPr>
          <p:cNvSpPr>
            <a:spLocks noGrp="1"/>
          </p:cNvSpPr>
          <p:nvPr>
            <p:ph type="title"/>
          </p:nvPr>
        </p:nvSpPr>
        <p:spPr/>
        <p:txBody>
          <a:bodyPr/>
          <a:lstStyle/>
          <a:p>
            <a:r>
              <a:rPr lang="en-US"/>
              <a:t>Documenting the common understanding of the standards </a:t>
            </a:r>
          </a:p>
        </p:txBody>
      </p:sp>
      <p:sp>
        <p:nvSpPr>
          <p:cNvPr id="3" name="Content Placeholder 2">
            <a:extLst>
              <a:ext uri="{FF2B5EF4-FFF2-40B4-BE49-F238E27FC236}">
                <a16:creationId xmlns:a16="http://schemas.microsoft.com/office/drawing/2014/main" id="{1E6A906B-5654-4CB8-0688-3EA357D2B4F2}"/>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4" name="TextBox 3">
            <a:extLst>
              <a:ext uri="{FF2B5EF4-FFF2-40B4-BE49-F238E27FC236}">
                <a16:creationId xmlns:a16="http://schemas.microsoft.com/office/drawing/2014/main" id="{FA926A7D-096F-4D31-C255-A8B18358907E}"/>
              </a:ext>
            </a:extLst>
          </p:cNvPr>
          <p:cNvSpPr txBox="1"/>
          <p:nvPr/>
        </p:nvSpPr>
        <p:spPr>
          <a:xfrm>
            <a:off x="696001" y="2872668"/>
            <a:ext cx="660091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aseline="0">
                <a:solidFill>
                  <a:schemeClr val="bg1"/>
                </a:solidFill>
                <a:latin typeface="Franklin Gothic Book"/>
                <a:ea typeface="Segoe UI"/>
                <a:cs typeface="Segoe UI"/>
              </a:rPr>
              <a:t>In the past we have shared what has become known as the Quality Practice Template, but your 'common understanding' of the Standards can be shared with your staff in a number of different ways.</a:t>
            </a:r>
            <a:r>
              <a:rPr sz="2000">
                <a:solidFill>
                  <a:schemeClr val="bg1"/>
                </a:solidFill>
                <a:latin typeface="Franklin Gothic Book"/>
                <a:ea typeface="Franklin Gothic Book"/>
                <a:cs typeface="Franklin Gothic Book"/>
              </a:rPr>
              <a:t>​</a:t>
            </a:r>
            <a:endParaRPr lang="en-US">
              <a:solidFill>
                <a:schemeClr val="bg1"/>
              </a:solidFill>
            </a:endParaRPr>
          </a:p>
          <a:p>
            <a:endParaRPr lang="en-US" sz="2000">
              <a:solidFill>
                <a:schemeClr val="bg1"/>
              </a:solidFill>
            </a:endParaRPr>
          </a:p>
          <a:p>
            <a:r>
              <a:rPr lang="en-US" sz="2000">
                <a:solidFill>
                  <a:schemeClr val="bg1"/>
                </a:solidFill>
              </a:rPr>
              <a:t>You can see some of the ideas that the leaders in our focus group came up with, back on our website.</a:t>
            </a:r>
          </a:p>
          <a:p>
            <a:endParaRPr lang="en-US" sz="2000">
              <a:solidFill>
                <a:srgbClr val="FFFFFF"/>
              </a:solidFill>
            </a:endParaRPr>
          </a:p>
          <a:p>
            <a:endParaRPr lang="en-US" sz="2000">
              <a:solidFill>
                <a:srgbClr val="FFFFFF"/>
              </a:solidFill>
            </a:endParaRPr>
          </a:p>
          <a:p>
            <a:pPr algn="ctr"/>
            <a:endParaRPr lang="en-US"/>
          </a:p>
        </p:txBody>
      </p:sp>
    </p:spTree>
    <p:extLst>
      <p:ext uri="{BB962C8B-B14F-4D97-AF65-F5344CB8AC3E}">
        <p14:creationId xmlns:p14="http://schemas.microsoft.com/office/powerpoint/2010/main" val="380273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06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857B-4FE3-A878-1056-151E9BCDD390}"/>
              </a:ext>
            </a:extLst>
          </p:cNvPr>
          <p:cNvSpPr>
            <a:spLocks noGrp="1"/>
          </p:cNvSpPr>
          <p:nvPr>
            <p:ph type="title"/>
          </p:nvPr>
        </p:nvSpPr>
        <p:spPr/>
        <p:txBody>
          <a:bodyPr/>
          <a:lstStyle/>
          <a:p>
            <a:r>
              <a:rPr lang="en-US"/>
              <a:t>Considering the purpose of Element A</a:t>
            </a:r>
          </a:p>
        </p:txBody>
      </p:sp>
      <p:sp>
        <p:nvSpPr>
          <p:cNvPr id="3" name="Content Placeholder 2">
            <a:extLst>
              <a:ext uri="{FF2B5EF4-FFF2-40B4-BE49-F238E27FC236}">
                <a16:creationId xmlns:a16="http://schemas.microsoft.com/office/drawing/2014/main" id="{74B5746F-7894-22E7-EA34-393CBE1C1038}"/>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4" name="TextBox 3">
            <a:extLst>
              <a:ext uri="{FF2B5EF4-FFF2-40B4-BE49-F238E27FC236}">
                <a16:creationId xmlns:a16="http://schemas.microsoft.com/office/drawing/2014/main" id="{95EE1DEA-05AA-0E39-86AA-535059E6378C}"/>
              </a:ext>
            </a:extLst>
          </p:cNvPr>
          <p:cNvSpPr txBox="1"/>
          <p:nvPr/>
        </p:nvSpPr>
        <p:spPr>
          <a:xfrm>
            <a:off x="790575" y="2999232"/>
            <a:ext cx="7219569"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aseline="0">
                <a:solidFill>
                  <a:schemeClr val="bg1"/>
                </a:solidFill>
                <a:latin typeface="Franklin Gothic Book"/>
                <a:ea typeface="Segoe UI"/>
                <a:cs typeface="Segoe UI"/>
              </a:rPr>
              <a:t>Element A of the PGC requires settings to come to a common understanding of what the Standards look like in their </a:t>
            </a:r>
            <a:r>
              <a:rPr lang="en-US" sz="2000">
                <a:solidFill>
                  <a:schemeClr val="bg1"/>
                </a:solidFill>
                <a:latin typeface="Franklin Gothic Book"/>
                <a:ea typeface="Segoe UI"/>
                <a:cs typeface="Segoe UI"/>
              </a:rPr>
              <a:t>setting.</a:t>
            </a:r>
            <a:endParaRPr lang="en-US">
              <a:solidFill>
                <a:schemeClr val="bg1"/>
              </a:solidFill>
            </a:endParaRPr>
          </a:p>
          <a:p>
            <a:endParaRPr lang="en-US" sz="2000">
              <a:solidFill>
                <a:schemeClr val="bg1"/>
              </a:solidFill>
              <a:cs typeface="Segoe UI"/>
            </a:endParaRPr>
          </a:p>
          <a:p>
            <a:r>
              <a:rPr lang="en-US" sz="2000">
                <a:solidFill>
                  <a:schemeClr val="bg1"/>
                </a:solidFill>
                <a:cs typeface="Segoe UI"/>
              </a:rPr>
              <a:t>As with any activity, it's a good idea to consider what the purpose of coming to a common understanding of the Standards is. Further to that, how will you use that common understanding for the benefit of your professional growth cycle.</a:t>
            </a:r>
          </a:p>
          <a:p>
            <a:endParaRPr lang="en-US" sz="2000">
              <a:solidFill>
                <a:schemeClr val="bg1"/>
              </a:solidFill>
              <a:cs typeface="Segoe UI"/>
            </a:endParaRPr>
          </a:p>
          <a:p>
            <a:r>
              <a:rPr lang="en-US" sz="2000">
                <a:solidFill>
                  <a:schemeClr val="bg1"/>
                </a:solidFill>
                <a:cs typeface="Segoe UI"/>
              </a:rPr>
              <a:t>You might like to ask that question of your staff. The following slide has the questions on it that we asked our focus group.</a:t>
            </a:r>
          </a:p>
          <a:p>
            <a:pPr algn="ctr"/>
            <a:endParaRPr lang="en-US"/>
          </a:p>
        </p:txBody>
      </p:sp>
    </p:spTree>
    <p:extLst>
      <p:ext uri="{BB962C8B-B14F-4D97-AF65-F5344CB8AC3E}">
        <p14:creationId xmlns:p14="http://schemas.microsoft.com/office/powerpoint/2010/main" val="284895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92C90-2990-A094-D8FB-BE8BACB10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8291A-39EF-2C08-53C5-30BDE1AE289A}"/>
              </a:ext>
            </a:extLst>
          </p:cNvPr>
          <p:cNvSpPr>
            <a:spLocks noGrp="1"/>
          </p:cNvSpPr>
          <p:nvPr>
            <p:ph type="title"/>
          </p:nvPr>
        </p:nvSpPr>
        <p:spPr>
          <a:xfrm>
            <a:off x="740669" y="183366"/>
            <a:ext cx="10800000" cy="744613"/>
          </a:xfrm>
        </p:spPr>
        <p:txBody>
          <a:bodyPr>
            <a:normAutofit fontScale="90000"/>
          </a:bodyPr>
          <a:lstStyle/>
          <a:p>
            <a:pPr algn="ctr"/>
            <a:r>
              <a:rPr lang="mi-NZ"/>
              <a:t>ACTIVITY SLIDE:</a:t>
            </a:r>
            <a:br>
              <a:rPr lang="en-US"/>
            </a:br>
            <a:r>
              <a:rPr lang="en-US"/>
              <a:t>The Elements of a Professional Growth Cycle</a:t>
            </a:r>
            <a:endParaRPr lang="en-NZ"/>
          </a:p>
        </p:txBody>
      </p:sp>
      <p:sp>
        <p:nvSpPr>
          <p:cNvPr id="4" name="Oval 3">
            <a:extLst>
              <a:ext uri="{FF2B5EF4-FFF2-40B4-BE49-F238E27FC236}">
                <a16:creationId xmlns:a16="http://schemas.microsoft.com/office/drawing/2014/main" id="{72313C63-AA00-3FBD-2AC8-57595AA28137}"/>
              </a:ext>
            </a:extLst>
          </p:cNvPr>
          <p:cNvSpPr/>
          <p:nvPr/>
        </p:nvSpPr>
        <p:spPr>
          <a:xfrm>
            <a:off x="1822564" y="1077042"/>
            <a:ext cx="5457524" cy="727580"/>
          </a:xfrm>
          <a:prstGeom prst="ellipse">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solidFill>
                  <a:schemeClr val="tx1"/>
                </a:solidFill>
              </a:rPr>
              <a:t>A</a:t>
            </a:r>
            <a:r>
              <a:rPr lang="en-NZ" sz="1400">
                <a:solidFill>
                  <a:schemeClr val="tx1"/>
                </a:solidFill>
              </a:rPr>
              <a:t> – Each setting agrees on a </a:t>
            </a:r>
            <a:r>
              <a:rPr lang="en-NZ" sz="1400" b="1">
                <a:solidFill>
                  <a:schemeClr val="tx1"/>
                </a:solidFill>
              </a:rPr>
              <a:t>shared understanding </a:t>
            </a:r>
            <a:r>
              <a:rPr lang="en-NZ" sz="1400">
                <a:solidFill>
                  <a:schemeClr val="tx1"/>
                </a:solidFill>
              </a:rPr>
              <a:t>of  Standards/</a:t>
            </a:r>
            <a:r>
              <a:rPr lang="en-NZ" sz="1400" err="1">
                <a:solidFill>
                  <a:schemeClr val="tx1"/>
                </a:solidFill>
              </a:rPr>
              <a:t>Paerewa</a:t>
            </a:r>
            <a:r>
              <a:rPr lang="en-NZ" sz="1400">
                <a:solidFill>
                  <a:schemeClr val="tx1"/>
                </a:solidFill>
              </a:rPr>
              <a:t> </a:t>
            </a:r>
            <a:endParaRPr lang="en-AU" sz="1400">
              <a:solidFill>
                <a:schemeClr val="tx1"/>
              </a:solidFill>
            </a:endParaRPr>
          </a:p>
        </p:txBody>
      </p:sp>
      <p:sp>
        <p:nvSpPr>
          <p:cNvPr id="5" name="Oval 4">
            <a:extLst>
              <a:ext uri="{FF2B5EF4-FFF2-40B4-BE49-F238E27FC236}">
                <a16:creationId xmlns:a16="http://schemas.microsoft.com/office/drawing/2014/main" id="{7CA7650F-4BB1-2C71-95DB-A531238046DE}"/>
              </a:ext>
            </a:extLst>
          </p:cNvPr>
          <p:cNvSpPr/>
          <p:nvPr/>
        </p:nvSpPr>
        <p:spPr>
          <a:xfrm>
            <a:off x="4805545" y="5418419"/>
            <a:ext cx="2884840" cy="90364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solidFill>
                  <a:schemeClr val="tx1"/>
                </a:solidFill>
              </a:rPr>
              <a:t>F-</a:t>
            </a:r>
            <a:r>
              <a:rPr lang="en-NZ" sz="1600">
                <a:solidFill>
                  <a:schemeClr val="tx1"/>
                </a:solidFill>
              </a:rPr>
              <a:t> Teacher judged to not meet Standards</a:t>
            </a:r>
            <a:endParaRPr lang="en-AU" sz="1600">
              <a:solidFill>
                <a:schemeClr val="tx1"/>
              </a:solidFill>
            </a:endParaRPr>
          </a:p>
        </p:txBody>
      </p:sp>
      <p:sp>
        <p:nvSpPr>
          <p:cNvPr id="6" name="Oval 5">
            <a:extLst>
              <a:ext uri="{FF2B5EF4-FFF2-40B4-BE49-F238E27FC236}">
                <a16:creationId xmlns:a16="http://schemas.microsoft.com/office/drawing/2014/main" id="{7D70A8AA-5DC7-081A-4F80-0488CEDC49B9}"/>
              </a:ext>
            </a:extLst>
          </p:cNvPr>
          <p:cNvSpPr/>
          <p:nvPr/>
        </p:nvSpPr>
        <p:spPr>
          <a:xfrm>
            <a:off x="651331" y="5378152"/>
            <a:ext cx="3757731" cy="109219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solidFill>
                  <a:schemeClr val="tx1"/>
                </a:solidFill>
              </a:rPr>
              <a:t>E</a:t>
            </a:r>
            <a:r>
              <a:rPr lang="en-NZ" sz="1600">
                <a:solidFill>
                  <a:schemeClr val="tx1"/>
                </a:solidFill>
              </a:rPr>
              <a:t> - Teacher confirmed as participating in PGC and as  meeting Standards</a:t>
            </a:r>
            <a:endParaRPr lang="en-AU" sz="1600">
              <a:solidFill>
                <a:schemeClr val="tx1"/>
              </a:solidFill>
            </a:endParaRPr>
          </a:p>
        </p:txBody>
      </p:sp>
      <p:sp>
        <p:nvSpPr>
          <p:cNvPr id="7" name="Oval 6">
            <a:extLst>
              <a:ext uri="{FF2B5EF4-FFF2-40B4-BE49-F238E27FC236}">
                <a16:creationId xmlns:a16="http://schemas.microsoft.com/office/drawing/2014/main" id="{B6115704-145F-86BF-C33B-D03773D54AB6}"/>
              </a:ext>
            </a:extLst>
          </p:cNvPr>
          <p:cNvSpPr/>
          <p:nvPr/>
        </p:nvSpPr>
        <p:spPr>
          <a:xfrm>
            <a:off x="1030601" y="2171162"/>
            <a:ext cx="7169197" cy="305799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600" b="1">
                <a:solidFill>
                  <a:schemeClr val="tx1"/>
                </a:solidFill>
              </a:rPr>
              <a:t>B</a:t>
            </a:r>
            <a:r>
              <a:rPr lang="en-NZ" sz="1600">
                <a:solidFill>
                  <a:schemeClr val="tx1"/>
                </a:solidFill>
              </a:rPr>
              <a:t> – Each setting designs an annual cycle of professional growth</a:t>
            </a:r>
            <a:endParaRPr lang="en-AU" sz="1600">
              <a:solidFill>
                <a:schemeClr val="tx1"/>
              </a:solidFill>
            </a:endParaRPr>
          </a:p>
        </p:txBody>
      </p:sp>
      <p:sp>
        <p:nvSpPr>
          <p:cNvPr id="8" name="Oval 7">
            <a:extLst>
              <a:ext uri="{FF2B5EF4-FFF2-40B4-BE49-F238E27FC236}">
                <a16:creationId xmlns:a16="http://schemas.microsoft.com/office/drawing/2014/main" id="{FF875C5A-5E99-DF7F-1FBF-596EE1E83628}"/>
              </a:ext>
            </a:extLst>
          </p:cNvPr>
          <p:cNvSpPr/>
          <p:nvPr/>
        </p:nvSpPr>
        <p:spPr>
          <a:xfrm>
            <a:off x="1507980" y="3133448"/>
            <a:ext cx="3251165" cy="1644208"/>
          </a:xfrm>
          <a:prstGeom prst="ellipse">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solidFill>
                  <a:schemeClr val="tx1"/>
                </a:solidFill>
              </a:rPr>
              <a:t>C</a:t>
            </a:r>
            <a:r>
              <a:rPr lang="en-NZ" sz="1600">
                <a:solidFill>
                  <a:schemeClr val="tx1"/>
                </a:solidFill>
              </a:rPr>
              <a:t> – Teachers engage in professional learning and discuss in relation to the Standards and outcomes for learners</a:t>
            </a:r>
            <a:endParaRPr lang="en-AU" sz="1600">
              <a:solidFill>
                <a:schemeClr val="tx1"/>
              </a:solidFill>
            </a:endParaRPr>
          </a:p>
        </p:txBody>
      </p:sp>
      <p:sp>
        <p:nvSpPr>
          <p:cNvPr id="9" name="Oval 8">
            <a:extLst>
              <a:ext uri="{FF2B5EF4-FFF2-40B4-BE49-F238E27FC236}">
                <a16:creationId xmlns:a16="http://schemas.microsoft.com/office/drawing/2014/main" id="{66016EA1-76C3-B2FF-BD78-9DE640F72B7F}"/>
              </a:ext>
            </a:extLst>
          </p:cNvPr>
          <p:cNvSpPr/>
          <p:nvPr/>
        </p:nvSpPr>
        <p:spPr>
          <a:xfrm>
            <a:off x="4759146" y="3123509"/>
            <a:ext cx="3311444" cy="1519240"/>
          </a:xfrm>
          <a:prstGeom prst="ellipse">
            <a:avLst/>
          </a:prstGeom>
          <a:solidFill>
            <a:schemeClr val="accent3">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solidFill>
                  <a:schemeClr val="tx1"/>
                </a:solidFill>
              </a:rPr>
              <a:t>D</a:t>
            </a:r>
            <a:r>
              <a:rPr lang="en-NZ" sz="1600">
                <a:solidFill>
                  <a:schemeClr val="tx1"/>
                </a:solidFill>
              </a:rPr>
              <a:t> – Teachers have opportunities to discuss their practice and receive feedback, including observation</a:t>
            </a:r>
            <a:endParaRPr lang="en-AU" sz="1600">
              <a:solidFill>
                <a:schemeClr val="tx1"/>
              </a:solidFill>
            </a:endParaRPr>
          </a:p>
        </p:txBody>
      </p:sp>
      <p:sp>
        <p:nvSpPr>
          <p:cNvPr id="10" name="Arrow: Down 9">
            <a:extLst>
              <a:ext uri="{FF2B5EF4-FFF2-40B4-BE49-F238E27FC236}">
                <a16:creationId xmlns:a16="http://schemas.microsoft.com/office/drawing/2014/main" id="{751BAC1D-440F-7784-D36D-93FA37D321E5}"/>
              </a:ext>
            </a:extLst>
          </p:cNvPr>
          <p:cNvSpPr/>
          <p:nvPr/>
        </p:nvSpPr>
        <p:spPr>
          <a:xfrm>
            <a:off x="4487452" y="1814561"/>
            <a:ext cx="127748" cy="367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Down 10">
            <a:extLst>
              <a:ext uri="{FF2B5EF4-FFF2-40B4-BE49-F238E27FC236}">
                <a16:creationId xmlns:a16="http://schemas.microsoft.com/office/drawing/2014/main" id="{AEEBEEC2-2044-219A-3D53-4C44CBF5433B}"/>
              </a:ext>
            </a:extLst>
          </p:cNvPr>
          <p:cNvSpPr/>
          <p:nvPr/>
        </p:nvSpPr>
        <p:spPr>
          <a:xfrm rot="2137662">
            <a:off x="4236538" y="5222947"/>
            <a:ext cx="127748" cy="463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Down 11">
            <a:extLst>
              <a:ext uri="{FF2B5EF4-FFF2-40B4-BE49-F238E27FC236}">
                <a16:creationId xmlns:a16="http://schemas.microsoft.com/office/drawing/2014/main" id="{609AC24E-370C-6EE0-7DB5-447B9A03EBFD}"/>
              </a:ext>
            </a:extLst>
          </p:cNvPr>
          <p:cNvSpPr/>
          <p:nvPr/>
        </p:nvSpPr>
        <p:spPr>
          <a:xfrm rot="19432582">
            <a:off x="4716251" y="5223676"/>
            <a:ext cx="127748" cy="463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6891711-A21A-0068-F785-C76431659A35}"/>
              </a:ext>
            </a:extLst>
          </p:cNvPr>
          <p:cNvSpPr txBox="1"/>
          <p:nvPr/>
        </p:nvSpPr>
        <p:spPr>
          <a:xfrm>
            <a:off x="8467073" y="2202628"/>
            <a:ext cx="3516262" cy="3416320"/>
          </a:xfrm>
          <a:prstGeom prst="rect">
            <a:avLst/>
          </a:prstGeom>
          <a:noFill/>
        </p:spPr>
        <p:txBody>
          <a:bodyPr wrap="square" lIns="91440" tIns="45720" rIns="91440" bIns="45720" rtlCol="0" anchor="t">
            <a:spAutoFit/>
          </a:bodyPr>
          <a:lstStyle/>
          <a:p>
            <a:r>
              <a:rPr lang="en-US"/>
              <a:t>Looking at the PGC as a whole, and all of the times you have to recognize the Standards.</a:t>
            </a:r>
          </a:p>
          <a:p>
            <a:endParaRPr lang="en-US"/>
          </a:p>
          <a:p>
            <a:endParaRPr lang="en-US"/>
          </a:p>
          <a:p>
            <a:r>
              <a:rPr lang="en-US" sz="2400" b="1"/>
              <a:t>What do you think the purpose of element A is?</a:t>
            </a:r>
          </a:p>
          <a:p>
            <a:endParaRPr lang="en-US" sz="2400" b="1"/>
          </a:p>
          <a:p>
            <a:endParaRPr lang="en-US"/>
          </a:p>
          <a:p>
            <a:r>
              <a:rPr lang="en-US"/>
              <a:t>How do you use it? How could you be using it more? .</a:t>
            </a:r>
            <a:endParaRPr lang="en-NZ"/>
          </a:p>
        </p:txBody>
      </p:sp>
    </p:spTree>
    <p:extLst>
      <p:ext uri="{BB962C8B-B14F-4D97-AF65-F5344CB8AC3E}">
        <p14:creationId xmlns:p14="http://schemas.microsoft.com/office/powerpoint/2010/main" val="13413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A9B5-8288-B178-D6F1-0FC974A8F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F6060-C616-1A22-E569-A33D67BE52FD}"/>
              </a:ext>
            </a:extLst>
          </p:cNvPr>
          <p:cNvSpPr>
            <a:spLocks noGrp="1"/>
          </p:cNvSpPr>
          <p:nvPr>
            <p:ph type="title"/>
          </p:nvPr>
        </p:nvSpPr>
        <p:spPr>
          <a:xfrm>
            <a:off x="696000" y="360000"/>
            <a:ext cx="6737016" cy="1465699"/>
          </a:xfrm>
        </p:spPr>
        <p:txBody>
          <a:bodyPr>
            <a:normAutofit fontScale="90000"/>
          </a:bodyPr>
          <a:lstStyle/>
          <a:p>
            <a:r>
              <a:rPr lang="en-US"/>
              <a:t>Coming to a common understanding of the standards with your staff.</a:t>
            </a:r>
          </a:p>
        </p:txBody>
      </p:sp>
      <p:sp>
        <p:nvSpPr>
          <p:cNvPr id="3" name="Content Placeholder 2">
            <a:extLst>
              <a:ext uri="{FF2B5EF4-FFF2-40B4-BE49-F238E27FC236}">
                <a16:creationId xmlns:a16="http://schemas.microsoft.com/office/drawing/2014/main" id="{A4E08104-3D0F-0F20-FD2C-E5FA0556133F}"/>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5" name="TextBox 4">
            <a:extLst>
              <a:ext uri="{FF2B5EF4-FFF2-40B4-BE49-F238E27FC236}">
                <a16:creationId xmlns:a16="http://schemas.microsoft.com/office/drawing/2014/main" id="{01235F49-2A60-665D-43E1-CC1CFDA4B43D}"/>
              </a:ext>
            </a:extLst>
          </p:cNvPr>
          <p:cNvSpPr txBox="1"/>
          <p:nvPr/>
        </p:nvSpPr>
        <p:spPr>
          <a:xfrm>
            <a:off x="696000" y="1664208"/>
            <a:ext cx="7277568"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00"/>
              </a:lnSpc>
            </a:pPr>
            <a:r>
              <a:rPr lang="en-US" sz="2000">
                <a:solidFill>
                  <a:schemeClr val="bg1"/>
                </a:solidFill>
                <a:latin typeface="Franklin Gothic Book"/>
                <a:cs typeface="Segoe UI"/>
              </a:rPr>
              <a:t>When the PGC was first created, it was suggested that a quality practice document could </a:t>
            </a:r>
            <a:r>
              <a:rPr lang="en-US" sz="2000">
                <a:solidFill>
                  <a:schemeClr val="bg1"/>
                </a:solidFill>
                <a:ea typeface="+mn-lt"/>
                <a:cs typeface="+mn-lt"/>
              </a:rPr>
              <a:t>provide an assurance of what meeting the Standards looks like in practice. However, quality practice documents are not the only way to come to a common understanding of the standards.</a:t>
            </a:r>
            <a:endParaRPr lang="en-US" sz="2000">
              <a:solidFill>
                <a:schemeClr val="bg1"/>
              </a:solidFill>
              <a:ea typeface="+mn-lt"/>
              <a:cs typeface="Segoe UI"/>
            </a:endParaRPr>
          </a:p>
          <a:p>
            <a:pPr>
              <a:lnSpc>
                <a:spcPts val="2100"/>
              </a:lnSpc>
            </a:pPr>
            <a:endParaRPr lang="en-US" sz="2000">
              <a:solidFill>
                <a:schemeClr val="bg1"/>
              </a:solidFill>
              <a:ea typeface="+mn-lt"/>
              <a:cs typeface="+mn-lt"/>
            </a:endParaRPr>
          </a:p>
          <a:p>
            <a:pPr>
              <a:lnSpc>
                <a:spcPts val="2100"/>
              </a:lnSpc>
            </a:pPr>
            <a:r>
              <a:rPr lang="en-US" sz="2000">
                <a:solidFill>
                  <a:schemeClr val="bg1"/>
                </a:solidFill>
                <a:ea typeface="+mn-lt"/>
                <a:cs typeface="+mn-lt"/>
              </a:rPr>
              <a:t>This is not something that you do every year. You create your common understanding and then review it when you feel the time is right to make this process valuable for you/your setting.</a:t>
            </a:r>
            <a:endParaRPr lang="en-US" sz="2000">
              <a:solidFill>
                <a:schemeClr val="bg1"/>
              </a:solidFill>
              <a:cs typeface="Segoe UI"/>
            </a:endParaRPr>
          </a:p>
          <a:p>
            <a:pPr>
              <a:lnSpc>
                <a:spcPts val="2100"/>
              </a:lnSpc>
            </a:pPr>
            <a:endParaRPr lang="en-US" sz="2000">
              <a:solidFill>
                <a:schemeClr val="bg1"/>
              </a:solidFill>
            </a:endParaRPr>
          </a:p>
          <a:p>
            <a:pPr>
              <a:lnSpc>
                <a:spcPts val="2100"/>
              </a:lnSpc>
            </a:pPr>
            <a:r>
              <a:rPr lang="en-US" sz="2000">
                <a:solidFill>
                  <a:schemeClr val="bg1"/>
                </a:solidFill>
                <a:cs typeface="Segoe UI"/>
              </a:rPr>
              <a:t>We didn't suggest a way of coming to a common understanding with our group of leaders. But we did do this exercise to get them to start thinking about how the Standards operate in practice.</a:t>
            </a:r>
            <a:endParaRPr lang="en-US" sz="2000">
              <a:solidFill>
                <a:schemeClr val="bg1"/>
              </a:solidFill>
            </a:endParaRPr>
          </a:p>
          <a:p>
            <a:pPr>
              <a:lnSpc>
                <a:spcPts val="2100"/>
              </a:lnSpc>
            </a:pPr>
            <a:endParaRPr lang="en-US" sz="2000">
              <a:solidFill>
                <a:schemeClr val="bg1"/>
              </a:solidFill>
            </a:endParaRPr>
          </a:p>
          <a:p>
            <a:pPr>
              <a:lnSpc>
                <a:spcPts val="2100"/>
              </a:lnSpc>
            </a:pPr>
            <a:r>
              <a:rPr lang="en-US" sz="2000">
                <a:solidFill>
                  <a:schemeClr val="bg1"/>
                </a:solidFill>
              </a:rPr>
              <a:t>We'll put it on the next few slides. Their ideas of how they thought they would facilitate a common understanding with their staff is back on our webpage under Element A.</a:t>
            </a:r>
          </a:p>
          <a:p>
            <a:pPr>
              <a:lnSpc>
                <a:spcPts val="2100"/>
              </a:lnSpc>
            </a:pPr>
            <a:endParaRPr lang="en-US" sz="2000">
              <a:solidFill>
                <a:srgbClr val="331542"/>
              </a:solidFill>
            </a:endParaRPr>
          </a:p>
          <a:p>
            <a:pPr algn="ctr"/>
            <a:endParaRPr lang="en-US"/>
          </a:p>
        </p:txBody>
      </p:sp>
    </p:spTree>
    <p:extLst>
      <p:ext uri="{BB962C8B-B14F-4D97-AF65-F5344CB8AC3E}">
        <p14:creationId xmlns:p14="http://schemas.microsoft.com/office/powerpoint/2010/main" val="318750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D713-9545-873E-447A-DF00387A5619}"/>
              </a:ext>
            </a:extLst>
          </p:cNvPr>
          <p:cNvSpPr>
            <a:spLocks noGrp="1"/>
          </p:cNvSpPr>
          <p:nvPr>
            <p:ph type="title"/>
          </p:nvPr>
        </p:nvSpPr>
        <p:spPr/>
        <p:txBody>
          <a:bodyPr/>
          <a:lstStyle/>
          <a:p>
            <a:r>
              <a:rPr lang="mi-NZ"/>
              <a:t>ACTIVITY SLIDE:</a:t>
            </a:r>
            <a:br>
              <a:rPr lang="mi-NZ"/>
            </a:br>
            <a:r>
              <a:rPr lang="mi-NZ"/>
              <a:t>Puzzles of Practice – one of the ways into Element A</a:t>
            </a:r>
            <a:endParaRPr lang="en-NZ"/>
          </a:p>
        </p:txBody>
      </p:sp>
      <p:sp>
        <p:nvSpPr>
          <p:cNvPr id="3" name="Content Placeholder 2">
            <a:extLst>
              <a:ext uri="{FF2B5EF4-FFF2-40B4-BE49-F238E27FC236}">
                <a16:creationId xmlns:a16="http://schemas.microsoft.com/office/drawing/2014/main" id="{561B7B30-652E-9629-1304-FF5DCABA4D0A}"/>
              </a:ext>
            </a:extLst>
          </p:cNvPr>
          <p:cNvSpPr>
            <a:spLocks noGrp="1"/>
          </p:cNvSpPr>
          <p:nvPr>
            <p:ph idx="1"/>
          </p:nvPr>
        </p:nvSpPr>
        <p:spPr/>
        <p:txBody>
          <a:bodyPr/>
          <a:lstStyle/>
          <a:p>
            <a:r>
              <a:rPr lang="mi-NZ"/>
              <a:t>Consider an aspect of your practice that you have been focussing on over the last couple of months.</a:t>
            </a:r>
          </a:p>
          <a:p>
            <a:endParaRPr lang="mi-NZ"/>
          </a:p>
          <a:p>
            <a:pPr marL="342900" indent="-342900">
              <a:buFont typeface="Arial" panose="020B0604020202020204" pitchFamily="34" charset="0"/>
              <a:buChar char="•"/>
            </a:pPr>
            <a:r>
              <a:rPr lang="mi-NZ"/>
              <a:t>What told you that there was something you needed to change?</a:t>
            </a:r>
          </a:p>
          <a:p>
            <a:pPr marL="342900" indent="-342900">
              <a:buFont typeface="Arial" panose="020B0604020202020204" pitchFamily="34" charset="0"/>
              <a:buChar char="•"/>
            </a:pPr>
            <a:r>
              <a:rPr lang="mi-NZ"/>
              <a:t>What professional learning did you do? </a:t>
            </a:r>
            <a:r>
              <a:rPr lang="mi-NZ" i="1"/>
              <a:t>Activated pedagogy from a reading. Talked to and observed another teacher and enacted something from that? Had an observation and activated advice etc)</a:t>
            </a:r>
          </a:p>
          <a:p>
            <a:pPr marL="342900" indent="-342900">
              <a:buFont typeface="Arial" panose="020B0604020202020204" pitchFamily="34" charset="0"/>
              <a:buChar char="•"/>
            </a:pPr>
            <a:r>
              <a:rPr lang="mi-NZ"/>
              <a:t>What was the outcome?</a:t>
            </a:r>
          </a:p>
          <a:p>
            <a:endParaRPr lang="mi-NZ"/>
          </a:p>
          <a:p>
            <a:pPr marL="342900" indent="-342900">
              <a:buFont typeface="Arial" panose="020B0604020202020204" pitchFamily="34" charset="0"/>
              <a:buChar char="•"/>
            </a:pPr>
            <a:endParaRPr lang="mi-NZ"/>
          </a:p>
          <a:p>
            <a:endParaRPr lang="mi-NZ"/>
          </a:p>
          <a:p>
            <a:endParaRPr lang="mi-NZ"/>
          </a:p>
        </p:txBody>
      </p:sp>
    </p:spTree>
    <p:extLst>
      <p:ext uri="{BB962C8B-B14F-4D97-AF65-F5344CB8AC3E}">
        <p14:creationId xmlns:p14="http://schemas.microsoft.com/office/powerpoint/2010/main" val="184206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B91C-886C-2640-BCC8-86805C8EA727}"/>
              </a:ext>
            </a:extLst>
          </p:cNvPr>
          <p:cNvSpPr>
            <a:spLocks noGrp="1"/>
          </p:cNvSpPr>
          <p:nvPr>
            <p:ph type="title"/>
          </p:nvPr>
        </p:nvSpPr>
        <p:spPr/>
        <p:txBody>
          <a:bodyPr/>
          <a:lstStyle/>
          <a:p>
            <a:r>
              <a:rPr lang="mi-NZ"/>
              <a:t>ACTIVITY SLIDE:</a:t>
            </a:r>
            <a:br>
              <a:rPr lang="mi-NZ"/>
            </a:br>
            <a:r>
              <a:rPr lang="mi-NZ"/>
              <a:t>Linking your puzzle to a Standard.</a:t>
            </a:r>
            <a:endParaRPr lang="en-NZ"/>
          </a:p>
        </p:txBody>
      </p:sp>
      <p:sp>
        <p:nvSpPr>
          <p:cNvPr id="3" name="Content Placeholder 2">
            <a:extLst>
              <a:ext uri="{FF2B5EF4-FFF2-40B4-BE49-F238E27FC236}">
                <a16:creationId xmlns:a16="http://schemas.microsoft.com/office/drawing/2014/main" id="{71B6D6E9-A3E0-568E-25CE-38BA40FD5A7F}"/>
              </a:ext>
            </a:extLst>
          </p:cNvPr>
          <p:cNvSpPr>
            <a:spLocks noGrp="1"/>
          </p:cNvSpPr>
          <p:nvPr>
            <p:ph idx="1"/>
          </p:nvPr>
        </p:nvSpPr>
        <p:spPr>
          <a:xfrm>
            <a:off x="696000" y="1984629"/>
            <a:ext cx="3921267" cy="4333371"/>
          </a:xfrm>
        </p:spPr>
        <p:txBody>
          <a:bodyPr/>
          <a:lstStyle/>
          <a:p>
            <a:r>
              <a:rPr lang="mi-NZ"/>
              <a:t>Often a puzzle like this will link to multiple Standards.</a:t>
            </a:r>
          </a:p>
          <a:p>
            <a:endParaRPr lang="mi-NZ"/>
          </a:p>
          <a:p>
            <a:r>
              <a:rPr lang="mi-NZ"/>
              <a:t>Have a look at the titles of the Standards; which ones relate to your work in solving the puzzle?</a:t>
            </a:r>
          </a:p>
          <a:p>
            <a:endParaRPr lang="mi-NZ"/>
          </a:p>
          <a:p>
            <a:r>
              <a:rPr lang="mi-NZ"/>
              <a:t>Now pick the one that REALLY sat at the heart of what you were exploring (try to go for one other than Standard 7, which will always relate)</a:t>
            </a:r>
          </a:p>
          <a:p>
            <a:endParaRPr lang="mi-NZ"/>
          </a:p>
          <a:p>
            <a:endParaRPr lang="en-NZ"/>
          </a:p>
        </p:txBody>
      </p:sp>
      <p:pic>
        <p:nvPicPr>
          <p:cNvPr id="4" name="Picture 3">
            <a:extLst>
              <a:ext uri="{FF2B5EF4-FFF2-40B4-BE49-F238E27FC236}">
                <a16:creationId xmlns:a16="http://schemas.microsoft.com/office/drawing/2014/main" id="{C9FA5656-808C-C415-D193-0D5A0CC0820C}"/>
              </a:ext>
            </a:extLst>
          </p:cNvPr>
          <p:cNvPicPr>
            <a:picLocks noChangeAspect="1"/>
          </p:cNvPicPr>
          <p:nvPr/>
        </p:nvPicPr>
        <p:blipFill>
          <a:blip r:embed="rId2"/>
          <a:stretch>
            <a:fillRect/>
          </a:stretch>
        </p:blipFill>
        <p:spPr>
          <a:xfrm>
            <a:off x="6096000" y="1610533"/>
            <a:ext cx="4578493" cy="4578493"/>
          </a:xfrm>
          <a:prstGeom prst="rect">
            <a:avLst/>
          </a:prstGeom>
        </p:spPr>
      </p:pic>
    </p:spTree>
    <p:extLst>
      <p:ext uri="{BB962C8B-B14F-4D97-AF65-F5344CB8AC3E}">
        <p14:creationId xmlns:p14="http://schemas.microsoft.com/office/powerpoint/2010/main" val="313158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3C54-7A6E-99F8-98D4-ECB3BF6C4E58}"/>
              </a:ext>
            </a:extLst>
          </p:cNvPr>
          <p:cNvSpPr>
            <a:spLocks noGrp="1"/>
          </p:cNvSpPr>
          <p:nvPr>
            <p:ph type="title"/>
          </p:nvPr>
        </p:nvSpPr>
        <p:spPr/>
        <p:txBody>
          <a:bodyPr>
            <a:normAutofit fontScale="90000"/>
          </a:bodyPr>
          <a:lstStyle/>
          <a:p>
            <a:r>
              <a:rPr lang="mi-NZ"/>
              <a:t>ACTIVITY SLIDE:</a:t>
            </a:r>
            <a:br>
              <a:rPr lang="mi-NZ"/>
            </a:br>
            <a:r>
              <a:rPr lang="mi-NZ"/>
              <a:t>Using the language of the focus areas to recognise growth; both achieved and future</a:t>
            </a:r>
            <a:endParaRPr lang="en-NZ"/>
          </a:p>
        </p:txBody>
      </p:sp>
      <p:sp>
        <p:nvSpPr>
          <p:cNvPr id="3" name="Content Placeholder 2">
            <a:extLst>
              <a:ext uri="{FF2B5EF4-FFF2-40B4-BE49-F238E27FC236}">
                <a16:creationId xmlns:a16="http://schemas.microsoft.com/office/drawing/2014/main" id="{0C429EAE-7BE1-1753-0ADE-91D1379FF513}"/>
              </a:ext>
            </a:extLst>
          </p:cNvPr>
          <p:cNvSpPr>
            <a:spLocks noGrp="1"/>
          </p:cNvSpPr>
          <p:nvPr>
            <p:ph idx="1"/>
          </p:nvPr>
        </p:nvSpPr>
        <p:spPr/>
        <p:txBody>
          <a:bodyPr>
            <a:normAutofit lnSpcReduction="10000"/>
          </a:bodyPr>
          <a:lstStyle/>
          <a:p>
            <a:r>
              <a:rPr lang="mi-NZ"/>
              <a:t>Next, have a look at the focus areas within that Standard.</a:t>
            </a:r>
          </a:p>
          <a:p>
            <a:endParaRPr lang="mi-NZ"/>
          </a:p>
          <a:p>
            <a:r>
              <a:rPr lang="mi-NZ"/>
              <a:t>Pick the one that reasonates with you as being at the heart of what you did.</a:t>
            </a:r>
          </a:p>
          <a:p>
            <a:endParaRPr lang="mi-NZ"/>
          </a:p>
          <a:p>
            <a:pPr marL="342900" indent="-342900">
              <a:buFont typeface="Arial" panose="020B0604020202020204" pitchFamily="34" charset="0"/>
              <a:buChar char="•"/>
            </a:pPr>
            <a:r>
              <a:rPr lang="mi-NZ"/>
              <a:t>Use the language in the focus area to start unpacking your puzzle. There will be a mix of the wording of the focus area, mixed in with a desciption of what you 	did.</a:t>
            </a:r>
          </a:p>
          <a:p>
            <a:endParaRPr lang="mi-NZ"/>
          </a:p>
          <a:p>
            <a:pPr marL="342900" indent="-342900">
              <a:buFont typeface="Arial" panose="020B0604020202020204" pitchFamily="34" charset="0"/>
              <a:buChar char="•"/>
            </a:pPr>
            <a:r>
              <a:rPr lang="mi-NZ"/>
              <a:t>As you talk, you might find yourself acknowledging there are still some areas for growth. Talk about them too. </a:t>
            </a:r>
          </a:p>
          <a:p>
            <a:pPr marL="342900" indent="-342900">
              <a:buFont typeface="Arial" panose="020B0604020202020204" pitchFamily="34" charset="0"/>
              <a:buChar char="•"/>
            </a:pPr>
            <a:endParaRPr lang="mi-NZ"/>
          </a:p>
          <a:p>
            <a:r>
              <a:rPr lang="mi-NZ" i="1"/>
              <a:t>The next slide uses focus area 5.2 as an example to help you.</a:t>
            </a:r>
          </a:p>
          <a:p>
            <a:endParaRPr lang="en-NZ"/>
          </a:p>
        </p:txBody>
      </p:sp>
    </p:spTree>
    <p:extLst>
      <p:ext uri="{BB962C8B-B14F-4D97-AF65-F5344CB8AC3E}">
        <p14:creationId xmlns:p14="http://schemas.microsoft.com/office/powerpoint/2010/main" val="304997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6C78-FCB2-B041-6300-7BEFC1A917C7}"/>
              </a:ext>
            </a:extLst>
          </p:cNvPr>
          <p:cNvSpPr>
            <a:spLocks noGrp="1"/>
          </p:cNvSpPr>
          <p:nvPr>
            <p:ph type="title"/>
          </p:nvPr>
        </p:nvSpPr>
        <p:spPr/>
        <p:txBody>
          <a:bodyPr/>
          <a:lstStyle/>
          <a:p>
            <a:r>
              <a:rPr lang="mi-NZ"/>
              <a:t>ACTIVITY SLIDE:</a:t>
            </a:r>
            <a:br>
              <a:rPr lang="mi-NZ"/>
            </a:br>
            <a:r>
              <a:rPr lang="mi-NZ"/>
              <a:t> an example using Focus area 5.2</a:t>
            </a:r>
            <a:endParaRPr lang="en-NZ"/>
          </a:p>
        </p:txBody>
      </p:sp>
      <p:sp>
        <p:nvSpPr>
          <p:cNvPr id="3" name="Content Placeholder 2">
            <a:extLst>
              <a:ext uri="{FF2B5EF4-FFF2-40B4-BE49-F238E27FC236}">
                <a16:creationId xmlns:a16="http://schemas.microsoft.com/office/drawing/2014/main" id="{B40C3F33-DED3-D8BE-21B1-EDC4082F8226}"/>
              </a:ext>
            </a:extLst>
          </p:cNvPr>
          <p:cNvSpPr>
            <a:spLocks noGrp="1"/>
          </p:cNvSpPr>
          <p:nvPr>
            <p:ph idx="1"/>
          </p:nvPr>
        </p:nvSpPr>
        <p:spPr/>
        <p:txBody>
          <a:bodyPr/>
          <a:lstStyle/>
          <a:p>
            <a:r>
              <a:rPr lang="mi-NZ"/>
              <a:t>Establish workable routines and learning environments that support different physical, social and intellectual development needs to ensure access to learning for all.</a:t>
            </a:r>
          </a:p>
          <a:p>
            <a:endParaRPr lang="mi-NZ"/>
          </a:p>
          <a:p>
            <a:r>
              <a:rPr lang="mi-NZ"/>
              <a:t>I established some new routines with my learners in that I .....</a:t>
            </a:r>
          </a:p>
          <a:p>
            <a:r>
              <a:rPr lang="mi-NZ"/>
              <a:t>The physical needs I was supporting were..</a:t>
            </a:r>
          </a:p>
          <a:p>
            <a:r>
              <a:rPr lang="mi-NZ"/>
              <a:t>The social needs were ..</a:t>
            </a:r>
          </a:p>
          <a:p>
            <a:r>
              <a:rPr lang="mi-NZ"/>
              <a:t>The intellectual development needs were...</a:t>
            </a:r>
          </a:p>
          <a:p>
            <a:endParaRPr lang="mi-NZ"/>
          </a:p>
          <a:p>
            <a:r>
              <a:rPr lang="mi-NZ"/>
              <a:t>I’ve noticed still that Billy Jean needs some further support to...  I intend to ....</a:t>
            </a:r>
            <a:endParaRPr lang="en-NZ"/>
          </a:p>
        </p:txBody>
      </p:sp>
    </p:spTree>
    <p:extLst>
      <p:ext uri="{BB962C8B-B14F-4D97-AF65-F5344CB8AC3E}">
        <p14:creationId xmlns:p14="http://schemas.microsoft.com/office/powerpoint/2010/main" val="223326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A27F-5016-083F-E33B-C01316A7D763}"/>
              </a:ext>
            </a:extLst>
          </p:cNvPr>
          <p:cNvSpPr>
            <a:spLocks noGrp="1"/>
          </p:cNvSpPr>
          <p:nvPr>
            <p:ph type="title"/>
          </p:nvPr>
        </p:nvSpPr>
        <p:spPr/>
        <p:txBody>
          <a:bodyPr/>
          <a:lstStyle/>
          <a:p>
            <a:r>
              <a:rPr lang="mi-NZ"/>
              <a:t>ACTIVITY SLIDE:</a:t>
            </a:r>
            <a:br>
              <a:rPr lang="mi-NZ"/>
            </a:br>
            <a:r>
              <a:rPr lang="mi-NZ"/>
              <a:t>How could you use that activity...</a:t>
            </a:r>
            <a:endParaRPr lang="en-NZ"/>
          </a:p>
        </p:txBody>
      </p:sp>
      <p:sp>
        <p:nvSpPr>
          <p:cNvPr id="3" name="Content Placeholder 2">
            <a:extLst>
              <a:ext uri="{FF2B5EF4-FFF2-40B4-BE49-F238E27FC236}">
                <a16:creationId xmlns:a16="http://schemas.microsoft.com/office/drawing/2014/main" id="{684E24CB-9D5A-1AAF-CA6B-1DCEC01BE4A3}"/>
              </a:ext>
            </a:extLst>
          </p:cNvPr>
          <p:cNvSpPr>
            <a:spLocks noGrp="1"/>
          </p:cNvSpPr>
          <p:nvPr>
            <p:ph idx="1"/>
          </p:nvPr>
        </p:nvSpPr>
        <p:spPr/>
        <p:txBody>
          <a:bodyPr/>
          <a:lstStyle/>
          <a:p>
            <a:pPr marL="342900" indent="-342900">
              <a:buFont typeface="Arial" panose="020B0604020202020204" pitchFamily="34" charset="0"/>
              <a:buChar char="•"/>
            </a:pPr>
            <a:r>
              <a:rPr lang="mi-NZ"/>
              <a:t>To explore new quality practice statements for Element A?</a:t>
            </a:r>
          </a:p>
          <a:p>
            <a:pPr marL="342900" indent="-342900">
              <a:buFont typeface="Arial" panose="020B0604020202020204" pitchFamily="34" charset="0"/>
              <a:buChar char="•"/>
            </a:pPr>
            <a:r>
              <a:rPr lang="mi-NZ"/>
              <a:t>Could unpack it to explore all of the naturally occuring evidence that was also part of the puzzle?</a:t>
            </a:r>
          </a:p>
          <a:p>
            <a:pPr marL="342900" indent="-342900">
              <a:buFont typeface="Arial" panose="020B0604020202020204" pitchFamily="34" charset="0"/>
              <a:buChar char="•"/>
            </a:pPr>
            <a:r>
              <a:rPr lang="mi-NZ"/>
              <a:t>To consider next steps for growth?</a:t>
            </a:r>
          </a:p>
          <a:p>
            <a:pPr marL="342900" indent="-342900">
              <a:buFont typeface="Arial" panose="020B0604020202020204" pitchFamily="34" charset="0"/>
              <a:buChar char="•"/>
            </a:pPr>
            <a:r>
              <a:rPr lang="mi-NZ"/>
              <a:t>As a way to unpack a lesson observation?</a:t>
            </a:r>
          </a:p>
          <a:p>
            <a:pPr marL="342900" indent="-342900">
              <a:buFont typeface="Arial" panose="020B0604020202020204" pitchFamily="34" charset="0"/>
              <a:buChar char="•"/>
            </a:pPr>
            <a:r>
              <a:rPr lang="mi-NZ"/>
              <a:t>As a way to consider next steps and goals?</a:t>
            </a:r>
          </a:p>
          <a:p>
            <a:pPr marL="342900" indent="-342900">
              <a:buFont typeface="Arial" panose="020B0604020202020204" pitchFamily="34" charset="0"/>
              <a:buChar char="•"/>
            </a:pPr>
            <a:r>
              <a:rPr lang="mi-NZ"/>
              <a:t>In a staff meeting as a PGC ‘check in’?</a:t>
            </a:r>
          </a:p>
          <a:p>
            <a:pPr marL="342900" indent="-342900">
              <a:buFont typeface="Arial" panose="020B0604020202020204" pitchFamily="34" charset="0"/>
              <a:buChar char="•"/>
            </a:pPr>
            <a:r>
              <a:rPr lang="mi-NZ"/>
              <a:t>With a PCT to build collaborative conversation?</a:t>
            </a:r>
          </a:p>
          <a:p>
            <a:pPr marL="342900" indent="-342900">
              <a:buFont typeface="Arial" panose="020B0604020202020204" pitchFamily="34" charset="0"/>
              <a:buChar char="•"/>
            </a:pPr>
            <a:r>
              <a:rPr lang="mi-NZ"/>
              <a:t>With a teacher under going some kind of competence process – how to get buy in and build collaborative conversations?</a:t>
            </a:r>
          </a:p>
          <a:p>
            <a:pPr marL="342900" indent="-342900">
              <a:buFont typeface="Arial" panose="020B0604020202020204" pitchFamily="34" charset="0"/>
              <a:buChar char="•"/>
            </a:pPr>
            <a:endParaRPr lang="mi-NZ"/>
          </a:p>
          <a:p>
            <a:pPr marL="342900" indent="-342900">
              <a:buFont typeface="Arial" panose="020B0604020202020204" pitchFamily="34" charset="0"/>
              <a:buChar char="•"/>
            </a:pPr>
            <a:endParaRPr lang="mi-NZ"/>
          </a:p>
        </p:txBody>
      </p:sp>
    </p:spTree>
    <p:extLst>
      <p:ext uri="{BB962C8B-B14F-4D97-AF65-F5344CB8AC3E}">
        <p14:creationId xmlns:p14="http://schemas.microsoft.com/office/powerpoint/2010/main" val="41991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aching Council colours RGB">
      <a:dk1>
        <a:srgbClr val="000000"/>
      </a:dk1>
      <a:lt1>
        <a:srgbClr val="FFFFFF"/>
      </a:lt1>
      <a:dk2>
        <a:srgbClr val="322738"/>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Custom 2">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 Presentation B" id="{6608E90A-AC3C-40A2-ABFC-94AE2024D577}" vid="{7FAAFC90-9CF6-452C-BCCE-567DD5B52B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3b8031-645f-47a7-9c64-f8f8c1f17c71">
      <Terms xmlns="http://schemas.microsoft.com/office/infopath/2007/PartnerControls"/>
    </lcf76f155ced4ddcb4097134ff3c332f>
    <TaxCatchAll xmlns="f9c51d4a-a097-4b51-ae00-b89008c579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BEFAFA176D7248A140884E622BEDFE" ma:contentTypeVersion="16" ma:contentTypeDescription="Create a new document." ma:contentTypeScope="" ma:versionID="b89b5e8fec3776dc2d1e9b74d1cc2121">
  <xsd:schema xmlns:xsd="http://www.w3.org/2001/XMLSchema" xmlns:xs="http://www.w3.org/2001/XMLSchema" xmlns:p="http://schemas.microsoft.com/office/2006/metadata/properties" xmlns:ns2="f43b8031-645f-47a7-9c64-f8f8c1f17c71" xmlns:ns3="f9c51d4a-a097-4b51-ae00-b89008c5798b" targetNamespace="http://schemas.microsoft.com/office/2006/metadata/properties" ma:root="true" ma:fieldsID="27ddfd13bb11f4b70a9203adb2061c49" ns2:_="" ns3:_="">
    <xsd:import namespace="f43b8031-645f-47a7-9c64-f8f8c1f17c71"/>
    <xsd:import namespace="f9c51d4a-a097-4b51-ae00-b89008c579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b8031-645f-47a7-9c64-f8f8c1f17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0d4ef-559c-484f-ad4d-9445a15d84f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51d4a-a097-4b51-ae00-b89008c579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941307-74ab-4a52-a299-01fee9810ef6}" ma:internalName="TaxCatchAll" ma:showField="CatchAllData" ma:web="f9c51d4a-a097-4b51-ae00-b89008c579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4DB63A-40D2-490F-8F16-27BCC6F1CF52}">
  <ds:schemaRefs>
    <ds:schemaRef ds:uri="f43b8031-645f-47a7-9c64-f8f8c1f17c71"/>
    <ds:schemaRef ds:uri="f9c51d4a-a097-4b51-ae00-b89008c579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700D34-1BFE-48D8-815C-9B366AE35E8A}">
  <ds:schemaRefs>
    <ds:schemaRef ds:uri="f43b8031-645f-47a7-9c64-f8f8c1f17c71"/>
    <ds:schemaRef ds:uri="f9c51d4a-a097-4b51-ae00-b89008c579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61323F-D2E5-44F6-85C4-ABAE9B076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 Presentation B</Template>
  <Application>Microsoft Office PowerPoint</Application>
  <PresentationFormat>Widescreen</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Activities you can do with your staff to unpack the Elements of a PGC</vt:lpstr>
      <vt:lpstr>Considering the purpose of Element A</vt:lpstr>
      <vt:lpstr>ACTIVITY SLIDE: The Elements of a Professional Growth Cycle</vt:lpstr>
      <vt:lpstr>Coming to a common understanding of the standards with your staff.</vt:lpstr>
      <vt:lpstr>ACTIVITY SLIDE: Puzzles of Practice – one of the ways into Element A</vt:lpstr>
      <vt:lpstr>ACTIVITY SLIDE: Linking your puzzle to a Standard.</vt:lpstr>
      <vt:lpstr>ACTIVITY SLIDE: Using the language of the focus areas to recognise growth; both achieved and future</vt:lpstr>
      <vt:lpstr>ACTIVITY SLIDE:  an example using Focus area 5.2</vt:lpstr>
      <vt:lpstr>ACTIVITY SLIDE: How could you use that activity...</vt:lpstr>
      <vt:lpstr>Naturally Occurring Evidence</vt:lpstr>
      <vt:lpstr>ACTIVITY SLIDE:  What comes to mind when you hear ‘naturally occurring evidence’?</vt:lpstr>
      <vt:lpstr>ACTIVITY SLIDE:  How would we describe naturally occurring evidence in our own words  What makes it valuable or trustworthy?</vt:lpstr>
      <vt:lpstr>ACTIVITY SLIDE: Draw a diagram that shows the following:</vt:lpstr>
      <vt:lpstr>ACTIVITY SLIDE:  What’s one idea you’re taking away about using naturally occurring evidence in endorsement?”</vt:lpstr>
      <vt:lpstr>Coming to a common understanding of the standards </vt:lpstr>
      <vt:lpstr>Documenting the common understanding of the standards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Bonnington</dc:creator>
  <cp:revision>3</cp:revision>
  <dcterms:created xsi:type="dcterms:W3CDTF">2025-09-17T01:24:07Z</dcterms:created>
  <dcterms:modified xsi:type="dcterms:W3CDTF">2025-11-10T02:58:37Z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19e51-2680-42c0-85d7-f1f9ea2f5342_Enabled">
    <vt:lpwstr>true</vt:lpwstr>
  </property>
  <property fmtid="{D5CDD505-2E9C-101B-9397-08002B2CF9AE}" pid="3" name="MSIP_Label_9df19e51-2680-42c0-85d7-f1f9ea2f5342_SetDate">
    <vt:lpwstr>2022-11-16T02:05:59Z</vt:lpwstr>
  </property>
  <property fmtid="{D5CDD505-2E9C-101B-9397-08002B2CF9AE}" pid="4" name="MSIP_Label_9df19e51-2680-42c0-85d7-f1f9ea2f5342_Method">
    <vt:lpwstr>Standard</vt:lpwstr>
  </property>
  <property fmtid="{D5CDD505-2E9C-101B-9397-08002B2CF9AE}" pid="5" name="MSIP_Label_9df19e51-2680-42c0-85d7-f1f9ea2f5342_Name">
    <vt:lpwstr>defa4170-0d19-0005-0004-bc88714345d2</vt:lpwstr>
  </property>
  <property fmtid="{D5CDD505-2E9C-101B-9397-08002B2CF9AE}" pid="6" name="MSIP_Label_9df19e51-2680-42c0-85d7-f1f9ea2f5342_SiteId">
    <vt:lpwstr>ffe533ea-53e0-4039-a3e8-10790e0c9ef2</vt:lpwstr>
  </property>
  <property fmtid="{D5CDD505-2E9C-101B-9397-08002B2CF9AE}" pid="7" name="MSIP_Label_9df19e51-2680-42c0-85d7-f1f9ea2f5342_ActionId">
    <vt:lpwstr>f7b87534-4d0c-4a83-8570-ae7cf14a780e</vt:lpwstr>
  </property>
  <property fmtid="{D5CDD505-2E9C-101B-9397-08002B2CF9AE}" pid="8" name="MSIP_Label_9df19e51-2680-42c0-85d7-f1f9ea2f5342_ContentBits">
    <vt:lpwstr>0</vt:lpwstr>
  </property>
  <property fmtid="{D5CDD505-2E9C-101B-9397-08002B2CF9AE}" pid="9" name="ContentTypeId">
    <vt:lpwstr>0x01010001BEFAFA176D7248A140884E622BEDFE</vt:lpwstr>
  </property>
  <property fmtid="{D5CDD505-2E9C-101B-9397-08002B2CF9AE}" pid="10" name="MediaServiceImageTags">
    <vt:lpwstr/>
  </property>
  <property fmtid="{D5CDD505-2E9C-101B-9397-08002B2CF9AE}" pid="11" name="Order">
    <vt:lpwstr>17102200.0000000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ies>
</file>