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4" r:id="rId6"/>
    <p:sldId id="2673" r:id="rId7"/>
    <p:sldId id="1232" r:id="rId8"/>
    <p:sldId id="26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AE172A-78E4-9CF8-6FE3-D6A8A285A101}" name="Jayne Franklin" initials="JF" userId="S::Jayne.Franklin@teachingcouncil.nz::d3e4ae88-bdcb-4cce-a96c-264025d64f91" providerId="AD"/>
  <p188:author id="{AA5D8974-7C45-19CC-F9A7-7D5AEE4B1747}" name="Pauline Barnes" initials="PB" userId="S::pauline.barnes@teachingcouncil.nz::578cc525-c701-4f45-a5b1-920b18037d43" providerId="AD"/>
  <p188:author id="{70F21D9B-401C-7495-FCA1-B3C3103FEF1C}" name="David Choat" initials="DC" userId="S::David.Choat@teachingcouncil.nz::cef00d6c-53f5-4260-8b6f-70a0bc005e08" providerId="AD"/>
  <p188:author id="{054EF7E3-160F-B338-F9D4-8666AE48C5FC}" name="Fiona Majendie-Williams" initials="FM" userId="S::fiona.majendie-williams@teachingcouncil.nz::01def1ac-faa9-42ce-a78e-e62ff7cba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6CB"/>
    <a:srgbClr val="FEC02C"/>
    <a:srgbClr val="331542"/>
    <a:srgbClr val="322738"/>
    <a:srgbClr val="009499"/>
    <a:srgbClr val="9B1B1F"/>
    <a:srgbClr val="4C637A"/>
    <a:srgbClr val="125F65"/>
    <a:srgbClr val="F3E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2F4D66-5085-4401-8370-162898903034}" v="2" dt="2025-11-10T00:17:31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8B9A3-61C7-4748-AF31-D30AED038E3F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2EA6D1E6-6351-4FC2-9663-D184E806C71C}">
      <dgm:prSet phldrT="[Text]" phldr="0"/>
      <dgm:spPr/>
      <dgm:t>
        <a:bodyPr/>
        <a:lstStyle/>
        <a:p>
          <a:r>
            <a:rPr lang="en-NZ"/>
            <a:t>Info</a:t>
          </a:r>
        </a:p>
      </dgm:t>
    </dgm:pt>
    <dgm:pt modelId="{33A777BF-C5FA-4028-B5F4-396F2CED342D}" type="parTrans" cxnId="{C6B8E9B0-AF0A-4892-94AC-D2E5954D0629}">
      <dgm:prSet/>
      <dgm:spPr/>
      <dgm:t>
        <a:bodyPr/>
        <a:lstStyle/>
        <a:p>
          <a:endParaRPr lang="en-NZ"/>
        </a:p>
      </dgm:t>
    </dgm:pt>
    <dgm:pt modelId="{6D8B89A0-B00D-42B5-9C4F-39FB3BA603D9}" type="sibTrans" cxnId="{C6B8E9B0-AF0A-4892-94AC-D2E5954D0629}">
      <dgm:prSet/>
      <dgm:spPr/>
      <dgm:t>
        <a:bodyPr/>
        <a:lstStyle/>
        <a:p>
          <a:endParaRPr lang="en-NZ"/>
        </a:p>
      </dgm:t>
    </dgm:pt>
    <dgm:pt modelId="{DC7C81B7-0E21-4AAC-B516-D6663927243C}">
      <dgm:prSet phldrT="[Text]" phldr="0"/>
      <dgm:spPr/>
      <dgm:t>
        <a:bodyPr/>
        <a:lstStyle/>
        <a:p>
          <a:r>
            <a:rPr lang="en-NZ"/>
            <a:t>Info</a:t>
          </a:r>
        </a:p>
      </dgm:t>
    </dgm:pt>
    <dgm:pt modelId="{B1773177-56F6-47C8-9022-F618F4EEDA54}" type="parTrans" cxnId="{D2F21646-4593-442E-85A8-79A82C9F3435}">
      <dgm:prSet/>
      <dgm:spPr/>
      <dgm:t>
        <a:bodyPr/>
        <a:lstStyle/>
        <a:p>
          <a:endParaRPr lang="en-NZ"/>
        </a:p>
      </dgm:t>
    </dgm:pt>
    <dgm:pt modelId="{751A499B-4ED3-44BF-86A9-152C58E3991D}" type="sibTrans" cxnId="{D2F21646-4593-442E-85A8-79A82C9F3435}">
      <dgm:prSet/>
      <dgm:spPr/>
      <dgm:t>
        <a:bodyPr/>
        <a:lstStyle/>
        <a:p>
          <a:endParaRPr lang="en-NZ"/>
        </a:p>
      </dgm:t>
    </dgm:pt>
    <dgm:pt modelId="{6635A1FB-0345-445B-8CB5-521D9DA96D9C}">
      <dgm:prSet phldrT="[Text]" phldr="0"/>
      <dgm:spPr/>
      <dgm:t>
        <a:bodyPr/>
        <a:lstStyle/>
        <a:p>
          <a:r>
            <a:rPr lang="en-NZ">
              <a:solidFill>
                <a:schemeClr val="accent1">
                  <a:lumMod val="75000"/>
                </a:schemeClr>
              </a:solidFill>
            </a:rPr>
            <a:t>Annual summary statement</a:t>
          </a:r>
        </a:p>
      </dgm:t>
    </dgm:pt>
    <dgm:pt modelId="{17211A84-3CDF-4CA6-A1DF-4E2634BFCED5}" type="parTrans" cxnId="{63D9EB1C-78DA-4F9F-A067-0603D2FC7DB1}">
      <dgm:prSet/>
      <dgm:spPr/>
      <dgm:t>
        <a:bodyPr/>
        <a:lstStyle/>
        <a:p>
          <a:endParaRPr lang="en-NZ"/>
        </a:p>
      </dgm:t>
    </dgm:pt>
    <dgm:pt modelId="{BFA8560B-2E7F-4B4E-A44C-9CCF31FFBBB4}" type="sibTrans" cxnId="{63D9EB1C-78DA-4F9F-A067-0603D2FC7DB1}">
      <dgm:prSet/>
      <dgm:spPr/>
      <dgm:t>
        <a:bodyPr/>
        <a:lstStyle/>
        <a:p>
          <a:endParaRPr lang="en-NZ"/>
        </a:p>
      </dgm:t>
    </dgm:pt>
    <dgm:pt modelId="{4A04C642-7F27-4383-BEED-408225452C05}">
      <dgm:prSet phldrT="[Text]" phldr="0"/>
      <dgm:spPr/>
      <dgm:t>
        <a:bodyPr/>
        <a:lstStyle/>
        <a:p>
          <a:r>
            <a:rPr lang="en-NZ"/>
            <a:t>Info</a:t>
          </a:r>
        </a:p>
      </dgm:t>
    </dgm:pt>
    <dgm:pt modelId="{9796CEAE-E2A8-47D5-9393-1DE5C93ECF5B}" type="parTrans" cxnId="{2406C7C6-EFA4-4ACE-B641-D2C9ECE7D064}">
      <dgm:prSet/>
      <dgm:spPr/>
      <dgm:t>
        <a:bodyPr/>
        <a:lstStyle/>
        <a:p>
          <a:endParaRPr lang="en-NZ"/>
        </a:p>
      </dgm:t>
    </dgm:pt>
    <dgm:pt modelId="{0EF67D26-3642-4897-9B62-0A30C3EB3F2B}" type="sibTrans" cxnId="{2406C7C6-EFA4-4ACE-B641-D2C9ECE7D064}">
      <dgm:prSet/>
      <dgm:spPr/>
      <dgm:t>
        <a:bodyPr/>
        <a:lstStyle/>
        <a:p>
          <a:endParaRPr lang="en-NZ"/>
        </a:p>
      </dgm:t>
    </dgm:pt>
    <dgm:pt modelId="{FEBF7FCB-B9A9-4D55-9FC8-C74D62986D14}" type="pres">
      <dgm:prSet presAssocID="{B4A8B9A3-61C7-4748-AF31-D30AED038E3F}" presName="Name0" presStyleCnt="0">
        <dgm:presLayoutVars>
          <dgm:chMax val="4"/>
          <dgm:resizeHandles val="exact"/>
        </dgm:presLayoutVars>
      </dgm:prSet>
      <dgm:spPr/>
    </dgm:pt>
    <dgm:pt modelId="{D149FBAB-18A9-4476-BB9F-A072E1D45948}" type="pres">
      <dgm:prSet presAssocID="{B4A8B9A3-61C7-4748-AF31-D30AED038E3F}" presName="ellipse" presStyleLbl="trBgShp" presStyleIdx="0" presStyleCnt="1"/>
      <dgm:spPr/>
    </dgm:pt>
    <dgm:pt modelId="{B42F5525-E001-4C0A-BCE9-3F2F487F1380}" type="pres">
      <dgm:prSet presAssocID="{B4A8B9A3-61C7-4748-AF31-D30AED038E3F}" presName="arrow1" presStyleLbl="fgShp" presStyleIdx="0" presStyleCnt="1"/>
      <dgm:spPr/>
    </dgm:pt>
    <dgm:pt modelId="{83838779-1017-489F-87C5-A7A22084DD47}" type="pres">
      <dgm:prSet presAssocID="{B4A8B9A3-61C7-4748-AF31-D30AED038E3F}" presName="rectangle" presStyleLbl="revTx" presStyleIdx="0" presStyleCnt="1">
        <dgm:presLayoutVars>
          <dgm:bulletEnabled val="1"/>
        </dgm:presLayoutVars>
      </dgm:prSet>
      <dgm:spPr/>
    </dgm:pt>
    <dgm:pt modelId="{3D587CF3-EF5D-467D-8A6F-D93778BE9343}" type="pres">
      <dgm:prSet presAssocID="{4A04C642-7F27-4383-BEED-408225452C05}" presName="item1" presStyleLbl="node1" presStyleIdx="0" presStyleCnt="3">
        <dgm:presLayoutVars>
          <dgm:bulletEnabled val="1"/>
        </dgm:presLayoutVars>
      </dgm:prSet>
      <dgm:spPr/>
    </dgm:pt>
    <dgm:pt modelId="{8A13BD9F-663D-4659-AAA6-B84E1C1CD919}" type="pres">
      <dgm:prSet presAssocID="{DC7C81B7-0E21-4AAC-B516-D6663927243C}" presName="item2" presStyleLbl="node1" presStyleIdx="1" presStyleCnt="3">
        <dgm:presLayoutVars>
          <dgm:bulletEnabled val="1"/>
        </dgm:presLayoutVars>
      </dgm:prSet>
      <dgm:spPr/>
    </dgm:pt>
    <dgm:pt modelId="{D2A3D73B-C4EE-4994-93CD-35C1358D7065}" type="pres">
      <dgm:prSet presAssocID="{6635A1FB-0345-445B-8CB5-521D9DA96D9C}" presName="item3" presStyleLbl="node1" presStyleIdx="2" presStyleCnt="3">
        <dgm:presLayoutVars>
          <dgm:bulletEnabled val="1"/>
        </dgm:presLayoutVars>
      </dgm:prSet>
      <dgm:spPr/>
    </dgm:pt>
    <dgm:pt modelId="{E189784D-C3A4-40A5-9A90-A1970A5900DC}" type="pres">
      <dgm:prSet presAssocID="{B4A8B9A3-61C7-4748-AF31-D30AED038E3F}" presName="funnel" presStyleLbl="trAlignAcc1" presStyleIdx="0" presStyleCnt="1"/>
      <dgm:spPr/>
    </dgm:pt>
  </dgm:ptLst>
  <dgm:cxnLst>
    <dgm:cxn modelId="{63D9EB1C-78DA-4F9F-A067-0603D2FC7DB1}" srcId="{B4A8B9A3-61C7-4748-AF31-D30AED038E3F}" destId="{6635A1FB-0345-445B-8CB5-521D9DA96D9C}" srcOrd="3" destOrd="0" parTransId="{17211A84-3CDF-4CA6-A1DF-4E2634BFCED5}" sibTransId="{BFA8560B-2E7F-4B4E-A44C-9CCF31FFBBB4}"/>
    <dgm:cxn modelId="{27C94F32-9383-4984-9954-1D5D24B0C936}" type="presOf" srcId="{6635A1FB-0345-445B-8CB5-521D9DA96D9C}" destId="{83838779-1017-489F-87C5-A7A22084DD47}" srcOrd="0" destOrd="0" presId="urn:microsoft.com/office/officeart/2005/8/layout/funnel1"/>
    <dgm:cxn modelId="{D2F21646-4593-442E-85A8-79A82C9F3435}" srcId="{B4A8B9A3-61C7-4748-AF31-D30AED038E3F}" destId="{DC7C81B7-0E21-4AAC-B516-D6663927243C}" srcOrd="2" destOrd="0" parTransId="{B1773177-56F6-47C8-9022-F618F4EEDA54}" sibTransId="{751A499B-4ED3-44BF-86A9-152C58E3991D}"/>
    <dgm:cxn modelId="{CCD1594C-D243-482F-B71D-1086808E124B}" type="presOf" srcId="{DC7C81B7-0E21-4AAC-B516-D6663927243C}" destId="{3D587CF3-EF5D-467D-8A6F-D93778BE9343}" srcOrd="0" destOrd="0" presId="urn:microsoft.com/office/officeart/2005/8/layout/funnel1"/>
    <dgm:cxn modelId="{311CBF8F-2313-4B7B-9ED5-1580F46181DC}" type="presOf" srcId="{4A04C642-7F27-4383-BEED-408225452C05}" destId="{8A13BD9F-663D-4659-AAA6-B84E1C1CD919}" srcOrd="0" destOrd="0" presId="urn:microsoft.com/office/officeart/2005/8/layout/funnel1"/>
    <dgm:cxn modelId="{C6B8E9B0-AF0A-4892-94AC-D2E5954D0629}" srcId="{B4A8B9A3-61C7-4748-AF31-D30AED038E3F}" destId="{2EA6D1E6-6351-4FC2-9663-D184E806C71C}" srcOrd="0" destOrd="0" parTransId="{33A777BF-C5FA-4028-B5F4-396F2CED342D}" sibTransId="{6D8B89A0-B00D-42B5-9C4F-39FB3BA603D9}"/>
    <dgm:cxn modelId="{9DE144B6-B596-4CD8-8F3B-92067BA6EB78}" type="presOf" srcId="{B4A8B9A3-61C7-4748-AF31-D30AED038E3F}" destId="{FEBF7FCB-B9A9-4D55-9FC8-C74D62986D14}" srcOrd="0" destOrd="0" presId="urn:microsoft.com/office/officeart/2005/8/layout/funnel1"/>
    <dgm:cxn modelId="{2406C7C6-EFA4-4ACE-B641-D2C9ECE7D064}" srcId="{B4A8B9A3-61C7-4748-AF31-D30AED038E3F}" destId="{4A04C642-7F27-4383-BEED-408225452C05}" srcOrd="1" destOrd="0" parTransId="{9796CEAE-E2A8-47D5-9393-1DE5C93ECF5B}" sibTransId="{0EF67D26-3642-4897-9B62-0A30C3EB3F2B}"/>
    <dgm:cxn modelId="{DF55A2FA-1A5D-428A-BF38-3CC7C3D9747D}" type="presOf" srcId="{2EA6D1E6-6351-4FC2-9663-D184E806C71C}" destId="{D2A3D73B-C4EE-4994-93CD-35C1358D7065}" srcOrd="0" destOrd="0" presId="urn:microsoft.com/office/officeart/2005/8/layout/funnel1"/>
    <dgm:cxn modelId="{0287A40F-0BDE-4F5B-8D9C-469622EC4592}" type="presParOf" srcId="{FEBF7FCB-B9A9-4D55-9FC8-C74D62986D14}" destId="{D149FBAB-18A9-4476-BB9F-A072E1D45948}" srcOrd="0" destOrd="0" presId="urn:microsoft.com/office/officeart/2005/8/layout/funnel1"/>
    <dgm:cxn modelId="{DD56DE82-2329-4E38-88D8-0989A219B2A9}" type="presParOf" srcId="{FEBF7FCB-B9A9-4D55-9FC8-C74D62986D14}" destId="{B42F5525-E001-4C0A-BCE9-3F2F487F1380}" srcOrd="1" destOrd="0" presId="urn:microsoft.com/office/officeart/2005/8/layout/funnel1"/>
    <dgm:cxn modelId="{070B11D0-A427-43F7-9EBF-FD622D428839}" type="presParOf" srcId="{FEBF7FCB-B9A9-4D55-9FC8-C74D62986D14}" destId="{83838779-1017-489F-87C5-A7A22084DD47}" srcOrd="2" destOrd="0" presId="urn:microsoft.com/office/officeart/2005/8/layout/funnel1"/>
    <dgm:cxn modelId="{DBB8BFBA-3001-4BC9-9001-53D420FC1887}" type="presParOf" srcId="{FEBF7FCB-B9A9-4D55-9FC8-C74D62986D14}" destId="{3D587CF3-EF5D-467D-8A6F-D93778BE9343}" srcOrd="3" destOrd="0" presId="urn:microsoft.com/office/officeart/2005/8/layout/funnel1"/>
    <dgm:cxn modelId="{0D89B7C6-1F73-44B7-BE35-B0DADA366BF0}" type="presParOf" srcId="{FEBF7FCB-B9A9-4D55-9FC8-C74D62986D14}" destId="{8A13BD9F-663D-4659-AAA6-B84E1C1CD919}" srcOrd="4" destOrd="0" presId="urn:microsoft.com/office/officeart/2005/8/layout/funnel1"/>
    <dgm:cxn modelId="{62AC38B1-E85C-4D78-AB00-C8485BE82FE1}" type="presParOf" srcId="{FEBF7FCB-B9A9-4D55-9FC8-C74D62986D14}" destId="{D2A3D73B-C4EE-4994-93CD-35C1358D7065}" srcOrd="5" destOrd="0" presId="urn:microsoft.com/office/officeart/2005/8/layout/funnel1"/>
    <dgm:cxn modelId="{5F65C3A8-693D-4FBC-899C-3E2EC1163F0B}" type="presParOf" srcId="{FEBF7FCB-B9A9-4D55-9FC8-C74D62986D14}" destId="{E189784D-C3A4-40A5-9A90-A1970A5900D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5C6B64-3F01-48DB-A738-F177E778713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4648E80A-CEF6-406F-9869-F17945524797}">
      <dgm:prSet phldrT="[Text]"/>
      <dgm:spPr/>
      <dgm:t>
        <a:bodyPr/>
        <a:lstStyle/>
        <a:p>
          <a:r>
            <a:rPr lang="mi-NZ"/>
            <a:t>teacher</a:t>
          </a:r>
          <a:endParaRPr lang="en-NZ"/>
        </a:p>
      </dgm:t>
    </dgm:pt>
    <dgm:pt modelId="{7FA6F5B6-A109-4877-9F2E-53599719EA6A}" type="parTrans" cxnId="{3BD77DFD-69F8-47AA-8F1A-3600BF3D6908}">
      <dgm:prSet/>
      <dgm:spPr/>
      <dgm:t>
        <a:bodyPr/>
        <a:lstStyle/>
        <a:p>
          <a:endParaRPr lang="en-NZ"/>
        </a:p>
      </dgm:t>
    </dgm:pt>
    <dgm:pt modelId="{5145D1C5-A4A4-49DA-8ED6-5587E40AB16A}" type="sibTrans" cxnId="{3BD77DFD-69F8-47AA-8F1A-3600BF3D6908}">
      <dgm:prSet/>
      <dgm:spPr/>
      <dgm:t>
        <a:bodyPr/>
        <a:lstStyle/>
        <a:p>
          <a:endParaRPr lang="en-NZ"/>
        </a:p>
      </dgm:t>
    </dgm:pt>
    <dgm:pt modelId="{D5ED90E6-174F-41A6-8374-1F419731FBA9}">
      <dgm:prSet phldrT="[Text]"/>
      <dgm:spPr/>
      <dgm:t>
        <a:bodyPr/>
        <a:lstStyle/>
        <a:p>
          <a:endParaRPr lang="en-NZ"/>
        </a:p>
      </dgm:t>
    </dgm:pt>
    <dgm:pt modelId="{CB5295AD-47D1-4734-937B-514C3D39159A}" type="parTrans" cxnId="{AB08BB58-0A08-48C7-BCB6-FFE2C5BB49EF}">
      <dgm:prSet/>
      <dgm:spPr/>
      <dgm:t>
        <a:bodyPr/>
        <a:lstStyle/>
        <a:p>
          <a:endParaRPr lang="en-NZ"/>
        </a:p>
      </dgm:t>
    </dgm:pt>
    <dgm:pt modelId="{581DCA9B-F14A-4250-A5FC-000EDACD9798}" type="sibTrans" cxnId="{AB08BB58-0A08-48C7-BCB6-FFE2C5BB49EF}">
      <dgm:prSet/>
      <dgm:spPr/>
      <dgm:t>
        <a:bodyPr/>
        <a:lstStyle/>
        <a:p>
          <a:endParaRPr lang="en-NZ"/>
        </a:p>
      </dgm:t>
    </dgm:pt>
    <dgm:pt modelId="{8395DB0E-C9B1-4830-BD6B-AF28CE0B842A}">
      <dgm:prSet phldrT="[Text]"/>
      <dgm:spPr/>
      <dgm:t>
        <a:bodyPr/>
        <a:lstStyle/>
        <a:p>
          <a:endParaRPr lang="en-NZ"/>
        </a:p>
      </dgm:t>
    </dgm:pt>
    <dgm:pt modelId="{FA675BFE-0597-410B-B734-E11A2B4EE79B}" type="parTrans" cxnId="{9307824E-7AB1-4027-9764-8E6DFC777179}">
      <dgm:prSet/>
      <dgm:spPr/>
      <dgm:t>
        <a:bodyPr/>
        <a:lstStyle/>
        <a:p>
          <a:endParaRPr lang="en-NZ"/>
        </a:p>
      </dgm:t>
    </dgm:pt>
    <dgm:pt modelId="{0577D449-E4CC-4135-9C2E-513C1E673177}" type="sibTrans" cxnId="{9307824E-7AB1-4027-9764-8E6DFC777179}">
      <dgm:prSet/>
      <dgm:spPr/>
      <dgm:t>
        <a:bodyPr/>
        <a:lstStyle/>
        <a:p>
          <a:endParaRPr lang="en-NZ"/>
        </a:p>
      </dgm:t>
    </dgm:pt>
    <dgm:pt modelId="{9ADA2564-6E31-4BB5-BE68-A38BB647C852}">
      <dgm:prSet phldrT="[Text]"/>
      <dgm:spPr/>
      <dgm:t>
        <a:bodyPr/>
        <a:lstStyle/>
        <a:p>
          <a:endParaRPr lang="en-NZ"/>
        </a:p>
      </dgm:t>
    </dgm:pt>
    <dgm:pt modelId="{5F9E93AB-F0BB-4522-AC2D-98F994F03BEF}" type="parTrans" cxnId="{59FFED86-258C-40C8-A390-B38404EADD83}">
      <dgm:prSet/>
      <dgm:spPr/>
      <dgm:t>
        <a:bodyPr/>
        <a:lstStyle/>
        <a:p>
          <a:endParaRPr lang="en-NZ"/>
        </a:p>
      </dgm:t>
    </dgm:pt>
    <dgm:pt modelId="{9ABA783D-612D-4E44-BFD5-F2015C22D7A3}" type="sibTrans" cxnId="{59FFED86-258C-40C8-A390-B38404EADD83}">
      <dgm:prSet/>
      <dgm:spPr/>
      <dgm:t>
        <a:bodyPr/>
        <a:lstStyle/>
        <a:p>
          <a:endParaRPr lang="en-NZ"/>
        </a:p>
      </dgm:t>
    </dgm:pt>
    <dgm:pt modelId="{A8FCC348-3BB1-4850-8CB1-37C364B56592}">
      <dgm:prSet phldrT="[Text]"/>
      <dgm:spPr/>
      <dgm:t>
        <a:bodyPr/>
        <a:lstStyle/>
        <a:p>
          <a:endParaRPr lang="en-NZ"/>
        </a:p>
      </dgm:t>
    </dgm:pt>
    <dgm:pt modelId="{D4905B38-B3AE-445D-A41A-7EC22523292C}" type="parTrans" cxnId="{A61945F6-9F46-440E-83BC-0E90B9B17A0F}">
      <dgm:prSet/>
      <dgm:spPr/>
      <dgm:t>
        <a:bodyPr/>
        <a:lstStyle/>
        <a:p>
          <a:endParaRPr lang="en-NZ"/>
        </a:p>
      </dgm:t>
    </dgm:pt>
    <dgm:pt modelId="{E2FC0A1C-B3A9-43A0-96ED-CFA970DF6AB3}" type="sibTrans" cxnId="{A61945F6-9F46-440E-83BC-0E90B9B17A0F}">
      <dgm:prSet/>
      <dgm:spPr/>
      <dgm:t>
        <a:bodyPr/>
        <a:lstStyle/>
        <a:p>
          <a:endParaRPr lang="en-NZ"/>
        </a:p>
      </dgm:t>
    </dgm:pt>
    <dgm:pt modelId="{4CC07DE7-767E-423F-A592-F9FADFD544ED}" type="pres">
      <dgm:prSet presAssocID="{C75C6B64-3F01-48DB-A738-F177E778713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A5AEBD3-0CF1-49AD-9B47-C17282A66AAD}" type="pres">
      <dgm:prSet presAssocID="{4648E80A-CEF6-406F-9869-F17945524797}" presName="centerShape" presStyleLbl="node0" presStyleIdx="0" presStyleCnt="1"/>
      <dgm:spPr/>
    </dgm:pt>
    <dgm:pt modelId="{14B34304-DAED-43A0-BE24-751019E5FDF6}" type="pres">
      <dgm:prSet presAssocID="{CB5295AD-47D1-4734-937B-514C3D39159A}" presName="parTrans" presStyleLbl="sibTrans2D1" presStyleIdx="0" presStyleCnt="4"/>
      <dgm:spPr/>
    </dgm:pt>
    <dgm:pt modelId="{6E396E85-27E8-4835-AFCA-42633F3335D4}" type="pres">
      <dgm:prSet presAssocID="{CB5295AD-47D1-4734-937B-514C3D39159A}" presName="connectorText" presStyleLbl="sibTrans2D1" presStyleIdx="0" presStyleCnt="4"/>
      <dgm:spPr/>
    </dgm:pt>
    <dgm:pt modelId="{6058C8A3-4D64-4D16-A0D7-916C1825CFFA}" type="pres">
      <dgm:prSet presAssocID="{D5ED90E6-174F-41A6-8374-1F419731FBA9}" presName="node" presStyleLbl="node1" presStyleIdx="0" presStyleCnt="4">
        <dgm:presLayoutVars>
          <dgm:bulletEnabled val="1"/>
        </dgm:presLayoutVars>
      </dgm:prSet>
      <dgm:spPr/>
    </dgm:pt>
    <dgm:pt modelId="{EB2481D0-47E9-44E4-BDE3-EAC05B1A4E12}" type="pres">
      <dgm:prSet presAssocID="{FA675BFE-0597-410B-B734-E11A2B4EE79B}" presName="parTrans" presStyleLbl="sibTrans2D1" presStyleIdx="1" presStyleCnt="4"/>
      <dgm:spPr/>
    </dgm:pt>
    <dgm:pt modelId="{3ED4B3D7-DE7C-4C30-9B00-57FF7FA5EA76}" type="pres">
      <dgm:prSet presAssocID="{FA675BFE-0597-410B-B734-E11A2B4EE79B}" presName="connectorText" presStyleLbl="sibTrans2D1" presStyleIdx="1" presStyleCnt="4"/>
      <dgm:spPr/>
    </dgm:pt>
    <dgm:pt modelId="{7B4F9B92-95DD-4EE6-AE62-87CE52917AE6}" type="pres">
      <dgm:prSet presAssocID="{8395DB0E-C9B1-4830-BD6B-AF28CE0B842A}" presName="node" presStyleLbl="node1" presStyleIdx="1" presStyleCnt="4">
        <dgm:presLayoutVars>
          <dgm:bulletEnabled val="1"/>
        </dgm:presLayoutVars>
      </dgm:prSet>
      <dgm:spPr/>
    </dgm:pt>
    <dgm:pt modelId="{C3AFD67D-7317-4005-81C4-BC022ECC3423}" type="pres">
      <dgm:prSet presAssocID="{5F9E93AB-F0BB-4522-AC2D-98F994F03BEF}" presName="parTrans" presStyleLbl="sibTrans2D1" presStyleIdx="2" presStyleCnt="4"/>
      <dgm:spPr/>
    </dgm:pt>
    <dgm:pt modelId="{1E421EFE-156D-4985-A5A1-BFD3B82AEB29}" type="pres">
      <dgm:prSet presAssocID="{5F9E93AB-F0BB-4522-AC2D-98F994F03BEF}" presName="connectorText" presStyleLbl="sibTrans2D1" presStyleIdx="2" presStyleCnt="4"/>
      <dgm:spPr/>
    </dgm:pt>
    <dgm:pt modelId="{BF39E787-87E5-4417-A550-84BE9CD620A6}" type="pres">
      <dgm:prSet presAssocID="{9ADA2564-6E31-4BB5-BE68-A38BB647C852}" presName="node" presStyleLbl="node1" presStyleIdx="2" presStyleCnt="4" custRadScaleRad="98806" custRadScaleInc="2340">
        <dgm:presLayoutVars>
          <dgm:bulletEnabled val="1"/>
        </dgm:presLayoutVars>
      </dgm:prSet>
      <dgm:spPr/>
    </dgm:pt>
    <dgm:pt modelId="{B77999CC-07E7-4826-88D9-70A3CF8B2351}" type="pres">
      <dgm:prSet presAssocID="{D4905B38-B3AE-445D-A41A-7EC22523292C}" presName="parTrans" presStyleLbl="sibTrans2D1" presStyleIdx="3" presStyleCnt="4"/>
      <dgm:spPr/>
    </dgm:pt>
    <dgm:pt modelId="{C66ECC72-7010-4CD3-BAFE-BFA352FA3D2A}" type="pres">
      <dgm:prSet presAssocID="{D4905B38-B3AE-445D-A41A-7EC22523292C}" presName="connectorText" presStyleLbl="sibTrans2D1" presStyleIdx="3" presStyleCnt="4"/>
      <dgm:spPr/>
    </dgm:pt>
    <dgm:pt modelId="{58BE246A-98DB-403A-8964-17497E5798D8}" type="pres">
      <dgm:prSet presAssocID="{A8FCC348-3BB1-4850-8CB1-37C364B56592}" presName="node" presStyleLbl="node1" presStyleIdx="3" presStyleCnt="4">
        <dgm:presLayoutVars>
          <dgm:bulletEnabled val="1"/>
        </dgm:presLayoutVars>
      </dgm:prSet>
      <dgm:spPr/>
    </dgm:pt>
  </dgm:ptLst>
  <dgm:cxnLst>
    <dgm:cxn modelId="{37A4A301-E66B-49C3-85EA-1673209A13F1}" type="presOf" srcId="{CB5295AD-47D1-4734-937B-514C3D39159A}" destId="{14B34304-DAED-43A0-BE24-751019E5FDF6}" srcOrd="0" destOrd="0" presId="urn:microsoft.com/office/officeart/2005/8/layout/radial5"/>
    <dgm:cxn modelId="{55A0560A-829C-4727-87CE-3DC185720D48}" type="presOf" srcId="{D4905B38-B3AE-445D-A41A-7EC22523292C}" destId="{C66ECC72-7010-4CD3-BAFE-BFA352FA3D2A}" srcOrd="1" destOrd="0" presId="urn:microsoft.com/office/officeart/2005/8/layout/radial5"/>
    <dgm:cxn modelId="{391E8934-0657-4E0C-8947-94BAD4859146}" type="presOf" srcId="{D4905B38-B3AE-445D-A41A-7EC22523292C}" destId="{B77999CC-07E7-4826-88D9-70A3CF8B2351}" srcOrd="0" destOrd="0" presId="urn:microsoft.com/office/officeart/2005/8/layout/radial5"/>
    <dgm:cxn modelId="{B7D9B862-D3BD-4A84-9048-235D20A55567}" type="presOf" srcId="{A8FCC348-3BB1-4850-8CB1-37C364B56592}" destId="{58BE246A-98DB-403A-8964-17497E5798D8}" srcOrd="0" destOrd="0" presId="urn:microsoft.com/office/officeart/2005/8/layout/radial5"/>
    <dgm:cxn modelId="{FDFF2B65-6347-48DA-BAD6-1EEB4CBE217E}" type="presOf" srcId="{9ADA2564-6E31-4BB5-BE68-A38BB647C852}" destId="{BF39E787-87E5-4417-A550-84BE9CD620A6}" srcOrd="0" destOrd="0" presId="urn:microsoft.com/office/officeart/2005/8/layout/radial5"/>
    <dgm:cxn modelId="{9307824E-7AB1-4027-9764-8E6DFC777179}" srcId="{4648E80A-CEF6-406F-9869-F17945524797}" destId="{8395DB0E-C9B1-4830-BD6B-AF28CE0B842A}" srcOrd="1" destOrd="0" parTransId="{FA675BFE-0597-410B-B734-E11A2B4EE79B}" sibTransId="{0577D449-E4CC-4135-9C2E-513C1E673177}"/>
    <dgm:cxn modelId="{ACF86072-F162-415A-BF13-D0FCE134E0A6}" type="presOf" srcId="{FA675BFE-0597-410B-B734-E11A2B4EE79B}" destId="{EB2481D0-47E9-44E4-BDE3-EAC05B1A4E12}" srcOrd="0" destOrd="0" presId="urn:microsoft.com/office/officeart/2005/8/layout/radial5"/>
    <dgm:cxn modelId="{BEFF5052-F7C6-4C58-86BE-A1396DFE9508}" type="presOf" srcId="{5F9E93AB-F0BB-4522-AC2D-98F994F03BEF}" destId="{1E421EFE-156D-4985-A5A1-BFD3B82AEB29}" srcOrd="1" destOrd="0" presId="urn:microsoft.com/office/officeart/2005/8/layout/radial5"/>
    <dgm:cxn modelId="{AB08BB58-0A08-48C7-BCB6-FFE2C5BB49EF}" srcId="{4648E80A-CEF6-406F-9869-F17945524797}" destId="{D5ED90E6-174F-41A6-8374-1F419731FBA9}" srcOrd="0" destOrd="0" parTransId="{CB5295AD-47D1-4734-937B-514C3D39159A}" sibTransId="{581DCA9B-F14A-4250-A5FC-000EDACD9798}"/>
    <dgm:cxn modelId="{6DFEBF7F-2647-4E1F-9372-DE5FAF1C95ED}" type="presOf" srcId="{5F9E93AB-F0BB-4522-AC2D-98F994F03BEF}" destId="{C3AFD67D-7317-4005-81C4-BC022ECC3423}" srcOrd="0" destOrd="0" presId="urn:microsoft.com/office/officeart/2005/8/layout/radial5"/>
    <dgm:cxn modelId="{BF268181-61D5-4448-8CC9-79036A41844B}" type="presOf" srcId="{CB5295AD-47D1-4734-937B-514C3D39159A}" destId="{6E396E85-27E8-4835-AFCA-42633F3335D4}" srcOrd="1" destOrd="0" presId="urn:microsoft.com/office/officeart/2005/8/layout/radial5"/>
    <dgm:cxn modelId="{59FFED86-258C-40C8-A390-B38404EADD83}" srcId="{4648E80A-CEF6-406F-9869-F17945524797}" destId="{9ADA2564-6E31-4BB5-BE68-A38BB647C852}" srcOrd="2" destOrd="0" parTransId="{5F9E93AB-F0BB-4522-AC2D-98F994F03BEF}" sibTransId="{9ABA783D-612D-4E44-BFD5-F2015C22D7A3}"/>
    <dgm:cxn modelId="{F16A6E99-07DF-40DB-A3FD-C3C89D43ECCB}" type="presOf" srcId="{FA675BFE-0597-410B-B734-E11A2B4EE79B}" destId="{3ED4B3D7-DE7C-4C30-9B00-57FF7FA5EA76}" srcOrd="1" destOrd="0" presId="urn:microsoft.com/office/officeart/2005/8/layout/radial5"/>
    <dgm:cxn modelId="{89E388AA-5390-4293-8185-DAA26B51C67C}" type="presOf" srcId="{D5ED90E6-174F-41A6-8374-1F419731FBA9}" destId="{6058C8A3-4D64-4D16-A0D7-916C1825CFFA}" srcOrd="0" destOrd="0" presId="urn:microsoft.com/office/officeart/2005/8/layout/radial5"/>
    <dgm:cxn modelId="{47C503E8-C28D-400E-A083-3E66DD2A0492}" type="presOf" srcId="{4648E80A-CEF6-406F-9869-F17945524797}" destId="{6A5AEBD3-0CF1-49AD-9B47-C17282A66AAD}" srcOrd="0" destOrd="0" presId="urn:microsoft.com/office/officeart/2005/8/layout/radial5"/>
    <dgm:cxn modelId="{D8FD06E8-87FD-48C0-AB0E-EBEBBC463A81}" type="presOf" srcId="{8395DB0E-C9B1-4830-BD6B-AF28CE0B842A}" destId="{7B4F9B92-95DD-4EE6-AE62-87CE52917AE6}" srcOrd="0" destOrd="0" presId="urn:microsoft.com/office/officeart/2005/8/layout/radial5"/>
    <dgm:cxn modelId="{82A11AF4-75F8-4428-B171-64AE820D38A9}" type="presOf" srcId="{C75C6B64-3F01-48DB-A738-F177E7787136}" destId="{4CC07DE7-767E-423F-A592-F9FADFD544ED}" srcOrd="0" destOrd="0" presId="urn:microsoft.com/office/officeart/2005/8/layout/radial5"/>
    <dgm:cxn modelId="{A61945F6-9F46-440E-83BC-0E90B9B17A0F}" srcId="{4648E80A-CEF6-406F-9869-F17945524797}" destId="{A8FCC348-3BB1-4850-8CB1-37C364B56592}" srcOrd="3" destOrd="0" parTransId="{D4905B38-B3AE-445D-A41A-7EC22523292C}" sibTransId="{E2FC0A1C-B3A9-43A0-96ED-CFA970DF6AB3}"/>
    <dgm:cxn modelId="{3BD77DFD-69F8-47AA-8F1A-3600BF3D6908}" srcId="{C75C6B64-3F01-48DB-A738-F177E7787136}" destId="{4648E80A-CEF6-406F-9869-F17945524797}" srcOrd="0" destOrd="0" parTransId="{7FA6F5B6-A109-4877-9F2E-53599719EA6A}" sibTransId="{5145D1C5-A4A4-49DA-8ED6-5587E40AB16A}"/>
    <dgm:cxn modelId="{DAE70981-5C41-4C72-92D3-03EC3AF050A1}" type="presParOf" srcId="{4CC07DE7-767E-423F-A592-F9FADFD544ED}" destId="{6A5AEBD3-0CF1-49AD-9B47-C17282A66AAD}" srcOrd="0" destOrd="0" presId="urn:microsoft.com/office/officeart/2005/8/layout/radial5"/>
    <dgm:cxn modelId="{98ED6537-9434-4AFE-9BEE-A01290117526}" type="presParOf" srcId="{4CC07DE7-767E-423F-A592-F9FADFD544ED}" destId="{14B34304-DAED-43A0-BE24-751019E5FDF6}" srcOrd="1" destOrd="0" presId="urn:microsoft.com/office/officeart/2005/8/layout/radial5"/>
    <dgm:cxn modelId="{362350E2-011F-41DA-B485-D53904CAFC28}" type="presParOf" srcId="{14B34304-DAED-43A0-BE24-751019E5FDF6}" destId="{6E396E85-27E8-4835-AFCA-42633F3335D4}" srcOrd="0" destOrd="0" presId="urn:microsoft.com/office/officeart/2005/8/layout/radial5"/>
    <dgm:cxn modelId="{FD4763B4-1536-4189-A15B-4E6FD363E5D3}" type="presParOf" srcId="{4CC07DE7-767E-423F-A592-F9FADFD544ED}" destId="{6058C8A3-4D64-4D16-A0D7-916C1825CFFA}" srcOrd="2" destOrd="0" presId="urn:microsoft.com/office/officeart/2005/8/layout/radial5"/>
    <dgm:cxn modelId="{2EA1E6A9-B95F-47D9-8300-9B0F976B4CCF}" type="presParOf" srcId="{4CC07DE7-767E-423F-A592-F9FADFD544ED}" destId="{EB2481D0-47E9-44E4-BDE3-EAC05B1A4E12}" srcOrd="3" destOrd="0" presId="urn:microsoft.com/office/officeart/2005/8/layout/radial5"/>
    <dgm:cxn modelId="{47F94F9C-F8C7-4417-94AA-D6B8F72715EA}" type="presParOf" srcId="{EB2481D0-47E9-44E4-BDE3-EAC05B1A4E12}" destId="{3ED4B3D7-DE7C-4C30-9B00-57FF7FA5EA76}" srcOrd="0" destOrd="0" presId="urn:microsoft.com/office/officeart/2005/8/layout/radial5"/>
    <dgm:cxn modelId="{BE494EC0-10D0-4EA1-B397-E006174E0A89}" type="presParOf" srcId="{4CC07DE7-767E-423F-A592-F9FADFD544ED}" destId="{7B4F9B92-95DD-4EE6-AE62-87CE52917AE6}" srcOrd="4" destOrd="0" presId="urn:microsoft.com/office/officeart/2005/8/layout/radial5"/>
    <dgm:cxn modelId="{B5132F30-01E6-4744-B9FB-22B2782236D4}" type="presParOf" srcId="{4CC07DE7-767E-423F-A592-F9FADFD544ED}" destId="{C3AFD67D-7317-4005-81C4-BC022ECC3423}" srcOrd="5" destOrd="0" presId="urn:microsoft.com/office/officeart/2005/8/layout/radial5"/>
    <dgm:cxn modelId="{2E11FB2F-F9AF-4743-86EE-64C349BC4FEB}" type="presParOf" srcId="{C3AFD67D-7317-4005-81C4-BC022ECC3423}" destId="{1E421EFE-156D-4985-A5A1-BFD3B82AEB29}" srcOrd="0" destOrd="0" presId="urn:microsoft.com/office/officeart/2005/8/layout/radial5"/>
    <dgm:cxn modelId="{E2CC2FC1-421F-4565-9C43-925A3308F8AA}" type="presParOf" srcId="{4CC07DE7-767E-423F-A592-F9FADFD544ED}" destId="{BF39E787-87E5-4417-A550-84BE9CD620A6}" srcOrd="6" destOrd="0" presId="urn:microsoft.com/office/officeart/2005/8/layout/radial5"/>
    <dgm:cxn modelId="{11E54C9F-26A1-45A1-B9F9-4C76A92B20ED}" type="presParOf" srcId="{4CC07DE7-767E-423F-A592-F9FADFD544ED}" destId="{B77999CC-07E7-4826-88D9-70A3CF8B2351}" srcOrd="7" destOrd="0" presId="urn:microsoft.com/office/officeart/2005/8/layout/radial5"/>
    <dgm:cxn modelId="{814C0161-51D9-4A86-B65A-109E241F6D14}" type="presParOf" srcId="{B77999CC-07E7-4826-88D9-70A3CF8B2351}" destId="{C66ECC72-7010-4CD3-BAFE-BFA352FA3D2A}" srcOrd="0" destOrd="0" presId="urn:microsoft.com/office/officeart/2005/8/layout/radial5"/>
    <dgm:cxn modelId="{CC337B2E-0733-4AC0-BE96-C9865648356D}" type="presParOf" srcId="{4CC07DE7-767E-423F-A592-F9FADFD544ED}" destId="{58BE246A-98DB-403A-8964-17497E5798D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3A2DA-4856-468E-8ECF-047B904C6E0F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FD6F87-ACBB-4076-B150-D9597F341AA9}">
      <dgm:prSet/>
      <dgm:spPr/>
      <dgm:t>
        <a:bodyPr/>
        <a:lstStyle/>
        <a:p>
          <a:r>
            <a:rPr lang="en-US" b="0" dirty="0"/>
            <a:t>What should be included in an annual summary statement?</a:t>
          </a:r>
        </a:p>
      </dgm:t>
    </dgm:pt>
    <dgm:pt modelId="{04A20043-0EC8-4AD0-803F-5EF7022C6DB3}" type="parTrans" cxnId="{0EFFA99B-F6F6-4AF7-A60C-286F2F233FE6}">
      <dgm:prSet/>
      <dgm:spPr/>
      <dgm:t>
        <a:bodyPr/>
        <a:lstStyle/>
        <a:p>
          <a:endParaRPr lang="en-US"/>
        </a:p>
      </dgm:t>
    </dgm:pt>
    <dgm:pt modelId="{C6E5928D-556C-4ACB-A0E2-D95F73249CBA}" type="sibTrans" cxnId="{0EFFA99B-F6F6-4AF7-A60C-286F2F233FE6}">
      <dgm:prSet/>
      <dgm:spPr/>
      <dgm:t>
        <a:bodyPr/>
        <a:lstStyle/>
        <a:p>
          <a:endParaRPr lang="en-US"/>
        </a:p>
      </dgm:t>
    </dgm:pt>
    <dgm:pt modelId="{A5CB391D-D092-4C27-8E3B-F26751578666}">
      <dgm:prSet/>
      <dgm:spPr/>
      <dgm:t>
        <a:bodyPr/>
        <a:lstStyle/>
        <a:p>
          <a:r>
            <a:rPr lang="en-US" dirty="0"/>
            <a:t>What is endorsement vs signing off?</a:t>
          </a:r>
        </a:p>
      </dgm:t>
    </dgm:pt>
    <dgm:pt modelId="{EEE7DE80-25ED-4717-A271-C48BB02F10D5}" type="parTrans" cxnId="{9391A7B7-A72A-4FDF-9224-52F04242F1A6}">
      <dgm:prSet/>
      <dgm:spPr/>
      <dgm:t>
        <a:bodyPr/>
        <a:lstStyle/>
        <a:p>
          <a:endParaRPr lang="en-US"/>
        </a:p>
      </dgm:t>
    </dgm:pt>
    <dgm:pt modelId="{47159135-78EF-458C-91FD-34CFAE603E4E}" type="sibTrans" cxnId="{9391A7B7-A72A-4FDF-9224-52F04242F1A6}">
      <dgm:prSet/>
      <dgm:spPr/>
      <dgm:t>
        <a:bodyPr/>
        <a:lstStyle/>
        <a:p>
          <a:endParaRPr lang="en-US"/>
        </a:p>
      </dgm:t>
    </dgm:pt>
    <dgm:pt modelId="{02B2142A-4ECD-4868-9878-BB4E12AF1291}">
      <dgm:prSet/>
      <dgm:spPr/>
      <dgm:t>
        <a:bodyPr/>
        <a:lstStyle/>
        <a:p>
          <a:r>
            <a:rPr lang="en-US" dirty="0"/>
            <a:t>How do annual summaries support endorsement?</a:t>
          </a:r>
        </a:p>
      </dgm:t>
    </dgm:pt>
    <dgm:pt modelId="{F444FB69-9BA6-425B-8C9A-7C24B01F4387}" type="parTrans" cxnId="{7468C748-7B06-4999-A2D7-051D4A459177}">
      <dgm:prSet/>
      <dgm:spPr/>
      <dgm:t>
        <a:bodyPr/>
        <a:lstStyle/>
        <a:p>
          <a:endParaRPr lang="en-US"/>
        </a:p>
      </dgm:t>
    </dgm:pt>
    <dgm:pt modelId="{6E9083EC-A27C-4D48-98CC-9AF6447E78B8}" type="sibTrans" cxnId="{7468C748-7B06-4999-A2D7-051D4A459177}">
      <dgm:prSet/>
      <dgm:spPr/>
      <dgm:t>
        <a:bodyPr/>
        <a:lstStyle/>
        <a:p>
          <a:endParaRPr lang="en-US"/>
        </a:p>
      </dgm:t>
    </dgm:pt>
    <dgm:pt modelId="{0701B82C-B411-4A42-A898-2A6C316C65C9}">
      <dgm:prSet/>
      <dgm:spPr/>
      <dgm:t>
        <a:bodyPr/>
        <a:lstStyle/>
        <a:p>
          <a:r>
            <a:rPr lang="en-US" dirty="0"/>
            <a:t>What happens if a teacher moves or hasn’t completed a full cycle?</a:t>
          </a:r>
        </a:p>
      </dgm:t>
    </dgm:pt>
    <dgm:pt modelId="{03F8FB3A-5638-45BD-A630-D279E3EF66FE}" type="parTrans" cxnId="{28858C04-E72B-435A-9B83-6913538CAB0B}">
      <dgm:prSet/>
      <dgm:spPr/>
      <dgm:t>
        <a:bodyPr/>
        <a:lstStyle/>
        <a:p>
          <a:endParaRPr lang="en-NZ"/>
        </a:p>
      </dgm:t>
    </dgm:pt>
    <dgm:pt modelId="{B192C052-AF82-4B21-A26D-110353A841E3}" type="sibTrans" cxnId="{28858C04-E72B-435A-9B83-6913538CAB0B}">
      <dgm:prSet/>
      <dgm:spPr/>
    </dgm:pt>
    <dgm:pt modelId="{DD0BA84E-05A9-45B2-81F4-CC865F898F55}" type="pres">
      <dgm:prSet presAssocID="{57B3A2DA-4856-468E-8ECF-047B904C6E0F}" presName="vert0" presStyleCnt="0">
        <dgm:presLayoutVars>
          <dgm:dir/>
          <dgm:animOne val="branch"/>
          <dgm:animLvl val="lvl"/>
        </dgm:presLayoutVars>
      </dgm:prSet>
      <dgm:spPr/>
    </dgm:pt>
    <dgm:pt modelId="{78A3801B-D24C-4A7C-B9B1-AB31DB5DE9DB}" type="pres">
      <dgm:prSet presAssocID="{45FD6F87-ACBB-4076-B150-D9597F341AA9}" presName="thickLine" presStyleLbl="alignNode1" presStyleIdx="0" presStyleCnt="4"/>
      <dgm:spPr/>
    </dgm:pt>
    <dgm:pt modelId="{6A4BC397-C9E2-435E-8526-9D387D1FE9B5}" type="pres">
      <dgm:prSet presAssocID="{45FD6F87-ACBB-4076-B150-D9597F341AA9}" presName="horz1" presStyleCnt="0"/>
      <dgm:spPr/>
    </dgm:pt>
    <dgm:pt modelId="{B4D04AEC-2AB4-402A-ADA5-FE6A217E32B5}" type="pres">
      <dgm:prSet presAssocID="{45FD6F87-ACBB-4076-B150-D9597F341AA9}" presName="tx1" presStyleLbl="revTx" presStyleIdx="0" presStyleCnt="4"/>
      <dgm:spPr/>
    </dgm:pt>
    <dgm:pt modelId="{130CDD50-CA61-4064-AAE7-FBF761722808}" type="pres">
      <dgm:prSet presAssocID="{45FD6F87-ACBB-4076-B150-D9597F341AA9}" presName="vert1" presStyleCnt="0"/>
      <dgm:spPr/>
    </dgm:pt>
    <dgm:pt modelId="{F98F1530-F4E6-49DB-9074-2F385CCF4EA4}" type="pres">
      <dgm:prSet presAssocID="{A5CB391D-D092-4C27-8E3B-F26751578666}" presName="thickLine" presStyleLbl="alignNode1" presStyleIdx="1" presStyleCnt="4"/>
      <dgm:spPr/>
    </dgm:pt>
    <dgm:pt modelId="{B6AB688E-EBFB-40F1-A286-41C63BFBE0FD}" type="pres">
      <dgm:prSet presAssocID="{A5CB391D-D092-4C27-8E3B-F26751578666}" presName="horz1" presStyleCnt="0"/>
      <dgm:spPr/>
    </dgm:pt>
    <dgm:pt modelId="{CE3A70CD-EE33-4CFE-8231-2328609271B2}" type="pres">
      <dgm:prSet presAssocID="{A5CB391D-D092-4C27-8E3B-F26751578666}" presName="tx1" presStyleLbl="revTx" presStyleIdx="1" presStyleCnt="4"/>
      <dgm:spPr/>
    </dgm:pt>
    <dgm:pt modelId="{A4AB1813-9722-4194-A072-2FD503E5F092}" type="pres">
      <dgm:prSet presAssocID="{A5CB391D-D092-4C27-8E3B-F26751578666}" presName="vert1" presStyleCnt="0"/>
      <dgm:spPr/>
    </dgm:pt>
    <dgm:pt modelId="{71F3CFCB-1F97-4E8B-A83A-5D3B7E2B2162}" type="pres">
      <dgm:prSet presAssocID="{02B2142A-4ECD-4868-9878-BB4E12AF1291}" presName="thickLine" presStyleLbl="alignNode1" presStyleIdx="2" presStyleCnt="4"/>
      <dgm:spPr/>
    </dgm:pt>
    <dgm:pt modelId="{0F5134E5-8BF9-4A4C-AEF0-A2478E3CA20B}" type="pres">
      <dgm:prSet presAssocID="{02B2142A-4ECD-4868-9878-BB4E12AF1291}" presName="horz1" presStyleCnt="0"/>
      <dgm:spPr/>
    </dgm:pt>
    <dgm:pt modelId="{3C0B25BE-1E3C-4611-9809-697B977391AA}" type="pres">
      <dgm:prSet presAssocID="{02B2142A-4ECD-4868-9878-BB4E12AF1291}" presName="tx1" presStyleLbl="revTx" presStyleIdx="2" presStyleCnt="4"/>
      <dgm:spPr/>
    </dgm:pt>
    <dgm:pt modelId="{0131C89A-74CA-482C-A325-6071154A22CA}" type="pres">
      <dgm:prSet presAssocID="{02B2142A-4ECD-4868-9878-BB4E12AF1291}" presName="vert1" presStyleCnt="0"/>
      <dgm:spPr/>
    </dgm:pt>
    <dgm:pt modelId="{6B9EFAE4-AD9D-4CC4-95D6-70C89F8B96DA}" type="pres">
      <dgm:prSet presAssocID="{0701B82C-B411-4A42-A898-2A6C316C65C9}" presName="thickLine" presStyleLbl="alignNode1" presStyleIdx="3" presStyleCnt="4"/>
      <dgm:spPr/>
    </dgm:pt>
    <dgm:pt modelId="{E7895F71-D65E-4D04-BE42-E75E0A67F012}" type="pres">
      <dgm:prSet presAssocID="{0701B82C-B411-4A42-A898-2A6C316C65C9}" presName="horz1" presStyleCnt="0"/>
      <dgm:spPr/>
    </dgm:pt>
    <dgm:pt modelId="{A46BA9C2-8BE6-4E6B-BBF4-1CE5F01EBE2E}" type="pres">
      <dgm:prSet presAssocID="{0701B82C-B411-4A42-A898-2A6C316C65C9}" presName="tx1" presStyleLbl="revTx" presStyleIdx="3" presStyleCnt="4"/>
      <dgm:spPr/>
    </dgm:pt>
    <dgm:pt modelId="{85FEEEDA-4436-4CC3-B1DC-B6BE4545A50B}" type="pres">
      <dgm:prSet presAssocID="{0701B82C-B411-4A42-A898-2A6C316C65C9}" presName="vert1" presStyleCnt="0"/>
      <dgm:spPr/>
    </dgm:pt>
  </dgm:ptLst>
  <dgm:cxnLst>
    <dgm:cxn modelId="{28858C04-E72B-435A-9B83-6913538CAB0B}" srcId="{57B3A2DA-4856-468E-8ECF-047B904C6E0F}" destId="{0701B82C-B411-4A42-A898-2A6C316C65C9}" srcOrd="3" destOrd="0" parTransId="{03F8FB3A-5638-45BD-A630-D279E3EF66FE}" sibTransId="{B192C052-AF82-4B21-A26D-110353A841E3}"/>
    <dgm:cxn modelId="{7468C748-7B06-4999-A2D7-051D4A459177}" srcId="{57B3A2DA-4856-468E-8ECF-047B904C6E0F}" destId="{02B2142A-4ECD-4868-9878-BB4E12AF1291}" srcOrd="2" destOrd="0" parTransId="{F444FB69-9BA6-425B-8C9A-7C24B01F4387}" sibTransId="{6E9083EC-A27C-4D48-98CC-9AF6447E78B8}"/>
    <dgm:cxn modelId="{4718AA57-7508-4F02-B77E-99E188AC761C}" type="presOf" srcId="{45FD6F87-ACBB-4076-B150-D9597F341AA9}" destId="{B4D04AEC-2AB4-402A-ADA5-FE6A217E32B5}" srcOrd="0" destOrd="0" presId="urn:microsoft.com/office/officeart/2008/layout/LinedList"/>
    <dgm:cxn modelId="{0EFFA99B-F6F6-4AF7-A60C-286F2F233FE6}" srcId="{57B3A2DA-4856-468E-8ECF-047B904C6E0F}" destId="{45FD6F87-ACBB-4076-B150-D9597F341AA9}" srcOrd="0" destOrd="0" parTransId="{04A20043-0EC8-4AD0-803F-5EF7022C6DB3}" sibTransId="{C6E5928D-556C-4ACB-A0E2-D95F73249CBA}"/>
    <dgm:cxn modelId="{622B03AD-FDFC-4DC4-BC31-F9E86503C944}" type="presOf" srcId="{A5CB391D-D092-4C27-8E3B-F26751578666}" destId="{CE3A70CD-EE33-4CFE-8231-2328609271B2}" srcOrd="0" destOrd="0" presId="urn:microsoft.com/office/officeart/2008/layout/LinedList"/>
    <dgm:cxn modelId="{9391A7B7-A72A-4FDF-9224-52F04242F1A6}" srcId="{57B3A2DA-4856-468E-8ECF-047B904C6E0F}" destId="{A5CB391D-D092-4C27-8E3B-F26751578666}" srcOrd="1" destOrd="0" parTransId="{EEE7DE80-25ED-4717-A271-C48BB02F10D5}" sibTransId="{47159135-78EF-458C-91FD-34CFAE603E4E}"/>
    <dgm:cxn modelId="{A85763BA-4EB5-4150-BA2C-5917F937D653}" type="presOf" srcId="{02B2142A-4ECD-4868-9878-BB4E12AF1291}" destId="{3C0B25BE-1E3C-4611-9809-697B977391AA}" srcOrd="0" destOrd="0" presId="urn:microsoft.com/office/officeart/2008/layout/LinedList"/>
    <dgm:cxn modelId="{11F886D0-4285-42AE-BC65-2B1CB803290F}" type="presOf" srcId="{57B3A2DA-4856-468E-8ECF-047B904C6E0F}" destId="{DD0BA84E-05A9-45B2-81F4-CC865F898F55}" srcOrd="0" destOrd="0" presId="urn:microsoft.com/office/officeart/2008/layout/LinedList"/>
    <dgm:cxn modelId="{4C113FF8-6CED-4DD4-BB48-468E887D8158}" type="presOf" srcId="{0701B82C-B411-4A42-A898-2A6C316C65C9}" destId="{A46BA9C2-8BE6-4E6B-BBF4-1CE5F01EBE2E}" srcOrd="0" destOrd="0" presId="urn:microsoft.com/office/officeart/2008/layout/LinedList"/>
    <dgm:cxn modelId="{AD52CA51-5374-49FC-86AC-119624F58710}" type="presParOf" srcId="{DD0BA84E-05A9-45B2-81F4-CC865F898F55}" destId="{78A3801B-D24C-4A7C-B9B1-AB31DB5DE9DB}" srcOrd="0" destOrd="0" presId="urn:microsoft.com/office/officeart/2008/layout/LinedList"/>
    <dgm:cxn modelId="{06A706DB-6E9C-4342-BD6B-9F27E4A939F0}" type="presParOf" srcId="{DD0BA84E-05A9-45B2-81F4-CC865F898F55}" destId="{6A4BC397-C9E2-435E-8526-9D387D1FE9B5}" srcOrd="1" destOrd="0" presId="urn:microsoft.com/office/officeart/2008/layout/LinedList"/>
    <dgm:cxn modelId="{5AD15C1C-5017-404E-B5F0-B64FC3ED910B}" type="presParOf" srcId="{6A4BC397-C9E2-435E-8526-9D387D1FE9B5}" destId="{B4D04AEC-2AB4-402A-ADA5-FE6A217E32B5}" srcOrd="0" destOrd="0" presId="urn:microsoft.com/office/officeart/2008/layout/LinedList"/>
    <dgm:cxn modelId="{F735E408-C2DD-4764-98DB-B3B33868DE2F}" type="presParOf" srcId="{6A4BC397-C9E2-435E-8526-9D387D1FE9B5}" destId="{130CDD50-CA61-4064-AAE7-FBF761722808}" srcOrd="1" destOrd="0" presId="urn:microsoft.com/office/officeart/2008/layout/LinedList"/>
    <dgm:cxn modelId="{186E8AA8-7453-4688-BF98-653982A9BA03}" type="presParOf" srcId="{DD0BA84E-05A9-45B2-81F4-CC865F898F55}" destId="{F98F1530-F4E6-49DB-9074-2F385CCF4EA4}" srcOrd="2" destOrd="0" presId="urn:microsoft.com/office/officeart/2008/layout/LinedList"/>
    <dgm:cxn modelId="{E5E93A5D-E3ED-4A4E-BECC-C78987D8BC82}" type="presParOf" srcId="{DD0BA84E-05A9-45B2-81F4-CC865F898F55}" destId="{B6AB688E-EBFB-40F1-A286-41C63BFBE0FD}" srcOrd="3" destOrd="0" presId="urn:microsoft.com/office/officeart/2008/layout/LinedList"/>
    <dgm:cxn modelId="{A77D3D5B-896B-41CB-85D2-42C7A78F4DE2}" type="presParOf" srcId="{B6AB688E-EBFB-40F1-A286-41C63BFBE0FD}" destId="{CE3A70CD-EE33-4CFE-8231-2328609271B2}" srcOrd="0" destOrd="0" presId="urn:microsoft.com/office/officeart/2008/layout/LinedList"/>
    <dgm:cxn modelId="{6E996298-68C8-45C0-B63D-EB97527E39C4}" type="presParOf" srcId="{B6AB688E-EBFB-40F1-A286-41C63BFBE0FD}" destId="{A4AB1813-9722-4194-A072-2FD503E5F092}" srcOrd="1" destOrd="0" presId="urn:microsoft.com/office/officeart/2008/layout/LinedList"/>
    <dgm:cxn modelId="{401393A9-43B3-4E8C-BEA6-9F75A0AA93E7}" type="presParOf" srcId="{DD0BA84E-05A9-45B2-81F4-CC865F898F55}" destId="{71F3CFCB-1F97-4E8B-A83A-5D3B7E2B2162}" srcOrd="4" destOrd="0" presId="urn:microsoft.com/office/officeart/2008/layout/LinedList"/>
    <dgm:cxn modelId="{C0B7CB75-352E-4BB0-90A9-FCE5F8508B45}" type="presParOf" srcId="{DD0BA84E-05A9-45B2-81F4-CC865F898F55}" destId="{0F5134E5-8BF9-4A4C-AEF0-A2478E3CA20B}" srcOrd="5" destOrd="0" presId="urn:microsoft.com/office/officeart/2008/layout/LinedList"/>
    <dgm:cxn modelId="{C446A9FF-578E-454E-AFE3-E95D27A99CC8}" type="presParOf" srcId="{0F5134E5-8BF9-4A4C-AEF0-A2478E3CA20B}" destId="{3C0B25BE-1E3C-4611-9809-697B977391AA}" srcOrd="0" destOrd="0" presId="urn:microsoft.com/office/officeart/2008/layout/LinedList"/>
    <dgm:cxn modelId="{8B6FC8E4-9F2A-4675-B991-8AD1FA12C7A2}" type="presParOf" srcId="{0F5134E5-8BF9-4A4C-AEF0-A2478E3CA20B}" destId="{0131C89A-74CA-482C-A325-6071154A22CA}" srcOrd="1" destOrd="0" presId="urn:microsoft.com/office/officeart/2008/layout/LinedList"/>
    <dgm:cxn modelId="{ADFF71A1-7099-49F7-B605-E749BFEF59B2}" type="presParOf" srcId="{DD0BA84E-05A9-45B2-81F4-CC865F898F55}" destId="{6B9EFAE4-AD9D-4CC4-95D6-70C89F8B96DA}" srcOrd="6" destOrd="0" presId="urn:microsoft.com/office/officeart/2008/layout/LinedList"/>
    <dgm:cxn modelId="{F83E6D79-C0F9-4055-9FCF-5E04D6C2D1F6}" type="presParOf" srcId="{DD0BA84E-05A9-45B2-81F4-CC865F898F55}" destId="{E7895F71-D65E-4D04-BE42-E75E0A67F012}" srcOrd="7" destOrd="0" presId="urn:microsoft.com/office/officeart/2008/layout/LinedList"/>
    <dgm:cxn modelId="{707047B7-5115-40B0-902C-95A307CFC285}" type="presParOf" srcId="{E7895F71-D65E-4D04-BE42-E75E0A67F012}" destId="{A46BA9C2-8BE6-4E6B-BBF4-1CE5F01EBE2E}" srcOrd="0" destOrd="0" presId="urn:microsoft.com/office/officeart/2008/layout/LinedList"/>
    <dgm:cxn modelId="{F041ADA7-E731-4574-B6CE-04B44A52808B}" type="presParOf" srcId="{E7895F71-D65E-4D04-BE42-E75E0A67F012}" destId="{85FEEEDA-4436-4CC3-B1DC-B6BE4545A5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9FBAB-18A9-4476-BB9F-A072E1D45948}">
      <dsp:nvSpPr>
        <dsp:cNvPr id="0" name=""/>
        <dsp:cNvSpPr/>
      </dsp:nvSpPr>
      <dsp:spPr>
        <a:xfrm>
          <a:off x="1191930" y="165734"/>
          <a:ext cx="3289189" cy="114229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F5525-E001-4C0A-BCE9-3F2F487F1380}">
      <dsp:nvSpPr>
        <dsp:cNvPr id="0" name=""/>
        <dsp:cNvSpPr/>
      </dsp:nvSpPr>
      <dsp:spPr>
        <a:xfrm>
          <a:off x="2522905" y="2962820"/>
          <a:ext cx="637439" cy="40796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38779-1017-489F-87C5-A7A22084DD47}">
      <dsp:nvSpPr>
        <dsp:cNvPr id="0" name=""/>
        <dsp:cNvSpPr/>
      </dsp:nvSpPr>
      <dsp:spPr>
        <a:xfrm>
          <a:off x="1311769" y="3289189"/>
          <a:ext cx="3059711" cy="764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>
              <a:solidFill>
                <a:schemeClr val="accent1">
                  <a:lumMod val="75000"/>
                </a:schemeClr>
              </a:solidFill>
            </a:rPr>
            <a:t>Annual summary statement</a:t>
          </a:r>
        </a:p>
      </dsp:txBody>
      <dsp:txXfrm>
        <a:off x="1311769" y="3289189"/>
        <a:ext cx="3059711" cy="764927"/>
      </dsp:txXfrm>
    </dsp:sp>
    <dsp:sp modelId="{3D587CF3-EF5D-467D-8A6F-D93778BE9343}">
      <dsp:nvSpPr>
        <dsp:cNvPr id="0" name=""/>
        <dsp:cNvSpPr/>
      </dsp:nvSpPr>
      <dsp:spPr>
        <a:xfrm>
          <a:off x="2387767" y="1396248"/>
          <a:ext cx="1147391" cy="1147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500" kern="1200"/>
            <a:t>Info</a:t>
          </a:r>
        </a:p>
      </dsp:txBody>
      <dsp:txXfrm>
        <a:off x="2555799" y="1564280"/>
        <a:ext cx="811327" cy="811327"/>
      </dsp:txXfrm>
    </dsp:sp>
    <dsp:sp modelId="{8A13BD9F-663D-4659-AAA6-B84E1C1CD919}">
      <dsp:nvSpPr>
        <dsp:cNvPr id="0" name=""/>
        <dsp:cNvSpPr/>
      </dsp:nvSpPr>
      <dsp:spPr>
        <a:xfrm>
          <a:off x="1566745" y="535449"/>
          <a:ext cx="1147391" cy="1147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500" kern="1200"/>
            <a:t>Info</a:t>
          </a:r>
        </a:p>
      </dsp:txBody>
      <dsp:txXfrm>
        <a:off x="1734777" y="703481"/>
        <a:ext cx="811327" cy="811327"/>
      </dsp:txXfrm>
    </dsp:sp>
    <dsp:sp modelId="{D2A3D73B-C4EE-4994-93CD-35C1358D7065}">
      <dsp:nvSpPr>
        <dsp:cNvPr id="0" name=""/>
        <dsp:cNvSpPr/>
      </dsp:nvSpPr>
      <dsp:spPr>
        <a:xfrm>
          <a:off x="2739634" y="258035"/>
          <a:ext cx="1147391" cy="1147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500" kern="1200"/>
            <a:t>Info</a:t>
          </a:r>
        </a:p>
      </dsp:txBody>
      <dsp:txXfrm>
        <a:off x="2907666" y="426067"/>
        <a:ext cx="811327" cy="811327"/>
      </dsp:txXfrm>
    </dsp:sp>
    <dsp:sp modelId="{E189784D-C3A4-40A5-9A90-A1970A5900DC}">
      <dsp:nvSpPr>
        <dsp:cNvPr id="0" name=""/>
        <dsp:cNvSpPr/>
      </dsp:nvSpPr>
      <dsp:spPr>
        <a:xfrm>
          <a:off x="1056793" y="25497"/>
          <a:ext cx="3569663" cy="285573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AEBD3-0CF1-49AD-9B47-C17282A66AAD}">
      <dsp:nvSpPr>
        <dsp:cNvPr id="0" name=""/>
        <dsp:cNvSpPr/>
      </dsp:nvSpPr>
      <dsp:spPr>
        <a:xfrm>
          <a:off x="1527824" y="1363639"/>
          <a:ext cx="972653" cy="972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i-NZ" sz="1500" kern="1200"/>
            <a:t>teacher</a:t>
          </a:r>
          <a:endParaRPr lang="en-NZ" sz="1500" kern="1200"/>
        </a:p>
      </dsp:txBody>
      <dsp:txXfrm>
        <a:off x="1670266" y="1506081"/>
        <a:ext cx="687769" cy="687769"/>
      </dsp:txXfrm>
    </dsp:sp>
    <dsp:sp modelId="{14B34304-DAED-43A0-BE24-751019E5FDF6}">
      <dsp:nvSpPr>
        <dsp:cNvPr id="0" name=""/>
        <dsp:cNvSpPr/>
      </dsp:nvSpPr>
      <dsp:spPr>
        <a:xfrm rot="16200000">
          <a:off x="1911163" y="1009802"/>
          <a:ext cx="205974" cy="330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/>
        </a:p>
      </dsp:txBody>
      <dsp:txXfrm>
        <a:off x="1942059" y="1106838"/>
        <a:ext cx="144182" cy="198422"/>
      </dsp:txXfrm>
    </dsp:sp>
    <dsp:sp modelId="{6058C8A3-4D64-4D16-A0D7-916C1825CFFA}">
      <dsp:nvSpPr>
        <dsp:cNvPr id="0" name=""/>
        <dsp:cNvSpPr/>
      </dsp:nvSpPr>
      <dsp:spPr>
        <a:xfrm>
          <a:off x="1527824" y="2354"/>
          <a:ext cx="972653" cy="972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/>
        </a:p>
      </dsp:txBody>
      <dsp:txXfrm>
        <a:off x="1670266" y="144796"/>
        <a:ext cx="687769" cy="687769"/>
      </dsp:txXfrm>
    </dsp:sp>
    <dsp:sp modelId="{EB2481D0-47E9-44E4-BDE3-EAC05B1A4E12}">
      <dsp:nvSpPr>
        <dsp:cNvPr id="0" name=""/>
        <dsp:cNvSpPr/>
      </dsp:nvSpPr>
      <dsp:spPr>
        <a:xfrm>
          <a:off x="2585976" y="1684615"/>
          <a:ext cx="205974" cy="330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/>
        </a:p>
      </dsp:txBody>
      <dsp:txXfrm>
        <a:off x="2585976" y="1750755"/>
        <a:ext cx="144182" cy="198422"/>
      </dsp:txXfrm>
    </dsp:sp>
    <dsp:sp modelId="{7B4F9B92-95DD-4EE6-AE62-87CE52917AE6}">
      <dsp:nvSpPr>
        <dsp:cNvPr id="0" name=""/>
        <dsp:cNvSpPr/>
      </dsp:nvSpPr>
      <dsp:spPr>
        <a:xfrm>
          <a:off x="2889109" y="1363639"/>
          <a:ext cx="972653" cy="972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/>
        </a:p>
      </dsp:txBody>
      <dsp:txXfrm>
        <a:off x="3031551" y="1506081"/>
        <a:ext cx="687769" cy="687769"/>
      </dsp:txXfrm>
    </dsp:sp>
    <dsp:sp modelId="{C3AFD67D-7317-4005-81C4-BC022ECC3423}">
      <dsp:nvSpPr>
        <dsp:cNvPr id="0" name=""/>
        <dsp:cNvSpPr/>
      </dsp:nvSpPr>
      <dsp:spPr>
        <a:xfrm rot="5463180">
          <a:off x="1903214" y="2351432"/>
          <a:ext cx="197360" cy="330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/>
        </a:p>
      </dsp:txBody>
      <dsp:txXfrm rot="10800000">
        <a:off x="1933362" y="2387973"/>
        <a:ext cx="138152" cy="198422"/>
      </dsp:txXfrm>
    </dsp:sp>
    <dsp:sp modelId="{BF39E787-87E5-4417-A550-84BE9CD620A6}">
      <dsp:nvSpPr>
        <dsp:cNvPr id="0" name=""/>
        <dsp:cNvSpPr/>
      </dsp:nvSpPr>
      <dsp:spPr>
        <a:xfrm>
          <a:off x="1503105" y="2708443"/>
          <a:ext cx="972653" cy="972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/>
        </a:p>
      </dsp:txBody>
      <dsp:txXfrm>
        <a:off x="1645547" y="2850885"/>
        <a:ext cx="687769" cy="687769"/>
      </dsp:txXfrm>
    </dsp:sp>
    <dsp:sp modelId="{B77999CC-07E7-4826-88D9-70A3CF8B2351}">
      <dsp:nvSpPr>
        <dsp:cNvPr id="0" name=""/>
        <dsp:cNvSpPr/>
      </dsp:nvSpPr>
      <dsp:spPr>
        <a:xfrm rot="10800000">
          <a:off x="1236350" y="1684615"/>
          <a:ext cx="205974" cy="3307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200" kern="1200"/>
        </a:p>
      </dsp:txBody>
      <dsp:txXfrm rot="10800000">
        <a:off x="1298142" y="1750755"/>
        <a:ext cx="144182" cy="198422"/>
      </dsp:txXfrm>
    </dsp:sp>
    <dsp:sp modelId="{58BE246A-98DB-403A-8964-17497E5798D8}">
      <dsp:nvSpPr>
        <dsp:cNvPr id="0" name=""/>
        <dsp:cNvSpPr/>
      </dsp:nvSpPr>
      <dsp:spPr>
        <a:xfrm>
          <a:off x="166538" y="1363639"/>
          <a:ext cx="972653" cy="9726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500" kern="1200"/>
        </a:p>
      </dsp:txBody>
      <dsp:txXfrm>
        <a:off x="308980" y="1506081"/>
        <a:ext cx="687769" cy="687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3801B-D24C-4A7C-B9B1-AB31DB5DE9DB}">
      <dsp:nvSpPr>
        <dsp:cNvPr id="0" name=""/>
        <dsp:cNvSpPr/>
      </dsp:nvSpPr>
      <dsp:spPr>
        <a:xfrm>
          <a:off x="0" y="0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4D04AEC-2AB4-402A-ADA5-FE6A217E32B5}">
      <dsp:nvSpPr>
        <dsp:cNvPr id="0" name=""/>
        <dsp:cNvSpPr/>
      </dsp:nvSpPr>
      <dsp:spPr>
        <a:xfrm>
          <a:off x="0" y="0"/>
          <a:ext cx="10800000" cy="90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/>
            <a:t>What should be included in an annual summary statement?</a:t>
          </a:r>
        </a:p>
      </dsp:txBody>
      <dsp:txXfrm>
        <a:off x="0" y="0"/>
        <a:ext cx="10800000" cy="900446"/>
      </dsp:txXfrm>
    </dsp:sp>
    <dsp:sp modelId="{F98F1530-F4E6-49DB-9074-2F385CCF4EA4}">
      <dsp:nvSpPr>
        <dsp:cNvPr id="0" name=""/>
        <dsp:cNvSpPr/>
      </dsp:nvSpPr>
      <dsp:spPr>
        <a:xfrm>
          <a:off x="0" y="900446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3A70CD-EE33-4CFE-8231-2328609271B2}">
      <dsp:nvSpPr>
        <dsp:cNvPr id="0" name=""/>
        <dsp:cNvSpPr/>
      </dsp:nvSpPr>
      <dsp:spPr>
        <a:xfrm>
          <a:off x="0" y="900446"/>
          <a:ext cx="10800000" cy="90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is endorsement vs signing off?</a:t>
          </a:r>
        </a:p>
      </dsp:txBody>
      <dsp:txXfrm>
        <a:off x="0" y="900446"/>
        <a:ext cx="10800000" cy="900446"/>
      </dsp:txXfrm>
    </dsp:sp>
    <dsp:sp modelId="{71F3CFCB-1F97-4E8B-A83A-5D3B7E2B2162}">
      <dsp:nvSpPr>
        <dsp:cNvPr id="0" name=""/>
        <dsp:cNvSpPr/>
      </dsp:nvSpPr>
      <dsp:spPr>
        <a:xfrm>
          <a:off x="0" y="1800892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0B25BE-1E3C-4611-9809-697B977391AA}">
      <dsp:nvSpPr>
        <dsp:cNvPr id="0" name=""/>
        <dsp:cNvSpPr/>
      </dsp:nvSpPr>
      <dsp:spPr>
        <a:xfrm>
          <a:off x="0" y="1800892"/>
          <a:ext cx="10800000" cy="90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How do annual summaries support endorsement?</a:t>
          </a:r>
        </a:p>
      </dsp:txBody>
      <dsp:txXfrm>
        <a:off x="0" y="1800892"/>
        <a:ext cx="10800000" cy="900446"/>
      </dsp:txXfrm>
    </dsp:sp>
    <dsp:sp modelId="{6B9EFAE4-AD9D-4CC4-95D6-70C89F8B96DA}">
      <dsp:nvSpPr>
        <dsp:cNvPr id="0" name=""/>
        <dsp:cNvSpPr/>
      </dsp:nvSpPr>
      <dsp:spPr>
        <a:xfrm>
          <a:off x="0" y="2701338"/>
          <a:ext cx="1080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6BA9C2-8BE6-4E6B-BBF4-1CE5F01EBE2E}">
      <dsp:nvSpPr>
        <dsp:cNvPr id="0" name=""/>
        <dsp:cNvSpPr/>
      </dsp:nvSpPr>
      <dsp:spPr>
        <a:xfrm>
          <a:off x="0" y="2701338"/>
          <a:ext cx="10800000" cy="900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happens if a teacher moves or hasn’t completed a full cycle?</a:t>
          </a:r>
        </a:p>
      </dsp:txBody>
      <dsp:txXfrm>
        <a:off x="0" y="2701338"/>
        <a:ext cx="10800000" cy="900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3A0F5B-C6DB-8B98-56EE-D477403272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B6F6A-C43E-D329-FC7C-4306F5F595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D259A-30BF-49BB-91FA-DBDB4AFC11E3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2D6D1-8DED-9CCE-7ED7-4B4855653E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DA614-36B6-7BB0-82CD-0B36C2CF6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7B9CA-F55A-4016-936C-45DB973640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698350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C4A70-4A38-498D-A8C4-C4CE301F9DB3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444C6-1422-459F-9BE1-86E8B9DBB6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277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338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i-NZ"/>
              <a:t>20 minutes</a:t>
            </a:r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779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209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lang="en-US" sz="400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cover title - A</a:t>
            </a:r>
          </a:p>
        </p:txBody>
      </p:sp>
    </p:spTree>
    <p:extLst>
      <p:ext uri="{BB962C8B-B14F-4D97-AF65-F5344CB8AC3E}">
        <p14:creationId xmlns:p14="http://schemas.microsoft.com/office/powerpoint/2010/main" val="43299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 slide B">
    <p:bg>
      <p:bgPr>
        <a:solidFill>
          <a:srgbClr val="009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DEA08-6A06-8AF0-B407-ABD6499D5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F39D19-BF1B-109A-49E3-738949A7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6737016" cy="3069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Sub-section slide header - B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E3B50A-8080-A3D7-2365-0CE3133641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3609000"/>
            <a:ext cx="6737016" cy="2709000"/>
          </a:xfrm>
        </p:spPr>
        <p:txBody>
          <a:bodyPr>
            <a:norm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en-US" sz="2000" dirty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816FC-2639-1838-0598-6FE8A06F3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3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AAD64B57-B280-1BD4-AFE8-C6335A05C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298" y="0"/>
            <a:ext cx="1283702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Content slide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6000" y="1984629"/>
            <a:ext cx="10800000" cy="43333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edit, use this slide for most of your content.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839FB-EC3D-09AC-65B5-4F9C33ECA5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00" y="6542706"/>
            <a:ext cx="198000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4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756F97E4-7FCA-84E8-D460-621A3F5A5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298" y="0"/>
            <a:ext cx="1283702" cy="1080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Two column slide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854B25-3E85-7CCF-C11A-80D1BD0FA2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6000" y="1984629"/>
            <a:ext cx="5040000" cy="4333371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lvl="0"/>
            <a:r>
              <a:rPr lang="en-US"/>
              <a:t>Click here to edit, column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4DD58D-0A1B-3861-856A-D6CEA071B54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1984629"/>
            <a:ext cx="5040000" cy="43333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31542"/>
                </a:solidFill>
              </a:defRPr>
            </a:lvl1pPr>
            <a:lvl2pPr>
              <a:defRPr sz="2000">
                <a:solidFill>
                  <a:srgbClr val="331542"/>
                </a:solidFill>
              </a:defRPr>
            </a:lvl2pPr>
          </a:lstStyle>
          <a:p>
            <a:pPr lvl="0"/>
            <a:r>
              <a:rPr lang="en-US"/>
              <a:t>Click here to edit, column 2.</a:t>
            </a:r>
          </a:p>
        </p:txBody>
      </p:sp>
    </p:spTree>
    <p:extLst>
      <p:ext uri="{BB962C8B-B14F-4D97-AF65-F5344CB8AC3E}">
        <p14:creationId xmlns:p14="http://schemas.microsoft.com/office/powerpoint/2010/main" val="114442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sid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1/3 side bar slide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FE275-C32B-6AEE-DF18-169DE93FD754}"/>
              </a:ext>
            </a:extLst>
          </p:cNvPr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rgbClr val="5FC6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587A124-3AAB-0A1C-68B1-492AD242DD2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89016" y="2343087"/>
            <a:ext cx="3342984" cy="3974912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side bar content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A7B1FBF-F1FC-D690-ADC9-1CAA1058D73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489016" y="360001"/>
            <a:ext cx="3342984" cy="18000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header content</a:t>
            </a:r>
          </a:p>
        </p:txBody>
      </p:sp>
    </p:spTree>
    <p:extLst>
      <p:ext uri="{BB962C8B-B14F-4D97-AF65-F5344CB8AC3E}">
        <p14:creationId xmlns:p14="http://schemas.microsoft.com/office/powerpoint/2010/main" val="371811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0497F4B-7329-E8AC-D595-9525D3436E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445" y="6015400"/>
            <a:ext cx="10585630" cy="36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here to edit, video or image title.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AF3E615-73FD-9BAB-4867-EEF78B7F45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7681" y="396000"/>
            <a:ext cx="11242887" cy="54685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here to edit, insert video or image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5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House of the Teaching Profession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0A08D98F-1D2B-DA5B-E863-DDF1505024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35" y="826937"/>
            <a:ext cx="683842" cy="4606717"/>
          </a:xfrm>
          <a:prstGeom prst="rect">
            <a:avLst/>
          </a:prstGeom>
        </p:spPr>
      </p:pic>
      <p:pic>
        <p:nvPicPr>
          <p:cNvPr id="7" name="Content Placeholder 3" descr="A house with a wooden floor and a wooden floor&#10;&#10;Description automatically generated with medium confidence">
            <a:extLst>
              <a:ext uri="{FF2B5EF4-FFF2-40B4-BE49-F238E27FC236}">
                <a16:creationId xmlns:a16="http://schemas.microsoft.com/office/drawing/2014/main" id="{1588D653-9899-B31E-C8BB-0EA3DCA509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262" y="826937"/>
            <a:ext cx="8189723" cy="4602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6D377-27E3-0D66-CFB0-81CF38C7FAEF}"/>
              </a:ext>
            </a:extLst>
          </p:cNvPr>
          <p:cNvSpPr txBox="1"/>
          <p:nvPr userDrawn="1"/>
        </p:nvSpPr>
        <p:spPr>
          <a:xfrm>
            <a:off x="1190444" y="5999465"/>
            <a:ext cx="10547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Whare o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Matatū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Aotearoa | The House of the Teaching Profession.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8BA01CA2-467D-2AFD-83A9-239FAB8AE9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" y="826937"/>
            <a:ext cx="683840" cy="4606717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394E1F83-9DFA-AE7A-572A-E54FE597ED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972" y="826937"/>
            <a:ext cx="683842" cy="4606717"/>
          </a:xfrm>
          <a:prstGeom prst="rect">
            <a:avLst/>
          </a:prstGeom>
        </p:spPr>
      </p:pic>
      <p:pic>
        <p:nvPicPr>
          <p:cNvPr id="12" name="Content Placeholder 12" descr="Qr code&#10;&#10;Description automatically generated with low confidence">
            <a:extLst>
              <a:ext uri="{FF2B5EF4-FFF2-40B4-BE49-F238E27FC236}">
                <a16:creationId xmlns:a16="http://schemas.microsoft.com/office/drawing/2014/main" id="{6F177F19-C722-376A-BBFB-198ED3DFB88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725" y="826937"/>
            <a:ext cx="683842" cy="46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2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l of Identity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C3DDC-8F37-1038-DF9A-21B47F4ADB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231" y="925525"/>
            <a:ext cx="2576362" cy="3639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7B3404-8608-CED3-7CAE-8B08CE04FC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381" y="925525"/>
            <a:ext cx="2576362" cy="3639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45761D-CD3F-A303-8255-7564D3C2A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4530" y="925525"/>
            <a:ext cx="2566038" cy="3639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7EA891-9CC9-682D-961F-94CB529EEEB3}"/>
              </a:ext>
            </a:extLst>
          </p:cNvPr>
          <p:cNvSpPr txBox="1"/>
          <p:nvPr userDrawn="1"/>
        </p:nvSpPr>
        <p:spPr>
          <a:xfrm>
            <a:off x="3379964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</a:rPr>
              <a:t>Bi-cultural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8E6CB-8C4F-2A7B-832D-8A1B4B9B35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1" y="925525"/>
            <a:ext cx="2573762" cy="3638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8F207A-06DE-17A1-D009-552006CC1BA0}"/>
              </a:ext>
            </a:extLst>
          </p:cNvPr>
          <p:cNvSpPr txBox="1"/>
          <p:nvPr userDrawn="1"/>
        </p:nvSpPr>
        <p:spPr>
          <a:xfrm>
            <a:off x="487681" y="4811845"/>
            <a:ext cx="2573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  <a:latin typeface="+mn-lt"/>
              </a:rPr>
              <a:t>Mana Whenua / </a:t>
            </a:r>
            <a:r>
              <a:rPr lang="en-NZ" sz="2000" err="1">
                <a:solidFill>
                  <a:schemeClr val="bg1"/>
                </a:solidFill>
                <a:latin typeface="+mn-lt"/>
              </a:rPr>
              <a:t>Tangata</a:t>
            </a:r>
            <a:r>
              <a:rPr lang="en-NZ" sz="2000">
                <a:solidFill>
                  <a:schemeClr val="bg1"/>
                </a:solidFill>
                <a:latin typeface="+mn-lt"/>
              </a:rPr>
              <a:t> whenua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B65DC-2560-3A64-8DCC-3CE345C98B7D}"/>
              </a:ext>
            </a:extLst>
          </p:cNvPr>
          <p:cNvSpPr txBox="1"/>
          <p:nvPr userDrawn="1"/>
        </p:nvSpPr>
        <p:spPr>
          <a:xfrm>
            <a:off x="6272247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err="1">
                <a:solidFill>
                  <a:schemeClr val="bg1"/>
                </a:solidFill>
              </a:rPr>
              <a:t>Tagata</a:t>
            </a:r>
            <a:r>
              <a:rPr lang="en-NZ" sz="2000">
                <a:solidFill>
                  <a:schemeClr val="bg1"/>
                </a:solidFill>
              </a:rPr>
              <a:t> o le Moana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2D2F3-06FF-88A3-9BA3-8F4214EE73D5}"/>
              </a:ext>
            </a:extLst>
          </p:cNvPr>
          <p:cNvSpPr txBox="1"/>
          <p:nvPr userDrawn="1"/>
        </p:nvSpPr>
        <p:spPr>
          <a:xfrm>
            <a:off x="9164530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</a:rPr>
              <a:t>Multicultural</a:t>
            </a:r>
            <a:endParaRPr lang="en-NZ" sz="2000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CFC33-8B05-2EC4-51E1-A8A8045A1D1B}"/>
              </a:ext>
            </a:extLst>
          </p:cNvPr>
          <p:cNvSpPr txBox="1"/>
          <p:nvPr userDrawn="1"/>
        </p:nvSpPr>
        <p:spPr>
          <a:xfrm>
            <a:off x="1190444" y="5999465"/>
            <a:ext cx="10547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Pātū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o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Whare | Wall of Identity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17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3 imag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>
            <a:normAutofit/>
          </a:bodyPr>
          <a:lstStyle>
            <a:lvl1pPr>
              <a:defRPr lang="en-US" b="1" dirty="0">
                <a:solidFill>
                  <a:srgbClr val="322738"/>
                </a:solidFill>
                <a:latin typeface="+mj-lt"/>
              </a:defRPr>
            </a:lvl1pPr>
          </a:lstStyle>
          <a:p>
            <a:r>
              <a:rPr lang="en-US"/>
              <a:t>One column and 1/3 image slide header -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28B09-CFE9-2B5F-E5EC-3F1FAC86E1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0"/>
            <a:ext cx="4062984" cy="685800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5AC5127-1F86-B1AA-6FA2-8EF07F09D28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129015" y="0"/>
            <a:ext cx="4062984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22016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3 imag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28B09-CFE9-2B5F-E5EC-3F1FAC86E1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0"/>
            <a:ext cx="4062984" cy="685800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AF803-4143-7D07-EAAA-0035ED78D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>
            <a:normAutofit/>
          </a:bodyPr>
          <a:lstStyle>
            <a:lvl1pPr>
              <a:defRPr lang="en-US" dirty="0">
                <a:solidFill>
                  <a:srgbClr val="322738"/>
                </a:solidFill>
              </a:defRPr>
            </a:lvl1pPr>
          </a:lstStyle>
          <a:p>
            <a:r>
              <a:rPr lang="en-US"/>
              <a:t>One column and 1/3 image slide header - B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CDB9BED-8FB9-B06A-5F5F-A80D6047F96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129015" y="0"/>
            <a:ext cx="4062984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409313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R)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(R) slide header - 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80A9F5D-AB1D-B46D-D7D7-C24DA96CE1B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64113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cover title - B</a:t>
            </a:r>
          </a:p>
        </p:txBody>
      </p:sp>
    </p:spTree>
    <p:extLst>
      <p:ext uri="{BB962C8B-B14F-4D97-AF65-F5344CB8AC3E}">
        <p14:creationId xmlns:p14="http://schemas.microsoft.com/office/powerpoint/2010/main" val="189364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R)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pic>
        <p:nvPicPr>
          <p:cNvPr id="6" name="Picture 5" descr="A person with red hair and beard standing in front of a mural&#10;&#10;Description automatically generated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(R) slide header - B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43F8FC3-5515-109B-2A62-206BB75D6D3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07678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L)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000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(L) slide header - 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123D706-0E84-F13C-0F3D-0BD712BD1F9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4154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L)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000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(L) slide header - B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7396887-0601-6AAE-671E-C8965364287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4173110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ffirmation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F3F3093-3A2E-8891-C40F-C5D25FEB57E6}"/>
              </a:ext>
            </a:extLst>
          </p:cNvPr>
          <p:cNvSpPr txBox="1"/>
          <p:nvPr userDrawn="1"/>
        </p:nvSpPr>
        <p:spPr>
          <a:xfrm>
            <a:off x="1634142" y="756834"/>
            <a:ext cx="1002700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NZ" sz="3600">
                <a:solidFill>
                  <a:schemeClr val="bg1"/>
                </a:solidFill>
                <a:latin typeface="+mj-lt"/>
              </a:rPr>
              <a:t>Karakia </a:t>
            </a:r>
            <a:r>
              <a:rPr lang="en-NZ" sz="3600" err="1">
                <a:solidFill>
                  <a:schemeClr val="bg1"/>
                </a:solidFill>
                <a:latin typeface="+mj-lt"/>
              </a:rPr>
              <a:t>whakakapi</a:t>
            </a:r>
            <a:r>
              <a:rPr lang="en-NZ" sz="3600">
                <a:solidFill>
                  <a:schemeClr val="bg1"/>
                </a:solidFill>
                <a:latin typeface="+mj-lt"/>
              </a:rPr>
              <a:t> | Closing affirmation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  <p:pic>
        <p:nvPicPr>
          <p:cNvPr id="2" name="Picture 1" descr="A red and black design&#10;&#10;Description automatically generated">
            <a:extLst>
              <a:ext uri="{FF2B5EF4-FFF2-40B4-BE49-F238E27FC236}">
                <a16:creationId xmlns:a16="http://schemas.microsoft.com/office/drawing/2014/main" id="{EFEF7A6B-B96A-11B6-EE94-693952824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F73E47-2C20-2922-0791-FD955B71EA70}"/>
              </a:ext>
            </a:extLst>
          </p:cNvPr>
          <p:cNvSpPr txBox="1"/>
          <p:nvPr userDrawn="1"/>
        </p:nvSpPr>
        <p:spPr>
          <a:xfrm>
            <a:off x="1634141" y="1984629"/>
            <a:ext cx="44618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Kua</a:t>
            </a: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600" err="1">
                <a:solidFill>
                  <a:schemeClr val="bg1"/>
                </a:solidFill>
              </a:rPr>
              <a:t>ea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runga</a:t>
            </a:r>
            <a:endParaRPr lang="en-US" sz="260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kua</a:t>
            </a: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600" err="1">
                <a:solidFill>
                  <a:schemeClr val="bg1"/>
                </a:solidFill>
              </a:rPr>
              <a:t>ea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raro</a:t>
            </a:r>
            <a:endParaRPr lang="en-US" sz="260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E </a:t>
            </a:r>
            <a:r>
              <a:rPr lang="en-US" sz="2600" err="1">
                <a:solidFill>
                  <a:schemeClr val="bg1"/>
                </a:solidFill>
              </a:rPr>
              <a:t>Rongo</a:t>
            </a:r>
            <a:r>
              <a:rPr lang="en-US" sz="2600">
                <a:solidFill>
                  <a:schemeClr val="bg1"/>
                </a:solidFill>
              </a:rPr>
              <a:t>, </a:t>
            </a:r>
            <a:r>
              <a:rPr lang="en-US" sz="2600" err="1">
                <a:solidFill>
                  <a:schemeClr val="bg1"/>
                </a:solidFill>
              </a:rPr>
              <a:t>whakairihia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runga</a:t>
            </a:r>
            <a:r>
              <a:rPr lang="en-US" sz="2600">
                <a:solidFill>
                  <a:schemeClr val="bg1"/>
                </a:solidFill>
              </a:rPr>
              <a:t>, kia </a:t>
            </a:r>
            <a:r>
              <a:rPr lang="en-US" sz="2600" err="1">
                <a:solidFill>
                  <a:schemeClr val="bg1"/>
                </a:solidFill>
              </a:rPr>
              <a:t>tīna</a:t>
            </a:r>
            <a:r>
              <a:rPr lang="en-US" sz="2600">
                <a:solidFill>
                  <a:schemeClr val="bg1"/>
                </a:solidFill>
              </a:rPr>
              <a:t>…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tīna</a:t>
            </a:r>
            <a:r>
              <a:rPr lang="en-US" sz="2600">
                <a:solidFill>
                  <a:schemeClr val="bg1"/>
                </a:solidFill>
              </a:rPr>
              <a:t>!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haumī</a:t>
            </a:r>
            <a:r>
              <a:rPr lang="en-US" sz="2600">
                <a:solidFill>
                  <a:schemeClr val="bg1"/>
                </a:solidFill>
              </a:rPr>
              <a:t> e…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hui 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2600">
                <a:solidFill>
                  <a:schemeClr val="bg1"/>
                </a:solidFill>
                <a:latin typeface="+mj-lt"/>
              </a:rPr>
              <a:t>Taiki e!</a:t>
            </a:r>
            <a:endParaRPr lang="en-NZ" sz="2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8C4D8-09FE-C4C0-A095-A965C8C5BCF1}"/>
              </a:ext>
            </a:extLst>
          </p:cNvPr>
          <p:cNvSpPr txBox="1"/>
          <p:nvPr userDrawn="1"/>
        </p:nvSpPr>
        <p:spPr>
          <a:xfrm>
            <a:off x="6765151" y="1984629"/>
            <a:ext cx="48959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>
                <a:solidFill>
                  <a:schemeClr val="bg1"/>
                </a:solidFill>
              </a:rPr>
              <a:t>It has been completed above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It has been completed below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Let peace be suspended on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high as a beacon to guide us…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Yes!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let’s bind this…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Bring this together…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>
                <a:solidFill>
                  <a:schemeClr val="bg1"/>
                </a:solidFill>
                <a:latin typeface="+mj-lt"/>
              </a:rPr>
              <a:t>Yes, lets fix it!</a:t>
            </a:r>
            <a:endParaRPr lang="en-NZ" sz="2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121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nd slide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9A460D-EEFF-F9D6-34B3-E6EDC3414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pic>
        <p:nvPicPr>
          <p:cNvPr id="8" name="Picture 7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D1DE8624-4E74-3E74-B71D-EEF01AA72B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57" y="4673052"/>
            <a:ext cx="4968533" cy="115932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28614C2-301D-BFAF-F50C-75C9E6E85D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58" y="1004748"/>
            <a:ext cx="6593306" cy="11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0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r new sec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7455A5-8E8A-4302-BEFC-CF8AF6C40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2" y="673114"/>
            <a:ext cx="6336000" cy="4744588"/>
          </a:xfrm>
        </p:spPr>
        <p:txBody>
          <a:bodyPr/>
          <a:lstStyle>
            <a:lvl1pPr>
              <a:defRPr>
                <a:solidFill>
                  <a:srgbClr val="5FC6CB"/>
                </a:solidFill>
              </a:defRPr>
            </a:lvl1pPr>
          </a:lstStyle>
          <a:p>
            <a:r>
              <a:rPr lang="en-US"/>
              <a:t>Divider or new section slide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43E204E-9A61-2001-C3D3-48236B73BF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5464886"/>
            <a:ext cx="6336000" cy="72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724835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and alternative slide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A56F-1C3A-454D-94F9-EFA1EA80B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FC6CB"/>
                </a:solidFill>
              </a:defRPr>
            </a:lvl1pPr>
          </a:lstStyle>
          <a:p>
            <a:r>
              <a:rPr lang="en-US"/>
              <a:t>Alternative content slide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95255-C5B7-534E-98E7-D755F1601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1841500"/>
            <a:ext cx="11293475" cy="4533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Alternative content slide, use this slide sparingly</a:t>
            </a:r>
          </a:p>
        </p:txBody>
      </p:sp>
    </p:spTree>
    <p:extLst>
      <p:ext uri="{BB962C8B-B14F-4D97-AF65-F5344CB8AC3E}">
        <p14:creationId xmlns:p14="http://schemas.microsoft.com/office/powerpoint/2010/main" val="3172502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37184-2098-8DC6-44AA-B850E58F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617C-E74D-42CA-8237-AC97610C4A89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7D1AB-FF07-0E36-D33B-AEEACFB9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A9668-52A5-707C-E6B0-4994CAFE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160D-1135-4335-8178-5EB151FDF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58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cover title - C</a:t>
            </a:r>
          </a:p>
        </p:txBody>
      </p:sp>
    </p:spTree>
    <p:extLst>
      <p:ext uri="{BB962C8B-B14F-4D97-AF65-F5344CB8AC3E}">
        <p14:creationId xmlns:p14="http://schemas.microsoft.com/office/powerpoint/2010/main" val="423184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ata slid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10DC15-9BC2-1F8F-1167-D1F05BB16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397AD-EEAC-47CA-FCAB-C1AD82231FC1}"/>
              </a:ext>
            </a:extLst>
          </p:cNvPr>
          <p:cNvSpPr txBox="1"/>
          <p:nvPr userDrawn="1"/>
        </p:nvSpPr>
        <p:spPr>
          <a:xfrm>
            <a:off x="696000" y="756834"/>
            <a:ext cx="10800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it-IT" sz="3600">
                <a:solidFill>
                  <a:srgbClr val="5FC6CB"/>
                </a:solidFill>
                <a:latin typeface="+mj-lt"/>
              </a:rPr>
              <a:t>Matatū Mataora waiata</a:t>
            </a:r>
            <a:endParaRPr lang="en-NZ" sz="3600">
              <a:solidFill>
                <a:srgbClr val="5FC6C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C001B-B64B-2103-1536-9644511BFCB1}"/>
              </a:ext>
            </a:extLst>
          </p:cNvPr>
          <p:cNvSpPr txBox="1"/>
          <p:nvPr userDrawn="1"/>
        </p:nvSpPr>
        <p:spPr>
          <a:xfrm>
            <a:off x="715425" y="1803428"/>
            <a:ext cx="539999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hapahāpai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Matatū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Mataora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Huihuia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rā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ro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Matairangi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kia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tuku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kia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rere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whakarewahia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runga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Te mihi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ata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ata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hapara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!</a:t>
            </a:r>
          </a:p>
          <a:p>
            <a:pPr lvl="0">
              <a:lnSpc>
                <a:spcPct val="100000"/>
              </a:lnSpc>
            </a:pP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Whakapiri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whakatata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kawea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orange</a:t>
            </a: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tī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, 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tā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j-lt"/>
              </a:rPr>
              <a:t>Hei, </a:t>
            </a:r>
            <a:r>
              <a:rPr lang="en-US" sz="2600" err="1">
                <a:solidFill>
                  <a:schemeClr val="bg1"/>
                </a:solidFill>
                <a:latin typeface="+mj-lt"/>
              </a:rPr>
              <a:t>hei</a:t>
            </a:r>
            <a:r>
              <a:rPr lang="en-US" sz="2600">
                <a:solidFill>
                  <a:schemeClr val="bg1"/>
                </a:solidFill>
                <a:latin typeface="+mj-lt"/>
              </a:rPr>
              <a:t> - Hei </a:t>
            </a:r>
            <a:r>
              <a:rPr lang="en-US" sz="2600" err="1">
                <a:solidFill>
                  <a:schemeClr val="bg1"/>
                </a:solidFill>
                <a:latin typeface="+mj-lt"/>
              </a:rPr>
              <a:t>hā</a:t>
            </a:r>
            <a:r>
              <a:rPr lang="en-US" sz="2600">
                <a:solidFill>
                  <a:schemeClr val="bg1"/>
                </a:solidFill>
                <a:latin typeface="+mj-lt"/>
              </a:rPr>
              <a:t>!</a:t>
            </a:r>
            <a:endParaRPr lang="en-NZ" sz="2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F11BB-480B-0B50-7C1D-CE7BB0F65426}"/>
              </a:ext>
            </a:extLst>
          </p:cNvPr>
          <p:cNvSpPr txBox="1"/>
          <p:nvPr userDrawn="1"/>
        </p:nvSpPr>
        <p:spPr>
          <a:xfrm>
            <a:off x="6456000" y="1803428"/>
            <a:ext cx="5040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>
                <a:solidFill>
                  <a:schemeClr val="bg1"/>
                </a:solidFill>
              </a:rPr>
              <a:t>Champions of </a:t>
            </a:r>
            <a:r>
              <a:rPr lang="en-US" sz="2000" err="1">
                <a:solidFill>
                  <a:schemeClr val="bg1"/>
                </a:solidFill>
              </a:rPr>
              <a:t>Matatū</a:t>
            </a:r>
            <a:endParaRPr lang="en-US" sz="2000">
              <a:solidFill>
                <a:schemeClr val="bg1"/>
              </a:solidFill>
            </a:endParaRPr>
          </a:p>
          <a:p>
            <a:pPr lvl="0"/>
            <a:r>
              <a:rPr lang="en-US" sz="2000">
                <a:solidFill>
                  <a:schemeClr val="bg1"/>
                </a:solidFill>
              </a:rPr>
              <a:t>Gather together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Send out, release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Raise up and elevate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Our acknowledgement to the 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morn to the dawn</a:t>
            </a:r>
          </a:p>
          <a:p>
            <a:pPr lvl="0"/>
            <a:endParaRPr lang="en-US" sz="2000">
              <a:solidFill>
                <a:schemeClr val="bg1"/>
              </a:solidFill>
            </a:endParaRPr>
          </a:p>
          <a:p>
            <a:pPr lvl="0"/>
            <a:r>
              <a:rPr lang="en-US" sz="2000">
                <a:solidFill>
                  <a:schemeClr val="bg1"/>
                </a:solidFill>
              </a:rPr>
              <a:t>Come hither, move closer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Bring the sustenance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From your spaces</a:t>
            </a:r>
          </a:p>
          <a:p>
            <a:pPr lvl="0"/>
            <a:r>
              <a:rPr lang="en-US" sz="2000">
                <a:solidFill>
                  <a:schemeClr val="bg1"/>
                </a:solidFill>
                <a:latin typeface="+mj-lt"/>
              </a:rPr>
              <a:t>Tis life!</a:t>
            </a:r>
            <a:endParaRPr lang="en-NZ" sz="2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171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akia and waiata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9F04C7-511F-4AD3-9E03-B2212A714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4141" y="1995020"/>
            <a:ext cx="4896000" cy="4333372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1B749A-DF4D-7403-43C4-09C1D81789D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765150" y="1984629"/>
            <a:ext cx="4896000" cy="433337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red and black design&#10;&#10;Description automatically generated">
            <a:extLst>
              <a:ext uri="{FF2B5EF4-FFF2-40B4-BE49-F238E27FC236}">
                <a16:creationId xmlns:a16="http://schemas.microsoft.com/office/drawing/2014/main" id="{53D9AB81-C1B5-31CC-3831-124DF0AA8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D638FE-7B4E-11E8-2A94-02B02BAC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41" y="360000"/>
            <a:ext cx="1008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affirmation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black design&#10;&#10;Description automatically generated">
            <a:extLst>
              <a:ext uri="{FF2B5EF4-FFF2-40B4-BE49-F238E27FC236}">
                <a16:creationId xmlns:a16="http://schemas.microsoft.com/office/drawing/2014/main" id="{53D9AB81-C1B5-31CC-3831-124DF0AA8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3F957-CDE7-9EAA-7BB7-F8685E30F24B}"/>
              </a:ext>
            </a:extLst>
          </p:cNvPr>
          <p:cNvSpPr txBox="1"/>
          <p:nvPr userDrawn="1"/>
        </p:nvSpPr>
        <p:spPr>
          <a:xfrm>
            <a:off x="1634142" y="756834"/>
            <a:ext cx="1002700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NZ" sz="3600">
                <a:solidFill>
                  <a:schemeClr val="bg1"/>
                </a:solidFill>
                <a:latin typeface="+mj-lt"/>
              </a:rPr>
              <a:t>Karakia </a:t>
            </a:r>
            <a:r>
              <a:rPr lang="en-NZ" sz="3600" err="1">
                <a:solidFill>
                  <a:schemeClr val="bg1"/>
                </a:solidFill>
                <a:latin typeface="+mj-lt"/>
              </a:rPr>
              <a:t>wāwāhi</a:t>
            </a:r>
            <a:r>
              <a:rPr lang="en-NZ" sz="3600">
                <a:solidFill>
                  <a:schemeClr val="bg1"/>
                </a:solidFill>
                <a:latin typeface="+mj-lt"/>
              </a:rPr>
              <a:t> | Opening affirmation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57AE4-397E-8E94-F528-018B43103237}"/>
              </a:ext>
            </a:extLst>
          </p:cNvPr>
          <p:cNvSpPr txBox="1"/>
          <p:nvPr userDrawn="1"/>
        </p:nvSpPr>
        <p:spPr>
          <a:xfrm>
            <a:off x="1634141" y="1914291"/>
            <a:ext cx="44618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Tūmatatia</a:t>
            </a:r>
            <a:r>
              <a:rPr lang="en-NZ" sz="2600">
                <a:solidFill>
                  <a:schemeClr val="bg1"/>
                </a:solidFill>
              </a:rPr>
              <a:t>, </a:t>
            </a:r>
            <a:r>
              <a:rPr lang="en-NZ" sz="2600" err="1">
                <a:solidFill>
                  <a:schemeClr val="bg1"/>
                </a:solidFill>
              </a:rPr>
              <a:t>tūramatia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tūāpapa</a:t>
            </a:r>
            <a:r>
              <a:rPr lang="en-NZ" sz="2600">
                <a:solidFill>
                  <a:schemeClr val="bg1"/>
                </a:solidFill>
              </a:rPr>
              <a:t> 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Matatū</a:t>
            </a:r>
            <a:r>
              <a:rPr lang="en-NZ" sz="2600">
                <a:solidFill>
                  <a:schemeClr val="bg1"/>
                </a:solidFill>
              </a:rPr>
              <a:t> Aotearoa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ki </a:t>
            </a:r>
            <a:r>
              <a:rPr lang="en-NZ" sz="2600" err="1">
                <a:solidFill>
                  <a:schemeClr val="bg1"/>
                </a:solidFill>
              </a:rPr>
              <a:t>runga</a:t>
            </a:r>
            <a:r>
              <a:rPr lang="en-NZ" sz="2600">
                <a:solidFill>
                  <a:schemeClr val="bg1"/>
                </a:solidFill>
              </a:rPr>
              <a:t>, ki </a:t>
            </a:r>
            <a:r>
              <a:rPr lang="en-NZ" sz="2600" err="1">
                <a:solidFill>
                  <a:schemeClr val="bg1"/>
                </a:solidFill>
              </a:rPr>
              <a:t>raro</a:t>
            </a:r>
            <a:r>
              <a:rPr lang="en-NZ" sz="2600">
                <a:solidFill>
                  <a:schemeClr val="bg1"/>
                </a:solidFill>
              </a:rPr>
              <a:t>, ki uta, ki tai 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Koia</a:t>
            </a:r>
            <a:r>
              <a:rPr lang="en-NZ" sz="2600">
                <a:solidFill>
                  <a:schemeClr val="bg1"/>
                </a:solidFill>
              </a:rPr>
              <a:t> ko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  <a:latin typeface="+mj-lt"/>
              </a:rPr>
              <a:t>manaakitanga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ko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>
                <a:solidFill>
                  <a:schemeClr val="bg1"/>
                </a:solidFill>
                <a:latin typeface="+mj-lt"/>
              </a:rPr>
              <a:t>whanaungatanga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>
                <a:solidFill>
                  <a:schemeClr val="bg1"/>
                </a:solidFill>
                <a:latin typeface="+mj-lt"/>
              </a:rPr>
              <a:t>pono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me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  <a:latin typeface="+mj-lt"/>
              </a:rPr>
              <a:t>whakamana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i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ako</a:t>
            </a:r>
            <a:endParaRPr lang="en-NZ" sz="26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Haumi</a:t>
            </a:r>
            <a:r>
              <a:rPr lang="en-NZ" sz="2600">
                <a:solidFill>
                  <a:schemeClr val="bg1"/>
                </a:solidFill>
              </a:rPr>
              <a:t> ē! Hui ē! </a:t>
            </a:r>
            <a:r>
              <a:rPr lang="en-NZ" sz="2600" i="1" err="1">
                <a:solidFill>
                  <a:schemeClr val="bg1"/>
                </a:solidFill>
                <a:latin typeface="+mj-lt"/>
              </a:rPr>
              <a:t>Tāiki</a:t>
            </a:r>
            <a:r>
              <a:rPr lang="en-NZ" sz="2600" i="1">
                <a:solidFill>
                  <a:schemeClr val="bg1"/>
                </a:solidFill>
                <a:latin typeface="+mj-lt"/>
              </a:rPr>
              <a:t> ē!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64222-DE74-E73B-83D4-FD85B3B2BC46}"/>
              </a:ext>
            </a:extLst>
          </p:cNvPr>
          <p:cNvSpPr txBox="1"/>
          <p:nvPr userDrawn="1"/>
        </p:nvSpPr>
        <p:spPr>
          <a:xfrm>
            <a:off x="6765151" y="1914291"/>
            <a:ext cx="4895999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A </a:t>
            </a:r>
            <a:r>
              <a:rPr lang="en-NZ" sz="2000" err="1">
                <a:solidFill>
                  <a:schemeClr val="bg1"/>
                </a:solidFill>
              </a:rPr>
              <a:t>karakia</a:t>
            </a:r>
            <a:r>
              <a:rPr lang="en-NZ" sz="2000">
                <a:solidFill>
                  <a:schemeClr val="bg1"/>
                </a:solidFill>
              </a:rPr>
              <a:t> | a pao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that shines light,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focus and attention on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the values and impact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of the Teaching profession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across the country</a:t>
            </a:r>
          </a:p>
        </p:txBody>
      </p:sp>
    </p:spTree>
    <p:extLst>
      <p:ext uri="{BB962C8B-B14F-4D97-AF65-F5344CB8AC3E}">
        <p14:creationId xmlns:p14="http://schemas.microsoft.com/office/powerpoint/2010/main" val="34506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alternative slide 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8D2DA1-EBAE-0441-A3D7-3EF0213D7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FC6CB"/>
                </a:solidFill>
              </a:defRPr>
            </a:lvl1pPr>
          </a:lstStyle>
          <a:p>
            <a:r>
              <a:rPr lang="en-US"/>
              <a:t>Agenda and alternative slide header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34718B-D0EF-1812-DC1C-5BC3FD6C97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1984629"/>
            <a:ext cx="10800000" cy="43333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here to edit, use this slide sparingly.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0DC15-9BC2-1F8F-1167-D1F05BB16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47FB84-E682-44EC-6AEB-A5F7C7C022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618630-837D-F390-D3FA-2804305ACA4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5049672"/>
            <a:ext cx="5040001" cy="126832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48C379-EE56-442F-5E37-30CC0972A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59999"/>
            <a:ext cx="5040001" cy="451037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slide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F01A5C-964F-6499-1908-103EE66162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840256D-B28F-92D1-16FF-91176244D5E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99683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24A4C8-9E42-AE25-990B-AE90F3EFD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28B278-7117-3289-1C25-DD9BF3A58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6737016" cy="3069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Sub-section slide header - 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A4D441-0F79-6403-5ECD-0D0CE2DFC0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3609000"/>
            <a:ext cx="6737016" cy="2709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7FB84-E682-44EC-6AEB-A5F7C7C02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0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365127"/>
            <a:ext cx="112551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825625"/>
            <a:ext cx="112551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99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9" r:id="rId2"/>
    <p:sldLayoutId id="2147483730" r:id="rId3"/>
    <p:sldLayoutId id="2147483740" r:id="rId4"/>
    <p:sldLayoutId id="2147483739" r:id="rId5"/>
    <p:sldLayoutId id="2147483688" r:id="rId6"/>
    <p:sldLayoutId id="2147483689" r:id="rId7"/>
    <p:sldLayoutId id="2147483716" r:id="rId8"/>
    <p:sldLayoutId id="2147483728" r:id="rId9"/>
    <p:sldLayoutId id="2147483717" r:id="rId10"/>
    <p:sldLayoutId id="2147483662" r:id="rId11"/>
    <p:sldLayoutId id="2147483664" r:id="rId12"/>
    <p:sldLayoutId id="2147483725" r:id="rId13"/>
    <p:sldLayoutId id="2147483711" r:id="rId14"/>
    <p:sldLayoutId id="2147483736" r:id="rId15"/>
    <p:sldLayoutId id="2147483737" r:id="rId16"/>
    <p:sldLayoutId id="2147483724" r:id="rId17"/>
    <p:sldLayoutId id="2147483732" r:id="rId18"/>
    <p:sldLayoutId id="2147483726" r:id="rId19"/>
    <p:sldLayoutId id="2147483735" r:id="rId20"/>
    <p:sldLayoutId id="2147483733" r:id="rId21"/>
    <p:sldLayoutId id="2147483734" r:id="rId22"/>
    <p:sldLayoutId id="2147483738" r:id="rId23"/>
    <p:sldLayoutId id="2147483694" r:id="rId24"/>
    <p:sldLayoutId id="2147483741" r:id="rId25"/>
    <p:sldLayoutId id="2147483742" r:id="rId26"/>
    <p:sldLayoutId id="214748374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15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33154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33154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33154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3315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rgbClr val="3315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C2D937-38DB-4416-9D54-224A12BAD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mi-NZ" dirty="0" err="1"/>
              <a:t>Element</a:t>
            </a:r>
            <a:r>
              <a:rPr lang="mi-NZ" dirty="0"/>
              <a:t> 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EE6AF-BD69-4199-A51D-48E62D3B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Activities you can do with your staff to unpack the Elements of a PGC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410A8-F4E2-E701-C737-BFF7C9A3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28" y="1173812"/>
            <a:ext cx="5040001" cy="4510373"/>
          </a:xfrm>
        </p:spPr>
        <p:txBody>
          <a:bodyPr>
            <a:normAutofit/>
          </a:bodyPr>
          <a:lstStyle/>
          <a:p>
            <a:r>
              <a:rPr lang="mi-NZ"/>
              <a:t>Element E</a:t>
            </a:r>
            <a:r>
              <a:rPr lang="en-US"/>
              <a:t>: </a:t>
            </a:r>
            <a:br>
              <a:rPr lang="en-US"/>
            </a:br>
            <a:r>
              <a:rPr lang="en-US" sz="2200">
                <a:latin typeface="+mn-lt"/>
              </a:rPr>
              <a:t>Principals and professional leaders will confirm annually that each teacher has participated in the annual cycle and will also provide a statement to the teacher about whether they meet (</a:t>
            </a:r>
            <a:r>
              <a:rPr lang="en-US" sz="2200" err="1">
                <a:latin typeface="+mn-lt"/>
              </a:rPr>
              <a:t>Tūturu</a:t>
            </a:r>
            <a:r>
              <a:rPr lang="en-US" sz="2200">
                <a:latin typeface="+mn-lt"/>
              </a:rPr>
              <a:t>: Full </a:t>
            </a:r>
            <a:r>
              <a:rPr lang="en-US" sz="2200" err="1">
                <a:latin typeface="+mn-lt"/>
              </a:rPr>
              <a:t>Practising</a:t>
            </a:r>
            <a:r>
              <a:rPr lang="en-US" sz="2200">
                <a:latin typeface="+mn-lt"/>
              </a:rPr>
              <a:t> Certificate) or likely to meet (</a:t>
            </a:r>
            <a:r>
              <a:rPr lang="en-US" sz="2200" err="1">
                <a:latin typeface="+mn-lt"/>
              </a:rPr>
              <a:t>Pūmau</a:t>
            </a:r>
            <a:r>
              <a:rPr lang="en-US" sz="2200">
                <a:latin typeface="+mn-lt"/>
              </a:rPr>
              <a:t>: Subject to Confirmation) the Standards or </a:t>
            </a:r>
            <a:r>
              <a:rPr lang="en-US" sz="2200" err="1">
                <a:latin typeface="+mn-lt"/>
              </a:rPr>
              <a:t>Paerewa</a:t>
            </a:r>
            <a:r>
              <a:rPr lang="en-US" sz="2200">
                <a:latin typeface="+mn-lt"/>
              </a:rPr>
              <a:t> (but with no requirement to create evidential documents).</a:t>
            </a:r>
            <a:endParaRPr lang="en-NZ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1317D7-63AA-51A4-E344-5C39F5B46E3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384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21A5-DC7F-1D5A-9B4D-A31D69DB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Annual summary statements?</a:t>
            </a:r>
            <a:br>
              <a:rPr lang="en-US"/>
            </a:br>
            <a:r>
              <a:rPr lang="en-US" sz="2200">
                <a:latin typeface="+mn-lt"/>
              </a:rPr>
              <a:t>How information flows naturally and supports annual summary statements without creating extra workload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0CD1-13A4-6BCB-D78E-845259892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155564"/>
            <a:ext cx="7333575" cy="3416561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/>
              <a:t>Create a diagram that illustrates: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Required information </a:t>
            </a:r>
            <a:r>
              <a:rPr lang="en-US" sz="2400"/>
              <a:t>– what is needed, where it’s located, and who provides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Information flow </a:t>
            </a:r>
            <a:r>
              <a:rPr lang="en-US" sz="2400"/>
              <a:t>– how it moves through your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Decision pathway </a:t>
            </a:r>
            <a:r>
              <a:rPr lang="en-US" sz="2400"/>
              <a:t>– how it reaches </a:t>
            </a:r>
            <a:r>
              <a:rPr lang="en-US" sz="2400" err="1"/>
              <a:t>tumuaki</a:t>
            </a:r>
            <a:r>
              <a:rPr lang="en-US" sz="2400"/>
              <a:t>, principals, or ECE leaders for summary statements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Evidence role </a:t>
            </a:r>
            <a:r>
              <a:rPr lang="en-US" sz="2400"/>
              <a:t>– how naturally occurring evidence supports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Anything else you think would add value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59FFCB2-09C1-E620-F386-3E1B81952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836394"/>
              </p:ext>
            </p:extLst>
          </p:nvPr>
        </p:nvGraphicFramePr>
        <p:xfrm>
          <a:off x="6789738" y="1749686"/>
          <a:ext cx="5683250" cy="407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77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9818B-77B8-C543-7BAD-ACAD334DE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35286"/>
            <a:ext cx="10800000" cy="1441542"/>
          </a:xfrm>
        </p:spPr>
        <p:txBody>
          <a:bodyPr>
            <a:normAutofit/>
          </a:bodyPr>
          <a:lstStyle/>
          <a:p>
            <a:r>
              <a:rPr lang="en-US"/>
              <a:t>Draw a diagram that shows the following:</a:t>
            </a:r>
            <a:endParaRPr lang="en-N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096050-8DA5-0A1E-E530-2532367FBFE0}"/>
              </a:ext>
            </a:extLst>
          </p:cNvPr>
          <p:cNvSpPr txBox="1"/>
          <p:nvPr/>
        </p:nvSpPr>
        <p:spPr>
          <a:xfrm>
            <a:off x="823784" y="1614018"/>
            <a:ext cx="5453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mi-NZ"/>
              <a:t>Start with the teacher in the middle; what are all of the different ways their teaching practice is visible to others? Write down each of them as a new ‘stem’ on the diagram ie specific planning, specific assessment, activities, discussions, informal observations, formal observations. </a:t>
            </a:r>
          </a:p>
          <a:p>
            <a:pPr marL="342900" indent="-342900">
              <a:buFont typeface="+mj-lt"/>
              <a:buAutoNum type="arabicPeriod"/>
            </a:pPr>
            <a:endParaRPr lang="mi-NZ"/>
          </a:p>
          <a:p>
            <a:pPr marL="342900" indent="-342900">
              <a:buFont typeface="+mj-lt"/>
              <a:buAutoNum type="arabicPeriod"/>
            </a:pPr>
            <a:r>
              <a:rPr lang="mi-NZ"/>
              <a:t>For each of the examples, write down who directly experiences each of those practices?</a:t>
            </a:r>
          </a:p>
          <a:p>
            <a:pPr marL="342900" indent="-342900">
              <a:buFont typeface="+mj-lt"/>
              <a:buAutoNum type="arabicPeriod"/>
            </a:pPr>
            <a:endParaRPr lang="mi-NZ"/>
          </a:p>
          <a:p>
            <a:pPr marL="342900" indent="-342900">
              <a:buFont typeface="+mj-lt"/>
              <a:buAutoNum type="arabicPeriod"/>
            </a:pPr>
            <a:r>
              <a:rPr lang="mi-NZ"/>
              <a:t>How and when do conversations about these practices and how they meet the Standards occur?</a:t>
            </a:r>
          </a:p>
          <a:p>
            <a:pPr marL="342900" indent="-342900">
              <a:buFont typeface="+mj-lt"/>
              <a:buAutoNum type="arabicPeriod"/>
            </a:pPr>
            <a:endParaRPr lang="mi-NZ"/>
          </a:p>
          <a:p>
            <a:pPr marL="342900" indent="-342900">
              <a:buFont typeface="+mj-lt"/>
              <a:buAutoNum type="arabicPeriod"/>
            </a:pPr>
            <a:r>
              <a:rPr lang="en-NZ"/>
              <a:t>What is the easiest way to communicate that the teacher does/does not meet the Standards to the endorser?</a:t>
            </a:r>
            <a:endParaRPr lang="mi-NZ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C57415F-E421-30D3-B579-D49F510D7EAD}"/>
              </a:ext>
            </a:extLst>
          </p:cNvPr>
          <p:cNvGraphicFramePr/>
          <p:nvPr/>
        </p:nvGraphicFramePr>
        <p:xfrm>
          <a:off x="7339914" y="2438400"/>
          <a:ext cx="4028302" cy="369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68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60445-2279-FC68-99A6-BB02042A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360000"/>
            <a:ext cx="10800000" cy="1441542"/>
          </a:xfrm>
        </p:spPr>
        <p:txBody>
          <a:bodyPr anchor="ctr">
            <a:normAutofit/>
          </a:bodyPr>
          <a:lstStyle/>
          <a:p>
            <a:r>
              <a:rPr lang="en-US"/>
              <a:t>Annual summary statements and endorsement</a:t>
            </a:r>
            <a:endParaRPr lang="en-NZ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992D2A-53E2-70F1-BDF1-DB03429A92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257867"/>
              </p:ext>
            </p:extLst>
          </p:nvPr>
        </p:nvGraphicFramePr>
        <p:xfrm>
          <a:off x="696000" y="1984630"/>
          <a:ext cx="10800000" cy="360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800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aching Council colours RGB">
      <a:dk1>
        <a:srgbClr val="000000"/>
      </a:dk1>
      <a:lt1>
        <a:srgbClr val="FFFFFF"/>
      </a:lt1>
      <a:dk2>
        <a:srgbClr val="322738"/>
      </a:dk2>
      <a:lt2>
        <a:srgbClr val="E7E6E6"/>
      </a:lt2>
      <a:accent1>
        <a:srgbClr val="71CCD2"/>
      </a:accent1>
      <a:accent2>
        <a:srgbClr val="DF003E"/>
      </a:accent2>
      <a:accent3>
        <a:srgbClr val="5091CC"/>
      </a:accent3>
      <a:accent4>
        <a:srgbClr val="F36E20"/>
      </a:accent4>
      <a:accent5>
        <a:srgbClr val="F36F20"/>
      </a:accent5>
      <a:accent6>
        <a:srgbClr val="F36E20"/>
      </a:accent6>
      <a:hlink>
        <a:srgbClr val="13B5EA"/>
      </a:hlink>
      <a:folHlink>
        <a:srgbClr val="7473A9"/>
      </a:folHlink>
    </a:clrScheme>
    <a:fontScheme name="Custom 2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 Presentation B" id="{6608E90A-AC3C-40A2-ABFC-94AE2024D577}" vid="{7FAAFC90-9CF6-452C-BCCE-567DD5B52B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3b8031-645f-47a7-9c64-f8f8c1f17c71">
      <Terms xmlns="http://schemas.microsoft.com/office/infopath/2007/PartnerControls"/>
    </lcf76f155ced4ddcb4097134ff3c332f>
    <TaxCatchAll xmlns="f9c51d4a-a097-4b51-ae00-b89008c579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EFAFA176D7248A140884E622BEDFE" ma:contentTypeVersion="16" ma:contentTypeDescription="Create a new document." ma:contentTypeScope="" ma:versionID="b89b5e8fec3776dc2d1e9b74d1cc2121">
  <xsd:schema xmlns:xsd="http://www.w3.org/2001/XMLSchema" xmlns:xs="http://www.w3.org/2001/XMLSchema" xmlns:p="http://schemas.microsoft.com/office/2006/metadata/properties" xmlns:ns2="f43b8031-645f-47a7-9c64-f8f8c1f17c71" xmlns:ns3="f9c51d4a-a097-4b51-ae00-b89008c5798b" targetNamespace="http://schemas.microsoft.com/office/2006/metadata/properties" ma:root="true" ma:fieldsID="27ddfd13bb11f4b70a9203adb2061c49" ns2:_="" ns3:_="">
    <xsd:import namespace="f43b8031-645f-47a7-9c64-f8f8c1f17c71"/>
    <xsd:import namespace="f9c51d4a-a097-4b51-ae00-b89008c57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b8031-645f-47a7-9c64-f8f8c1f17c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0d4ef-559c-484f-ad4d-9445a15d84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51d4a-a097-4b51-ae00-b89008c57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f941307-74ab-4a52-a299-01fee9810ef6}" ma:internalName="TaxCatchAll" ma:showField="CatchAllData" ma:web="f9c51d4a-a097-4b51-ae00-b89008c579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61323F-D2E5-44F6-85C4-ABAE9B0763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4DB63A-40D2-490F-8F16-27BCC6F1CF52}">
  <ds:schemaRefs>
    <ds:schemaRef ds:uri="f43b8031-645f-47a7-9c64-f8f8c1f17c71"/>
    <ds:schemaRef ds:uri="f9c51d4a-a097-4b51-ae00-b89008c5798b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B841F98-CF2D-4E72-A79A-228479849031}">
  <ds:schemaRefs>
    <ds:schemaRef ds:uri="f43b8031-645f-47a7-9c64-f8f8c1f17c71"/>
    <ds:schemaRef ds:uri="f9c51d4a-a097-4b51-ae00-b89008c579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 Presentation B</Template>
  <TotalTime>122</TotalTime>
  <Words>331</Words>
  <Application>Microsoft Office PowerPoint</Application>
  <PresentationFormat>Widescreen</PresentationFormat>
  <Paragraphs>32</Paragraphs>
  <Slides>5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Activities you can do with your staff to unpack the Elements of a PGC</vt:lpstr>
      <vt:lpstr>Element E:  Principals and professional leaders will confirm annually that each teacher has participated in the annual cycle and will also provide a statement to the teacher about whether they meet (Tūturu: Full Practising Certificate) or likely to meet (Pūmau: Subject to Confirmation) the Standards or Paerewa (but with no requirement to create evidential documents).</vt:lpstr>
      <vt:lpstr>Annual summary statements? How information flows naturally and supports annual summary statements without creating extra workload</vt:lpstr>
      <vt:lpstr>Draw a diagram that shows the following:</vt:lpstr>
      <vt:lpstr>Annual summary statements and endorsement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Bonnington</dc:creator>
  <cp:lastModifiedBy>Rose-Anne London</cp:lastModifiedBy>
  <cp:revision>25</cp:revision>
  <dcterms:created xsi:type="dcterms:W3CDTF">2025-09-17T01:24:07Z</dcterms:created>
  <dcterms:modified xsi:type="dcterms:W3CDTF">2025-11-10T03:09:53Z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19e51-2680-42c0-85d7-f1f9ea2f5342_Enabled">
    <vt:lpwstr>true</vt:lpwstr>
  </property>
  <property fmtid="{D5CDD505-2E9C-101B-9397-08002B2CF9AE}" pid="3" name="MSIP_Label_9df19e51-2680-42c0-85d7-f1f9ea2f5342_SetDate">
    <vt:lpwstr>2022-11-16T02:05:59Z</vt:lpwstr>
  </property>
  <property fmtid="{D5CDD505-2E9C-101B-9397-08002B2CF9AE}" pid="4" name="MSIP_Label_9df19e51-2680-42c0-85d7-f1f9ea2f5342_Method">
    <vt:lpwstr>Standard</vt:lpwstr>
  </property>
  <property fmtid="{D5CDD505-2E9C-101B-9397-08002B2CF9AE}" pid="5" name="MSIP_Label_9df19e51-2680-42c0-85d7-f1f9ea2f5342_Name">
    <vt:lpwstr>defa4170-0d19-0005-0004-bc88714345d2</vt:lpwstr>
  </property>
  <property fmtid="{D5CDD505-2E9C-101B-9397-08002B2CF9AE}" pid="6" name="MSIP_Label_9df19e51-2680-42c0-85d7-f1f9ea2f5342_SiteId">
    <vt:lpwstr>ffe533ea-53e0-4039-a3e8-10790e0c9ef2</vt:lpwstr>
  </property>
  <property fmtid="{D5CDD505-2E9C-101B-9397-08002B2CF9AE}" pid="7" name="MSIP_Label_9df19e51-2680-42c0-85d7-f1f9ea2f5342_ActionId">
    <vt:lpwstr>f7b87534-4d0c-4a83-8570-ae7cf14a780e</vt:lpwstr>
  </property>
  <property fmtid="{D5CDD505-2E9C-101B-9397-08002B2CF9AE}" pid="8" name="MSIP_Label_9df19e51-2680-42c0-85d7-f1f9ea2f5342_ContentBits">
    <vt:lpwstr>0</vt:lpwstr>
  </property>
  <property fmtid="{D5CDD505-2E9C-101B-9397-08002B2CF9AE}" pid="9" name="ContentTypeId">
    <vt:lpwstr>0x01010001BEFAFA176D7248A140884E622BEDFE</vt:lpwstr>
  </property>
  <property fmtid="{D5CDD505-2E9C-101B-9397-08002B2CF9AE}" pid="10" name="MediaServiceImageTags">
    <vt:lpwstr/>
  </property>
  <property fmtid="{D5CDD505-2E9C-101B-9397-08002B2CF9AE}" pid="11" name="Order">
    <vt:lpwstr>17102200.0000000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