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handoutMasterIdLst>
    <p:handoutMasterId r:id="rId13"/>
  </p:handoutMasterIdLst>
  <p:sldIdLst>
    <p:sldId id="256" r:id="rId5"/>
    <p:sldId id="2672" r:id="rId6"/>
    <p:sldId id="2682" r:id="rId7"/>
    <p:sldId id="2679" r:id="rId8"/>
    <p:sldId id="2681" r:id="rId9"/>
    <p:sldId id="2684"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AE172A-78E4-9CF8-6FE3-D6A8A285A101}" name="Jayne Franklin" initials="JF" userId="S::Jayne.Franklin@teachingcouncil.nz::d3e4ae88-bdcb-4cce-a96c-264025d64f91" providerId="AD"/>
  <p188:author id="{AA5D8974-7C45-19CC-F9A7-7D5AEE4B1747}" name="Pauline Barnes" initials="PB" userId="S::pauline.barnes@teachingcouncil.nz::578cc525-c701-4f45-a5b1-920b18037d43" providerId="AD"/>
  <p188:author id="{70F21D9B-401C-7495-FCA1-B3C3103FEF1C}" name="David Choat" initials="DC" userId="S::David.Choat@teachingcouncil.nz::cef00d6c-53f5-4260-8b6f-70a0bc005e08" providerId="AD"/>
  <p188:author id="{054EF7E3-160F-B338-F9D4-8666AE48C5FC}" name="Fiona Majendie-Williams" initials="FM" userId="S::fiona.majendie-williams@teachingcouncil.nz::01def1ac-faa9-42ce-a78e-e62ff7cba98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FC6CB"/>
    <a:srgbClr val="FEC02C"/>
    <a:srgbClr val="331542"/>
    <a:srgbClr val="322738"/>
    <a:srgbClr val="009499"/>
    <a:srgbClr val="9B1B1F"/>
    <a:srgbClr val="4C637A"/>
    <a:srgbClr val="125F65"/>
    <a:srgbClr val="F3E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3D15C1-48A4-4BC0-8056-664B474E5557}" v="1" dt="2025-11-09T23:55:41.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52" y="30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3A0F5B-C6DB-8B98-56EE-D477403272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1BEB6F6A-C43E-D329-FC7C-4306F5F595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ED259A-30BF-49BB-91FA-DBDB4AFC11E3}" type="datetimeFigureOut">
              <a:rPr lang="en-NZ" smtClean="0"/>
              <a:t>9/11/2025</a:t>
            </a:fld>
            <a:endParaRPr lang="en-NZ"/>
          </a:p>
        </p:txBody>
      </p:sp>
      <p:sp>
        <p:nvSpPr>
          <p:cNvPr id="4" name="Footer Placeholder 3">
            <a:extLst>
              <a:ext uri="{FF2B5EF4-FFF2-40B4-BE49-F238E27FC236}">
                <a16:creationId xmlns:a16="http://schemas.microsoft.com/office/drawing/2014/main" id="{1FE2D6D1-8DED-9CCE-7ED7-4B4855653E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BB4DA614-36B6-7BB0-82CD-0B36C2CF64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7B9CA-F55A-4016-936C-45DB973640A0}" type="slidenum">
              <a:rPr lang="en-NZ" smtClean="0"/>
              <a:t>‹#›</a:t>
            </a:fld>
            <a:endParaRPr lang="en-NZ"/>
          </a:p>
        </p:txBody>
      </p:sp>
    </p:spTree>
    <p:extLst>
      <p:ext uri="{BB962C8B-B14F-4D97-AF65-F5344CB8AC3E}">
        <p14:creationId xmlns:p14="http://schemas.microsoft.com/office/powerpoint/2010/main" val="347698350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C4A70-4A38-498D-A8C4-C4CE301F9DB3}" type="datetimeFigureOut">
              <a:rPr lang="en-NZ" smtClean="0"/>
              <a:t>9/11/2025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444C6-1422-459F-9BE1-86E8B9DBB69C}" type="slidenum">
              <a:rPr lang="en-NZ" smtClean="0"/>
              <a:t>‹#›</a:t>
            </a:fld>
            <a:endParaRPr lang="en-NZ"/>
          </a:p>
        </p:txBody>
      </p:sp>
    </p:spTree>
    <p:extLst>
      <p:ext uri="{BB962C8B-B14F-4D97-AF65-F5344CB8AC3E}">
        <p14:creationId xmlns:p14="http://schemas.microsoft.com/office/powerpoint/2010/main" val="4012770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D8444C6-1422-459F-9BE1-86E8B9DBB69C}" type="slidenum">
              <a:rPr lang="en-NZ" smtClean="0"/>
              <a:t>1</a:t>
            </a:fld>
            <a:endParaRPr lang="en-NZ"/>
          </a:p>
        </p:txBody>
      </p:sp>
    </p:spTree>
    <p:extLst>
      <p:ext uri="{BB962C8B-B14F-4D97-AF65-F5344CB8AC3E}">
        <p14:creationId xmlns:p14="http://schemas.microsoft.com/office/powerpoint/2010/main" val="853387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A">
    <p:bg>
      <p:bgPr>
        <a:solidFill>
          <a:srgbClr val="5FC6C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BF4755-0F75-4418-E3D1-8F17B3051F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810796" y="5166000"/>
            <a:ext cx="1941204" cy="1296000"/>
          </a:xfrm>
          <a:prstGeom prst="rect">
            <a:avLst/>
          </a:prstGeom>
        </p:spPr>
      </p:pic>
      <p:sp>
        <p:nvSpPr>
          <p:cNvPr id="15" name="Subtitle 2">
            <a:extLst>
              <a:ext uri="{FF2B5EF4-FFF2-40B4-BE49-F238E27FC236}">
                <a16:creationId xmlns:a16="http://schemas.microsoft.com/office/drawing/2014/main" id="{B90387B7-45B7-283A-4E4F-96E2A465B9E4}"/>
              </a:ext>
            </a:extLst>
          </p:cNvPr>
          <p:cNvSpPr>
            <a:spLocks noGrp="1"/>
          </p:cNvSpPr>
          <p:nvPr>
            <p:ph type="subTitle" idx="1" hasCustomPrompt="1"/>
          </p:nvPr>
        </p:nvSpPr>
        <p:spPr>
          <a:xfrm>
            <a:off x="719997" y="3833090"/>
            <a:ext cx="5376003" cy="2628909"/>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subtitle/date.</a:t>
            </a:r>
          </a:p>
        </p:txBody>
      </p:sp>
      <p:sp>
        <p:nvSpPr>
          <p:cNvPr id="16" name="Title 1">
            <a:extLst>
              <a:ext uri="{FF2B5EF4-FFF2-40B4-BE49-F238E27FC236}">
                <a16:creationId xmlns:a16="http://schemas.microsoft.com/office/drawing/2014/main" id="{1DEC7C9B-7480-D461-A186-A75F90D60826}"/>
              </a:ext>
            </a:extLst>
          </p:cNvPr>
          <p:cNvSpPr>
            <a:spLocks noGrp="1"/>
          </p:cNvSpPr>
          <p:nvPr>
            <p:ph type="title" hasCustomPrompt="1"/>
          </p:nvPr>
        </p:nvSpPr>
        <p:spPr>
          <a:xfrm>
            <a:off x="719999" y="358015"/>
            <a:ext cx="8090798" cy="3070986"/>
          </a:xfrm>
        </p:spPr>
        <p:txBody>
          <a:bodyPr>
            <a:normAutofit/>
          </a:bodyPr>
          <a:lstStyle>
            <a:lvl1pPr>
              <a:defRPr lang="en-US" sz="4000" dirty="0">
                <a:solidFill>
                  <a:schemeClr val="bg1"/>
                </a:solidFill>
                <a:latin typeface="+mj-lt"/>
              </a:defRPr>
            </a:lvl1pPr>
          </a:lstStyle>
          <a:p>
            <a:r>
              <a:rPr lang="en-US"/>
              <a:t>Presentation cover title - A</a:t>
            </a:r>
          </a:p>
        </p:txBody>
      </p:sp>
    </p:spTree>
    <p:extLst>
      <p:ext uri="{BB962C8B-B14F-4D97-AF65-F5344CB8AC3E}">
        <p14:creationId xmlns:p14="http://schemas.microsoft.com/office/powerpoint/2010/main" val="4329945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section divider slide B">
    <p:bg>
      <p:bgPr>
        <a:solidFill>
          <a:srgbClr val="00949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ADEA08-6A06-8AF0-B407-ABD6499D5E1A}"/>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a:off x="8129016" y="2570"/>
            <a:ext cx="4062984" cy="6852859"/>
          </a:xfrm>
          <a:prstGeom prst="rect">
            <a:avLst/>
          </a:prstGeom>
          <a:noFill/>
        </p:spPr>
      </p:pic>
      <p:sp>
        <p:nvSpPr>
          <p:cNvPr id="7" name="Title 1">
            <a:extLst>
              <a:ext uri="{FF2B5EF4-FFF2-40B4-BE49-F238E27FC236}">
                <a16:creationId xmlns:a16="http://schemas.microsoft.com/office/drawing/2014/main" id="{73F39D19-BF1B-109A-49E3-738949A741EF}"/>
              </a:ext>
            </a:extLst>
          </p:cNvPr>
          <p:cNvSpPr>
            <a:spLocks noGrp="1"/>
          </p:cNvSpPr>
          <p:nvPr>
            <p:ph type="title" hasCustomPrompt="1"/>
          </p:nvPr>
        </p:nvSpPr>
        <p:spPr>
          <a:xfrm>
            <a:off x="696000" y="360000"/>
            <a:ext cx="6737016" cy="3069000"/>
          </a:xfrm>
        </p:spPr>
        <p:txBody>
          <a:bodyPr>
            <a:normAutofit/>
          </a:bodyPr>
          <a:lstStyle>
            <a:lvl1pPr>
              <a:defRPr sz="3600">
                <a:solidFill>
                  <a:schemeClr val="bg1"/>
                </a:solidFill>
              </a:defRPr>
            </a:lvl1pPr>
          </a:lstStyle>
          <a:p>
            <a:r>
              <a:rPr lang="en-US"/>
              <a:t>Sub-section slide header - B</a:t>
            </a:r>
          </a:p>
        </p:txBody>
      </p:sp>
      <p:sp>
        <p:nvSpPr>
          <p:cNvPr id="8" name="Content Placeholder 2">
            <a:extLst>
              <a:ext uri="{FF2B5EF4-FFF2-40B4-BE49-F238E27FC236}">
                <a16:creationId xmlns:a16="http://schemas.microsoft.com/office/drawing/2014/main" id="{7FE3B50A-8080-A3D7-2365-0CE3133641E5}"/>
              </a:ext>
            </a:extLst>
          </p:cNvPr>
          <p:cNvSpPr>
            <a:spLocks noGrp="1"/>
          </p:cNvSpPr>
          <p:nvPr>
            <p:ph idx="1" hasCustomPrompt="1"/>
          </p:nvPr>
        </p:nvSpPr>
        <p:spPr>
          <a:xfrm>
            <a:off x="696000" y="3609000"/>
            <a:ext cx="6737016" cy="2709000"/>
          </a:xfrm>
        </p:spPr>
        <p:txBody>
          <a:bodyPr>
            <a:normAutofit/>
          </a:bodyPr>
          <a:lstStyle>
            <a:lvl1pPr marL="0" indent="0">
              <a:buNone/>
              <a:defRPr lang="en-US" sz="2000" dirty="0" smtClean="0">
                <a:solidFill>
                  <a:schemeClr val="bg1"/>
                </a:solidFill>
              </a:defRPr>
            </a:lvl1pPr>
            <a:lvl2pPr marL="457200" indent="0">
              <a:buFont typeface="Arial" panose="020B0604020202020204" pitchFamily="34" charset="0"/>
              <a:buNone/>
              <a:defRPr lang="en-US" sz="2000" dirty="0">
                <a:solidFill>
                  <a:schemeClr val="bg1"/>
                </a:solidFill>
              </a:defRPr>
            </a:lvl2pPr>
          </a:lstStyle>
          <a:p>
            <a:pPr lvl="0"/>
            <a:r>
              <a:rPr lang="en-US"/>
              <a:t>Click here to edit, minimal text.</a:t>
            </a:r>
          </a:p>
        </p:txBody>
      </p:sp>
      <p:pic>
        <p:nvPicPr>
          <p:cNvPr id="9" name="Picture 8">
            <a:extLst>
              <a:ext uri="{FF2B5EF4-FFF2-40B4-BE49-F238E27FC236}">
                <a16:creationId xmlns:a16="http://schemas.microsoft.com/office/drawing/2014/main" id="{D47816FC-2639-1838-0598-6FE8A06F36C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Tree>
    <p:extLst>
      <p:ext uri="{BB962C8B-B14F-4D97-AF65-F5344CB8AC3E}">
        <p14:creationId xmlns:p14="http://schemas.microsoft.com/office/powerpoint/2010/main" val="360513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5" name="Picture 4" descr="A black and white image of a person's face&#10;&#10;Description automatically generated with low confidence">
            <a:extLst>
              <a:ext uri="{FF2B5EF4-FFF2-40B4-BE49-F238E27FC236}">
                <a16:creationId xmlns:a16="http://schemas.microsoft.com/office/drawing/2014/main" id="{AAD64B57-B280-1BD4-AFE8-C6335A05C8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8298" y="0"/>
            <a:ext cx="1283702" cy="1080000"/>
          </a:xfrm>
          <a:prstGeom prst="rect">
            <a:avLst/>
          </a:prstGeom>
        </p:spPr>
      </p:pic>
      <p:sp>
        <p:nvSpPr>
          <p:cNvPr id="2" name="Title 1"/>
          <p:cNvSpPr>
            <a:spLocks noGrp="1"/>
          </p:cNvSpPr>
          <p:nvPr>
            <p:ph type="title" hasCustomPrompt="1"/>
          </p:nvPr>
        </p:nvSpPr>
        <p:spPr>
          <a:xfrm>
            <a:off x="696000" y="360000"/>
            <a:ext cx="10800000" cy="1441542"/>
          </a:xfrm>
        </p:spPr>
        <p:txBody>
          <a:bodyPr>
            <a:normAutofit/>
          </a:bodyPr>
          <a:lstStyle>
            <a:lvl1pPr>
              <a:defRPr sz="3600">
                <a:solidFill>
                  <a:srgbClr val="331542"/>
                </a:solidFill>
              </a:defRPr>
            </a:lvl1pPr>
          </a:lstStyle>
          <a:p>
            <a:r>
              <a:rPr lang="en-US"/>
              <a:t>Content slide header</a:t>
            </a:r>
          </a:p>
        </p:txBody>
      </p:sp>
      <p:sp>
        <p:nvSpPr>
          <p:cNvPr id="3" name="Content Placeholder 2"/>
          <p:cNvSpPr>
            <a:spLocks noGrp="1"/>
          </p:cNvSpPr>
          <p:nvPr>
            <p:ph idx="1" hasCustomPrompt="1"/>
          </p:nvPr>
        </p:nvSpPr>
        <p:spPr>
          <a:xfrm>
            <a:off x="696000" y="1984629"/>
            <a:ext cx="10800000" cy="4333371"/>
          </a:xfrm>
        </p:spPr>
        <p:txBody>
          <a:bodyPr/>
          <a:lstStyle>
            <a:lvl1pPr marL="0" indent="0">
              <a:buNone/>
              <a:defRPr/>
            </a:lvl1pPr>
            <a:lvl2pPr marL="457200" indent="0">
              <a:buFont typeface="Arial" panose="020B0604020202020204" pitchFamily="34" charset="0"/>
              <a:buNone/>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 use this slide for most of your content.</a:t>
            </a:r>
          </a:p>
        </p:txBody>
      </p:sp>
      <p:pic>
        <p:nvPicPr>
          <p:cNvPr id="4" name="Picture 3">
            <a:extLst>
              <a:ext uri="{FF2B5EF4-FFF2-40B4-BE49-F238E27FC236}">
                <a16:creationId xmlns:a16="http://schemas.microsoft.com/office/drawing/2014/main" id="{854839FB-EC3D-09AC-65B5-4F9C33ECA5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96000" y="6542706"/>
            <a:ext cx="1980000" cy="90587"/>
          </a:xfrm>
          <a:prstGeom prst="rect">
            <a:avLst/>
          </a:prstGeom>
        </p:spPr>
      </p:pic>
    </p:spTree>
    <p:extLst>
      <p:ext uri="{BB962C8B-B14F-4D97-AF65-F5344CB8AC3E}">
        <p14:creationId xmlns:p14="http://schemas.microsoft.com/office/powerpoint/2010/main" val="379444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oxes slide">
    <p:spTree>
      <p:nvGrpSpPr>
        <p:cNvPr id="1" name=""/>
        <p:cNvGrpSpPr/>
        <p:nvPr/>
      </p:nvGrpSpPr>
      <p:grpSpPr>
        <a:xfrm>
          <a:off x="0" y="0"/>
          <a:ext cx="0" cy="0"/>
          <a:chOff x="0" y="0"/>
          <a:chExt cx="0" cy="0"/>
        </a:xfrm>
      </p:grpSpPr>
      <p:pic>
        <p:nvPicPr>
          <p:cNvPr id="11" name="Picture 10" descr="A black and white image of a person's face&#10;&#10;Description automatically generated with low confidence">
            <a:extLst>
              <a:ext uri="{FF2B5EF4-FFF2-40B4-BE49-F238E27FC236}">
                <a16:creationId xmlns:a16="http://schemas.microsoft.com/office/drawing/2014/main" id="{756F97E4-7FCA-84E8-D460-621A3F5A5B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8298" y="0"/>
            <a:ext cx="1283702" cy="1080000"/>
          </a:xfrm>
          <a:prstGeom prst="rect">
            <a:avLst/>
          </a:prstGeom>
        </p:spPr>
      </p:pic>
      <p:sp>
        <p:nvSpPr>
          <p:cNvPr id="5" name="Title 1">
            <a:extLst>
              <a:ext uri="{FF2B5EF4-FFF2-40B4-BE49-F238E27FC236}">
                <a16:creationId xmlns:a16="http://schemas.microsoft.com/office/drawing/2014/main" id="{92B19F9A-B44C-8A81-CEA8-30A39BCA3F17}"/>
              </a:ext>
            </a:extLst>
          </p:cNvPr>
          <p:cNvSpPr>
            <a:spLocks noGrp="1"/>
          </p:cNvSpPr>
          <p:nvPr>
            <p:ph type="title" hasCustomPrompt="1"/>
          </p:nvPr>
        </p:nvSpPr>
        <p:spPr>
          <a:xfrm>
            <a:off x="696000" y="360000"/>
            <a:ext cx="10800000" cy="1441542"/>
          </a:xfrm>
        </p:spPr>
        <p:txBody>
          <a:bodyPr>
            <a:normAutofit/>
          </a:bodyPr>
          <a:lstStyle>
            <a:lvl1pPr>
              <a:defRPr sz="3600">
                <a:solidFill>
                  <a:srgbClr val="331542"/>
                </a:solidFill>
              </a:defRPr>
            </a:lvl1pPr>
          </a:lstStyle>
          <a:p>
            <a:r>
              <a:rPr lang="en-US"/>
              <a:t>Two column slide header</a:t>
            </a:r>
          </a:p>
        </p:txBody>
      </p:sp>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sp>
        <p:nvSpPr>
          <p:cNvPr id="8" name="Content Placeholder 3">
            <a:extLst>
              <a:ext uri="{FF2B5EF4-FFF2-40B4-BE49-F238E27FC236}">
                <a16:creationId xmlns:a16="http://schemas.microsoft.com/office/drawing/2014/main" id="{6D854B25-3E85-7CCF-C11A-80D1BD0FA2EA}"/>
              </a:ext>
            </a:extLst>
          </p:cNvPr>
          <p:cNvSpPr>
            <a:spLocks noGrp="1"/>
          </p:cNvSpPr>
          <p:nvPr>
            <p:ph sz="half" idx="2" hasCustomPrompt="1"/>
          </p:nvPr>
        </p:nvSpPr>
        <p:spPr>
          <a:xfrm>
            <a:off x="696000" y="1984629"/>
            <a:ext cx="5040000" cy="4333371"/>
          </a:xfrm>
        </p:spPr>
        <p:txBody>
          <a:bodyPr>
            <a:normAutofit/>
          </a:bodyPr>
          <a:lstStyle>
            <a:lvl1pPr algn="l">
              <a:defRPr sz="2000">
                <a:solidFill>
                  <a:srgbClr val="331542"/>
                </a:solidFill>
              </a:defRPr>
            </a:lvl1pPr>
            <a:lvl2pPr algn="l">
              <a:defRPr sz="2000">
                <a:solidFill>
                  <a:srgbClr val="331542"/>
                </a:solidFill>
              </a:defRPr>
            </a:lvl2pPr>
          </a:lstStyle>
          <a:p>
            <a:pPr lvl="0"/>
            <a:r>
              <a:rPr lang="en-US"/>
              <a:t>Click here to edit, column 1.</a:t>
            </a:r>
          </a:p>
        </p:txBody>
      </p:sp>
      <p:sp>
        <p:nvSpPr>
          <p:cNvPr id="9" name="Content Placeholder 3">
            <a:extLst>
              <a:ext uri="{FF2B5EF4-FFF2-40B4-BE49-F238E27FC236}">
                <a16:creationId xmlns:a16="http://schemas.microsoft.com/office/drawing/2014/main" id="{D34DD58D-0A1B-3861-856A-D6CEA071B54F}"/>
              </a:ext>
            </a:extLst>
          </p:cNvPr>
          <p:cNvSpPr>
            <a:spLocks noGrp="1"/>
          </p:cNvSpPr>
          <p:nvPr>
            <p:ph sz="half" idx="10" hasCustomPrompt="1"/>
          </p:nvPr>
        </p:nvSpPr>
        <p:spPr>
          <a:xfrm>
            <a:off x="6456000" y="1984629"/>
            <a:ext cx="5040000" cy="4333370"/>
          </a:xfrm>
        </p:spPr>
        <p:txBody>
          <a:bodyPr>
            <a:normAutofit/>
          </a:bodyPr>
          <a:lstStyle>
            <a:lvl1pPr>
              <a:defRPr sz="2000">
                <a:solidFill>
                  <a:srgbClr val="331542"/>
                </a:solidFill>
              </a:defRPr>
            </a:lvl1pPr>
            <a:lvl2pPr>
              <a:defRPr sz="2000">
                <a:solidFill>
                  <a:srgbClr val="331542"/>
                </a:solidFill>
              </a:defRPr>
            </a:lvl2pPr>
          </a:lstStyle>
          <a:p>
            <a:pPr lvl="0"/>
            <a:r>
              <a:rPr lang="en-US"/>
              <a:t>Click here to edit, column 2.</a:t>
            </a:r>
          </a:p>
        </p:txBody>
      </p:sp>
    </p:spTree>
    <p:extLst>
      <p:ext uri="{BB962C8B-B14F-4D97-AF65-F5344CB8AC3E}">
        <p14:creationId xmlns:p14="http://schemas.microsoft.com/office/powerpoint/2010/main" val="1144424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and side bar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B19F9A-B44C-8A81-CEA8-30A39BCA3F17}"/>
              </a:ext>
            </a:extLst>
          </p:cNvPr>
          <p:cNvSpPr>
            <a:spLocks noGrp="1"/>
          </p:cNvSpPr>
          <p:nvPr>
            <p:ph type="title" hasCustomPrompt="1"/>
          </p:nvPr>
        </p:nvSpPr>
        <p:spPr>
          <a:xfrm>
            <a:off x="695999" y="360000"/>
            <a:ext cx="6756441" cy="1800000"/>
          </a:xfrm>
        </p:spPr>
        <p:txBody>
          <a:bodyPr anchor="ctr" anchorCtr="0">
            <a:normAutofit/>
          </a:bodyPr>
          <a:lstStyle>
            <a:lvl1pPr>
              <a:defRPr sz="3600">
                <a:solidFill>
                  <a:srgbClr val="331542"/>
                </a:solidFill>
              </a:defRPr>
            </a:lvl1pPr>
          </a:lstStyle>
          <a:p>
            <a:r>
              <a:rPr lang="en-US"/>
              <a:t>One column and 1/3 side bar slide header</a:t>
            </a:r>
          </a:p>
        </p:txBody>
      </p:sp>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sp>
        <p:nvSpPr>
          <p:cNvPr id="13" name="Content Placeholder 3">
            <a:extLst>
              <a:ext uri="{FF2B5EF4-FFF2-40B4-BE49-F238E27FC236}">
                <a16:creationId xmlns:a16="http://schemas.microsoft.com/office/drawing/2014/main" id="{E66F1560-497E-1926-F8E2-0FCD11629D18}"/>
              </a:ext>
            </a:extLst>
          </p:cNvPr>
          <p:cNvSpPr>
            <a:spLocks noGrp="1"/>
          </p:cNvSpPr>
          <p:nvPr>
            <p:ph sz="half" idx="2" hasCustomPrompt="1"/>
          </p:nvPr>
        </p:nvSpPr>
        <p:spPr>
          <a:xfrm>
            <a:off x="695999" y="2343087"/>
            <a:ext cx="675644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2" name="Rectangle 1">
            <a:extLst>
              <a:ext uri="{FF2B5EF4-FFF2-40B4-BE49-F238E27FC236}">
                <a16:creationId xmlns:a16="http://schemas.microsoft.com/office/drawing/2014/main" id="{5CDFE275-C32B-6AEE-DF18-169DE93FD754}"/>
              </a:ext>
            </a:extLst>
          </p:cNvPr>
          <p:cNvSpPr/>
          <p:nvPr userDrawn="1"/>
        </p:nvSpPr>
        <p:spPr>
          <a:xfrm>
            <a:off x="8129016" y="0"/>
            <a:ext cx="4062984" cy="6858000"/>
          </a:xfrm>
          <a:prstGeom prst="rect">
            <a:avLst/>
          </a:prstGeom>
          <a:solidFill>
            <a:srgbClr val="5FC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Content Placeholder 3">
            <a:extLst>
              <a:ext uri="{FF2B5EF4-FFF2-40B4-BE49-F238E27FC236}">
                <a16:creationId xmlns:a16="http://schemas.microsoft.com/office/drawing/2014/main" id="{2587A124-3AAB-0A1C-68B1-492AD242DD2D}"/>
              </a:ext>
            </a:extLst>
          </p:cNvPr>
          <p:cNvSpPr>
            <a:spLocks noGrp="1"/>
          </p:cNvSpPr>
          <p:nvPr>
            <p:ph sz="half" idx="10" hasCustomPrompt="1"/>
          </p:nvPr>
        </p:nvSpPr>
        <p:spPr>
          <a:xfrm>
            <a:off x="8489016" y="2343087"/>
            <a:ext cx="3342984" cy="3974912"/>
          </a:xfrm>
        </p:spPr>
        <p:txBody>
          <a:bodyPr>
            <a:normAutofit/>
          </a:bodyPr>
          <a:lstStyle>
            <a:lvl1pPr algn="l">
              <a:defRPr sz="1600">
                <a:solidFill>
                  <a:schemeClr val="bg1"/>
                </a:solidFill>
              </a:defRPr>
            </a:lvl1pPr>
            <a:lvl2pPr algn="l">
              <a:defRPr sz="2000">
                <a:solidFill>
                  <a:schemeClr val="bg1"/>
                </a:solidFill>
              </a:defRPr>
            </a:lvl2pPr>
          </a:lstStyle>
          <a:p>
            <a:pPr lvl="0"/>
            <a:r>
              <a:rPr lang="en-US"/>
              <a:t>Click here to edit, side bar content</a:t>
            </a:r>
          </a:p>
        </p:txBody>
      </p:sp>
      <p:sp>
        <p:nvSpPr>
          <p:cNvPr id="11" name="Content Placeholder 3">
            <a:extLst>
              <a:ext uri="{FF2B5EF4-FFF2-40B4-BE49-F238E27FC236}">
                <a16:creationId xmlns:a16="http://schemas.microsoft.com/office/drawing/2014/main" id="{0A7B1FBF-F1FC-D690-ADC9-1CAA1058D73F}"/>
              </a:ext>
            </a:extLst>
          </p:cNvPr>
          <p:cNvSpPr>
            <a:spLocks noGrp="1"/>
          </p:cNvSpPr>
          <p:nvPr>
            <p:ph sz="half" idx="11" hasCustomPrompt="1"/>
          </p:nvPr>
        </p:nvSpPr>
        <p:spPr>
          <a:xfrm>
            <a:off x="8489016" y="360001"/>
            <a:ext cx="3342984" cy="1800000"/>
          </a:xfrm>
        </p:spPr>
        <p:txBody>
          <a:bodyPr>
            <a:normAutofit/>
          </a:bodyPr>
          <a:lstStyle>
            <a:lvl1pPr algn="l">
              <a:defRPr sz="2000">
                <a:solidFill>
                  <a:schemeClr val="bg1"/>
                </a:solidFill>
                <a:latin typeface="+mj-lt"/>
              </a:defRPr>
            </a:lvl1pPr>
            <a:lvl2pPr algn="l">
              <a:defRPr sz="2000">
                <a:solidFill>
                  <a:schemeClr val="bg1"/>
                </a:solidFill>
              </a:defRPr>
            </a:lvl2pPr>
          </a:lstStyle>
          <a:p>
            <a:pPr lvl="0"/>
            <a:r>
              <a:rPr lang="en-US"/>
              <a:t>Click here to edit, header content</a:t>
            </a:r>
          </a:p>
        </p:txBody>
      </p:sp>
    </p:spTree>
    <p:extLst>
      <p:ext uri="{BB962C8B-B14F-4D97-AF65-F5344CB8AC3E}">
        <p14:creationId xmlns:p14="http://schemas.microsoft.com/office/powerpoint/2010/main" val="3718113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or image slide">
    <p:bg>
      <p:bgPr>
        <a:solidFill>
          <a:srgbClr val="4C637A"/>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0497F4B-7329-E8AC-D595-9525D3436E44}"/>
              </a:ext>
            </a:extLst>
          </p:cNvPr>
          <p:cNvSpPr>
            <a:spLocks noGrp="1"/>
          </p:cNvSpPr>
          <p:nvPr>
            <p:ph type="body" sz="quarter" idx="10" hasCustomPrompt="1"/>
          </p:nvPr>
        </p:nvSpPr>
        <p:spPr>
          <a:xfrm>
            <a:off x="1190445" y="6015400"/>
            <a:ext cx="10585630" cy="360000"/>
          </a:xfrm>
        </p:spPr>
        <p:txBody>
          <a:bodyP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stStyle>
          <a:p>
            <a:pPr lvl="0"/>
            <a:r>
              <a:rPr lang="en-US"/>
              <a:t>Click here to edit, video or image title.</a:t>
            </a:r>
          </a:p>
        </p:txBody>
      </p:sp>
      <p:pic>
        <p:nvPicPr>
          <p:cNvPr id="9" name="Picture 8" descr="A picture containing text, clipart&#10;&#10;Description automatically generated">
            <a:extLst>
              <a:ext uri="{FF2B5EF4-FFF2-40B4-BE49-F238E27FC236}">
                <a16:creationId xmlns:a16="http://schemas.microsoft.com/office/drawing/2014/main" id="{E3070955-9A57-560E-F820-A2A2A36AE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15400"/>
            <a:ext cx="1054802" cy="360000"/>
          </a:xfrm>
          <a:prstGeom prst="rect">
            <a:avLst/>
          </a:prstGeom>
        </p:spPr>
      </p:pic>
      <p:sp>
        <p:nvSpPr>
          <p:cNvPr id="10" name="Content Placeholder 5">
            <a:extLst>
              <a:ext uri="{FF2B5EF4-FFF2-40B4-BE49-F238E27FC236}">
                <a16:creationId xmlns:a16="http://schemas.microsoft.com/office/drawing/2014/main" id="{1AF3E615-73FD-9BAB-4867-EEF78B7F4590}"/>
              </a:ext>
            </a:extLst>
          </p:cNvPr>
          <p:cNvSpPr>
            <a:spLocks noGrp="1"/>
          </p:cNvSpPr>
          <p:nvPr>
            <p:ph sz="quarter" idx="11" hasCustomPrompt="1"/>
          </p:nvPr>
        </p:nvSpPr>
        <p:spPr>
          <a:xfrm>
            <a:off x="487681" y="396000"/>
            <a:ext cx="11242887" cy="5468590"/>
          </a:xfrm>
        </p:spPr>
        <p:txBody>
          <a:bodyPr/>
          <a:lstStyle>
            <a:lvl1pPr>
              <a:defRPr>
                <a:solidFill>
                  <a:schemeClr val="bg1"/>
                </a:solidFill>
              </a:defRPr>
            </a:lvl1pPr>
          </a:lstStyle>
          <a:p>
            <a:pPr lvl="0"/>
            <a:r>
              <a:rPr lang="en-US"/>
              <a:t>Click here to edit, insert video or image here</a:t>
            </a:r>
          </a:p>
        </p:txBody>
      </p:sp>
      <p:pic>
        <p:nvPicPr>
          <p:cNvPr id="2" name="Picture 1">
            <a:extLst>
              <a:ext uri="{FF2B5EF4-FFF2-40B4-BE49-F238E27FC236}">
                <a16:creationId xmlns:a16="http://schemas.microsoft.com/office/drawing/2014/main" id="{FF8ECA12-FE8E-6D84-1234-00D78655E7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5102" y="6542706"/>
            <a:ext cx="1941150" cy="90587"/>
          </a:xfrm>
          <a:prstGeom prst="rect">
            <a:avLst/>
          </a:prstGeom>
        </p:spPr>
      </p:pic>
    </p:spTree>
    <p:extLst>
      <p:ext uri="{BB962C8B-B14F-4D97-AF65-F5344CB8AC3E}">
        <p14:creationId xmlns:p14="http://schemas.microsoft.com/office/powerpoint/2010/main" val="1504455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e House of the Teaching Profession slide">
    <p:bg>
      <p:bgPr>
        <a:solidFill>
          <a:srgbClr val="4C637A"/>
        </a:solidFill>
        <a:effectLst/>
      </p:bgPr>
    </p:bg>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E3070955-9A57-560E-F820-A2A2A36AE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15400"/>
            <a:ext cx="1054802" cy="360000"/>
          </a:xfrm>
          <a:prstGeom prst="rect">
            <a:avLst/>
          </a:prstGeom>
        </p:spPr>
      </p:pic>
      <p:pic>
        <p:nvPicPr>
          <p:cNvPr id="2" name="Picture 1">
            <a:extLst>
              <a:ext uri="{FF2B5EF4-FFF2-40B4-BE49-F238E27FC236}">
                <a16:creationId xmlns:a16="http://schemas.microsoft.com/office/drawing/2014/main" id="{FF8ECA12-FE8E-6D84-1234-00D78655E7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5102" y="6542706"/>
            <a:ext cx="1941150" cy="90587"/>
          </a:xfrm>
          <a:prstGeom prst="rect">
            <a:avLst/>
          </a:prstGeom>
        </p:spPr>
      </p:pic>
      <p:pic>
        <p:nvPicPr>
          <p:cNvPr id="5" name="Content Placeholder 12">
            <a:extLst>
              <a:ext uri="{FF2B5EF4-FFF2-40B4-BE49-F238E27FC236}">
                <a16:creationId xmlns:a16="http://schemas.microsoft.com/office/drawing/2014/main" id="{0A08D98F-1D2B-DA5B-E863-DDF15050246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283435" y="826937"/>
            <a:ext cx="683842" cy="4606717"/>
          </a:xfrm>
          <a:prstGeom prst="rect">
            <a:avLst/>
          </a:prstGeom>
        </p:spPr>
      </p:pic>
      <p:pic>
        <p:nvPicPr>
          <p:cNvPr id="7" name="Content Placeholder 3" descr="A house with a wooden floor and a wooden floor&#10;&#10;Description automatically generated with medium confidence">
            <a:extLst>
              <a:ext uri="{FF2B5EF4-FFF2-40B4-BE49-F238E27FC236}">
                <a16:creationId xmlns:a16="http://schemas.microsoft.com/office/drawing/2014/main" id="{1588D653-9899-B31E-C8BB-0EA3DCA5096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14262" y="826937"/>
            <a:ext cx="8189723" cy="4602624"/>
          </a:xfrm>
          <a:prstGeom prst="rect">
            <a:avLst/>
          </a:prstGeom>
        </p:spPr>
      </p:pic>
      <p:sp>
        <p:nvSpPr>
          <p:cNvPr id="10" name="TextBox 9">
            <a:extLst>
              <a:ext uri="{FF2B5EF4-FFF2-40B4-BE49-F238E27FC236}">
                <a16:creationId xmlns:a16="http://schemas.microsoft.com/office/drawing/2014/main" id="{E086D377-27E3-0D66-CFB0-81CF38C7FAEF}"/>
              </a:ext>
            </a:extLst>
          </p:cNvPr>
          <p:cNvSpPr txBox="1"/>
          <p:nvPr userDrawn="1"/>
        </p:nvSpPr>
        <p:spPr>
          <a:xfrm>
            <a:off x="1190444" y="5999465"/>
            <a:ext cx="10547847" cy="400110"/>
          </a:xfrm>
          <a:prstGeom prst="rect">
            <a:avLst/>
          </a:prstGeom>
          <a:noFill/>
        </p:spPr>
        <p:txBody>
          <a:bodyPr wrap="square">
            <a:spAutoFit/>
          </a:bodyPr>
          <a:lstStyle/>
          <a:p>
            <a:pPr algn="l"/>
            <a:r>
              <a:rPr lang="en-US" sz="2000" err="1">
                <a:solidFill>
                  <a:schemeClr val="bg1"/>
                </a:solidFill>
                <a:latin typeface="+mn-lt"/>
              </a:rPr>
              <a:t>Te</a:t>
            </a:r>
            <a:r>
              <a:rPr lang="en-US" sz="2000">
                <a:solidFill>
                  <a:schemeClr val="bg1"/>
                </a:solidFill>
                <a:latin typeface="+mn-lt"/>
              </a:rPr>
              <a:t> Whare o </a:t>
            </a:r>
            <a:r>
              <a:rPr lang="en-US" sz="2000" err="1">
                <a:solidFill>
                  <a:schemeClr val="bg1"/>
                </a:solidFill>
                <a:latin typeface="+mn-lt"/>
              </a:rPr>
              <a:t>te</a:t>
            </a:r>
            <a:r>
              <a:rPr lang="en-US" sz="2000">
                <a:solidFill>
                  <a:schemeClr val="bg1"/>
                </a:solidFill>
                <a:latin typeface="+mn-lt"/>
              </a:rPr>
              <a:t> </a:t>
            </a:r>
            <a:r>
              <a:rPr lang="en-US" sz="2000" err="1">
                <a:solidFill>
                  <a:schemeClr val="bg1"/>
                </a:solidFill>
                <a:latin typeface="+mn-lt"/>
              </a:rPr>
              <a:t>Matatū</a:t>
            </a:r>
            <a:r>
              <a:rPr lang="en-US" sz="2000">
                <a:solidFill>
                  <a:schemeClr val="bg1"/>
                </a:solidFill>
                <a:latin typeface="+mn-lt"/>
              </a:rPr>
              <a:t> Aotearoa | The House of the Teaching Profession.</a:t>
            </a:r>
            <a:endParaRPr lang="en-NZ" sz="2000">
              <a:solidFill>
                <a:schemeClr val="bg1"/>
              </a:solidFill>
              <a:latin typeface="+mn-lt"/>
            </a:endParaRPr>
          </a:p>
        </p:txBody>
      </p:sp>
      <p:pic>
        <p:nvPicPr>
          <p:cNvPr id="8" name="Content Placeholder 12">
            <a:extLst>
              <a:ext uri="{FF2B5EF4-FFF2-40B4-BE49-F238E27FC236}">
                <a16:creationId xmlns:a16="http://schemas.microsoft.com/office/drawing/2014/main" id="{8BA01CA2-467D-2AFD-83A9-239FAB8AE91B}"/>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487680" y="826937"/>
            <a:ext cx="683840" cy="4606717"/>
          </a:xfrm>
          <a:prstGeom prst="rect">
            <a:avLst/>
          </a:prstGeom>
        </p:spPr>
      </p:pic>
      <p:pic>
        <p:nvPicPr>
          <p:cNvPr id="11" name="Content Placeholder 12">
            <a:extLst>
              <a:ext uri="{FF2B5EF4-FFF2-40B4-BE49-F238E27FC236}">
                <a16:creationId xmlns:a16="http://schemas.microsoft.com/office/drawing/2014/main" id="{394E1F83-9DFA-AE7A-572A-E54FE597ED2D}"/>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1250972" y="826937"/>
            <a:ext cx="683842" cy="4606717"/>
          </a:xfrm>
          <a:prstGeom prst="rect">
            <a:avLst/>
          </a:prstGeom>
        </p:spPr>
      </p:pic>
      <p:pic>
        <p:nvPicPr>
          <p:cNvPr id="12" name="Content Placeholder 12" descr="Qr code&#10;&#10;Description automatically generated with low confidence">
            <a:extLst>
              <a:ext uri="{FF2B5EF4-FFF2-40B4-BE49-F238E27FC236}">
                <a16:creationId xmlns:a16="http://schemas.microsoft.com/office/drawing/2014/main" id="{6F177F19-C722-376A-BBFB-198ED3DFB88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046725" y="826937"/>
            <a:ext cx="683842" cy="4606717"/>
          </a:xfrm>
          <a:prstGeom prst="rect">
            <a:avLst/>
          </a:prstGeom>
        </p:spPr>
      </p:pic>
    </p:spTree>
    <p:extLst>
      <p:ext uri="{BB962C8B-B14F-4D97-AF65-F5344CB8AC3E}">
        <p14:creationId xmlns:p14="http://schemas.microsoft.com/office/powerpoint/2010/main" val="3590926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ll of Identity slide">
    <p:bg>
      <p:bgPr>
        <a:solidFill>
          <a:srgbClr val="4C637A"/>
        </a:solidFill>
        <a:effectLst/>
      </p:bgPr>
    </p:bg>
    <p:spTree>
      <p:nvGrpSpPr>
        <p:cNvPr id="1" name=""/>
        <p:cNvGrpSpPr/>
        <p:nvPr/>
      </p:nvGrpSpPr>
      <p:grpSpPr>
        <a:xfrm>
          <a:off x="0" y="0"/>
          <a:ext cx="0" cy="0"/>
          <a:chOff x="0" y="0"/>
          <a:chExt cx="0" cy="0"/>
        </a:xfrm>
      </p:grpSpPr>
      <p:pic>
        <p:nvPicPr>
          <p:cNvPr id="9" name="Picture 8" descr="A picture containing text, clipart&#10;&#10;Description automatically generated">
            <a:extLst>
              <a:ext uri="{FF2B5EF4-FFF2-40B4-BE49-F238E27FC236}">
                <a16:creationId xmlns:a16="http://schemas.microsoft.com/office/drawing/2014/main" id="{E3070955-9A57-560E-F820-A2A2A36AE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15400"/>
            <a:ext cx="1054802" cy="360000"/>
          </a:xfrm>
          <a:prstGeom prst="rect">
            <a:avLst/>
          </a:prstGeom>
        </p:spPr>
      </p:pic>
      <p:pic>
        <p:nvPicPr>
          <p:cNvPr id="2" name="Picture 1">
            <a:extLst>
              <a:ext uri="{FF2B5EF4-FFF2-40B4-BE49-F238E27FC236}">
                <a16:creationId xmlns:a16="http://schemas.microsoft.com/office/drawing/2014/main" id="{FF8ECA12-FE8E-6D84-1234-00D78655E7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5102" y="6542706"/>
            <a:ext cx="1941150" cy="90587"/>
          </a:xfrm>
          <a:prstGeom prst="rect">
            <a:avLst/>
          </a:prstGeom>
        </p:spPr>
      </p:pic>
      <p:pic>
        <p:nvPicPr>
          <p:cNvPr id="12" name="Picture 11">
            <a:extLst>
              <a:ext uri="{FF2B5EF4-FFF2-40B4-BE49-F238E27FC236}">
                <a16:creationId xmlns:a16="http://schemas.microsoft.com/office/drawing/2014/main" id="{8E9C3DDC-8F37-1038-DF9A-21B47F4ADB9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78231" y="925525"/>
            <a:ext cx="2576362" cy="3639110"/>
          </a:xfrm>
          <a:prstGeom prst="rect">
            <a:avLst/>
          </a:prstGeom>
        </p:spPr>
      </p:pic>
      <p:pic>
        <p:nvPicPr>
          <p:cNvPr id="13" name="Picture 12">
            <a:extLst>
              <a:ext uri="{FF2B5EF4-FFF2-40B4-BE49-F238E27FC236}">
                <a16:creationId xmlns:a16="http://schemas.microsoft.com/office/drawing/2014/main" id="{2F7B3404-8608-CED3-7CAE-8B08CE04FC0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271381" y="925525"/>
            <a:ext cx="2576362" cy="3639110"/>
          </a:xfrm>
          <a:prstGeom prst="rect">
            <a:avLst/>
          </a:prstGeom>
        </p:spPr>
      </p:pic>
      <p:pic>
        <p:nvPicPr>
          <p:cNvPr id="14" name="Picture 13">
            <a:extLst>
              <a:ext uri="{FF2B5EF4-FFF2-40B4-BE49-F238E27FC236}">
                <a16:creationId xmlns:a16="http://schemas.microsoft.com/office/drawing/2014/main" id="{CC45761D-CD3F-A303-8255-7564D3C2AED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164530" y="925525"/>
            <a:ext cx="2566038" cy="3639109"/>
          </a:xfrm>
          <a:prstGeom prst="rect">
            <a:avLst/>
          </a:prstGeom>
        </p:spPr>
      </p:pic>
      <p:sp>
        <p:nvSpPr>
          <p:cNvPr id="16" name="TextBox 15">
            <a:extLst>
              <a:ext uri="{FF2B5EF4-FFF2-40B4-BE49-F238E27FC236}">
                <a16:creationId xmlns:a16="http://schemas.microsoft.com/office/drawing/2014/main" id="{967EA891-9CC9-682D-961F-94CB529EEEB3}"/>
              </a:ext>
            </a:extLst>
          </p:cNvPr>
          <p:cNvSpPr txBox="1"/>
          <p:nvPr userDrawn="1"/>
        </p:nvSpPr>
        <p:spPr>
          <a:xfrm>
            <a:off x="3379964" y="4811845"/>
            <a:ext cx="2573762" cy="400110"/>
          </a:xfrm>
          <a:prstGeom prst="rect">
            <a:avLst/>
          </a:prstGeom>
          <a:noFill/>
        </p:spPr>
        <p:txBody>
          <a:bodyPr wrap="square">
            <a:spAutoFit/>
          </a:bodyPr>
          <a:lstStyle/>
          <a:p>
            <a:pPr algn="ctr"/>
            <a:r>
              <a:rPr lang="en-NZ" sz="2000">
                <a:solidFill>
                  <a:schemeClr val="bg1"/>
                </a:solidFill>
              </a:rPr>
              <a:t>Bi-cultural</a:t>
            </a:r>
            <a:endParaRPr lang="en-NZ" sz="2000">
              <a:solidFill>
                <a:schemeClr val="bg1"/>
              </a:solidFill>
              <a:latin typeface="+mn-lt"/>
            </a:endParaRPr>
          </a:p>
        </p:txBody>
      </p:sp>
      <p:pic>
        <p:nvPicPr>
          <p:cNvPr id="11" name="Picture 10">
            <a:extLst>
              <a:ext uri="{FF2B5EF4-FFF2-40B4-BE49-F238E27FC236}">
                <a16:creationId xmlns:a16="http://schemas.microsoft.com/office/drawing/2014/main" id="{2D58E6CB-8C4F-2A7B-832D-8A1B4B9B352A}"/>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487681" y="925525"/>
            <a:ext cx="2573762" cy="3638655"/>
          </a:xfrm>
          <a:prstGeom prst="rect">
            <a:avLst/>
          </a:prstGeom>
        </p:spPr>
      </p:pic>
      <p:sp>
        <p:nvSpPr>
          <p:cNvPr id="17" name="TextBox 16">
            <a:extLst>
              <a:ext uri="{FF2B5EF4-FFF2-40B4-BE49-F238E27FC236}">
                <a16:creationId xmlns:a16="http://schemas.microsoft.com/office/drawing/2014/main" id="{5C8F207A-06DE-17A1-D009-552006CC1BA0}"/>
              </a:ext>
            </a:extLst>
          </p:cNvPr>
          <p:cNvSpPr txBox="1"/>
          <p:nvPr userDrawn="1"/>
        </p:nvSpPr>
        <p:spPr>
          <a:xfrm>
            <a:off x="487681" y="4811845"/>
            <a:ext cx="2573762" cy="707886"/>
          </a:xfrm>
          <a:prstGeom prst="rect">
            <a:avLst/>
          </a:prstGeom>
          <a:noFill/>
        </p:spPr>
        <p:txBody>
          <a:bodyPr wrap="square">
            <a:spAutoFit/>
          </a:bodyPr>
          <a:lstStyle/>
          <a:p>
            <a:pPr algn="ctr"/>
            <a:r>
              <a:rPr lang="en-NZ" sz="2000">
                <a:solidFill>
                  <a:schemeClr val="bg1"/>
                </a:solidFill>
                <a:latin typeface="+mn-lt"/>
              </a:rPr>
              <a:t>Mana Whenua / </a:t>
            </a:r>
            <a:r>
              <a:rPr lang="en-NZ" sz="2000" err="1">
                <a:solidFill>
                  <a:schemeClr val="bg1"/>
                </a:solidFill>
                <a:latin typeface="+mn-lt"/>
              </a:rPr>
              <a:t>Tangata</a:t>
            </a:r>
            <a:r>
              <a:rPr lang="en-NZ" sz="2000">
                <a:solidFill>
                  <a:schemeClr val="bg1"/>
                </a:solidFill>
                <a:latin typeface="+mn-lt"/>
              </a:rPr>
              <a:t> whenua</a:t>
            </a:r>
          </a:p>
        </p:txBody>
      </p:sp>
      <p:sp>
        <p:nvSpPr>
          <p:cNvPr id="18" name="TextBox 17">
            <a:extLst>
              <a:ext uri="{FF2B5EF4-FFF2-40B4-BE49-F238E27FC236}">
                <a16:creationId xmlns:a16="http://schemas.microsoft.com/office/drawing/2014/main" id="{497B65DC-2560-3A64-8DCC-3CE345C98B7D}"/>
              </a:ext>
            </a:extLst>
          </p:cNvPr>
          <p:cNvSpPr txBox="1"/>
          <p:nvPr userDrawn="1"/>
        </p:nvSpPr>
        <p:spPr>
          <a:xfrm>
            <a:off x="6272247" y="4811845"/>
            <a:ext cx="2573762" cy="400110"/>
          </a:xfrm>
          <a:prstGeom prst="rect">
            <a:avLst/>
          </a:prstGeom>
          <a:noFill/>
        </p:spPr>
        <p:txBody>
          <a:bodyPr wrap="square">
            <a:spAutoFit/>
          </a:bodyPr>
          <a:lstStyle/>
          <a:p>
            <a:pPr algn="ctr"/>
            <a:r>
              <a:rPr lang="en-NZ" sz="2000" err="1">
                <a:solidFill>
                  <a:schemeClr val="bg1"/>
                </a:solidFill>
              </a:rPr>
              <a:t>Tagata</a:t>
            </a:r>
            <a:r>
              <a:rPr lang="en-NZ" sz="2000">
                <a:solidFill>
                  <a:schemeClr val="bg1"/>
                </a:solidFill>
              </a:rPr>
              <a:t> o le Moana</a:t>
            </a:r>
          </a:p>
        </p:txBody>
      </p:sp>
      <p:sp>
        <p:nvSpPr>
          <p:cNvPr id="19" name="TextBox 18">
            <a:extLst>
              <a:ext uri="{FF2B5EF4-FFF2-40B4-BE49-F238E27FC236}">
                <a16:creationId xmlns:a16="http://schemas.microsoft.com/office/drawing/2014/main" id="{CE22D2F3-06FF-88A3-9BA3-8F4214EE73D5}"/>
              </a:ext>
            </a:extLst>
          </p:cNvPr>
          <p:cNvSpPr txBox="1"/>
          <p:nvPr userDrawn="1"/>
        </p:nvSpPr>
        <p:spPr>
          <a:xfrm>
            <a:off x="9164530" y="4811845"/>
            <a:ext cx="2573762" cy="400110"/>
          </a:xfrm>
          <a:prstGeom prst="rect">
            <a:avLst/>
          </a:prstGeom>
          <a:noFill/>
        </p:spPr>
        <p:txBody>
          <a:bodyPr wrap="square">
            <a:spAutoFit/>
          </a:bodyPr>
          <a:lstStyle/>
          <a:p>
            <a:pPr algn="ctr"/>
            <a:r>
              <a:rPr lang="en-NZ" sz="2000">
                <a:solidFill>
                  <a:schemeClr val="bg1"/>
                </a:solidFill>
              </a:rPr>
              <a:t>Multicultural</a:t>
            </a:r>
            <a:endParaRPr lang="en-NZ" sz="2000" b="1">
              <a:solidFill>
                <a:schemeClr val="bg1"/>
              </a:solidFill>
            </a:endParaRPr>
          </a:p>
        </p:txBody>
      </p:sp>
      <p:sp>
        <p:nvSpPr>
          <p:cNvPr id="3" name="TextBox 2">
            <a:extLst>
              <a:ext uri="{FF2B5EF4-FFF2-40B4-BE49-F238E27FC236}">
                <a16:creationId xmlns:a16="http://schemas.microsoft.com/office/drawing/2014/main" id="{621CFC33-8B05-2EC4-51E1-A8A8045A1D1B}"/>
              </a:ext>
            </a:extLst>
          </p:cNvPr>
          <p:cNvSpPr txBox="1"/>
          <p:nvPr userDrawn="1"/>
        </p:nvSpPr>
        <p:spPr>
          <a:xfrm>
            <a:off x="1190444" y="5999465"/>
            <a:ext cx="10547847" cy="400110"/>
          </a:xfrm>
          <a:prstGeom prst="rect">
            <a:avLst/>
          </a:prstGeom>
          <a:noFill/>
        </p:spPr>
        <p:txBody>
          <a:bodyPr wrap="square">
            <a:spAutoFit/>
          </a:bodyPr>
          <a:lstStyle/>
          <a:p>
            <a:pPr algn="l"/>
            <a:r>
              <a:rPr lang="en-US" sz="2000" err="1">
                <a:solidFill>
                  <a:schemeClr val="bg1"/>
                </a:solidFill>
                <a:latin typeface="+mn-lt"/>
              </a:rPr>
              <a:t>Te</a:t>
            </a:r>
            <a:r>
              <a:rPr lang="en-US" sz="2000">
                <a:solidFill>
                  <a:schemeClr val="bg1"/>
                </a:solidFill>
                <a:latin typeface="+mn-lt"/>
              </a:rPr>
              <a:t> </a:t>
            </a:r>
            <a:r>
              <a:rPr lang="en-US" sz="2000" err="1">
                <a:solidFill>
                  <a:schemeClr val="bg1"/>
                </a:solidFill>
                <a:latin typeface="+mn-lt"/>
              </a:rPr>
              <a:t>Pātū</a:t>
            </a:r>
            <a:r>
              <a:rPr lang="en-US" sz="2000">
                <a:solidFill>
                  <a:schemeClr val="bg1"/>
                </a:solidFill>
                <a:latin typeface="+mn-lt"/>
              </a:rPr>
              <a:t> o </a:t>
            </a:r>
            <a:r>
              <a:rPr lang="en-US" sz="2000" err="1">
                <a:solidFill>
                  <a:schemeClr val="bg1"/>
                </a:solidFill>
                <a:latin typeface="+mn-lt"/>
              </a:rPr>
              <a:t>te</a:t>
            </a:r>
            <a:r>
              <a:rPr lang="en-US" sz="2000">
                <a:solidFill>
                  <a:schemeClr val="bg1"/>
                </a:solidFill>
                <a:latin typeface="+mn-lt"/>
              </a:rPr>
              <a:t> Whare | Wall of Identity</a:t>
            </a:r>
            <a:endParaRPr lang="en-NZ" sz="2000">
              <a:solidFill>
                <a:schemeClr val="bg1"/>
              </a:solidFill>
              <a:latin typeface="+mn-lt"/>
            </a:endParaRPr>
          </a:p>
        </p:txBody>
      </p:sp>
    </p:spTree>
    <p:extLst>
      <p:ext uri="{BB962C8B-B14F-4D97-AF65-F5344CB8AC3E}">
        <p14:creationId xmlns:p14="http://schemas.microsoft.com/office/powerpoint/2010/main" val="3019178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and 1/3 image slide 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B19F9A-B44C-8A81-CEA8-30A39BCA3F17}"/>
              </a:ext>
            </a:extLst>
          </p:cNvPr>
          <p:cNvSpPr>
            <a:spLocks noGrp="1"/>
          </p:cNvSpPr>
          <p:nvPr>
            <p:ph type="title" hasCustomPrompt="1"/>
          </p:nvPr>
        </p:nvSpPr>
        <p:spPr>
          <a:xfrm>
            <a:off x="695999" y="360000"/>
            <a:ext cx="6756441" cy="1800000"/>
          </a:xfrm>
        </p:spPr>
        <p:txBody>
          <a:bodyPr>
            <a:normAutofit/>
          </a:bodyPr>
          <a:lstStyle>
            <a:lvl1pPr>
              <a:defRPr lang="en-US" b="1" dirty="0">
                <a:solidFill>
                  <a:srgbClr val="322738"/>
                </a:solidFill>
                <a:latin typeface="+mj-lt"/>
              </a:defRPr>
            </a:lvl1pPr>
          </a:lstStyle>
          <a:p>
            <a:r>
              <a:rPr lang="en-US"/>
              <a:t>One column and 1/3 image slide header - A</a:t>
            </a:r>
          </a:p>
        </p:txBody>
      </p:sp>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pic>
        <p:nvPicPr>
          <p:cNvPr id="4" name="Picture 3">
            <a:extLst>
              <a:ext uri="{FF2B5EF4-FFF2-40B4-BE49-F238E27FC236}">
                <a16:creationId xmlns:a16="http://schemas.microsoft.com/office/drawing/2014/main" id="{7F228B09-CFE9-2B5F-E5EC-3F1FAC86E17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129016" y="0"/>
            <a:ext cx="4062984" cy="6858000"/>
          </a:xfrm>
          <a:prstGeom prst="rect">
            <a:avLst/>
          </a:prstGeom>
        </p:spPr>
      </p:pic>
      <p:sp>
        <p:nvSpPr>
          <p:cNvPr id="13" name="Content Placeholder 3">
            <a:extLst>
              <a:ext uri="{FF2B5EF4-FFF2-40B4-BE49-F238E27FC236}">
                <a16:creationId xmlns:a16="http://schemas.microsoft.com/office/drawing/2014/main" id="{E66F1560-497E-1926-F8E2-0FCD11629D18}"/>
              </a:ext>
            </a:extLst>
          </p:cNvPr>
          <p:cNvSpPr>
            <a:spLocks noGrp="1"/>
          </p:cNvSpPr>
          <p:nvPr>
            <p:ph sz="half" idx="2" hasCustomPrompt="1"/>
          </p:nvPr>
        </p:nvSpPr>
        <p:spPr>
          <a:xfrm>
            <a:off x="695999" y="2343087"/>
            <a:ext cx="675644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2" name="Content Placeholder 3">
            <a:extLst>
              <a:ext uri="{FF2B5EF4-FFF2-40B4-BE49-F238E27FC236}">
                <a16:creationId xmlns:a16="http://schemas.microsoft.com/office/drawing/2014/main" id="{45AC5127-1F86-B1AA-6FA2-8EF07F09D282}"/>
              </a:ext>
            </a:extLst>
          </p:cNvPr>
          <p:cNvSpPr>
            <a:spLocks noGrp="1"/>
          </p:cNvSpPr>
          <p:nvPr>
            <p:ph sz="half" idx="11" hasCustomPrompt="1"/>
          </p:nvPr>
        </p:nvSpPr>
        <p:spPr>
          <a:xfrm>
            <a:off x="8129015" y="0"/>
            <a:ext cx="4062984"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1220168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and 1/3 image slide B">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pic>
        <p:nvPicPr>
          <p:cNvPr id="4" name="Picture 3">
            <a:extLst>
              <a:ext uri="{FF2B5EF4-FFF2-40B4-BE49-F238E27FC236}">
                <a16:creationId xmlns:a16="http://schemas.microsoft.com/office/drawing/2014/main" id="{7F228B09-CFE9-2B5F-E5EC-3F1FAC86E17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129016" y="0"/>
            <a:ext cx="4062984" cy="6858000"/>
          </a:xfrm>
          <a:prstGeom prst="rect">
            <a:avLst/>
          </a:prstGeom>
        </p:spPr>
      </p:pic>
      <p:sp>
        <p:nvSpPr>
          <p:cNvPr id="13" name="Content Placeholder 3">
            <a:extLst>
              <a:ext uri="{FF2B5EF4-FFF2-40B4-BE49-F238E27FC236}">
                <a16:creationId xmlns:a16="http://schemas.microsoft.com/office/drawing/2014/main" id="{E66F1560-497E-1926-F8E2-0FCD11629D18}"/>
              </a:ext>
            </a:extLst>
          </p:cNvPr>
          <p:cNvSpPr>
            <a:spLocks noGrp="1"/>
          </p:cNvSpPr>
          <p:nvPr>
            <p:ph sz="half" idx="2" hasCustomPrompt="1"/>
          </p:nvPr>
        </p:nvSpPr>
        <p:spPr>
          <a:xfrm>
            <a:off x="695999" y="2343087"/>
            <a:ext cx="675644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2" name="Title 1">
            <a:extLst>
              <a:ext uri="{FF2B5EF4-FFF2-40B4-BE49-F238E27FC236}">
                <a16:creationId xmlns:a16="http://schemas.microsoft.com/office/drawing/2014/main" id="{541AF803-4143-7D07-EAAA-0035ED78D581}"/>
              </a:ext>
            </a:extLst>
          </p:cNvPr>
          <p:cNvSpPr>
            <a:spLocks noGrp="1"/>
          </p:cNvSpPr>
          <p:nvPr>
            <p:ph type="title" hasCustomPrompt="1"/>
          </p:nvPr>
        </p:nvSpPr>
        <p:spPr>
          <a:xfrm>
            <a:off x="695999" y="360000"/>
            <a:ext cx="6756441" cy="1800000"/>
          </a:xfrm>
        </p:spPr>
        <p:txBody>
          <a:bodyPr>
            <a:normAutofit/>
          </a:bodyPr>
          <a:lstStyle>
            <a:lvl1pPr>
              <a:defRPr lang="en-US" dirty="0">
                <a:solidFill>
                  <a:srgbClr val="322738"/>
                </a:solidFill>
              </a:defRPr>
            </a:lvl1pPr>
          </a:lstStyle>
          <a:p>
            <a:r>
              <a:rPr lang="en-US"/>
              <a:t>One column and 1/3 image slide header - B</a:t>
            </a:r>
          </a:p>
        </p:txBody>
      </p:sp>
      <p:sp>
        <p:nvSpPr>
          <p:cNvPr id="3" name="Content Placeholder 3">
            <a:extLst>
              <a:ext uri="{FF2B5EF4-FFF2-40B4-BE49-F238E27FC236}">
                <a16:creationId xmlns:a16="http://schemas.microsoft.com/office/drawing/2014/main" id="{BCDB9BED-8FB9-B06A-5F5F-A80D6047F966}"/>
              </a:ext>
            </a:extLst>
          </p:cNvPr>
          <p:cNvSpPr>
            <a:spLocks noGrp="1"/>
          </p:cNvSpPr>
          <p:nvPr>
            <p:ph sz="half" idx="11" hasCustomPrompt="1"/>
          </p:nvPr>
        </p:nvSpPr>
        <p:spPr>
          <a:xfrm>
            <a:off x="8129015" y="0"/>
            <a:ext cx="4062984" cy="6857998"/>
          </a:xfrm>
        </p:spPr>
        <p:txBody>
          <a:bodyPr>
            <a:normAutofit/>
          </a:bodyPr>
          <a:lstStyle>
            <a:lvl1pPr algn="l">
              <a:defRPr sz="2000">
                <a:solidFill>
                  <a:srgbClr val="331542"/>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4093135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and 1/2 image (R) slide 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sp>
        <p:nvSpPr>
          <p:cNvPr id="3" name="Content Placeholder 3">
            <a:extLst>
              <a:ext uri="{FF2B5EF4-FFF2-40B4-BE49-F238E27FC236}">
                <a16:creationId xmlns:a16="http://schemas.microsoft.com/office/drawing/2014/main" id="{E734BC64-5CEE-5611-30E8-E36D940AC460}"/>
              </a:ext>
            </a:extLst>
          </p:cNvPr>
          <p:cNvSpPr>
            <a:spLocks noGrp="1"/>
          </p:cNvSpPr>
          <p:nvPr>
            <p:ph sz="half" idx="10" hasCustomPrompt="1"/>
          </p:nvPr>
        </p:nvSpPr>
        <p:spPr>
          <a:xfrm>
            <a:off x="695999" y="2343087"/>
            <a:ext cx="504000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pic>
        <p:nvPicPr>
          <p:cNvPr id="6" name="Picture 5">
            <a:extLst>
              <a:ext uri="{FF2B5EF4-FFF2-40B4-BE49-F238E27FC236}">
                <a16:creationId xmlns:a16="http://schemas.microsoft.com/office/drawing/2014/main" id="{112C2811-9C0F-C3D5-37DC-0BB1048786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10" name="Title 1">
            <a:extLst>
              <a:ext uri="{FF2B5EF4-FFF2-40B4-BE49-F238E27FC236}">
                <a16:creationId xmlns:a16="http://schemas.microsoft.com/office/drawing/2014/main" id="{97C73226-F7D7-DB5B-A488-D90690B93196}"/>
              </a:ext>
            </a:extLst>
          </p:cNvPr>
          <p:cNvSpPr>
            <a:spLocks noGrp="1"/>
          </p:cNvSpPr>
          <p:nvPr>
            <p:ph type="title" hasCustomPrompt="1"/>
          </p:nvPr>
        </p:nvSpPr>
        <p:spPr>
          <a:xfrm>
            <a:off x="695999" y="360000"/>
            <a:ext cx="5040001" cy="1800000"/>
          </a:xfrm>
        </p:spPr>
        <p:txBody>
          <a:bodyPr anchor="ctr" anchorCtr="0">
            <a:normAutofit/>
          </a:bodyPr>
          <a:lstStyle>
            <a:lvl1pPr>
              <a:defRPr sz="3600">
                <a:solidFill>
                  <a:srgbClr val="331542"/>
                </a:solidFill>
              </a:defRPr>
            </a:lvl1pPr>
          </a:lstStyle>
          <a:p>
            <a:r>
              <a:rPr lang="en-US"/>
              <a:t>One column and ½ image (R) slide header - A</a:t>
            </a:r>
          </a:p>
        </p:txBody>
      </p:sp>
      <p:sp>
        <p:nvSpPr>
          <p:cNvPr id="2" name="Content Placeholder 3">
            <a:extLst>
              <a:ext uri="{FF2B5EF4-FFF2-40B4-BE49-F238E27FC236}">
                <a16:creationId xmlns:a16="http://schemas.microsoft.com/office/drawing/2014/main" id="{B80A9F5D-AB1D-B46D-D7D7-C24DA96CE1B9}"/>
              </a:ext>
            </a:extLst>
          </p:cNvPr>
          <p:cNvSpPr>
            <a:spLocks noGrp="1"/>
          </p:cNvSpPr>
          <p:nvPr>
            <p:ph sz="half" idx="11" hasCustomPrompt="1"/>
          </p:nvPr>
        </p:nvSpPr>
        <p:spPr>
          <a:xfrm>
            <a:off x="609600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164113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BF4755-0F75-4418-E3D1-8F17B3051F0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810796" y="5166000"/>
            <a:ext cx="1941204" cy="1296000"/>
          </a:xfrm>
          <a:prstGeom prst="rect">
            <a:avLst/>
          </a:prstGeom>
        </p:spPr>
      </p:pic>
      <p:sp>
        <p:nvSpPr>
          <p:cNvPr id="15" name="Subtitle 2">
            <a:extLst>
              <a:ext uri="{FF2B5EF4-FFF2-40B4-BE49-F238E27FC236}">
                <a16:creationId xmlns:a16="http://schemas.microsoft.com/office/drawing/2014/main" id="{B90387B7-45B7-283A-4E4F-96E2A465B9E4}"/>
              </a:ext>
            </a:extLst>
          </p:cNvPr>
          <p:cNvSpPr>
            <a:spLocks noGrp="1"/>
          </p:cNvSpPr>
          <p:nvPr>
            <p:ph type="subTitle" idx="1" hasCustomPrompt="1"/>
          </p:nvPr>
        </p:nvSpPr>
        <p:spPr>
          <a:xfrm>
            <a:off x="719997" y="3833090"/>
            <a:ext cx="5376003" cy="2628909"/>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subtitle/date.</a:t>
            </a:r>
          </a:p>
        </p:txBody>
      </p:sp>
      <p:sp>
        <p:nvSpPr>
          <p:cNvPr id="16" name="Title 1">
            <a:extLst>
              <a:ext uri="{FF2B5EF4-FFF2-40B4-BE49-F238E27FC236}">
                <a16:creationId xmlns:a16="http://schemas.microsoft.com/office/drawing/2014/main" id="{1DEC7C9B-7480-D461-A186-A75F90D60826}"/>
              </a:ext>
            </a:extLst>
          </p:cNvPr>
          <p:cNvSpPr>
            <a:spLocks noGrp="1"/>
          </p:cNvSpPr>
          <p:nvPr>
            <p:ph type="title" hasCustomPrompt="1"/>
          </p:nvPr>
        </p:nvSpPr>
        <p:spPr>
          <a:xfrm>
            <a:off x="719999" y="358015"/>
            <a:ext cx="8090798" cy="3070986"/>
          </a:xfrm>
        </p:spPr>
        <p:txBody>
          <a:bodyPr>
            <a:normAutofit/>
          </a:bodyPr>
          <a:lstStyle>
            <a:lvl1pPr>
              <a:defRPr sz="4000">
                <a:solidFill>
                  <a:schemeClr val="bg1"/>
                </a:solidFill>
              </a:defRPr>
            </a:lvl1pPr>
          </a:lstStyle>
          <a:p>
            <a:r>
              <a:rPr lang="en-US"/>
              <a:t>Presentation cover title - B</a:t>
            </a:r>
          </a:p>
        </p:txBody>
      </p:sp>
    </p:spTree>
    <p:extLst>
      <p:ext uri="{BB962C8B-B14F-4D97-AF65-F5344CB8AC3E}">
        <p14:creationId xmlns:p14="http://schemas.microsoft.com/office/powerpoint/2010/main" val="18936472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and 1/2 image (R) slide B">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4D58C2-BAF1-8357-B37B-9D0862A9DC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6"/>
          </a:xfrm>
          <a:prstGeom prst="rect">
            <a:avLst/>
          </a:prstGeom>
        </p:spPr>
      </p:pic>
      <p:sp>
        <p:nvSpPr>
          <p:cNvPr id="3" name="Content Placeholder 3">
            <a:extLst>
              <a:ext uri="{FF2B5EF4-FFF2-40B4-BE49-F238E27FC236}">
                <a16:creationId xmlns:a16="http://schemas.microsoft.com/office/drawing/2014/main" id="{E734BC64-5CEE-5611-30E8-E36D940AC460}"/>
              </a:ext>
            </a:extLst>
          </p:cNvPr>
          <p:cNvSpPr>
            <a:spLocks noGrp="1"/>
          </p:cNvSpPr>
          <p:nvPr>
            <p:ph sz="half" idx="10" hasCustomPrompt="1"/>
          </p:nvPr>
        </p:nvSpPr>
        <p:spPr>
          <a:xfrm>
            <a:off x="695999" y="2343087"/>
            <a:ext cx="504000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pic>
        <p:nvPicPr>
          <p:cNvPr id="6" name="Picture 5" descr="A person with red hair and beard standing in front of a mural&#10;&#10;Description automatically generated">
            <a:extLst>
              <a:ext uri="{FF2B5EF4-FFF2-40B4-BE49-F238E27FC236}">
                <a16:creationId xmlns:a16="http://schemas.microsoft.com/office/drawing/2014/main" id="{112C2811-9C0F-C3D5-37DC-0BB1048786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10" name="Title 1">
            <a:extLst>
              <a:ext uri="{FF2B5EF4-FFF2-40B4-BE49-F238E27FC236}">
                <a16:creationId xmlns:a16="http://schemas.microsoft.com/office/drawing/2014/main" id="{97C73226-F7D7-DB5B-A488-D90690B93196}"/>
              </a:ext>
            </a:extLst>
          </p:cNvPr>
          <p:cNvSpPr>
            <a:spLocks noGrp="1"/>
          </p:cNvSpPr>
          <p:nvPr>
            <p:ph type="title" hasCustomPrompt="1"/>
          </p:nvPr>
        </p:nvSpPr>
        <p:spPr>
          <a:xfrm>
            <a:off x="695999" y="360000"/>
            <a:ext cx="5040001" cy="1800000"/>
          </a:xfrm>
        </p:spPr>
        <p:txBody>
          <a:bodyPr anchor="ctr" anchorCtr="0">
            <a:normAutofit/>
          </a:bodyPr>
          <a:lstStyle>
            <a:lvl1pPr>
              <a:defRPr sz="3600">
                <a:solidFill>
                  <a:srgbClr val="331542"/>
                </a:solidFill>
              </a:defRPr>
            </a:lvl1pPr>
          </a:lstStyle>
          <a:p>
            <a:r>
              <a:rPr lang="en-US"/>
              <a:t>One column and ½ image (R) slide header - B</a:t>
            </a:r>
          </a:p>
        </p:txBody>
      </p:sp>
      <p:sp>
        <p:nvSpPr>
          <p:cNvPr id="2" name="Content Placeholder 3">
            <a:extLst>
              <a:ext uri="{FF2B5EF4-FFF2-40B4-BE49-F238E27FC236}">
                <a16:creationId xmlns:a16="http://schemas.microsoft.com/office/drawing/2014/main" id="{D43F8FC3-5515-109B-2A62-206BB75D6D3D}"/>
              </a:ext>
            </a:extLst>
          </p:cNvPr>
          <p:cNvSpPr>
            <a:spLocks noGrp="1"/>
          </p:cNvSpPr>
          <p:nvPr>
            <p:ph sz="half" idx="11" hasCustomPrompt="1"/>
          </p:nvPr>
        </p:nvSpPr>
        <p:spPr>
          <a:xfrm>
            <a:off x="609600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1076788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and 1/2 image (L) slide 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C2811-9C0F-C3D5-37DC-0BB1048786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3" name="Content Placeholder 3">
            <a:extLst>
              <a:ext uri="{FF2B5EF4-FFF2-40B4-BE49-F238E27FC236}">
                <a16:creationId xmlns:a16="http://schemas.microsoft.com/office/drawing/2014/main" id="{E734BC64-5CEE-5611-30E8-E36D940AC460}"/>
              </a:ext>
            </a:extLst>
          </p:cNvPr>
          <p:cNvSpPr>
            <a:spLocks noGrp="1"/>
          </p:cNvSpPr>
          <p:nvPr>
            <p:ph sz="half" idx="10" hasCustomPrompt="1"/>
          </p:nvPr>
        </p:nvSpPr>
        <p:spPr>
          <a:xfrm>
            <a:off x="6456000" y="2343087"/>
            <a:ext cx="504000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10" name="Title 1">
            <a:extLst>
              <a:ext uri="{FF2B5EF4-FFF2-40B4-BE49-F238E27FC236}">
                <a16:creationId xmlns:a16="http://schemas.microsoft.com/office/drawing/2014/main" id="{97C73226-F7D7-DB5B-A488-D90690B93196}"/>
              </a:ext>
            </a:extLst>
          </p:cNvPr>
          <p:cNvSpPr>
            <a:spLocks noGrp="1"/>
          </p:cNvSpPr>
          <p:nvPr>
            <p:ph type="title" hasCustomPrompt="1"/>
          </p:nvPr>
        </p:nvSpPr>
        <p:spPr>
          <a:xfrm>
            <a:off x="6456000" y="360000"/>
            <a:ext cx="5040001" cy="1800000"/>
          </a:xfrm>
        </p:spPr>
        <p:txBody>
          <a:bodyPr anchor="ctr" anchorCtr="0">
            <a:normAutofit/>
          </a:bodyPr>
          <a:lstStyle>
            <a:lvl1pPr>
              <a:defRPr sz="3600">
                <a:solidFill>
                  <a:srgbClr val="331542"/>
                </a:solidFill>
              </a:defRPr>
            </a:lvl1pPr>
          </a:lstStyle>
          <a:p>
            <a:r>
              <a:rPr lang="en-US"/>
              <a:t>One column and ½ image (L) slide header - A</a:t>
            </a:r>
          </a:p>
        </p:txBody>
      </p:sp>
      <p:sp>
        <p:nvSpPr>
          <p:cNvPr id="2" name="Content Placeholder 3">
            <a:extLst>
              <a:ext uri="{FF2B5EF4-FFF2-40B4-BE49-F238E27FC236}">
                <a16:creationId xmlns:a16="http://schemas.microsoft.com/office/drawing/2014/main" id="{8123D706-0E84-F13C-0F3D-0BD712BD1F9F}"/>
              </a:ext>
            </a:extLst>
          </p:cNvPr>
          <p:cNvSpPr>
            <a:spLocks noGrp="1"/>
          </p:cNvSpPr>
          <p:nvPr>
            <p:ph sz="half" idx="11" hasCustomPrompt="1"/>
          </p:nvPr>
        </p:nvSpPr>
        <p:spPr>
          <a:xfrm>
            <a:off x="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141545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and 1/2 image (L) slide 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C2811-9C0F-C3D5-37DC-0BB10487867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3" name="Content Placeholder 3">
            <a:extLst>
              <a:ext uri="{FF2B5EF4-FFF2-40B4-BE49-F238E27FC236}">
                <a16:creationId xmlns:a16="http://schemas.microsoft.com/office/drawing/2014/main" id="{E734BC64-5CEE-5611-30E8-E36D940AC460}"/>
              </a:ext>
            </a:extLst>
          </p:cNvPr>
          <p:cNvSpPr>
            <a:spLocks noGrp="1"/>
          </p:cNvSpPr>
          <p:nvPr>
            <p:ph sz="half" idx="10" hasCustomPrompt="1"/>
          </p:nvPr>
        </p:nvSpPr>
        <p:spPr>
          <a:xfrm>
            <a:off x="6456000" y="2343087"/>
            <a:ext cx="5040001" cy="3974913"/>
          </a:xfrm>
        </p:spPr>
        <p:txBody>
          <a:bodyPr>
            <a:normAutofit/>
          </a:bodyPr>
          <a:lstStyle>
            <a:lvl1pPr algn="l">
              <a:defRPr sz="2000">
                <a:solidFill>
                  <a:srgbClr val="331542"/>
                </a:solidFill>
              </a:defRPr>
            </a:lvl1pPr>
            <a:lvl2pPr algn="l">
              <a:defRPr sz="2000">
                <a:solidFill>
                  <a:srgbClr val="331542"/>
                </a:solidFill>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here to edit.</a:t>
            </a:r>
          </a:p>
        </p:txBody>
      </p:sp>
      <p:sp>
        <p:nvSpPr>
          <p:cNvPr id="10" name="Title 1">
            <a:extLst>
              <a:ext uri="{FF2B5EF4-FFF2-40B4-BE49-F238E27FC236}">
                <a16:creationId xmlns:a16="http://schemas.microsoft.com/office/drawing/2014/main" id="{97C73226-F7D7-DB5B-A488-D90690B93196}"/>
              </a:ext>
            </a:extLst>
          </p:cNvPr>
          <p:cNvSpPr>
            <a:spLocks noGrp="1"/>
          </p:cNvSpPr>
          <p:nvPr>
            <p:ph type="title" hasCustomPrompt="1"/>
          </p:nvPr>
        </p:nvSpPr>
        <p:spPr>
          <a:xfrm>
            <a:off x="6456000" y="360000"/>
            <a:ext cx="5040001" cy="1800000"/>
          </a:xfrm>
        </p:spPr>
        <p:txBody>
          <a:bodyPr anchor="ctr" anchorCtr="0">
            <a:normAutofit/>
          </a:bodyPr>
          <a:lstStyle>
            <a:lvl1pPr>
              <a:defRPr sz="3600">
                <a:solidFill>
                  <a:srgbClr val="331542"/>
                </a:solidFill>
              </a:defRPr>
            </a:lvl1pPr>
          </a:lstStyle>
          <a:p>
            <a:r>
              <a:rPr lang="en-US"/>
              <a:t>One column and ½ image (L) slide header - B</a:t>
            </a:r>
          </a:p>
        </p:txBody>
      </p:sp>
      <p:sp>
        <p:nvSpPr>
          <p:cNvPr id="2" name="Content Placeholder 3">
            <a:extLst>
              <a:ext uri="{FF2B5EF4-FFF2-40B4-BE49-F238E27FC236}">
                <a16:creationId xmlns:a16="http://schemas.microsoft.com/office/drawing/2014/main" id="{67396887-0601-6AAE-671E-C89653642878}"/>
              </a:ext>
            </a:extLst>
          </p:cNvPr>
          <p:cNvSpPr>
            <a:spLocks noGrp="1"/>
          </p:cNvSpPr>
          <p:nvPr>
            <p:ph sz="half" idx="11" hasCustomPrompt="1"/>
          </p:nvPr>
        </p:nvSpPr>
        <p:spPr>
          <a:xfrm>
            <a:off x="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4173110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affirmation slide">
    <p:bg>
      <p:bgPr>
        <a:solidFill>
          <a:srgbClr val="9B1B1F"/>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F3F3093-3A2E-8891-C40F-C5D25FEB57E6}"/>
              </a:ext>
            </a:extLst>
          </p:cNvPr>
          <p:cNvSpPr txBox="1"/>
          <p:nvPr userDrawn="1"/>
        </p:nvSpPr>
        <p:spPr>
          <a:xfrm>
            <a:off x="1634142" y="756834"/>
            <a:ext cx="10027008" cy="646331"/>
          </a:xfrm>
          <a:prstGeom prst="rect">
            <a:avLst/>
          </a:prstGeom>
          <a:noFill/>
        </p:spPr>
        <p:txBody>
          <a:bodyPr wrap="square" anchor="ctr">
            <a:spAutoFit/>
          </a:bodyPr>
          <a:lstStyle/>
          <a:p>
            <a:pPr algn="l"/>
            <a:r>
              <a:rPr lang="en-NZ" sz="3600">
                <a:solidFill>
                  <a:schemeClr val="bg1"/>
                </a:solidFill>
                <a:latin typeface="+mj-lt"/>
              </a:rPr>
              <a:t>Karakia </a:t>
            </a:r>
            <a:r>
              <a:rPr lang="en-NZ" sz="3600" err="1">
                <a:solidFill>
                  <a:schemeClr val="bg1"/>
                </a:solidFill>
                <a:latin typeface="+mj-lt"/>
              </a:rPr>
              <a:t>whakakapi</a:t>
            </a:r>
            <a:r>
              <a:rPr lang="en-NZ" sz="3600">
                <a:solidFill>
                  <a:schemeClr val="bg1"/>
                </a:solidFill>
                <a:latin typeface="+mj-lt"/>
              </a:rPr>
              <a:t> | Closing affirmation</a:t>
            </a:r>
          </a:p>
        </p:txBody>
      </p:sp>
      <p:pic>
        <p:nvPicPr>
          <p:cNvPr id="5" name="Picture 4">
            <a:extLst>
              <a:ext uri="{FF2B5EF4-FFF2-40B4-BE49-F238E27FC236}">
                <a16:creationId xmlns:a16="http://schemas.microsoft.com/office/drawing/2014/main" id="{C717FD9B-9FAE-8362-2581-0AF4A71668F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34141" y="6542706"/>
            <a:ext cx="1941150" cy="90587"/>
          </a:xfrm>
          <a:prstGeom prst="rect">
            <a:avLst/>
          </a:prstGeom>
        </p:spPr>
      </p:pic>
      <p:pic>
        <p:nvPicPr>
          <p:cNvPr id="2" name="Picture 1" descr="A red and black design&#10;&#10;Description automatically generated">
            <a:extLst>
              <a:ext uri="{FF2B5EF4-FFF2-40B4-BE49-F238E27FC236}">
                <a16:creationId xmlns:a16="http://schemas.microsoft.com/office/drawing/2014/main" id="{EFEF7A6B-B96A-11B6-EE94-6939528248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22248" cy="6858000"/>
          </a:xfrm>
          <a:prstGeom prst="rect">
            <a:avLst/>
          </a:prstGeom>
        </p:spPr>
      </p:pic>
      <p:sp>
        <p:nvSpPr>
          <p:cNvPr id="8" name="TextBox 7">
            <a:extLst>
              <a:ext uri="{FF2B5EF4-FFF2-40B4-BE49-F238E27FC236}">
                <a16:creationId xmlns:a16="http://schemas.microsoft.com/office/drawing/2014/main" id="{4DF73E47-2C20-2922-0791-FD955B71EA70}"/>
              </a:ext>
            </a:extLst>
          </p:cNvPr>
          <p:cNvSpPr txBox="1"/>
          <p:nvPr userDrawn="1"/>
        </p:nvSpPr>
        <p:spPr>
          <a:xfrm>
            <a:off x="1634141" y="1984629"/>
            <a:ext cx="4461860" cy="4216539"/>
          </a:xfrm>
          <a:prstGeom prst="rect">
            <a:avLst/>
          </a:prstGeom>
          <a:noFill/>
        </p:spPr>
        <p:txBody>
          <a:bodyPr wrap="square">
            <a:spAutoFit/>
          </a:bodyPr>
          <a:lstStyle/>
          <a:p>
            <a:pPr lvl="0">
              <a:spcBef>
                <a:spcPts val="0"/>
              </a:spcBef>
              <a:spcAft>
                <a:spcPts val="1200"/>
              </a:spcAft>
            </a:pPr>
            <a:r>
              <a:rPr lang="en-US" sz="2600" err="1">
                <a:solidFill>
                  <a:schemeClr val="bg1"/>
                </a:solidFill>
              </a:rPr>
              <a:t>Kua</a:t>
            </a:r>
            <a:r>
              <a:rPr lang="en-US" sz="2600">
                <a:solidFill>
                  <a:schemeClr val="bg1"/>
                </a:solidFill>
              </a:rPr>
              <a:t> </a:t>
            </a:r>
            <a:r>
              <a:rPr lang="en-US" sz="2600" err="1">
                <a:solidFill>
                  <a:schemeClr val="bg1"/>
                </a:solidFill>
              </a:rPr>
              <a:t>ea</a:t>
            </a:r>
            <a:r>
              <a:rPr lang="en-US" sz="2600">
                <a:solidFill>
                  <a:schemeClr val="bg1"/>
                </a:solidFill>
              </a:rPr>
              <a:t> ki </a:t>
            </a:r>
            <a:r>
              <a:rPr lang="en-US" sz="2600" err="1">
                <a:solidFill>
                  <a:schemeClr val="bg1"/>
                </a:solidFill>
              </a:rPr>
              <a:t>runga</a:t>
            </a:r>
            <a:endParaRPr lang="en-US" sz="2600">
              <a:solidFill>
                <a:schemeClr val="bg1"/>
              </a:solidFill>
            </a:endParaRPr>
          </a:p>
          <a:p>
            <a:pPr lvl="0">
              <a:spcBef>
                <a:spcPts val="0"/>
              </a:spcBef>
              <a:spcAft>
                <a:spcPts val="1200"/>
              </a:spcAft>
            </a:pPr>
            <a:r>
              <a:rPr lang="en-US" sz="2600" err="1">
                <a:solidFill>
                  <a:schemeClr val="bg1"/>
                </a:solidFill>
              </a:rPr>
              <a:t>kua</a:t>
            </a:r>
            <a:r>
              <a:rPr lang="en-US" sz="2600">
                <a:solidFill>
                  <a:schemeClr val="bg1"/>
                </a:solidFill>
              </a:rPr>
              <a:t> </a:t>
            </a:r>
            <a:r>
              <a:rPr lang="en-US" sz="2600" err="1">
                <a:solidFill>
                  <a:schemeClr val="bg1"/>
                </a:solidFill>
              </a:rPr>
              <a:t>ea</a:t>
            </a:r>
            <a:r>
              <a:rPr lang="en-US" sz="2600">
                <a:solidFill>
                  <a:schemeClr val="bg1"/>
                </a:solidFill>
              </a:rPr>
              <a:t> ki </a:t>
            </a:r>
            <a:r>
              <a:rPr lang="en-US" sz="2600" err="1">
                <a:solidFill>
                  <a:schemeClr val="bg1"/>
                </a:solidFill>
              </a:rPr>
              <a:t>raro</a:t>
            </a:r>
            <a:endParaRPr lang="en-US" sz="2600">
              <a:solidFill>
                <a:schemeClr val="bg1"/>
              </a:solidFill>
            </a:endParaRPr>
          </a:p>
          <a:p>
            <a:pPr lvl="0">
              <a:spcBef>
                <a:spcPts val="0"/>
              </a:spcBef>
              <a:spcAft>
                <a:spcPts val="1200"/>
              </a:spcAft>
            </a:pPr>
            <a:r>
              <a:rPr lang="en-US" sz="2600">
                <a:solidFill>
                  <a:schemeClr val="bg1"/>
                </a:solidFill>
              </a:rPr>
              <a:t>E </a:t>
            </a:r>
            <a:r>
              <a:rPr lang="en-US" sz="2600" err="1">
                <a:solidFill>
                  <a:schemeClr val="bg1"/>
                </a:solidFill>
              </a:rPr>
              <a:t>Rongo</a:t>
            </a:r>
            <a:r>
              <a:rPr lang="en-US" sz="2600">
                <a:solidFill>
                  <a:schemeClr val="bg1"/>
                </a:solidFill>
              </a:rPr>
              <a:t>, </a:t>
            </a:r>
            <a:r>
              <a:rPr lang="en-US" sz="2600" err="1">
                <a:solidFill>
                  <a:schemeClr val="bg1"/>
                </a:solidFill>
              </a:rPr>
              <a:t>whakairihia</a:t>
            </a:r>
            <a:r>
              <a:rPr lang="en-US" sz="2600">
                <a:solidFill>
                  <a:schemeClr val="bg1"/>
                </a:solidFill>
              </a:rPr>
              <a:t> ki </a:t>
            </a:r>
            <a:r>
              <a:rPr lang="en-US" sz="2600" err="1">
                <a:solidFill>
                  <a:schemeClr val="bg1"/>
                </a:solidFill>
              </a:rPr>
              <a:t>runga</a:t>
            </a:r>
            <a:r>
              <a:rPr lang="en-US" sz="2600">
                <a:solidFill>
                  <a:schemeClr val="bg1"/>
                </a:solidFill>
              </a:rPr>
              <a:t>, kia </a:t>
            </a:r>
            <a:r>
              <a:rPr lang="en-US" sz="2600" err="1">
                <a:solidFill>
                  <a:schemeClr val="bg1"/>
                </a:solidFill>
              </a:rPr>
              <a:t>tīna</a:t>
            </a:r>
            <a:r>
              <a:rPr lang="en-US" sz="2600">
                <a:solidFill>
                  <a:schemeClr val="bg1"/>
                </a:solidFill>
              </a:rPr>
              <a:t>…</a:t>
            </a:r>
          </a:p>
          <a:p>
            <a:pPr lvl="0">
              <a:spcBef>
                <a:spcPts val="0"/>
              </a:spcBef>
              <a:spcAft>
                <a:spcPts val="1200"/>
              </a:spcAft>
            </a:pPr>
            <a:r>
              <a:rPr lang="en-US" sz="2600" err="1">
                <a:solidFill>
                  <a:schemeClr val="bg1"/>
                </a:solidFill>
              </a:rPr>
              <a:t>tīna</a:t>
            </a:r>
            <a:r>
              <a:rPr lang="en-US" sz="2600">
                <a:solidFill>
                  <a:schemeClr val="bg1"/>
                </a:solidFill>
              </a:rPr>
              <a:t>!</a:t>
            </a:r>
          </a:p>
          <a:p>
            <a:pPr lvl="0">
              <a:spcBef>
                <a:spcPts val="0"/>
              </a:spcBef>
              <a:spcAft>
                <a:spcPts val="1200"/>
              </a:spcAft>
            </a:pPr>
            <a:r>
              <a:rPr lang="en-US" sz="2600" err="1">
                <a:solidFill>
                  <a:schemeClr val="bg1"/>
                </a:solidFill>
              </a:rPr>
              <a:t>haumī</a:t>
            </a:r>
            <a:r>
              <a:rPr lang="en-US" sz="2600">
                <a:solidFill>
                  <a:schemeClr val="bg1"/>
                </a:solidFill>
              </a:rPr>
              <a:t> e…</a:t>
            </a:r>
          </a:p>
          <a:p>
            <a:pPr lvl="0">
              <a:spcBef>
                <a:spcPts val="0"/>
              </a:spcBef>
              <a:spcAft>
                <a:spcPts val="1200"/>
              </a:spcAft>
            </a:pPr>
            <a:r>
              <a:rPr lang="en-US" sz="2600">
                <a:solidFill>
                  <a:schemeClr val="bg1"/>
                </a:solidFill>
              </a:rPr>
              <a:t>hui e…</a:t>
            </a:r>
          </a:p>
          <a:p>
            <a:pPr marL="0" marR="0" lvl="0" indent="0" algn="l" defTabSz="914400" rtl="0" eaLnBrk="1" fontAlgn="auto" latinLnBrk="0" hangingPunct="1">
              <a:lnSpc>
                <a:spcPct val="100000"/>
              </a:lnSpc>
              <a:spcBef>
                <a:spcPts val="0"/>
              </a:spcBef>
              <a:spcAft>
                <a:spcPts val="1200"/>
              </a:spcAft>
              <a:buClrTx/>
              <a:buSzTx/>
              <a:buFontTx/>
              <a:buNone/>
              <a:tabLst/>
              <a:defRPr/>
            </a:pPr>
            <a:r>
              <a:rPr lang="it-IT" sz="2600">
                <a:solidFill>
                  <a:schemeClr val="bg1"/>
                </a:solidFill>
                <a:latin typeface="+mj-lt"/>
              </a:rPr>
              <a:t>Taiki e!</a:t>
            </a:r>
            <a:endParaRPr lang="en-NZ" sz="2600">
              <a:solidFill>
                <a:schemeClr val="bg1"/>
              </a:solidFill>
              <a:latin typeface="+mj-lt"/>
            </a:endParaRPr>
          </a:p>
        </p:txBody>
      </p:sp>
      <p:sp>
        <p:nvSpPr>
          <p:cNvPr id="9" name="TextBox 8">
            <a:extLst>
              <a:ext uri="{FF2B5EF4-FFF2-40B4-BE49-F238E27FC236}">
                <a16:creationId xmlns:a16="http://schemas.microsoft.com/office/drawing/2014/main" id="{0BC8C4D8-09FE-C4C0-A095-A965C8C5BCF1}"/>
              </a:ext>
            </a:extLst>
          </p:cNvPr>
          <p:cNvSpPr txBox="1"/>
          <p:nvPr userDrawn="1"/>
        </p:nvSpPr>
        <p:spPr>
          <a:xfrm>
            <a:off x="6765151" y="1984629"/>
            <a:ext cx="4895999" cy="2554545"/>
          </a:xfrm>
          <a:prstGeom prst="rect">
            <a:avLst/>
          </a:prstGeom>
          <a:noFill/>
        </p:spPr>
        <p:txBody>
          <a:bodyPr wrap="square">
            <a:spAutoFit/>
          </a:bodyPr>
          <a:lstStyle/>
          <a:p>
            <a:pPr lvl="0"/>
            <a:r>
              <a:rPr lang="en-US" sz="2000">
                <a:solidFill>
                  <a:schemeClr val="bg1"/>
                </a:solidFill>
              </a:rPr>
              <a:t>It has been completed above</a:t>
            </a:r>
            <a:br>
              <a:rPr lang="en-US" sz="2000">
                <a:solidFill>
                  <a:schemeClr val="bg1"/>
                </a:solidFill>
              </a:rPr>
            </a:br>
            <a:r>
              <a:rPr lang="en-US" sz="2000">
                <a:solidFill>
                  <a:schemeClr val="bg1"/>
                </a:solidFill>
              </a:rPr>
              <a:t>It has been completed below</a:t>
            </a:r>
            <a:br>
              <a:rPr lang="en-US" sz="2000">
                <a:solidFill>
                  <a:schemeClr val="bg1"/>
                </a:solidFill>
              </a:rPr>
            </a:br>
            <a:r>
              <a:rPr lang="en-US" sz="2000">
                <a:solidFill>
                  <a:schemeClr val="bg1"/>
                </a:solidFill>
              </a:rPr>
              <a:t>Let peace be suspended on</a:t>
            </a:r>
            <a:br>
              <a:rPr lang="en-US" sz="2000">
                <a:solidFill>
                  <a:schemeClr val="bg1"/>
                </a:solidFill>
              </a:rPr>
            </a:br>
            <a:r>
              <a:rPr lang="en-US" sz="2000">
                <a:solidFill>
                  <a:schemeClr val="bg1"/>
                </a:solidFill>
              </a:rPr>
              <a:t>high as a beacon to guide us…</a:t>
            </a:r>
            <a:br>
              <a:rPr lang="en-US" sz="2000">
                <a:solidFill>
                  <a:schemeClr val="bg1"/>
                </a:solidFill>
              </a:rPr>
            </a:br>
            <a:r>
              <a:rPr lang="en-US" sz="2000">
                <a:solidFill>
                  <a:schemeClr val="bg1"/>
                </a:solidFill>
              </a:rPr>
              <a:t>Yes!</a:t>
            </a:r>
            <a:br>
              <a:rPr lang="en-US" sz="2000">
                <a:solidFill>
                  <a:schemeClr val="bg1"/>
                </a:solidFill>
              </a:rPr>
            </a:br>
            <a:r>
              <a:rPr lang="en-US" sz="2000">
                <a:solidFill>
                  <a:schemeClr val="bg1"/>
                </a:solidFill>
              </a:rPr>
              <a:t>let’s bind this…</a:t>
            </a:r>
            <a:br>
              <a:rPr lang="en-US" sz="2000">
                <a:solidFill>
                  <a:schemeClr val="bg1"/>
                </a:solidFill>
              </a:rPr>
            </a:br>
            <a:r>
              <a:rPr lang="en-US" sz="2000">
                <a:solidFill>
                  <a:schemeClr val="bg1"/>
                </a:solidFill>
              </a:rPr>
              <a:t>Bring this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a:solidFill>
                  <a:schemeClr val="bg1"/>
                </a:solidFill>
                <a:latin typeface="+mj-lt"/>
              </a:rPr>
              <a:t>Yes, lets fix it!</a:t>
            </a:r>
            <a:endParaRPr lang="en-NZ" sz="2000">
              <a:solidFill>
                <a:schemeClr val="bg1"/>
              </a:solidFill>
              <a:latin typeface="+mj-lt"/>
            </a:endParaRPr>
          </a:p>
        </p:txBody>
      </p:sp>
    </p:spTree>
    <p:extLst>
      <p:ext uri="{BB962C8B-B14F-4D97-AF65-F5344CB8AC3E}">
        <p14:creationId xmlns:p14="http://schemas.microsoft.com/office/powerpoint/2010/main" val="1639121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cover end slide">
    <p:bg>
      <p:bgPr>
        <a:solidFill>
          <a:srgbClr val="5FC6C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9A460D-EEFF-F9D6-34B3-E6EDC3414190}"/>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a:off x="8129016" y="2570"/>
            <a:ext cx="4062984" cy="6852859"/>
          </a:xfrm>
          <a:prstGeom prst="rect">
            <a:avLst/>
          </a:prstGeom>
          <a:noFill/>
        </p:spPr>
      </p:pic>
      <p:pic>
        <p:nvPicPr>
          <p:cNvPr id="8" name="Picture 7" descr="A screenshot of a black background&#10;&#10;Description automatically generated">
            <a:extLst>
              <a:ext uri="{FF2B5EF4-FFF2-40B4-BE49-F238E27FC236}">
                <a16:creationId xmlns:a16="http://schemas.microsoft.com/office/drawing/2014/main" id="{D1DE8624-4E74-3E74-B71D-EEF01AA72B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957" y="4673052"/>
            <a:ext cx="4968533" cy="1159324"/>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628614C2-301D-BFAF-F50C-75C9E6E85D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5958" y="1004748"/>
            <a:ext cx="6593306" cy="1180201"/>
          </a:xfrm>
          <a:prstGeom prst="rect">
            <a:avLst/>
          </a:prstGeom>
        </p:spPr>
      </p:pic>
    </p:spTree>
    <p:extLst>
      <p:ext uri="{BB962C8B-B14F-4D97-AF65-F5344CB8AC3E}">
        <p14:creationId xmlns:p14="http://schemas.microsoft.com/office/powerpoint/2010/main" val="3072570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vider or new sec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7455A5-8E8A-4302-BEFC-CF8AF6C406C0}"/>
              </a:ext>
            </a:extLst>
          </p:cNvPr>
          <p:cNvSpPr>
            <a:spLocks noGrp="1"/>
          </p:cNvSpPr>
          <p:nvPr>
            <p:ph type="title" hasCustomPrompt="1"/>
          </p:nvPr>
        </p:nvSpPr>
        <p:spPr>
          <a:xfrm>
            <a:off x="487682" y="673114"/>
            <a:ext cx="6336000" cy="4744588"/>
          </a:xfrm>
        </p:spPr>
        <p:txBody>
          <a:bodyPr/>
          <a:lstStyle>
            <a:lvl1pPr>
              <a:defRPr>
                <a:solidFill>
                  <a:srgbClr val="5FC6CB"/>
                </a:solidFill>
              </a:defRPr>
            </a:lvl1pPr>
          </a:lstStyle>
          <a:p>
            <a:r>
              <a:rPr lang="en-US"/>
              <a:t>Divider or new section slide</a:t>
            </a:r>
          </a:p>
        </p:txBody>
      </p:sp>
      <p:sp>
        <p:nvSpPr>
          <p:cNvPr id="8" name="Text Placeholder 3">
            <a:extLst>
              <a:ext uri="{FF2B5EF4-FFF2-40B4-BE49-F238E27FC236}">
                <a16:creationId xmlns:a16="http://schemas.microsoft.com/office/drawing/2014/main" id="{043E204E-9A61-2001-C3D3-48236B73BFAB}"/>
              </a:ext>
            </a:extLst>
          </p:cNvPr>
          <p:cNvSpPr>
            <a:spLocks noGrp="1"/>
          </p:cNvSpPr>
          <p:nvPr>
            <p:ph type="body" sz="quarter" idx="11" hasCustomPrompt="1"/>
          </p:nvPr>
        </p:nvSpPr>
        <p:spPr>
          <a:xfrm>
            <a:off x="487682" y="5464886"/>
            <a:ext cx="6336000" cy="720000"/>
          </a:xfrm>
        </p:spPr>
        <p:txBody>
          <a:bodyPr>
            <a:normAutofit/>
          </a:bodyPr>
          <a:lstStyle>
            <a:lvl1pPr marL="0" indent="0" algn="l">
              <a:buNone/>
              <a:defRPr sz="2000">
                <a:solidFill>
                  <a:schemeClr val="bg1"/>
                </a:solidFill>
              </a:defRPr>
            </a:lvl1pPr>
          </a:lstStyle>
          <a:p>
            <a:r>
              <a:rPr lang="en-US"/>
              <a:t>This is your subtitle</a:t>
            </a:r>
          </a:p>
        </p:txBody>
      </p:sp>
    </p:spTree>
    <p:extLst>
      <p:ext uri="{BB962C8B-B14F-4D97-AF65-F5344CB8AC3E}">
        <p14:creationId xmlns:p14="http://schemas.microsoft.com/office/powerpoint/2010/main" val="2724835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Agenda and alternative slide ">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A56F-1C3A-454D-94F9-EFA1EA80B0C2}"/>
              </a:ext>
            </a:extLst>
          </p:cNvPr>
          <p:cNvSpPr>
            <a:spLocks noGrp="1"/>
          </p:cNvSpPr>
          <p:nvPr>
            <p:ph type="title" hasCustomPrompt="1"/>
          </p:nvPr>
        </p:nvSpPr>
        <p:spPr/>
        <p:txBody>
          <a:bodyPr/>
          <a:lstStyle>
            <a:lvl1pPr>
              <a:defRPr>
                <a:solidFill>
                  <a:srgbClr val="5FC6CB"/>
                </a:solidFill>
              </a:defRPr>
            </a:lvl1pPr>
          </a:lstStyle>
          <a:p>
            <a:r>
              <a:rPr lang="en-US"/>
              <a:t>Alternative content slide header</a:t>
            </a:r>
          </a:p>
        </p:txBody>
      </p:sp>
      <p:sp>
        <p:nvSpPr>
          <p:cNvPr id="4" name="Text Placeholder 3">
            <a:extLst>
              <a:ext uri="{FF2B5EF4-FFF2-40B4-BE49-F238E27FC236}">
                <a16:creationId xmlns:a16="http://schemas.microsoft.com/office/drawing/2014/main" id="{8FC95255-C5B7-534E-98E7-D755F16018E7}"/>
              </a:ext>
            </a:extLst>
          </p:cNvPr>
          <p:cNvSpPr>
            <a:spLocks noGrp="1"/>
          </p:cNvSpPr>
          <p:nvPr>
            <p:ph type="body" sz="quarter" idx="10" hasCustomPrompt="1"/>
          </p:nvPr>
        </p:nvSpPr>
        <p:spPr>
          <a:xfrm>
            <a:off x="482600" y="1841500"/>
            <a:ext cx="11293475" cy="45339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Alternative content slide, use this slide sparingly</a:t>
            </a:r>
          </a:p>
        </p:txBody>
      </p:sp>
    </p:spTree>
    <p:extLst>
      <p:ext uri="{BB962C8B-B14F-4D97-AF65-F5344CB8AC3E}">
        <p14:creationId xmlns:p14="http://schemas.microsoft.com/office/powerpoint/2010/main" val="3172502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37184-2098-8DC6-44AA-B850E58FAF4F}"/>
              </a:ext>
            </a:extLst>
          </p:cNvPr>
          <p:cNvSpPr>
            <a:spLocks noGrp="1"/>
          </p:cNvSpPr>
          <p:nvPr>
            <p:ph type="dt" sz="half" idx="10"/>
          </p:nvPr>
        </p:nvSpPr>
        <p:spPr/>
        <p:txBody>
          <a:bodyPr/>
          <a:lstStyle/>
          <a:p>
            <a:fld id="{4947617C-E74D-42CA-8237-AC97610C4A89}" type="datetimeFigureOut">
              <a:rPr lang="en-NZ" smtClean="0"/>
              <a:t>9/11/2025</a:t>
            </a:fld>
            <a:endParaRPr lang="en-NZ"/>
          </a:p>
        </p:txBody>
      </p:sp>
      <p:sp>
        <p:nvSpPr>
          <p:cNvPr id="3" name="Footer Placeholder 2">
            <a:extLst>
              <a:ext uri="{FF2B5EF4-FFF2-40B4-BE49-F238E27FC236}">
                <a16:creationId xmlns:a16="http://schemas.microsoft.com/office/drawing/2014/main" id="{B857D1AB-FF07-0E36-D33B-AEEACFB9587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7A4A9668-52A5-707C-E6B0-4994CAFE671B}"/>
              </a:ext>
            </a:extLst>
          </p:cNvPr>
          <p:cNvSpPr>
            <a:spLocks noGrp="1"/>
          </p:cNvSpPr>
          <p:nvPr>
            <p:ph type="sldNum" sz="quarter" idx="12"/>
          </p:nvPr>
        </p:nvSpPr>
        <p:spPr/>
        <p:txBody>
          <a:bodyPr/>
          <a:lstStyle/>
          <a:p>
            <a:fld id="{A35C160D-1135-4335-8178-5EB151FDF07E}" type="slidenum">
              <a:rPr lang="en-NZ" smtClean="0"/>
              <a:t>‹#›</a:t>
            </a:fld>
            <a:endParaRPr lang="en-NZ"/>
          </a:p>
        </p:txBody>
      </p:sp>
    </p:spTree>
    <p:extLst>
      <p:ext uri="{BB962C8B-B14F-4D97-AF65-F5344CB8AC3E}">
        <p14:creationId xmlns:p14="http://schemas.microsoft.com/office/powerpoint/2010/main" val="1815874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BF4755-0F75-4418-E3D1-8F17B3051F0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810796" y="5166000"/>
            <a:ext cx="1941204" cy="1296000"/>
          </a:xfrm>
          <a:prstGeom prst="rect">
            <a:avLst/>
          </a:prstGeom>
        </p:spPr>
      </p:pic>
      <p:sp>
        <p:nvSpPr>
          <p:cNvPr id="15" name="Subtitle 2">
            <a:extLst>
              <a:ext uri="{FF2B5EF4-FFF2-40B4-BE49-F238E27FC236}">
                <a16:creationId xmlns:a16="http://schemas.microsoft.com/office/drawing/2014/main" id="{B90387B7-45B7-283A-4E4F-96E2A465B9E4}"/>
              </a:ext>
            </a:extLst>
          </p:cNvPr>
          <p:cNvSpPr>
            <a:spLocks noGrp="1"/>
          </p:cNvSpPr>
          <p:nvPr>
            <p:ph type="subTitle" idx="1" hasCustomPrompt="1"/>
          </p:nvPr>
        </p:nvSpPr>
        <p:spPr>
          <a:xfrm>
            <a:off x="719997" y="3833090"/>
            <a:ext cx="5376003" cy="2628909"/>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here to edit, subtitle/date.</a:t>
            </a:r>
          </a:p>
        </p:txBody>
      </p:sp>
      <p:sp>
        <p:nvSpPr>
          <p:cNvPr id="16" name="Title 1">
            <a:extLst>
              <a:ext uri="{FF2B5EF4-FFF2-40B4-BE49-F238E27FC236}">
                <a16:creationId xmlns:a16="http://schemas.microsoft.com/office/drawing/2014/main" id="{1DEC7C9B-7480-D461-A186-A75F90D60826}"/>
              </a:ext>
            </a:extLst>
          </p:cNvPr>
          <p:cNvSpPr>
            <a:spLocks noGrp="1"/>
          </p:cNvSpPr>
          <p:nvPr>
            <p:ph type="title" hasCustomPrompt="1"/>
          </p:nvPr>
        </p:nvSpPr>
        <p:spPr>
          <a:xfrm>
            <a:off x="719999" y="358015"/>
            <a:ext cx="8090798" cy="3070986"/>
          </a:xfrm>
        </p:spPr>
        <p:txBody>
          <a:bodyPr>
            <a:normAutofit/>
          </a:bodyPr>
          <a:lstStyle>
            <a:lvl1pPr>
              <a:defRPr sz="4000">
                <a:solidFill>
                  <a:schemeClr val="bg1"/>
                </a:solidFill>
              </a:defRPr>
            </a:lvl1pPr>
          </a:lstStyle>
          <a:p>
            <a:r>
              <a:rPr lang="en-US"/>
              <a:t>Presentation cover title - C</a:t>
            </a:r>
          </a:p>
        </p:txBody>
      </p:sp>
    </p:spTree>
    <p:extLst>
      <p:ext uri="{BB962C8B-B14F-4D97-AF65-F5344CB8AC3E}">
        <p14:creationId xmlns:p14="http://schemas.microsoft.com/office/powerpoint/2010/main" val="42318405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iata slide">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10DC15-9BC2-1F8F-1167-D1F05BB1684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
        <p:nvSpPr>
          <p:cNvPr id="4" name="TextBox 3">
            <a:extLst>
              <a:ext uri="{FF2B5EF4-FFF2-40B4-BE49-F238E27FC236}">
                <a16:creationId xmlns:a16="http://schemas.microsoft.com/office/drawing/2014/main" id="{D0B397AD-EEAC-47CA-FCAB-C1AD82231FC1}"/>
              </a:ext>
            </a:extLst>
          </p:cNvPr>
          <p:cNvSpPr txBox="1"/>
          <p:nvPr userDrawn="1"/>
        </p:nvSpPr>
        <p:spPr>
          <a:xfrm>
            <a:off x="696000" y="756834"/>
            <a:ext cx="10800000" cy="646331"/>
          </a:xfrm>
          <a:prstGeom prst="rect">
            <a:avLst/>
          </a:prstGeom>
          <a:noFill/>
        </p:spPr>
        <p:txBody>
          <a:bodyPr wrap="square" anchor="ctr">
            <a:spAutoFit/>
          </a:bodyPr>
          <a:lstStyle/>
          <a:p>
            <a:pPr algn="l"/>
            <a:r>
              <a:rPr lang="it-IT" sz="3600">
                <a:solidFill>
                  <a:srgbClr val="5FC6CB"/>
                </a:solidFill>
                <a:latin typeface="+mj-lt"/>
              </a:rPr>
              <a:t>Matatū Mataora waiata</a:t>
            </a:r>
            <a:endParaRPr lang="en-NZ" sz="3600">
              <a:solidFill>
                <a:srgbClr val="5FC6CB"/>
              </a:solidFill>
              <a:latin typeface="+mj-lt"/>
            </a:endParaRPr>
          </a:p>
        </p:txBody>
      </p:sp>
      <p:sp>
        <p:nvSpPr>
          <p:cNvPr id="7" name="TextBox 6">
            <a:extLst>
              <a:ext uri="{FF2B5EF4-FFF2-40B4-BE49-F238E27FC236}">
                <a16:creationId xmlns:a16="http://schemas.microsoft.com/office/drawing/2014/main" id="{B05C001B-B64B-2103-1536-9644511BFCB1}"/>
              </a:ext>
            </a:extLst>
          </p:cNvPr>
          <p:cNvSpPr txBox="1"/>
          <p:nvPr userDrawn="1"/>
        </p:nvSpPr>
        <p:spPr>
          <a:xfrm>
            <a:off x="715425" y="1803428"/>
            <a:ext cx="5399999" cy="4493538"/>
          </a:xfrm>
          <a:prstGeom prst="rect">
            <a:avLst/>
          </a:prstGeom>
          <a:noFill/>
        </p:spPr>
        <p:txBody>
          <a:bodyPr wrap="square">
            <a:spAutoFit/>
          </a:bodyPr>
          <a:lstStyle/>
          <a:p>
            <a:pPr lvl="0">
              <a:lnSpc>
                <a:spcPct val="100000"/>
              </a:lnSpc>
            </a:pPr>
            <a:r>
              <a:rPr lang="en-US" sz="2600">
                <a:solidFill>
                  <a:schemeClr val="bg1"/>
                </a:solidFill>
                <a:latin typeface="+mn-lt"/>
              </a:rPr>
              <a:t>E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hapahāpai</a:t>
            </a:r>
            <a:r>
              <a:rPr lang="en-US" sz="2600">
                <a:solidFill>
                  <a:schemeClr val="bg1"/>
                </a:solidFill>
                <a:latin typeface="+mn-lt"/>
              </a:rPr>
              <a:t> </a:t>
            </a:r>
            <a:r>
              <a:rPr lang="en-US" sz="2600" err="1">
                <a:solidFill>
                  <a:schemeClr val="bg1"/>
                </a:solidFill>
                <a:latin typeface="+mn-lt"/>
              </a:rPr>
              <a:t>Matatū</a:t>
            </a:r>
            <a:r>
              <a:rPr lang="en-US" sz="2600">
                <a:solidFill>
                  <a:schemeClr val="bg1"/>
                </a:solidFill>
                <a:latin typeface="+mn-lt"/>
              </a:rPr>
              <a:t> </a:t>
            </a:r>
            <a:r>
              <a:rPr lang="en-US" sz="2600" err="1">
                <a:solidFill>
                  <a:schemeClr val="bg1"/>
                </a:solidFill>
                <a:latin typeface="+mn-lt"/>
              </a:rPr>
              <a:t>Mataora</a:t>
            </a:r>
            <a:endParaRPr lang="en-US" sz="2600">
              <a:solidFill>
                <a:schemeClr val="bg1"/>
              </a:solidFill>
              <a:latin typeface="+mn-lt"/>
            </a:endParaRPr>
          </a:p>
          <a:p>
            <a:pPr lvl="0">
              <a:lnSpc>
                <a:spcPct val="100000"/>
              </a:lnSpc>
            </a:pPr>
            <a:r>
              <a:rPr lang="en-US" sz="2600" err="1">
                <a:solidFill>
                  <a:schemeClr val="bg1"/>
                </a:solidFill>
                <a:latin typeface="+mn-lt"/>
              </a:rPr>
              <a:t>Huihuia</a:t>
            </a:r>
            <a:r>
              <a:rPr lang="en-US" sz="2600">
                <a:solidFill>
                  <a:schemeClr val="bg1"/>
                </a:solidFill>
                <a:latin typeface="+mn-lt"/>
              </a:rPr>
              <a:t> </a:t>
            </a:r>
            <a:r>
              <a:rPr lang="en-US" sz="2600" err="1">
                <a:solidFill>
                  <a:schemeClr val="bg1"/>
                </a:solidFill>
                <a:latin typeface="+mn-lt"/>
              </a:rPr>
              <a:t>mai</a:t>
            </a:r>
            <a:r>
              <a:rPr lang="en-US" sz="2600">
                <a:solidFill>
                  <a:schemeClr val="bg1"/>
                </a:solidFill>
                <a:latin typeface="+mn-lt"/>
              </a:rPr>
              <a:t> </a:t>
            </a:r>
            <a:r>
              <a:rPr lang="en-US" sz="2600" err="1">
                <a:solidFill>
                  <a:schemeClr val="bg1"/>
                </a:solidFill>
                <a:latin typeface="+mn-lt"/>
              </a:rPr>
              <a:t>rā</a:t>
            </a:r>
            <a:r>
              <a:rPr lang="en-US" sz="2600">
                <a:solidFill>
                  <a:schemeClr val="bg1"/>
                </a:solidFill>
                <a:latin typeface="+mn-lt"/>
              </a:rPr>
              <a:t> ki </a:t>
            </a:r>
            <a:r>
              <a:rPr lang="en-US" sz="2600" err="1">
                <a:solidFill>
                  <a:schemeClr val="bg1"/>
                </a:solidFill>
                <a:latin typeface="+mn-lt"/>
              </a:rPr>
              <a:t>ro</a:t>
            </a:r>
            <a:r>
              <a:rPr lang="en-US" sz="2600">
                <a:solidFill>
                  <a:schemeClr val="bg1"/>
                </a:solidFill>
                <a:latin typeface="+mn-lt"/>
              </a:rPr>
              <a:t> </a:t>
            </a:r>
            <a:r>
              <a:rPr lang="en-US" sz="2600" err="1">
                <a:solidFill>
                  <a:schemeClr val="bg1"/>
                </a:solidFill>
                <a:latin typeface="+mn-lt"/>
              </a:rPr>
              <a:t>Matairangi</a:t>
            </a:r>
            <a:endParaRPr lang="en-US" sz="2600">
              <a:solidFill>
                <a:schemeClr val="bg1"/>
              </a:solidFill>
              <a:latin typeface="+mn-lt"/>
            </a:endParaRPr>
          </a:p>
          <a:p>
            <a:pPr lvl="0">
              <a:lnSpc>
                <a:spcPct val="100000"/>
              </a:lnSpc>
            </a:pPr>
            <a:r>
              <a:rPr lang="en-US" sz="2600">
                <a:solidFill>
                  <a:schemeClr val="bg1"/>
                </a:solidFill>
                <a:latin typeface="+mn-lt"/>
              </a:rPr>
              <a:t>kia </a:t>
            </a:r>
            <a:r>
              <a:rPr lang="en-US" sz="2600" err="1">
                <a:solidFill>
                  <a:schemeClr val="bg1"/>
                </a:solidFill>
                <a:latin typeface="+mn-lt"/>
              </a:rPr>
              <a:t>tuku</a:t>
            </a:r>
            <a:r>
              <a:rPr lang="en-US" sz="2600">
                <a:solidFill>
                  <a:schemeClr val="bg1"/>
                </a:solidFill>
                <a:latin typeface="+mn-lt"/>
              </a:rPr>
              <a:t> kia </a:t>
            </a:r>
            <a:r>
              <a:rPr lang="en-US" sz="2600" err="1">
                <a:solidFill>
                  <a:schemeClr val="bg1"/>
                </a:solidFill>
                <a:latin typeface="+mn-lt"/>
              </a:rPr>
              <a:t>rere</a:t>
            </a:r>
            <a:endParaRPr lang="en-US" sz="2600">
              <a:solidFill>
                <a:schemeClr val="bg1"/>
              </a:solidFill>
              <a:latin typeface="+mn-lt"/>
            </a:endParaRPr>
          </a:p>
          <a:p>
            <a:pPr lvl="0">
              <a:lnSpc>
                <a:spcPct val="100000"/>
              </a:lnSpc>
            </a:pPr>
            <a:r>
              <a:rPr lang="en-US" sz="2600" err="1">
                <a:solidFill>
                  <a:schemeClr val="bg1"/>
                </a:solidFill>
                <a:latin typeface="+mn-lt"/>
              </a:rPr>
              <a:t>whakarewahia</a:t>
            </a:r>
            <a:r>
              <a:rPr lang="en-US" sz="2600">
                <a:solidFill>
                  <a:schemeClr val="bg1"/>
                </a:solidFill>
                <a:latin typeface="+mn-lt"/>
              </a:rPr>
              <a:t> ki </a:t>
            </a:r>
            <a:r>
              <a:rPr lang="en-US" sz="2600" err="1">
                <a:solidFill>
                  <a:schemeClr val="bg1"/>
                </a:solidFill>
                <a:latin typeface="+mn-lt"/>
              </a:rPr>
              <a:t>runga</a:t>
            </a:r>
            <a:endParaRPr lang="en-US" sz="2600">
              <a:solidFill>
                <a:schemeClr val="bg1"/>
              </a:solidFill>
              <a:latin typeface="+mn-lt"/>
            </a:endParaRPr>
          </a:p>
          <a:p>
            <a:pPr lvl="0">
              <a:lnSpc>
                <a:spcPct val="100000"/>
              </a:lnSpc>
            </a:pPr>
            <a:r>
              <a:rPr lang="en-US" sz="2600">
                <a:solidFill>
                  <a:schemeClr val="bg1"/>
                </a:solidFill>
                <a:latin typeface="+mn-lt"/>
              </a:rPr>
              <a:t>Te mihi ki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ata</a:t>
            </a:r>
            <a:endParaRPr lang="en-US" sz="2600">
              <a:solidFill>
                <a:schemeClr val="bg1"/>
              </a:solidFill>
              <a:latin typeface="+mn-lt"/>
            </a:endParaRPr>
          </a:p>
          <a:p>
            <a:pPr lvl="0">
              <a:lnSpc>
                <a:spcPct val="100000"/>
              </a:lnSpc>
            </a:pPr>
            <a:r>
              <a:rPr lang="en-US" sz="2600">
                <a:solidFill>
                  <a:schemeClr val="bg1"/>
                </a:solidFill>
                <a:latin typeface="+mn-lt"/>
              </a:rPr>
              <a:t>Ki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ata</a:t>
            </a:r>
            <a:r>
              <a:rPr lang="en-US" sz="2600">
                <a:solidFill>
                  <a:schemeClr val="bg1"/>
                </a:solidFill>
                <a:latin typeface="+mn-lt"/>
              </a:rPr>
              <a:t> </a:t>
            </a:r>
            <a:r>
              <a:rPr lang="en-US" sz="2600" err="1">
                <a:solidFill>
                  <a:schemeClr val="bg1"/>
                </a:solidFill>
                <a:latin typeface="+mn-lt"/>
              </a:rPr>
              <a:t>hapara</a:t>
            </a:r>
            <a:r>
              <a:rPr lang="en-US" sz="2600">
                <a:solidFill>
                  <a:schemeClr val="bg1"/>
                </a:solidFill>
                <a:latin typeface="+mn-lt"/>
              </a:rPr>
              <a:t>!</a:t>
            </a:r>
          </a:p>
          <a:p>
            <a:pPr lvl="0">
              <a:lnSpc>
                <a:spcPct val="100000"/>
              </a:lnSpc>
            </a:pPr>
            <a:endParaRPr lang="en-US" sz="2600">
              <a:solidFill>
                <a:schemeClr val="bg1"/>
              </a:solidFill>
              <a:latin typeface="+mn-lt"/>
            </a:endParaRPr>
          </a:p>
          <a:p>
            <a:pPr lvl="0">
              <a:lnSpc>
                <a:spcPct val="100000"/>
              </a:lnSpc>
            </a:pPr>
            <a:r>
              <a:rPr lang="en-US" sz="2600" err="1">
                <a:solidFill>
                  <a:schemeClr val="bg1"/>
                </a:solidFill>
                <a:latin typeface="+mn-lt"/>
              </a:rPr>
              <a:t>Whakapiri</a:t>
            </a:r>
            <a:r>
              <a:rPr lang="en-US" sz="2600">
                <a:solidFill>
                  <a:schemeClr val="bg1"/>
                </a:solidFill>
                <a:latin typeface="+mn-lt"/>
              </a:rPr>
              <a:t> </a:t>
            </a:r>
            <a:r>
              <a:rPr lang="en-US" sz="2600" err="1">
                <a:solidFill>
                  <a:schemeClr val="bg1"/>
                </a:solidFill>
                <a:latin typeface="+mn-lt"/>
              </a:rPr>
              <a:t>whakatata</a:t>
            </a:r>
            <a:endParaRPr lang="en-US" sz="2600">
              <a:solidFill>
                <a:schemeClr val="bg1"/>
              </a:solidFill>
              <a:latin typeface="+mn-lt"/>
            </a:endParaRPr>
          </a:p>
          <a:p>
            <a:pPr lvl="0">
              <a:lnSpc>
                <a:spcPct val="100000"/>
              </a:lnSpc>
            </a:pPr>
            <a:r>
              <a:rPr lang="en-US" sz="2600" err="1">
                <a:solidFill>
                  <a:schemeClr val="bg1"/>
                </a:solidFill>
                <a:latin typeface="+mn-lt"/>
              </a:rPr>
              <a:t>kawea</a:t>
            </a:r>
            <a:r>
              <a:rPr lang="en-US" sz="2600">
                <a:solidFill>
                  <a:schemeClr val="bg1"/>
                </a:solidFill>
                <a:latin typeface="+mn-lt"/>
              </a:rPr>
              <a:t> </a:t>
            </a:r>
            <a:r>
              <a:rPr lang="en-US" sz="2600" err="1">
                <a:solidFill>
                  <a:schemeClr val="bg1"/>
                </a:solidFill>
                <a:latin typeface="+mn-lt"/>
              </a:rPr>
              <a:t>mai</a:t>
            </a:r>
            <a:r>
              <a:rPr lang="en-US" sz="2600">
                <a:solidFill>
                  <a:schemeClr val="bg1"/>
                </a:solidFill>
                <a:latin typeface="+mn-lt"/>
              </a:rPr>
              <a:t> </a:t>
            </a:r>
            <a:r>
              <a:rPr lang="en-US" sz="2600" err="1">
                <a:solidFill>
                  <a:schemeClr val="bg1"/>
                </a:solidFill>
                <a:latin typeface="+mn-lt"/>
              </a:rPr>
              <a:t>te</a:t>
            </a:r>
            <a:r>
              <a:rPr lang="en-US" sz="2600">
                <a:solidFill>
                  <a:schemeClr val="bg1"/>
                </a:solidFill>
                <a:latin typeface="+mn-lt"/>
              </a:rPr>
              <a:t> orange</a:t>
            </a:r>
          </a:p>
          <a:p>
            <a:pPr lvl="0">
              <a:lnSpc>
                <a:spcPct val="100000"/>
              </a:lnSpc>
            </a:pPr>
            <a:r>
              <a:rPr lang="en-US" sz="2600">
                <a:solidFill>
                  <a:schemeClr val="bg1"/>
                </a:solidFill>
                <a:latin typeface="+mn-lt"/>
              </a:rPr>
              <a:t>E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tī</a:t>
            </a:r>
            <a:r>
              <a:rPr lang="en-US" sz="2600">
                <a:solidFill>
                  <a:schemeClr val="bg1"/>
                </a:solidFill>
                <a:latin typeface="+mn-lt"/>
              </a:rPr>
              <a:t>, e </a:t>
            </a:r>
            <a:r>
              <a:rPr lang="en-US" sz="2600" err="1">
                <a:solidFill>
                  <a:schemeClr val="bg1"/>
                </a:solidFill>
                <a:latin typeface="+mn-lt"/>
              </a:rPr>
              <a:t>te</a:t>
            </a:r>
            <a:r>
              <a:rPr lang="en-US" sz="2600">
                <a:solidFill>
                  <a:schemeClr val="bg1"/>
                </a:solidFill>
                <a:latin typeface="+mn-lt"/>
              </a:rPr>
              <a:t> </a:t>
            </a:r>
            <a:r>
              <a:rPr lang="en-US" sz="2600" err="1">
                <a:solidFill>
                  <a:schemeClr val="bg1"/>
                </a:solidFill>
                <a:latin typeface="+mn-lt"/>
              </a:rPr>
              <a:t>tā</a:t>
            </a:r>
            <a:endParaRPr lang="en-US" sz="2600">
              <a:solidFill>
                <a:schemeClr val="bg1"/>
              </a:solidFill>
              <a:latin typeface="+mn-lt"/>
            </a:endParaRPr>
          </a:p>
          <a:p>
            <a:pPr lvl="0">
              <a:lnSpc>
                <a:spcPct val="100000"/>
              </a:lnSpc>
            </a:pPr>
            <a:r>
              <a:rPr lang="en-US" sz="2600">
                <a:solidFill>
                  <a:schemeClr val="bg1"/>
                </a:solidFill>
                <a:latin typeface="+mj-lt"/>
              </a:rPr>
              <a:t>Hei, </a:t>
            </a:r>
            <a:r>
              <a:rPr lang="en-US" sz="2600" err="1">
                <a:solidFill>
                  <a:schemeClr val="bg1"/>
                </a:solidFill>
                <a:latin typeface="+mj-lt"/>
              </a:rPr>
              <a:t>hei</a:t>
            </a:r>
            <a:r>
              <a:rPr lang="en-US" sz="2600">
                <a:solidFill>
                  <a:schemeClr val="bg1"/>
                </a:solidFill>
                <a:latin typeface="+mj-lt"/>
              </a:rPr>
              <a:t> - Hei </a:t>
            </a:r>
            <a:r>
              <a:rPr lang="en-US" sz="2600" err="1">
                <a:solidFill>
                  <a:schemeClr val="bg1"/>
                </a:solidFill>
                <a:latin typeface="+mj-lt"/>
              </a:rPr>
              <a:t>hā</a:t>
            </a:r>
            <a:r>
              <a:rPr lang="en-US" sz="2600">
                <a:solidFill>
                  <a:schemeClr val="bg1"/>
                </a:solidFill>
                <a:latin typeface="+mj-lt"/>
              </a:rPr>
              <a:t>!</a:t>
            </a:r>
            <a:endParaRPr lang="en-NZ" sz="2600">
              <a:solidFill>
                <a:schemeClr val="bg1"/>
              </a:solidFill>
              <a:latin typeface="+mj-lt"/>
            </a:endParaRPr>
          </a:p>
        </p:txBody>
      </p:sp>
      <p:sp>
        <p:nvSpPr>
          <p:cNvPr id="9" name="TextBox 8">
            <a:extLst>
              <a:ext uri="{FF2B5EF4-FFF2-40B4-BE49-F238E27FC236}">
                <a16:creationId xmlns:a16="http://schemas.microsoft.com/office/drawing/2014/main" id="{1B8F11BB-480B-0B50-7C1D-CE7BB0F65426}"/>
              </a:ext>
            </a:extLst>
          </p:cNvPr>
          <p:cNvSpPr txBox="1"/>
          <p:nvPr userDrawn="1"/>
        </p:nvSpPr>
        <p:spPr>
          <a:xfrm>
            <a:off x="6456000" y="1803428"/>
            <a:ext cx="5040000" cy="3477875"/>
          </a:xfrm>
          <a:prstGeom prst="rect">
            <a:avLst/>
          </a:prstGeom>
          <a:noFill/>
        </p:spPr>
        <p:txBody>
          <a:bodyPr wrap="square">
            <a:spAutoFit/>
          </a:bodyPr>
          <a:lstStyle/>
          <a:p>
            <a:pPr lvl="0"/>
            <a:r>
              <a:rPr lang="en-US" sz="2000">
                <a:solidFill>
                  <a:schemeClr val="bg1"/>
                </a:solidFill>
              </a:rPr>
              <a:t>Champions of </a:t>
            </a:r>
            <a:r>
              <a:rPr lang="en-US" sz="2000" err="1">
                <a:solidFill>
                  <a:schemeClr val="bg1"/>
                </a:solidFill>
              </a:rPr>
              <a:t>Matatū</a:t>
            </a:r>
            <a:endParaRPr lang="en-US" sz="2000">
              <a:solidFill>
                <a:schemeClr val="bg1"/>
              </a:solidFill>
            </a:endParaRPr>
          </a:p>
          <a:p>
            <a:pPr lvl="0"/>
            <a:r>
              <a:rPr lang="en-US" sz="2000">
                <a:solidFill>
                  <a:schemeClr val="bg1"/>
                </a:solidFill>
              </a:rPr>
              <a:t>Gather together</a:t>
            </a:r>
          </a:p>
          <a:p>
            <a:pPr lvl="0"/>
            <a:r>
              <a:rPr lang="en-US" sz="2000">
                <a:solidFill>
                  <a:schemeClr val="bg1"/>
                </a:solidFill>
              </a:rPr>
              <a:t>Send out, release</a:t>
            </a:r>
          </a:p>
          <a:p>
            <a:pPr lvl="0"/>
            <a:r>
              <a:rPr lang="en-US" sz="2000">
                <a:solidFill>
                  <a:schemeClr val="bg1"/>
                </a:solidFill>
              </a:rPr>
              <a:t>Raise up and elevate</a:t>
            </a:r>
          </a:p>
          <a:p>
            <a:pPr lvl="0"/>
            <a:r>
              <a:rPr lang="en-US" sz="2000">
                <a:solidFill>
                  <a:schemeClr val="bg1"/>
                </a:solidFill>
              </a:rPr>
              <a:t>Our acknowledgement to the </a:t>
            </a:r>
          </a:p>
          <a:p>
            <a:pPr lvl="0"/>
            <a:r>
              <a:rPr lang="en-US" sz="2000">
                <a:solidFill>
                  <a:schemeClr val="bg1"/>
                </a:solidFill>
              </a:rPr>
              <a:t>morn to the dawn</a:t>
            </a:r>
          </a:p>
          <a:p>
            <a:pPr lvl="0"/>
            <a:endParaRPr lang="en-US" sz="2000">
              <a:solidFill>
                <a:schemeClr val="bg1"/>
              </a:solidFill>
            </a:endParaRPr>
          </a:p>
          <a:p>
            <a:pPr lvl="0"/>
            <a:r>
              <a:rPr lang="en-US" sz="2000">
                <a:solidFill>
                  <a:schemeClr val="bg1"/>
                </a:solidFill>
              </a:rPr>
              <a:t>Come hither, move closer</a:t>
            </a:r>
          </a:p>
          <a:p>
            <a:pPr lvl="0"/>
            <a:r>
              <a:rPr lang="en-US" sz="2000">
                <a:solidFill>
                  <a:schemeClr val="bg1"/>
                </a:solidFill>
              </a:rPr>
              <a:t>Bring the sustenance</a:t>
            </a:r>
          </a:p>
          <a:p>
            <a:pPr lvl="0"/>
            <a:r>
              <a:rPr lang="en-US" sz="2000">
                <a:solidFill>
                  <a:schemeClr val="bg1"/>
                </a:solidFill>
              </a:rPr>
              <a:t>From your spaces</a:t>
            </a:r>
          </a:p>
          <a:p>
            <a:pPr lvl="0"/>
            <a:r>
              <a:rPr lang="en-US" sz="2000">
                <a:solidFill>
                  <a:schemeClr val="bg1"/>
                </a:solidFill>
                <a:latin typeface="+mj-lt"/>
              </a:rPr>
              <a:t>Tis life!</a:t>
            </a:r>
            <a:endParaRPr lang="en-NZ" sz="2000">
              <a:solidFill>
                <a:schemeClr val="bg1"/>
              </a:solidFill>
              <a:latin typeface="+mj-lt"/>
            </a:endParaRPr>
          </a:p>
        </p:txBody>
      </p:sp>
    </p:spTree>
    <p:extLst>
      <p:ext uri="{BB962C8B-B14F-4D97-AF65-F5344CB8AC3E}">
        <p14:creationId xmlns:p14="http://schemas.microsoft.com/office/powerpoint/2010/main" val="43171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rakia and waiata slide">
    <p:bg>
      <p:bgPr>
        <a:solidFill>
          <a:srgbClr val="9B1B1F"/>
        </a:solidFill>
        <a:effectLst/>
      </p:bgPr>
    </p:bg>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1F9F04C7-511F-4AD3-9E03-B2212A7143C2}"/>
              </a:ext>
            </a:extLst>
          </p:cNvPr>
          <p:cNvSpPr>
            <a:spLocks noGrp="1"/>
          </p:cNvSpPr>
          <p:nvPr>
            <p:ph sz="half" idx="2"/>
          </p:nvPr>
        </p:nvSpPr>
        <p:spPr>
          <a:xfrm>
            <a:off x="1634141" y="1995020"/>
            <a:ext cx="4896000" cy="4333372"/>
          </a:xfrm>
        </p:spPr>
        <p:txBody>
          <a:bodyPr>
            <a:normAutofit/>
          </a:bodyPr>
          <a:lstStyle>
            <a:lvl1pPr>
              <a:lnSpc>
                <a:spcPts val="2600"/>
              </a:lnSpc>
              <a:defRPr sz="2000">
                <a:solidFill>
                  <a:schemeClr val="bg1"/>
                </a:solidFill>
              </a:defRPr>
            </a:lvl1pPr>
            <a:lvl2pPr>
              <a:defRPr sz="2000">
                <a:solidFill>
                  <a:schemeClr val="bg1"/>
                </a:solidFill>
              </a:defRPr>
            </a:lvl2pPr>
          </a:lstStyle>
          <a:p>
            <a:pPr lvl="0"/>
            <a:r>
              <a:rPr lang="en-US"/>
              <a:t>Click to edit Master text styles</a:t>
            </a:r>
          </a:p>
        </p:txBody>
      </p:sp>
      <p:sp>
        <p:nvSpPr>
          <p:cNvPr id="7" name="Content Placeholder 3">
            <a:extLst>
              <a:ext uri="{FF2B5EF4-FFF2-40B4-BE49-F238E27FC236}">
                <a16:creationId xmlns:a16="http://schemas.microsoft.com/office/drawing/2014/main" id="{041B749A-DF4D-7403-43C4-09C1D81789DA}"/>
              </a:ext>
            </a:extLst>
          </p:cNvPr>
          <p:cNvSpPr>
            <a:spLocks noGrp="1"/>
          </p:cNvSpPr>
          <p:nvPr>
            <p:ph sz="half" idx="10"/>
          </p:nvPr>
        </p:nvSpPr>
        <p:spPr>
          <a:xfrm>
            <a:off x="6765150" y="1984629"/>
            <a:ext cx="4896000" cy="4333370"/>
          </a:xfrm>
        </p:spPr>
        <p:txBody>
          <a:bodyPr>
            <a:normAutofit/>
          </a:bodyPr>
          <a:lstStyle>
            <a:lvl1pPr>
              <a:lnSpc>
                <a:spcPts val="2600"/>
              </a:lnSpc>
              <a:defRPr sz="2000">
                <a:solidFill>
                  <a:schemeClr val="bg1"/>
                </a:solidFill>
              </a:defRPr>
            </a:lvl1pPr>
            <a:lvl2pPr>
              <a:defRPr sz="2000">
                <a:solidFill>
                  <a:schemeClr val="bg1"/>
                </a:solidFill>
              </a:defRPr>
            </a:lvl2pPr>
          </a:lstStyle>
          <a:p>
            <a:pPr lvl="0"/>
            <a:r>
              <a:rPr lang="en-US"/>
              <a:t>Click to edit Master text styles</a:t>
            </a:r>
          </a:p>
        </p:txBody>
      </p:sp>
      <p:pic>
        <p:nvPicPr>
          <p:cNvPr id="11" name="Picture 10" descr="A red and black design&#10;&#10;Description automatically generated">
            <a:extLst>
              <a:ext uri="{FF2B5EF4-FFF2-40B4-BE49-F238E27FC236}">
                <a16:creationId xmlns:a16="http://schemas.microsoft.com/office/drawing/2014/main" id="{53D9AB81-C1B5-31CC-3831-124DF0AA83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2248" cy="6858000"/>
          </a:xfrm>
          <a:prstGeom prst="rect">
            <a:avLst/>
          </a:prstGeom>
        </p:spPr>
      </p:pic>
      <p:sp>
        <p:nvSpPr>
          <p:cNvPr id="3" name="Title 1">
            <a:extLst>
              <a:ext uri="{FF2B5EF4-FFF2-40B4-BE49-F238E27FC236}">
                <a16:creationId xmlns:a16="http://schemas.microsoft.com/office/drawing/2014/main" id="{7DD638FE-7B4E-11E8-2A94-02B02BAC86A9}"/>
              </a:ext>
            </a:extLst>
          </p:cNvPr>
          <p:cNvSpPr>
            <a:spLocks noGrp="1"/>
          </p:cNvSpPr>
          <p:nvPr>
            <p:ph type="title"/>
          </p:nvPr>
        </p:nvSpPr>
        <p:spPr>
          <a:xfrm>
            <a:off x="1634141" y="360000"/>
            <a:ext cx="10080000" cy="1441542"/>
          </a:xfrm>
        </p:spPr>
        <p:txBody>
          <a:bodyPr>
            <a:normAutofit/>
          </a:bodyPr>
          <a:lstStyle>
            <a:lvl1pPr>
              <a:defRPr sz="3600">
                <a:solidFill>
                  <a:schemeClr val="bg1"/>
                </a:solidFill>
              </a:defRPr>
            </a:lvl1pPr>
          </a:lstStyle>
          <a:p>
            <a:r>
              <a:rPr lang="en-US"/>
              <a:t>Click to edit Master title style</a:t>
            </a:r>
          </a:p>
        </p:txBody>
      </p:sp>
      <p:pic>
        <p:nvPicPr>
          <p:cNvPr id="5" name="Picture 4">
            <a:extLst>
              <a:ext uri="{FF2B5EF4-FFF2-40B4-BE49-F238E27FC236}">
                <a16:creationId xmlns:a16="http://schemas.microsoft.com/office/drawing/2014/main" id="{C717FD9B-9FAE-8362-2581-0AF4A71668F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634141" y="6542706"/>
            <a:ext cx="1941150" cy="90587"/>
          </a:xfrm>
          <a:prstGeom prst="rect">
            <a:avLst/>
          </a:prstGeom>
        </p:spPr>
      </p:pic>
    </p:spTree>
    <p:extLst>
      <p:ext uri="{BB962C8B-B14F-4D97-AF65-F5344CB8AC3E}">
        <p14:creationId xmlns:p14="http://schemas.microsoft.com/office/powerpoint/2010/main" val="88414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affirmation slide">
    <p:bg>
      <p:bgPr>
        <a:solidFill>
          <a:srgbClr val="9B1B1F"/>
        </a:solidFill>
        <a:effectLst/>
      </p:bgPr>
    </p:bg>
    <p:spTree>
      <p:nvGrpSpPr>
        <p:cNvPr id="1" name=""/>
        <p:cNvGrpSpPr/>
        <p:nvPr/>
      </p:nvGrpSpPr>
      <p:grpSpPr>
        <a:xfrm>
          <a:off x="0" y="0"/>
          <a:ext cx="0" cy="0"/>
          <a:chOff x="0" y="0"/>
          <a:chExt cx="0" cy="0"/>
        </a:xfrm>
      </p:grpSpPr>
      <p:pic>
        <p:nvPicPr>
          <p:cNvPr id="11" name="Picture 10" descr="A red and black design&#10;&#10;Description automatically generated">
            <a:extLst>
              <a:ext uri="{FF2B5EF4-FFF2-40B4-BE49-F238E27FC236}">
                <a16:creationId xmlns:a16="http://schemas.microsoft.com/office/drawing/2014/main" id="{53D9AB81-C1B5-31CC-3831-124DF0AA83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2248" cy="6858000"/>
          </a:xfrm>
          <a:prstGeom prst="rect">
            <a:avLst/>
          </a:prstGeom>
        </p:spPr>
      </p:pic>
      <p:pic>
        <p:nvPicPr>
          <p:cNvPr id="5" name="Picture 4">
            <a:extLst>
              <a:ext uri="{FF2B5EF4-FFF2-40B4-BE49-F238E27FC236}">
                <a16:creationId xmlns:a16="http://schemas.microsoft.com/office/drawing/2014/main" id="{C717FD9B-9FAE-8362-2581-0AF4A71668F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634141" y="6542706"/>
            <a:ext cx="1941150" cy="90587"/>
          </a:xfrm>
          <a:prstGeom prst="rect">
            <a:avLst/>
          </a:prstGeom>
        </p:spPr>
      </p:pic>
      <p:sp>
        <p:nvSpPr>
          <p:cNvPr id="2" name="TextBox 1">
            <a:extLst>
              <a:ext uri="{FF2B5EF4-FFF2-40B4-BE49-F238E27FC236}">
                <a16:creationId xmlns:a16="http://schemas.microsoft.com/office/drawing/2014/main" id="{0583F957-CDE7-9EAA-7BB7-F8685E30F24B}"/>
              </a:ext>
            </a:extLst>
          </p:cNvPr>
          <p:cNvSpPr txBox="1"/>
          <p:nvPr userDrawn="1"/>
        </p:nvSpPr>
        <p:spPr>
          <a:xfrm>
            <a:off x="1634142" y="756834"/>
            <a:ext cx="10027008" cy="646331"/>
          </a:xfrm>
          <a:prstGeom prst="rect">
            <a:avLst/>
          </a:prstGeom>
          <a:noFill/>
        </p:spPr>
        <p:txBody>
          <a:bodyPr wrap="square" anchor="ctr">
            <a:spAutoFit/>
          </a:bodyPr>
          <a:lstStyle/>
          <a:p>
            <a:pPr algn="l"/>
            <a:r>
              <a:rPr lang="en-NZ" sz="3600">
                <a:solidFill>
                  <a:schemeClr val="bg1"/>
                </a:solidFill>
                <a:latin typeface="+mj-lt"/>
              </a:rPr>
              <a:t>Karakia </a:t>
            </a:r>
            <a:r>
              <a:rPr lang="en-NZ" sz="3600" err="1">
                <a:solidFill>
                  <a:schemeClr val="bg1"/>
                </a:solidFill>
                <a:latin typeface="+mj-lt"/>
              </a:rPr>
              <a:t>wāwāhi</a:t>
            </a:r>
            <a:r>
              <a:rPr lang="en-NZ" sz="3600">
                <a:solidFill>
                  <a:schemeClr val="bg1"/>
                </a:solidFill>
                <a:latin typeface="+mj-lt"/>
              </a:rPr>
              <a:t> | Opening affirmation</a:t>
            </a:r>
          </a:p>
        </p:txBody>
      </p:sp>
      <p:sp>
        <p:nvSpPr>
          <p:cNvPr id="8" name="TextBox 7">
            <a:extLst>
              <a:ext uri="{FF2B5EF4-FFF2-40B4-BE49-F238E27FC236}">
                <a16:creationId xmlns:a16="http://schemas.microsoft.com/office/drawing/2014/main" id="{A5157AE4-397E-8E94-F528-018B43103237}"/>
              </a:ext>
            </a:extLst>
          </p:cNvPr>
          <p:cNvSpPr txBox="1"/>
          <p:nvPr userDrawn="1"/>
        </p:nvSpPr>
        <p:spPr>
          <a:xfrm>
            <a:off x="1634141" y="1914291"/>
            <a:ext cx="4461860" cy="4216539"/>
          </a:xfrm>
          <a:prstGeom prst="rect">
            <a:avLst/>
          </a:prstGeom>
          <a:noFill/>
        </p:spPr>
        <p:txBody>
          <a:bodyPr wrap="square">
            <a:spAutoFit/>
          </a:bodyPr>
          <a:lstStyle/>
          <a:p>
            <a:pPr>
              <a:lnSpc>
                <a:spcPct val="100000"/>
              </a:lnSpc>
              <a:spcAft>
                <a:spcPts val="1200"/>
              </a:spcAft>
            </a:pPr>
            <a:r>
              <a:rPr lang="en-NZ" sz="2600" err="1">
                <a:solidFill>
                  <a:schemeClr val="bg1"/>
                </a:solidFill>
              </a:rPr>
              <a:t>Tūmatatia</a:t>
            </a:r>
            <a:r>
              <a:rPr lang="en-NZ" sz="2600">
                <a:solidFill>
                  <a:schemeClr val="bg1"/>
                </a:solidFill>
              </a:rPr>
              <a:t>, </a:t>
            </a:r>
            <a:r>
              <a:rPr lang="en-NZ" sz="2600" err="1">
                <a:solidFill>
                  <a:schemeClr val="bg1"/>
                </a:solidFill>
              </a:rPr>
              <a:t>tūramatia</a:t>
            </a:r>
            <a:r>
              <a:rPr lang="en-NZ" sz="2600">
                <a:solidFill>
                  <a:schemeClr val="bg1"/>
                </a:solidFill>
              </a:rPr>
              <a:t> </a:t>
            </a:r>
            <a:r>
              <a:rPr lang="en-NZ" sz="2600" err="1">
                <a:solidFill>
                  <a:schemeClr val="bg1"/>
                </a:solidFill>
              </a:rPr>
              <a:t>te</a:t>
            </a:r>
            <a:r>
              <a:rPr lang="en-NZ" sz="2600">
                <a:solidFill>
                  <a:schemeClr val="bg1"/>
                </a:solidFill>
              </a:rPr>
              <a:t> </a:t>
            </a:r>
            <a:r>
              <a:rPr lang="en-NZ" sz="2600" err="1">
                <a:solidFill>
                  <a:schemeClr val="bg1"/>
                </a:solidFill>
              </a:rPr>
              <a:t>tūāpapa</a:t>
            </a:r>
            <a:r>
              <a:rPr lang="en-NZ" sz="2600">
                <a:solidFill>
                  <a:schemeClr val="bg1"/>
                </a:solidFill>
              </a:rPr>
              <a:t> o </a:t>
            </a:r>
            <a:r>
              <a:rPr lang="en-NZ" sz="2600" err="1">
                <a:solidFill>
                  <a:schemeClr val="bg1"/>
                </a:solidFill>
              </a:rPr>
              <a:t>te</a:t>
            </a:r>
            <a:r>
              <a:rPr lang="en-NZ" sz="2600">
                <a:solidFill>
                  <a:schemeClr val="bg1"/>
                </a:solidFill>
              </a:rPr>
              <a:t> </a:t>
            </a:r>
            <a:r>
              <a:rPr lang="en-NZ" sz="2600" err="1">
                <a:solidFill>
                  <a:schemeClr val="bg1"/>
                </a:solidFill>
              </a:rPr>
              <a:t>Matatū</a:t>
            </a:r>
            <a:r>
              <a:rPr lang="en-NZ" sz="2600">
                <a:solidFill>
                  <a:schemeClr val="bg1"/>
                </a:solidFill>
              </a:rPr>
              <a:t> Aotearoa </a:t>
            </a:r>
          </a:p>
          <a:p>
            <a:pPr>
              <a:lnSpc>
                <a:spcPct val="100000"/>
              </a:lnSpc>
              <a:spcAft>
                <a:spcPts val="1200"/>
              </a:spcAft>
            </a:pPr>
            <a:r>
              <a:rPr lang="en-NZ" sz="2600">
                <a:solidFill>
                  <a:schemeClr val="bg1"/>
                </a:solidFill>
              </a:rPr>
              <a:t>ki </a:t>
            </a:r>
            <a:r>
              <a:rPr lang="en-NZ" sz="2600" err="1">
                <a:solidFill>
                  <a:schemeClr val="bg1"/>
                </a:solidFill>
              </a:rPr>
              <a:t>runga</a:t>
            </a:r>
            <a:r>
              <a:rPr lang="en-NZ" sz="2600">
                <a:solidFill>
                  <a:schemeClr val="bg1"/>
                </a:solidFill>
              </a:rPr>
              <a:t>, ki </a:t>
            </a:r>
            <a:r>
              <a:rPr lang="en-NZ" sz="2600" err="1">
                <a:solidFill>
                  <a:schemeClr val="bg1"/>
                </a:solidFill>
              </a:rPr>
              <a:t>raro</a:t>
            </a:r>
            <a:r>
              <a:rPr lang="en-NZ" sz="2600">
                <a:solidFill>
                  <a:schemeClr val="bg1"/>
                </a:solidFill>
              </a:rPr>
              <a:t>, ki uta, ki tai e</a:t>
            </a:r>
          </a:p>
          <a:p>
            <a:pPr>
              <a:lnSpc>
                <a:spcPct val="100000"/>
              </a:lnSpc>
              <a:spcAft>
                <a:spcPts val="1200"/>
              </a:spcAft>
            </a:pPr>
            <a:r>
              <a:rPr lang="en-NZ" sz="2600" err="1">
                <a:solidFill>
                  <a:schemeClr val="bg1"/>
                </a:solidFill>
              </a:rPr>
              <a:t>Koia</a:t>
            </a:r>
            <a:r>
              <a:rPr lang="en-NZ" sz="2600">
                <a:solidFill>
                  <a:schemeClr val="bg1"/>
                </a:solidFill>
              </a:rPr>
              <a:t> ko </a:t>
            </a:r>
            <a:r>
              <a:rPr lang="en-NZ" sz="2600" err="1">
                <a:solidFill>
                  <a:schemeClr val="bg1"/>
                </a:solidFill>
              </a:rPr>
              <a:t>te</a:t>
            </a:r>
            <a:r>
              <a:rPr lang="en-NZ" sz="2600">
                <a:solidFill>
                  <a:schemeClr val="bg1"/>
                </a:solidFill>
              </a:rPr>
              <a:t> </a:t>
            </a:r>
            <a:r>
              <a:rPr lang="en-NZ" sz="2600" err="1">
                <a:solidFill>
                  <a:schemeClr val="bg1"/>
                </a:solidFill>
                <a:latin typeface="+mj-lt"/>
              </a:rPr>
              <a:t>manaakitanga</a:t>
            </a:r>
            <a:r>
              <a:rPr lang="en-NZ" sz="2600">
                <a:solidFill>
                  <a:schemeClr val="bg1"/>
                </a:solidFill>
              </a:rPr>
              <a:t>,</a:t>
            </a:r>
          </a:p>
          <a:p>
            <a:pPr>
              <a:lnSpc>
                <a:spcPct val="100000"/>
              </a:lnSpc>
              <a:spcAft>
                <a:spcPts val="1200"/>
              </a:spcAft>
            </a:pPr>
            <a:r>
              <a:rPr lang="en-NZ" sz="2600">
                <a:solidFill>
                  <a:schemeClr val="bg1"/>
                </a:solidFill>
              </a:rPr>
              <a:t>ko </a:t>
            </a:r>
            <a:r>
              <a:rPr lang="en-NZ" sz="2600" err="1">
                <a:solidFill>
                  <a:schemeClr val="bg1"/>
                </a:solidFill>
              </a:rPr>
              <a:t>te</a:t>
            </a:r>
            <a:r>
              <a:rPr lang="en-NZ" sz="2600">
                <a:solidFill>
                  <a:schemeClr val="bg1"/>
                </a:solidFill>
              </a:rPr>
              <a:t> </a:t>
            </a:r>
            <a:r>
              <a:rPr lang="en-NZ" sz="2600">
                <a:solidFill>
                  <a:schemeClr val="bg1"/>
                </a:solidFill>
                <a:latin typeface="+mj-lt"/>
              </a:rPr>
              <a:t>whanaungatanga</a:t>
            </a:r>
            <a:r>
              <a:rPr lang="en-NZ" sz="2600">
                <a:solidFill>
                  <a:schemeClr val="bg1"/>
                </a:solidFill>
              </a:rPr>
              <a:t>,</a:t>
            </a:r>
          </a:p>
          <a:p>
            <a:pPr>
              <a:lnSpc>
                <a:spcPct val="100000"/>
              </a:lnSpc>
              <a:spcAft>
                <a:spcPts val="1200"/>
              </a:spcAft>
            </a:pPr>
            <a:r>
              <a:rPr lang="en-NZ" sz="2600" err="1">
                <a:solidFill>
                  <a:schemeClr val="bg1"/>
                </a:solidFill>
              </a:rPr>
              <a:t>te</a:t>
            </a:r>
            <a:r>
              <a:rPr lang="en-NZ" sz="2600">
                <a:solidFill>
                  <a:schemeClr val="bg1"/>
                </a:solidFill>
              </a:rPr>
              <a:t> </a:t>
            </a:r>
            <a:r>
              <a:rPr lang="en-NZ" sz="2600">
                <a:solidFill>
                  <a:schemeClr val="bg1"/>
                </a:solidFill>
                <a:latin typeface="+mj-lt"/>
              </a:rPr>
              <a:t>pono</a:t>
            </a:r>
            <a:r>
              <a:rPr lang="en-NZ" sz="2600">
                <a:solidFill>
                  <a:schemeClr val="bg1"/>
                </a:solidFill>
              </a:rPr>
              <a:t>,</a:t>
            </a:r>
          </a:p>
          <a:p>
            <a:pPr>
              <a:lnSpc>
                <a:spcPct val="100000"/>
              </a:lnSpc>
              <a:spcAft>
                <a:spcPts val="1200"/>
              </a:spcAft>
            </a:pPr>
            <a:r>
              <a:rPr lang="en-NZ" sz="2600">
                <a:solidFill>
                  <a:schemeClr val="bg1"/>
                </a:solidFill>
              </a:rPr>
              <a:t>me </a:t>
            </a:r>
            <a:r>
              <a:rPr lang="en-NZ" sz="2600" err="1">
                <a:solidFill>
                  <a:schemeClr val="bg1"/>
                </a:solidFill>
              </a:rPr>
              <a:t>te</a:t>
            </a:r>
            <a:r>
              <a:rPr lang="en-NZ" sz="2600">
                <a:solidFill>
                  <a:schemeClr val="bg1"/>
                </a:solidFill>
              </a:rPr>
              <a:t> </a:t>
            </a:r>
            <a:r>
              <a:rPr lang="en-NZ" sz="2600" err="1">
                <a:solidFill>
                  <a:schemeClr val="bg1"/>
                </a:solidFill>
                <a:latin typeface="+mj-lt"/>
              </a:rPr>
              <a:t>whakamana</a:t>
            </a:r>
            <a:r>
              <a:rPr lang="en-NZ" sz="2600">
                <a:solidFill>
                  <a:schemeClr val="bg1"/>
                </a:solidFill>
              </a:rPr>
              <a:t> </a:t>
            </a:r>
            <a:r>
              <a:rPr lang="en-NZ" sz="2600" err="1">
                <a:solidFill>
                  <a:schemeClr val="bg1"/>
                </a:solidFill>
              </a:rPr>
              <a:t>i</a:t>
            </a:r>
            <a:r>
              <a:rPr lang="en-NZ" sz="2600">
                <a:solidFill>
                  <a:schemeClr val="bg1"/>
                </a:solidFill>
              </a:rPr>
              <a:t> </a:t>
            </a:r>
            <a:r>
              <a:rPr lang="en-NZ" sz="2600" err="1">
                <a:solidFill>
                  <a:schemeClr val="bg1"/>
                </a:solidFill>
              </a:rPr>
              <a:t>te</a:t>
            </a:r>
            <a:r>
              <a:rPr lang="en-NZ" sz="2600">
                <a:solidFill>
                  <a:schemeClr val="bg1"/>
                </a:solidFill>
              </a:rPr>
              <a:t> </a:t>
            </a:r>
            <a:r>
              <a:rPr lang="en-NZ" sz="2600" err="1">
                <a:solidFill>
                  <a:schemeClr val="bg1"/>
                </a:solidFill>
              </a:rPr>
              <a:t>ako</a:t>
            </a:r>
            <a:endParaRPr lang="en-NZ" sz="2600">
              <a:solidFill>
                <a:schemeClr val="bg1"/>
              </a:solidFill>
            </a:endParaRPr>
          </a:p>
          <a:p>
            <a:pPr>
              <a:lnSpc>
                <a:spcPct val="100000"/>
              </a:lnSpc>
              <a:spcAft>
                <a:spcPts val="1200"/>
              </a:spcAft>
            </a:pPr>
            <a:r>
              <a:rPr lang="en-NZ" sz="2600" err="1">
                <a:solidFill>
                  <a:schemeClr val="bg1"/>
                </a:solidFill>
              </a:rPr>
              <a:t>Haumi</a:t>
            </a:r>
            <a:r>
              <a:rPr lang="en-NZ" sz="2600">
                <a:solidFill>
                  <a:schemeClr val="bg1"/>
                </a:solidFill>
              </a:rPr>
              <a:t> ē! Hui ē! </a:t>
            </a:r>
            <a:r>
              <a:rPr lang="en-NZ" sz="2600" i="1" err="1">
                <a:solidFill>
                  <a:schemeClr val="bg1"/>
                </a:solidFill>
                <a:latin typeface="+mj-lt"/>
              </a:rPr>
              <a:t>Tāiki</a:t>
            </a:r>
            <a:r>
              <a:rPr lang="en-NZ" sz="2600" i="1">
                <a:solidFill>
                  <a:schemeClr val="bg1"/>
                </a:solidFill>
                <a:latin typeface="+mj-lt"/>
              </a:rPr>
              <a:t> ē!</a:t>
            </a:r>
          </a:p>
        </p:txBody>
      </p:sp>
      <p:sp>
        <p:nvSpPr>
          <p:cNvPr id="9" name="TextBox 8">
            <a:extLst>
              <a:ext uri="{FF2B5EF4-FFF2-40B4-BE49-F238E27FC236}">
                <a16:creationId xmlns:a16="http://schemas.microsoft.com/office/drawing/2014/main" id="{E8364222-DE74-E73B-83D4-FD85B3B2BC46}"/>
              </a:ext>
            </a:extLst>
          </p:cNvPr>
          <p:cNvSpPr txBox="1"/>
          <p:nvPr userDrawn="1"/>
        </p:nvSpPr>
        <p:spPr>
          <a:xfrm>
            <a:off x="6765151" y="1914291"/>
            <a:ext cx="4895999" cy="2451953"/>
          </a:xfrm>
          <a:prstGeom prst="rect">
            <a:avLst/>
          </a:prstGeom>
          <a:noFill/>
        </p:spPr>
        <p:txBody>
          <a:bodyPr wrap="square">
            <a:spAutoFit/>
          </a:bodyPr>
          <a:lstStyle/>
          <a:p>
            <a:pPr algn="l">
              <a:lnSpc>
                <a:spcPct val="100000"/>
              </a:lnSpc>
              <a:spcAft>
                <a:spcPts val="800"/>
              </a:spcAft>
            </a:pPr>
            <a:r>
              <a:rPr lang="en-NZ" sz="2000">
                <a:solidFill>
                  <a:schemeClr val="bg1"/>
                </a:solidFill>
              </a:rPr>
              <a:t>A </a:t>
            </a:r>
            <a:r>
              <a:rPr lang="en-NZ" sz="2000" err="1">
                <a:solidFill>
                  <a:schemeClr val="bg1"/>
                </a:solidFill>
              </a:rPr>
              <a:t>karakia</a:t>
            </a:r>
            <a:r>
              <a:rPr lang="en-NZ" sz="2000">
                <a:solidFill>
                  <a:schemeClr val="bg1"/>
                </a:solidFill>
              </a:rPr>
              <a:t> | a pao</a:t>
            </a:r>
          </a:p>
          <a:p>
            <a:pPr algn="l">
              <a:lnSpc>
                <a:spcPct val="100000"/>
              </a:lnSpc>
              <a:spcAft>
                <a:spcPts val="800"/>
              </a:spcAft>
            </a:pPr>
            <a:r>
              <a:rPr lang="en-NZ" sz="2000">
                <a:solidFill>
                  <a:schemeClr val="bg1"/>
                </a:solidFill>
              </a:rPr>
              <a:t>that shines light,</a:t>
            </a:r>
          </a:p>
          <a:p>
            <a:pPr algn="l">
              <a:lnSpc>
                <a:spcPct val="100000"/>
              </a:lnSpc>
              <a:spcAft>
                <a:spcPts val="800"/>
              </a:spcAft>
            </a:pPr>
            <a:r>
              <a:rPr lang="en-NZ" sz="2000">
                <a:solidFill>
                  <a:schemeClr val="bg1"/>
                </a:solidFill>
              </a:rPr>
              <a:t>focus and attention on</a:t>
            </a:r>
          </a:p>
          <a:p>
            <a:pPr algn="l">
              <a:lnSpc>
                <a:spcPct val="100000"/>
              </a:lnSpc>
              <a:spcAft>
                <a:spcPts val="800"/>
              </a:spcAft>
            </a:pPr>
            <a:r>
              <a:rPr lang="en-NZ" sz="2000">
                <a:solidFill>
                  <a:schemeClr val="bg1"/>
                </a:solidFill>
              </a:rPr>
              <a:t>the values and impact</a:t>
            </a:r>
          </a:p>
          <a:p>
            <a:pPr algn="l">
              <a:lnSpc>
                <a:spcPct val="100000"/>
              </a:lnSpc>
              <a:spcAft>
                <a:spcPts val="800"/>
              </a:spcAft>
            </a:pPr>
            <a:r>
              <a:rPr lang="en-NZ" sz="2000">
                <a:solidFill>
                  <a:schemeClr val="bg1"/>
                </a:solidFill>
              </a:rPr>
              <a:t>of the Teaching profession</a:t>
            </a:r>
          </a:p>
          <a:p>
            <a:pPr algn="l">
              <a:lnSpc>
                <a:spcPct val="100000"/>
              </a:lnSpc>
              <a:spcAft>
                <a:spcPts val="800"/>
              </a:spcAft>
            </a:pPr>
            <a:r>
              <a:rPr lang="en-NZ" sz="2000">
                <a:solidFill>
                  <a:schemeClr val="bg1"/>
                </a:solidFill>
              </a:rPr>
              <a:t>across the country</a:t>
            </a:r>
          </a:p>
        </p:txBody>
      </p:sp>
    </p:spTree>
    <p:extLst>
      <p:ext uri="{BB962C8B-B14F-4D97-AF65-F5344CB8AC3E}">
        <p14:creationId xmlns:p14="http://schemas.microsoft.com/office/powerpoint/2010/main" val="34506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nd alternative slide ">
    <p:bg>
      <p:bgPr>
        <a:solidFill>
          <a:srgbClr val="4C637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8D2DA1-EBAE-0441-A3D7-3EF0213D7E43}"/>
              </a:ext>
            </a:extLst>
          </p:cNvPr>
          <p:cNvSpPr>
            <a:spLocks noGrp="1"/>
          </p:cNvSpPr>
          <p:nvPr>
            <p:ph type="title" hasCustomPrompt="1"/>
          </p:nvPr>
        </p:nvSpPr>
        <p:spPr>
          <a:xfrm>
            <a:off x="696000" y="360000"/>
            <a:ext cx="10800000" cy="1441542"/>
          </a:xfrm>
        </p:spPr>
        <p:txBody>
          <a:bodyPr>
            <a:normAutofit/>
          </a:bodyPr>
          <a:lstStyle>
            <a:lvl1pPr>
              <a:defRPr sz="3600">
                <a:solidFill>
                  <a:srgbClr val="5FC6CB"/>
                </a:solidFill>
              </a:defRPr>
            </a:lvl1pPr>
          </a:lstStyle>
          <a:p>
            <a:r>
              <a:rPr lang="en-US"/>
              <a:t>Agenda and alternative slide header</a:t>
            </a:r>
          </a:p>
        </p:txBody>
      </p:sp>
      <p:sp>
        <p:nvSpPr>
          <p:cNvPr id="6" name="Content Placeholder 2">
            <a:extLst>
              <a:ext uri="{FF2B5EF4-FFF2-40B4-BE49-F238E27FC236}">
                <a16:creationId xmlns:a16="http://schemas.microsoft.com/office/drawing/2014/main" id="{DC34718B-D0EF-1812-DC1C-5BC3FD6C9777}"/>
              </a:ext>
            </a:extLst>
          </p:cNvPr>
          <p:cNvSpPr>
            <a:spLocks noGrp="1"/>
          </p:cNvSpPr>
          <p:nvPr>
            <p:ph idx="1" hasCustomPrompt="1"/>
          </p:nvPr>
        </p:nvSpPr>
        <p:spPr>
          <a:xfrm>
            <a:off x="696000" y="1984629"/>
            <a:ext cx="10800000" cy="4333371"/>
          </a:xfrm>
        </p:spPr>
        <p:txBody>
          <a:bodyPr/>
          <a:lstStyle>
            <a:lvl1pPr marL="0" indent="0">
              <a:buNone/>
              <a:defRPr>
                <a:solidFill>
                  <a:schemeClr val="bg1"/>
                </a:solidFill>
              </a:defRPr>
            </a:lvl1pPr>
            <a:lvl2pPr marL="457200" indent="0">
              <a:buFont typeface="Arial" panose="020B0604020202020204" pitchFamily="34" charset="0"/>
              <a:buNone/>
              <a:defRPr/>
            </a:lvl2pPr>
          </a:lstStyle>
          <a:p>
            <a:pPr lvl="0"/>
            <a:r>
              <a:rPr lang="en-US"/>
              <a:t>Click here to edit, use this slide sparingly.</a:t>
            </a:r>
          </a:p>
        </p:txBody>
      </p:sp>
      <p:pic>
        <p:nvPicPr>
          <p:cNvPr id="8" name="Picture 7">
            <a:extLst>
              <a:ext uri="{FF2B5EF4-FFF2-40B4-BE49-F238E27FC236}">
                <a16:creationId xmlns:a16="http://schemas.microsoft.com/office/drawing/2014/main" id="{3C10DC15-9BC2-1F8F-1167-D1F05BB1684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Tree>
    <p:extLst>
      <p:ext uri="{BB962C8B-B14F-4D97-AF65-F5344CB8AC3E}">
        <p14:creationId xmlns:p14="http://schemas.microsoft.com/office/powerpoint/2010/main" val="313514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slide A">
    <p:bg>
      <p:bgPr>
        <a:solidFill>
          <a:srgbClr val="5FC6C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47FB84-E682-44EC-6AEB-A5F7C7C0225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
        <p:nvSpPr>
          <p:cNvPr id="10" name="Content Placeholder 3">
            <a:extLst>
              <a:ext uri="{FF2B5EF4-FFF2-40B4-BE49-F238E27FC236}">
                <a16:creationId xmlns:a16="http://schemas.microsoft.com/office/drawing/2014/main" id="{BD618630-837D-F390-D3FA-2804305ACA44}"/>
              </a:ext>
            </a:extLst>
          </p:cNvPr>
          <p:cNvSpPr>
            <a:spLocks noGrp="1"/>
          </p:cNvSpPr>
          <p:nvPr>
            <p:ph sz="half" idx="10" hasCustomPrompt="1"/>
          </p:nvPr>
        </p:nvSpPr>
        <p:spPr>
          <a:xfrm>
            <a:off x="695999" y="5049672"/>
            <a:ext cx="5040001" cy="126832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edit, minimal text.</a:t>
            </a:r>
          </a:p>
        </p:txBody>
      </p:sp>
      <p:sp>
        <p:nvSpPr>
          <p:cNvPr id="11" name="Title 1">
            <a:extLst>
              <a:ext uri="{FF2B5EF4-FFF2-40B4-BE49-F238E27FC236}">
                <a16:creationId xmlns:a16="http://schemas.microsoft.com/office/drawing/2014/main" id="{5B48C379-EE56-442F-5E37-30CC0972A947}"/>
              </a:ext>
            </a:extLst>
          </p:cNvPr>
          <p:cNvSpPr>
            <a:spLocks noGrp="1"/>
          </p:cNvSpPr>
          <p:nvPr>
            <p:ph type="title" hasCustomPrompt="1"/>
          </p:nvPr>
        </p:nvSpPr>
        <p:spPr>
          <a:xfrm>
            <a:off x="695999" y="359999"/>
            <a:ext cx="5040001" cy="4510373"/>
          </a:xfrm>
        </p:spPr>
        <p:txBody>
          <a:bodyPr anchor="ctr" anchorCtr="0">
            <a:normAutofit/>
          </a:bodyPr>
          <a:lstStyle>
            <a:lvl1pPr>
              <a:defRPr sz="3600">
                <a:solidFill>
                  <a:schemeClr val="bg1"/>
                </a:solidFill>
              </a:defRPr>
            </a:lvl1pPr>
          </a:lstStyle>
          <a:p>
            <a:r>
              <a:rPr lang="en-US"/>
              <a:t>Section divider slide header</a:t>
            </a:r>
          </a:p>
        </p:txBody>
      </p:sp>
      <p:pic>
        <p:nvPicPr>
          <p:cNvPr id="12" name="Picture 11">
            <a:extLst>
              <a:ext uri="{FF2B5EF4-FFF2-40B4-BE49-F238E27FC236}">
                <a16:creationId xmlns:a16="http://schemas.microsoft.com/office/drawing/2014/main" id="{3FF01A5C-964F-6499-1908-103EE661627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2" name="Content Placeholder 3">
            <a:extLst>
              <a:ext uri="{FF2B5EF4-FFF2-40B4-BE49-F238E27FC236}">
                <a16:creationId xmlns:a16="http://schemas.microsoft.com/office/drawing/2014/main" id="{6840256D-B28F-92D1-16FF-91176244D5E4}"/>
              </a:ext>
            </a:extLst>
          </p:cNvPr>
          <p:cNvSpPr>
            <a:spLocks noGrp="1"/>
          </p:cNvSpPr>
          <p:nvPr>
            <p:ph sz="half" idx="11" hasCustomPrompt="1"/>
          </p:nvPr>
        </p:nvSpPr>
        <p:spPr>
          <a:xfrm>
            <a:off x="6096000" y="0"/>
            <a:ext cx="6095999" cy="6857998"/>
          </a:xfrm>
        </p:spPr>
        <p:txBody>
          <a:bodyPr>
            <a:normAutofit/>
          </a:bodyPr>
          <a:lstStyle>
            <a:lvl1pPr algn="l">
              <a:defRPr sz="2000">
                <a:solidFill>
                  <a:schemeClr val="bg1"/>
                </a:solidFill>
              </a:defRPr>
            </a:lvl1pPr>
            <a:lvl2pPr algn="l">
              <a:defRPr sz="2000">
                <a:solidFill>
                  <a:schemeClr val="bg1"/>
                </a:solidFill>
              </a:defRPr>
            </a:lvl2pPr>
          </a:lstStyle>
          <a:p>
            <a:pPr lvl="0"/>
            <a:r>
              <a:rPr lang="en-US"/>
              <a:t>Click here to replace image.</a:t>
            </a:r>
          </a:p>
        </p:txBody>
      </p:sp>
    </p:spTree>
    <p:extLst>
      <p:ext uri="{BB962C8B-B14F-4D97-AF65-F5344CB8AC3E}">
        <p14:creationId xmlns:p14="http://schemas.microsoft.com/office/powerpoint/2010/main" val="99683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section divider slide A">
    <p:bg>
      <p:bgPr>
        <a:solidFill>
          <a:srgbClr val="5FC6C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24A4C8-9E42-AE25-990B-AE90F3EFD266}"/>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a:off x="8129016" y="2570"/>
            <a:ext cx="4062984" cy="6852859"/>
          </a:xfrm>
          <a:prstGeom prst="rect">
            <a:avLst/>
          </a:prstGeom>
          <a:noFill/>
        </p:spPr>
      </p:pic>
      <p:sp>
        <p:nvSpPr>
          <p:cNvPr id="6" name="Title 1">
            <a:extLst>
              <a:ext uri="{FF2B5EF4-FFF2-40B4-BE49-F238E27FC236}">
                <a16:creationId xmlns:a16="http://schemas.microsoft.com/office/drawing/2014/main" id="{AC28B278-7117-3289-1C25-DD9BF3A589CB}"/>
              </a:ext>
            </a:extLst>
          </p:cNvPr>
          <p:cNvSpPr>
            <a:spLocks noGrp="1"/>
          </p:cNvSpPr>
          <p:nvPr>
            <p:ph type="title" hasCustomPrompt="1"/>
          </p:nvPr>
        </p:nvSpPr>
        <p:spPr>
          <a:xfrm>
            <a:off x="696000" y="360000"/>
            <a:ext cx="6737016" cy="3069000"/>
          </a:xfrm>
        </p:spPr>
        <p:txBody>
          <a:bodyPr>
            <a:normAutofit/>
          </a:bodyPr>
          <a:lstStyle>
            <a:lvl1pPr>
              <a:defRPr sz="3600">
                <a:solidFill>
                  <a:schemeClr val="bg1"/>
                </a:solidFill>
              </a:defRPr>
            </a:lvl1pPr>
          </a:lstStyle>
          <a:p>
            <a:r>
              <a:rPr lang="en-US"/>
              <a:t>Sub-section slide header - A</a:t>
            </a:r>
          </a:p>
        </p:txBody>
      </p:sp>
      <p:sp>
        <p:nvSpPr>
          <p:cNvPr id="7" name="Content Placeholder 2">
            <a:extLst>
              <a:ext uri="{FF2B5EF4-FFF2-40B4-BE49-F238E27FC236}">
                <a16:creationId xmlns:a16="http://schemas.microsoft.com/office/drawing/2014/main" id="{10A4D441-0F79-6403-5ECD-0D0CE2DFC03D}"/>
              </a:ext>
            </a:extLst>
          </p:cNvPr>
          <p:cNvSpPr>
            <a:spLocks noGrp="1"/>
          </p:cNvSpPr>
          <p:nvPr>
            <p:ph idx="1" hasCustomPrompt="1"/>
          </p:nvPr>
        </p:nvSpPr>
        <p:spPr>
          <a:xfrm>
            <a:off x="696000" y="3609000"/>
            <a:ext cx="6737016" cy="2709000"/>
          </a:xfrm>
        </p:spPr>
        <p:txBody>
          <a:bodyPr>
            <a:normAutofit/>
          </a:bodyPr>
          <a:lstStyle>
            <a:lvl1pPr marL="0" indent="0">
              <a:buNone/>
              <a:defRPr sz="2000">
                <a:solidFill>
                  <a:schemeClr val="bg1"/>
                </a:solidFill>
              </a:defRPr>
            </a:lvl1pPr>
            <a:lvl2pPr marL="457200" indent="0">
              <a:buFont typeface="Arial" panose="020B0604020202020204" pitchFamily="34" charset="0"/>
              <a:buNone/>
              <a:defRPr sz="2000">
                <a:solidFill>
                  <a:schemeClr val="bg1"/>
                </a:solidFill>
              </a:defRPr>
            </a:lvl2pPr>
          </a:lstStyle>
          <a:p>
            <a:pPr lvl="0"/>
            <a:r>
              <a:rPr lang="en-US"/>
              <a:t>Click here to edit, minimal text</a:t>
            </a:r>
          </a:p>
        </p:txBody>
      </p:sp>
      <p:pic>
        <p:nvPicPr>
          <p:cNvPr id="8" name="Picture 7">
            <a:extLst>
              <a:ext uri="{FF2B5EF4-FFF2-40B4-BE49-F238E27FC236}">
                <a16:creationId xmlns:a16="http://schemas.microsoft.com/office/drawing/2014/main" id="{4147FB84-E682-44EC-6AEB-A5F7C7C022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5425" y="6542706"/>
            <a:ext cx="1941150" cy="90587"/>
          </a:xfrm>
          <a:prstGeom prst="rect">
            <a:avLst/>
          </a:prstGeom>
        </p:spPr>
      </p:pic>
    </p:spTree>
    <p:extLst>
      <p:ext uri="{BB962C8B-B14F-4D97-AF65-F5344CB8AC3E}">
        <p14:creationId xmlns:p14="http://schemas.microsoft.com/office/powerpoint/2010/main" val="236090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65127"/>
            <a:ext cx="1125514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87680" y="1825625"/>
            <a:ext cx="1125514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993533"/>
      </p:ext>
    </p:extLst>
  </p:cSld>
  <p:clrMap bg1="lt1" tx1="dk1" bg2="lt2" tx2="dk2" accent1="accent1" accent2="accent2" accent3="accent3" accent4="accent4" accent5="accent5" accent6="accent6" hlink="hlink" folHlink="folHlink"/>
  <p:sldLayoutIdLst>
    <p:sldLayoutId id="2147483661" r:id="rId1"/>
    <p:sldLayoutId id="2147483729" r:id="rId2"/>
    <p:sldLayoutId id="2147483730" r:id="rId3"/>
    <p:sldLayoutId id="2147483740" r:id="rId4"/>
    <p:sldLayoutId id="2147483739" r:id="rId5"/>
    <p:sldLayoutId id="2147483688" r:id="rId6"/>
    <p:sldLayoutId id="2147483689" r:id="rId7"/>
    <p:sldLayoutId id="2147483716" r:id="rId8"/>
    <p:sldLayoutId id="2147483728" r:id="rId9"/>
    <p:sldLayoutId id="2147483717" r:id="rId10"/>
    <p:sldLayoutId id="2147483662" r:id="rId11"/>
    <p:sldLayoutId id="2147483664" r:id="rId12"/>
    <p:sldLayoutId id="2147483725" r:id="rId13"/>
    <p:sldLayoutId id="2147483711" r:id="rId14"/>
    <p:sldLayoutId id="2147483736" r:id="rId15"/>
    <p:sldLayoutId id="2147483737" r:id="rId16"/>
    <p:sldLayoutId id="2147483724" r:id="rId17"/>
    <p:sldLayoutId id="2147483732" r:id="rId18"/>
    <p:sldLayoutId id="2147483726" r:id="rId19"/>
    <p:sldLayoutId id="2147483735" r:id="rId20"/>
    <p:sldLayoutId id="2147483733" r:id="rId21"/>
    <p:sldLayoutId id="2147483734" r:id="rId22"/>
    <p:sldLayoutId id="2147483738" r:id="rId23"/>
    <p:sldLayoutId id="2147483694" r:id="rId24"/>
    <p:sldLayoutId id="2147483741" r:id="rId25"/>
    <p:sldLayoutId id="2147483742" r:id="rId26"/>
    <p:sldLayoutId id="2147483743" r:id="rId27"/>
  </p:sldLayoutIdLst>
  <p:txStyles>
    <p:titleStyle>
      <a:lvl1pPr algn="l" defTabSz="914400" rtl="0" eaLnBrk="1" latinLnBrk="0" hangingPunct="1">
        <a:lnSpc>
          <a:spcPct val="90000"/>
        </a:lnSpc>
        <a:spcBef>
          <a:spcPct val="0"/>
        </a:spcBef>
        <a:buNone/>
        <a:defRPr sz="3600" kern="1200">
          <a:solidFill>
            <a:srgbClr val="33154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331542"/>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331542"/>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331542"/>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331542"/>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200" kern="1200">
          <a:solidFill>
            <a:srgbClr val="3315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DC2D937-38DB-4416-9D54-224A12BADEAC}"/>
              </a:ext>
            </a:extLst>
          </p:cNvPr>
          <p:cNvSpPr>
            <a:spLocks noGrp="1"/>
          </p:cNvSpPr>
          <p:nvPr>
            <p:ph type="subTitle" idx="1"/>
          </p:nvPr>
        </p:nvSpPr>
        <p:spPr/>
        <p:txBody>
          <a:bodyPr vert="horz" lIns="91440" tIns="45720" rIns="91440" bIns="45720" rtlCol="0" anchor="t">
            <a:normAutofit/>
          </a:bodyPr>
          <a:lstStyle/>
          <a:p>
            <a:r>
              <a:rPr lang="mi-NZ" err="1"/>
              <a:t>Element</a:t>
            </a:r>
            <a:r>
              <a:rPr lang="mi-NZ"/>
              <a:t> F</a:t>
            </a:r>
          </a:p>
        </p:txBody>
      </p:sp>
      <p:sp>
        <p:nvSpPr>
          <p:cNvPr id="2" name="Title 1">
            <a:extLst>
              <a:ext uri="{FF2B5EF4-FFF2-40B4-BE49-F238E27FC236}">
                <a16:creationId xmlns:a16="http://schemas.microsoft.com/office/drawing/2014/main" id="{D57EE6AF-BD69-4199-A51D-48E62D3BAD72}"/>
              </a:ext>
            </a:extLst>
          </p:cNvPr>
          <p:cNvSpPr>
            <a:spLocks noGrp="1"/>
          </p:cNvSpPr>
          <p:nvPr>
            <p:ph type="title"/>
          </p:nvPr>
        </p:nvSpPr>
        <p:spPr/>
        <p:txBody>
          <a:bodyPr/>
          <a:lstStyle/>
          <a:p>
            <a:r>
              <a:rPr lang="mi-NZ"/>
              <a:t>Activities you can do with your staff to unpack the Elements </a:t>
            </a:r>
            <a:r>
              <a:rPr lang="mi-NZ" err="1"/>
              <a:t>of</a:t>
            </a:r>
            <a:r>
              <a:rPr lang="mi-NZ"/>
              <a:t> a PGC</a:t>
            </a:r>
            <a:endParaRPr lang="en-US"/>
          </a:p>
        </p:txBody>
      </p:sp>
    </p:spTree>
    <p:extLst>
      <p:ext uri="{BB962C8B-B14F-4D97-AF65-F5344CB8AC3E}">
        <p14:creationId xmlns:p14="http://schemas.microsoft.com/office/powerpoint/2010/main" val="189553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05311-7530-C1E5-36D2-77EA3C89E1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8DA82C-FB46-9F67-ACEA-9539EBEB389F}"/>
              </a:ext>
            </a:extLst>
          </p:cNvPr>
          <p:cNvSpPr>
            <a:spLocks noGrp="1"/>
          </p:cNvSpPr>
          <p:nvPr>
            <p:ph type="title"/>
          </p:nvPr>
        </p:nvSpPr>
        <p:spPr>
          <a:xfrm>
            <a:off x="658928" y="1173812"/>
            <a:ext cx="5040001" cy="4510373"/>
          </a:xfrm>
        </p:spPr>
        <p:txBody>
          <a:bodyPr>
            <a:normAutofit/>
          </a:bodyPr>
          <a:lstStyle/>
          <a:p>
            <a:r>
              <a:rPr lang="mi-NZ"/>
              <a:t>Element F</a:t>
            </a:r>
            <a:r>
              <a:rPr lang="en-US"/>
              <a:t>: </a:t>
            </a:r>
            <a:br>
              <a:rPr lang="en-US"/>
            </a:br>
            <a:r>
              <a:rPr lang="en-US" sz="2400">
                <a:latin typeface="+mn-lt"/>
              </a:rPr>
              <a:t>If in the Principal or professional leader’s judgment the teacher does not currently meet the Standards or </a:t>
            </a:r>
            <a:r>
              <a:rPr lang="en-US" sz="2400" err="1">
                <a:latin typeface="+mn-lt"/>
              </a:rPr>
              <a:t>Paerewa</a:t>
            </a:r>
            <a:r>
              <a:rPr lang="en-US" sz="2400">
                <a:latin typeface="+mn-lt"/>
              </a:rPr>
              <a:t>, they will discuss that with the teacher and provide support to enable improvement and if sufficient progress is not made, they may commence formal performance management processes outlined in employment agreements. </a:t>
            </a:r>
            <a:endParaRPr lang="en-NZ"/>
          </a:p>
        </p:txBody>
      </p:sp>
      <p:sp>
        <p:nvSpPr>
          <p:cNvPr id="6" name="Content Placeholder 5">
            <a:extLst>
              <a:ext uri="{FF2B5EF4-FFF2-40B4-BE49-F238E27FC236}">
                <a16:creationId xmlns:a16="http://schemas.microsoft.com/office/drawing/2014/main" id="{2FE9FEFC-A030-8F10-2D5D-3E40C7002EE8}"/>
              </a:ext>
            </a:extLst>
          </p:cNvPr>
          <p:cNvSpPr>
            <a:spLocks noGrp="1"/>
          </p:cNvSpPr>
          <p:nvPr>
            <p:ph sz="half" idx="11"/>
          </p:nvPr>
        </p:nvSpPr>
        <p:spPr/>
        <p:txBody>
          <a:bodyPr/>
          <a:lstStyle/>
          <a:p>
            <a:endParaRPr lang="en-NZ"/>
          </a:p>
        </p:txBody>
      </p:sp>
    </p:spTree>
    <p:extLst>
      <p:ext uri="{BB962C8B-B14F-4D97-AF65-F5344CB8AC3E}">
        <p14:creationId xmlns:p14="http://schemas.microsoft.com/office/powerpoint/2010/main" val="1162288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3CD9ED-1844-B227-1F50-124C36CF6D42}"/>
              </a:ext>
            </a:extLst>
          </p:cNvPr>
          <p:cNvSpPr>
            <a:spLocks noGrp="1"/>
          </p:cNvSpPr>
          <p:nvPr>
            <p:ph idx="1"/>
          </p:nvPr>
        </p:nvSpPr>
        <p:spPr>
          <a:xfrm>
            <a:off x="696000" y="599768"/>
            <a:ext cx="6737016" cy="5718232"/>
          </a:xfrm>
        </p:spPr>
        <p:txBody>
          <a:bodyPr/>
          <a:lstStyle/>
          <a:p>
            <a:r>
              <a:rPr lang="mi-NZ" dirty="0"/>
              <a:t>On the next slide, you will see a diagram the council refer to often with regards to considering support for teachers.</a:t>
            </a:r>
          </a:p>
          <a:p>
            <a:endParaRPr lang="mi-NZ" dirty="0"/>
          </a:p>
          <a:p>
            <a:r>
              <a:rPr lang="mi-NZ" dirty="0"/>
              <a:t>Firstly, it helps to consider the big wheel as representing a cycle of growth for a teacher whose practice meets the Standards,and the smaller wheel as someone who needs support to develop their practice. </a:t>
            </a:r>
          </a:p>
          <a:p>
            <a:endParaRPr lang="mi-NZ" dirty="0"/>
          </a:p>
          <a:p>
            <a:r>
              <a:rPr lang="mi-NZ" dirty="0"/>
              <a:t>As cycles occur, the teacher whose practice meets the Standards will require fewer touch points. However the teacher who needs support will need support more often. The smaller wheel could also be seen as a reminder that their cycles will need to be more focussed and specific. </a:t>
            </a:r>
            <a:endParaRPr lang="en-NZ" dirty="0"/>
          </a:p>
        </p:txBody>
      </p:sp>
    </p:spTree>
    <p:extLst>
      <p:ext uri="{BB962C8B-B14F-4D97-AF65-F5344CB8AC3E}">
        <p14:creationId xmlns:p14="http://schemas.microsoft.com/office/powerpoint/2010/main" val="903828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picture containing bicycle&#10;&#10;Description automatically generated">
            <a:extLst>
              <a:ext uri="{FF2B5EF4-FFF2-40B4-BE49-F238E27FC236}">
                <a16:creationId xmlns:a16="http://schemas.microsoft.com/office/drawing/2014/main" id="{F98BBCAA-B352-703D-54AC-45E91921951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120000">
            <a:off x="5470521" y="1391098"/>
            <a:ext cx="4843688" cy="4312845"/>
          </a:xfrm>
          <a:prstGeom prst="rect">
            <a:avLst/>
          </a:prstGeom>
        </p:spPr>
      </p:pic>
      <p:cxnSp>
        <p:nvCxnSpPr>
          <p:cNvPr id="5" name="Straight Connector 4">
            <a:extLst>
              <a:ext uri="{FF2B5EF4-FFF2-40B4-BE49-F238E27FC236}">
                <a16:creationId xmlns:a16="http://schemas.microsoft.com/office/drawing/2014/main" id="{AC3DFDB6-99F1-E2C2-0221-F8776580C285}"/>
              </a:ext>
            </a:extLst>
          </p:cNvPr>
          <p:cNvCxnSpPr>
            <a:cxnSpLocks/>
          </p:cNvCxnSpPr>
          <p:nvPr/>
        </p:nvCxnSpPr>
        <p:spPr>
          <a:xfrm>
            <a:off x="5850194" y="5416226"/>
            <a:ext cx="42573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BDE808A0-F8CC-E3E2-C762-557240506040}"/>
              </a:ext>
            </a:extLst>
          </p:cNvPr>
          <p:cNvSpPr>
            <a:spLocks noGrp="1"/>
          </p:cNvSpPr>
          <p:nvPr>
            <p:ph type="title"/>
          </p:nvPr>
        </p:nvSpPr>
        <p:spPr>
          <a:xfrm>
            <a:off x="549923" y="466921"/>
            <a:ext cx="4523522" cy="5648744"/>
          </a:xfrm>
          <a:noFill/>
        </p:spPr>
        <p:txBody>
          <a:bodyPr vert="horz" lIns="91440" tIns="45720" rIns="91440" bIns="45720" rtlCol="0" anchor="ctr">
            <a:normAutofit fontScale="90000"/>
          </a:bodyPr>
          <a:lstStyle/>
          <a:p>
            <a:r>
              <a:rPr lang="en-US" sz="2800" kern="1200" dirty="0">
                <a:solidFill>
                  <a:schemeClr val="tx1"/>
                </a:solidFill>
                <a:latin typeface="+mj-lt"/>
                <a:ea typeface="+mj-ea"/>
                <a:cs typeface="+mj-cs"/>
              </a:rPr>
              <a:t>Supporting  Practice</a:t>
            </a: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2800" kern="1200" dirty="0">
                <a:solidFill>
                  <a:schemeClr val="tx1"/>
                </a:solidFill>
                <a:latin typeface="+mn-lt"/>
                <a:ea typeface="+mj-ea"/>
                <a:cs typeface="+mj-cs"/>
              </a:rPr>
              <a:t>Based on the metaphor we just unpacked and the image here, what do you already know is important about supporting the practice of a teacher who needs support?</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Unpack the metaphor a bit more and consider the following:</a:t>
            </a:r>
            <a:br>
              <a:rPr lang="en-US" sz="2800" dirty="0">
                <a:solidFill>
                  <a:schemeClr val="tx1"/>
                </a:solidFill>
              </a:rPr>
            </a:br>
            <a:r>
              <a:rPr lang="en-US" sz="2800" dirty="0">
                <a:solidFill>
                  <a:schemeClr val="tx1"/>
                </a:solidFill>
              </a:rPr>
              <a:t>	</a:t>
            </a:r>
            <a:r>
              <a:rPr lang="en-US" sz="2800" kern="1200" dirty="0">
                <a:solidFill>
                  <a:schemeClr val="tx1"/>
                </a:solidFill>
                <a:latin typeface="+mn-lt"/>
                <a:ea typeface="+mj-ea"/>
                <a:cs typeface="+mj-cs"/>
              </a:rPr>
              <a:t>touchpoints</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	balance</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	momentum</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	early course correction</a:t>
            </a:r>
          </a:p>
        </p:txBody>
      </p:sp>
      <p:sp>
        <p:nvSpPr>
          <p:cNvPr id="7" name="Oval 6">
            <a:extLst>
              <a:ext uri="{FF2B5EF4-FFF2-40B4-BE49-F238E27FC236}">
                <a16:creationId xmlns:a16="http://schemas.microsoft.com/office/drawing/2014/main" id="{CBC00D58-3474-AD3B-DAA5-63C1A309F6E6}"/>
              </a:ext>
            </a:extLst>
          </p:cNvPr>
          <p:cNvSpPr/>
          <p:nvPr/>
        </p:nvSpPr>
        <p:spPr>
          <a:xfrm>
            <a:off x="7545295" y="5251395"/>
            <a:ext cx="281242" cy="2615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a:extLst>
              <a:ext uri="{FF2B5EF4-FFF2-40B4-BE49-F238E27FC236}">
                <a16:creationId xmlns:a16="http://schemas.microsoft.com/office/drawing/2014/main" id="{703B3F2A-2DCA-E32A-64A1-C70C0F10CB9A}"/>
              </a:ext>
            </a:extLst>
          </p:cNvPr>
          <p:cNvSpPr/>
          <p:nvPr/>
        </p:nvSpPr>
        <p:spPr>
          <a:xfrm>
            <a:off x="9395253" y="5335882"/>
            <a:ext cx="234779" cy="2142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43874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BF28-4F28-3CDF-83F1-46CC93827BD1}"/>
              </a:ext>
            </a:extLst>
          </p:cNvPr>
          <p:cNvSpPr>
            <a:spLocks noGrp="1"/>
          </p:cNvSpPr>
          <p:nvPr>
            <p:ph type="title"/>
          </p:nvPr>
        </p:nvSpPr>
        <p:spPr/>
        <p:txBody>
          <a:bodyPr/>
          <a:lstStyle/>
          <a:p>
            <a:r>
              <a:rPr lang="en-NZ"/>
              <a:t>Element F: the early stages</a:t>
            </a:r>
          </a:p>
        </p:txBody>
      </p:sp>
      <p:sp>
        <p:nvSpPr>
          <p:cNvPr id="3" name="Content Placeholder 2">
            <a:extLst>
              <a:ext uri="{FF2B5EF4-FFF2-40B4-BE49-F238E27FC236}">
                <a16:creationId xmlns:a16="http://schemas.microsoft.com/office/drawing/2014/main" id="{67756EA7-484E-AB09-2652-337E19C8EC3E}"/>
              </a:ext>
            </a:extLst>
          </p:cNvPr>
          <p:cNvSpPr>
            <a:spLocks noGrp="1"/>
          </p:cNvSpPr>
          <p:nvPr>
            <p:ph idx="1"/>
          </p:nvPr>
        </p:nvSpPr>
        <p:spPr>
          <a:xfrm>
            <a:off x="696000" y="1415962"/>
            <a:ext cx="10800000" cy="772859"/>
          </a:xfrm>
        </p:spPr>
        <p:txBody>
          <a:bodyPr>
            <a:normAutofit/>
          </a:bodyPr>
          <a:lstStyle/>
          <a:p>
            <a:pPr defTabSz="585788">
              <a:tabLst>
                <a:tab pos="1171575" algn="l"/>
              </a:tabLst>
            </a:pPr>
            <a:r>
              <a:rPr lang="en-US" sz="2200" b="1" dirty="0"/>
              <a:t>Purpose: </a:t>
            </a:r>
            <a:r>
              <a:rPr lang="en-US" sz="2200" dirty="0"/>
              <a:t>Focus on proactive support and partnership when concerns arise about meeting the standards or </a:t>
            </a:r>
            <a:r>
              <a:rPr lang="en-US" sz="2200" dirty="0" err="1"/>
              <a:t>paerewa</a:t>
            </a:r>
            <a:r>
              <a:rPr lang="en-US" sz="2200" dirty="0"/>
              <a:t>. </a:t>
            </a:r>
          </a:p>
          <a:p>
            <a:pPr defTabSz="585788"/>
            <a:endParaRPr lang="en-US" dirty="0"/>
          </a:p>
          <a:p>
            <a:pPr defTabSz="493713"/>
            <a:endParaRPr lang="en-NZ" dirty="0"/>
          </a:p>
          <a:p>
            <a:endParaRPr lang="en-NZ" dirty="0"/>
          </a:p>
        </p:txBody>
      </p:sp>
      <p:sp>
        <p:nvSpPr>
          <p:cNvPr id="7" name="Content Placeholder 2">
            <a:extLst>
              <a:ext uri="{FF2B5EF4-FFF2-40B4-BE49-F238E27FC236}">
                <a16:creationId xmlns:a16="http://schemas.microsoft.com/office/drawing/2014/main" id="{9676DCE5-9F4E-98B9-C884-DAFA9570F394}"/>
              </a:ext>
            </a:extLst>
          </p:cNvPr>
          <p:cNvSpPr txBox="1">
            <a:spLocks/>
          </p:cNvSpPr>
          <p:nvPr/>
        </p:nvSpPr>
        <p:spPr>
          <a:xfrm>
            <a:off x="695998" y="2379622"/>
            <a:ext cx="10640596" cy="3726209"/>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331542"/>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800" kern="1200">
                <a:solidFill>
                  <a:srgbClr val="331542"/>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rgbClr val="331542"/>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a:solidFill>
                  <a:srgbClr val="331542"/>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200" kern="1200">
                <a:solidFill>
                  <a:srgbClr val="3315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NZ" sz="1800" dirty="0"/>
              <a:t>Consider what indicators you often get that a teacher needs support with their practice. </a:t>
            </a:r>
          </a:p>
          <a:p>
            <a:pPr marL="342900" indent="-342900">
              <a:buFont typeface="Arial" panose="020B0604020202020204" pitchFamily="34" charset="0"/>
              <a:buChar char="•"/>
            </a:pPr>
            <a:r>
              <a:rPr lang="en-NZ" sz="1800" dirty="0"/>
              <a:t>If you are in a large setting, how can you inform your senior and middle leaders about what steps they need to take when these indicators arise?</a:t>
            </a:r>
          </a:p>
          <a:p>
            <a:pPr marL="342900" indent="-342900">
              <a:buFont typeface="Arial" panose="020B0604020202020204" pitchFamily="34" charset="0"/>
              <a:buChar char="•"/>
            </a:pPr>
            <a:r>
              <a:rPr lang="en-NZ" sz="1800" dirty="0"/>
              <a:t>How do you ‘support the supporters’ so that they are empowered to have challenging conversations in a way that engages and empowers the teacher?</a:t>
            </a:r>
          </a:p>
          <a:p>
            <a:pPr marL="342900" indent="-342900">
              <a:buFont typeface="Arial" panose="020B0604020202020204" pitchFamily="34" charset="0"/>
              <a:buChar char="•"/>
            </a:pPr>
            <a:r>
              <a:rPr lang="en-NZ" sz="1800" dirty="0"/>
              <a:t>What are the policies/procedures and communication tools you need in place so that:</a:t>
            </a:r>
          </a:p>
          <a:p>
            <a:pPr marL="800100" lvl="1" indent="-342900">
              <a:buFont typeface="Arial" panose="020B0604020202020204" pitchFamily="34" charset="0"/>
              <a:buChar char="•"/>
            </a:pPr>
            <a:r>
              <a:rPr lang="en-NZ" dirty="0"/>
              <a:t>The </a:t>
            </a:r>
            <a:r>
              <a:rPr lang="en-NZ" dirty="0" err="1"/>
              <a:t>isues</a:t>
            </a:r>
            <a:r>
              <a:rPr lang="en-NZ" dirty="0"/>
              <a:t> are noticed and response happens early (not just at the time of the annual summary statement)</a:t>
            </a:r>
          </a:p>
          <a:p>
            <a:pPr marL="800100" lvl="1" indent="-342900">
              <a:buFont typeface="Arial" panose="020B0604020202020204" pitchFamily="34" charset="0"/>
              <a:buChar char="•"/>
            </a:pPr>
            <a:r>
              <a:rPr lang="en-NZ" dirty="0"/>
              <a:t>All staff are aware of the process and know what to expect, if and when it needs to </a:t>
            </a:r>
            <a:r>
              <a:rPr lang="en-NZ"/>
              <a:t>be enacted,</a:t>
            </a:r>
            <a:endParaRPr lang="en-NZ" dirty="0"/>
          </a:p>
          <a:p>
            <a:pPr marL="800100" lvl="1" indent="-342900">
              <a:buFont typeface="Arial" panose="020B0604020202020204" pitchFamily="34" charset="0"/>
              <a:buChar char="•"/>
            </a:pPr>
            <a:endParaRPr lang="en-NZ" sz="2200" dirty="0"/>
          </a:p>
          <a:p>
            <a:pPr marL="800100" lvl="1" indent="-342900">
              <a:buFont typeface="Arial" panose="020B0604020202020204" pitchFamily="34" charset="0"/>
              <a:buChar char="•"/>
            </a:pPr>
            <a:endParaRPr lang="en-NZ" sz="2200" dirty="0"/>
          </a:p>
          <a:p>
            <a:pPr marL="342900" indent="-342900">
              <a:buFont typeface="Arial" panose="020B0604020202020204" pitchFamily="34" charset="0"/>
              <a:buChar char="•"/>
            </a:pPr>
            <a:endParaRPr lang="en-NZ" sz="2400" dirty="0"/>
          </a:p>
          <a:p>
            <a:endParaRPr lang="en-NZ" sz="2400" dirty="0"/>
          </a:p>
          <a:p>
            <a:r>
              <a:rPr lang="en-NZ" sz="2400" dirty="0"/>
              <a:t>:</a:t>
            </a:r>
          </a:p>
        </p:txBody>
      </p:sp>
    </p:spTree>
    <p:extLst>
      <p:ext uri="{BB962C8B-B14F-4D97-AF65-F5344CB8AC3E}">
        <p14:creationId xmlns:p14="http://schemas.microsoft.com/office/powerpoint/2010/main" val="210564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BAD4-5614-0FAF-2E66-6374E577E553}"/>
              </a:ext>
            </a:extLst>
          </p:cNvPr>
          <p:cNvSpPr>
            <a:spLocks noGrp="1"/>
          </p:cNvSpPr>
          <p:nvPr>
            <p:ph type="title"/>
          </p:nvPr>
        </p:nvSpPr>
        <p:spPr/>
        <p:txBody>
          <a:bodyPr/>
          <a:lstStyle/>
          <a:p>
            <a:r>
              <a:rPr lang="mi-NZ" dirty="0"/>
              <a:t>What does a supportive support plan require?</a:t>
            </a:r>
            <a:endParaRPr lang="en-NZ" dirty="0"/>
          </a:p>
        </p:txBody>
      </p:sp>
      <p:sp>
        <p:nvSpPr>
          <p:cNvPr id="3" name="Content Placeholder 2">
            <a:extLst>
              <a:ext uri="{FF2B5EF4-FFF2-40B4-BE49-F238E27FC236}">
                <a16:creationId xmlns:a16="http://schemas.microsoft.com/office/drawing/2014/main" id="{AA65576C-A57A-5EE9-2C10-7D8C155EBF46}"/>
              </a:ext>
            </a:extLst>
          </p:cNvPr>
          <p:cNvSpPr>
            <a:spLocks noGrp="1"/>
          </p:cNvSpPr>
          <p:nvPr>
            <p:ph idx="1"/>
          </p:nvPr>
        </p:nvSpPr>
        <p:spPr/>
        <p:txBody>
          <a:bodyPr/>
          <a:lstStyle/>
          <a:p>
            <a:r>
              <a:rPr lang="mi-NZ" dirty="0"/>
              <a:t>How do you:</a:t>
            </a:r>
          </a:p>
          <a:p>
            <a:pPr marL="342900" indent="-342900">
              <a:buFont typeface="Arial" panose="020B0604020202020204" pitchFamily="34" charset="0"/>
              <a:buChar char="•"/>
            </a:pPr>
            <a:r>
              <a:rPr lang="mi-NZ" dirty="0"/>
              <a:t>communicate the issues clearly?</a:t>
            </a:r>
          </a:p>
          <a:p>
            <a:pPr marL="342900" indent="-342900">
              <a:buFont typeface="Arial" panose="020B0604020202020204" pitchFamily="34" charset="0"/>
              <a:buChar char="•"/>
            </a:pPr>
            <a:r>
              <a:rPr lang="mi-NZ" dirty="0"/>
              <a:t>set clear expectations</a:t>
            </a:r>
          </a:p>
          <a:p>
            <a:pPr marL="342900" indent="-342900">
              <a:buFont typeface="Arial" panose="020B0604020202020204" pitchFamily="34" charset="0"/>
              <a:buChar char="•"/>
            </a:pPr>
            <a:r>
              <a:rPr lang="mi-NZ" dirty="0"/>
              <a:t>decide on support that will be offered ie:</a:t>
            </a:r>
          </a:p>
          <a:p>
            <a:pPr marL="800100" lvl="1" indent="-342900">
              <a:buFont typeface="Arial" panose="020B0604020202020204" pitchFamily="34" charset="0"/>
              <a:buChar char="•"/>
            </a:pPr>
            <a:r>
              <a:rPr lang="mi-NZ" dirty="0"/>
              <a:t>Professional development</a:t>
            </a:r>
          </a:p>
          <a:p>
            <a:pPr marL="800100" lvl="1" indent="-342900">
              <a:buFont typeface="Arial" panose="020B0604020202020204" pitchFamily="34" charset="0"/>
              <a:buChar char="•"/>
            </a:pPr>
            <a:r>
              <a:rPr lang="mi-NZ" dirty="0"/>
              <a:t>Mentoring</a:t>
            </a:r>
          </a:p>
          <a:p>
            <a:pPr marL="800100" lvl="1" indent="-342900">
              <a:buFont typeface="Arial" panose="020B0604020202020204" pitchFamily="34" charset="0"/>
              <a:buChar char="•"/>
            </a:pPr>
            <a:r>
              <a:rPr lang="mi-NZ" dirty="0"/>
              <a:t>Observation and feedback</a:t>
            </a:r>
          </a:p>
          <a:p>
            <a:pPr marL="342900" indent="-342900">
              <a:buFont typeface="Arial" panose="020B0604020202020204" pitchFamily="34" charset="0"/>
              <a:buChar char="•"/>
            </a:pPr>
            <a:r>
              <a:rPr lang="mi-NZ" dirty="0"/>
              <a:t>document the process</a:t>
            </a:r>
          </a:p>
          <a:p>
            <a:endParaRPr lang="en-NZ" dirty="0"/>
          </a:p>
          <a:p>
            <a:r>
              <a:rPr lang="en-NZ" dirty="0"/>
              <a:t>In a way that is growth focussed and is done WITH the teacher?</a:t>
            </a:r>
            <a:endParaRPr lang="mi-NZ" dirty="0"/>
          </a:p>
        </p:txBody>
      </p:sp>
    </p:spTree>
    <p:extLst>
      <p:ext uri="{BB962C8B-B14F-4D97-AF65-F5344CB8AC3E}">
        <p14:creationId xmlns:p14="http://schemas.microsoft.com/office/powerpoint/2010/main" val="853269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063157"/>
      </p:ext>
    </p:extLst>
  </p:cSld>
  <p:clrMapOvr>
    <a:masterClrMapping/>
  </p:clrMapOvr>
</p:sld>
</file>

<file path=ppt/theme/theme1.xml><?xml version="1.0" encoding="utf-8"?>
<a:theme xmlns:a="http://schemas.openxmlformats.org/drawingml/2006/main" name="Office Theme">
  <a:themeElements>
    <a:clrScheme name="Teaching Council colours RGB">
      <a:dk1>
        <a:srgbClr val="000000"/>
      </a:dk1>
      <a:lt1>
        <a:srgbClr val="FFFFFF"/>
      </a:lt1>
      <a:dk2>
        <a:srgbClr val="322738"/>
      </a:dk2>
      <a:lt2>
        <a:srgbClr val="E7E6E6"/>
      </a:lt2>
      <a:accent1>
        <a:srgbClr val="71CCD2"/>
      </a:accent1>
      <a:accent2>
        <a:srgbClr val="DF003E"/>
      </a:accent2>
      <a:accent3>
        <a:srgbClr val="5091CC"/>
      </a:accent3>
      <a:accent4>
        <a:srgbClr val="F36E20"/>
      </a:accent4>
      <a:accent5>
        <a:srgbClr val="F36F20"/>
      </a:accent5>
      <a:accent6>
        <a:srgbClr val="F36E20"/>
      </a:accent6>
      <a:hlink>
        <a:srgbClr val="13B5EA"/>
      </a:hlink>
      <a:folHlink>
        <a:srgbClr val="7473A9"/>
      </a:folHlink>
    </a:clrScheme>
    <a:fontScheme name="Custom 2">
      <a:majorFont>
        <a:latin typeface="Franklin Gothic Demi"/>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 Presentation B" id="{6608E90A-AC3C-40A2-ABFC-94AE2024D577}" vid="{7FAAFC90-9CF6-452C-BCCE-567DD5B52B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BEFAFA176D7248A140884E622BEDFE" ma:contentTypeVersion="16" ma:contentTypeDescription="Create a new document." ma:contentTypeScope="" ma:versionID="b89b5e8fec3776dc2d1e9b74d1cc2121">
  <xsd:schema xmlns:xsd="http://www.w3.org/2001/XMLSchema" xmlns:xs="http://www.w3.org/2001/XMLSchema" xmlns:p="http://schemas.microsoft.com/office/2006/metadata/properties" xmlns:ns2="f43b8031-645f-47a7-9c64-f8f8c1f17c71" xmlns:ns3="f9c51d4a-a097-4b51-ae00-b89008c5798b" targetNamespace="http://schemas.microsoft.com/office/2006/metadata/properties" ma:root="true" ma:fieldsID="27ddfd13bb11f4b70a9203adb2061c49" ns2:_="" ns3:_="">
    <xsd:import namespace="f43b8031-645f-47a7-9c64-f8f8c1f17c71"/>
    <xsd:import namespace="f9c51d4a-a097-4b51-ae00-b89008c5798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b8031-645f-47a7-9c64-f8f8c1f17c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320d4ef-559c-484f-ad4d-9445a15d84f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c51d4a-a097-4b51-ae00-b89008c5798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f941307-74ab-4a52-a299-01fee9810ef6}" ma:internalName="TaxCatchAll" ma:showField="CatchAllData" ma:web="f9c51d4a-a097-4b51-ae00-b89008c579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3b8031-645f-47a7-9c64-f8f8c1f17c71">
      <Terms xmlns="http://schemas.microsoft.com/office/infopath/2007/PartnerControls"/>
    </lcf76f155ced4ddcb4097134ff3c332f>
    <TaxCatchAll xmlns="f9c51d4a-a097-4b51-ae00-b89008c579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841F98-CF2D-4E72-A79A-228479849031}">
  <ds:schemaRefs>
    <ds:schemaRef ds:uri="f43b8031-645f-47a7-9c64-f8f8c1f17c71"/>
    <ds:schemaRef ds:uri="f9c51d4a-a097-4b51-ae00-b89008c579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4DB63A-40D2-490F-8F16-27BCC6F1CF52}">
  <ds:schemaRefs>
    <ds:schemaRef ds:uri="http://purl.org/dc/elements/1.1/"/>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f9c51d4a-a097-4b51-ae00-b89008c5798b"/>
    <ds:schemaRef ds:uri="f43b8031-645f-47a7-9c64-f8f8c1f17c71"/>
    <ds:schemaRef ds:uri="http://www.w3.org/XML/1998/namespace"/>
  </ds:schemaRefs>
</ds:datastoreItem>
</file>

<file path=customXml/itemProps3.xml><?xml version="1.0" encoding="utf-8"?>
<ds:datastoreItem xmlns:ds="http://schemas.openxmlformats.org/officeDocument/2006/customXml" ds:itemID="{F761323F-D2E5-44F6-85C4-ABAE9B0763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 Presentation B</Template>
  <TotalTime>99</TotalTime>
  <Words>451</Words>
  <Application>Microsoft Office PowerPoint</Application>
  <PresentationFormat>Widescreen</PresentationFormat>
  <Paragraphs>35</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Activities you can do with your staff to unpack the Elements of a PGC</vt:lpstr>
      <vt:lpstr>Element F:  If in the Principal or professional leader’s judgment the teacher does not currently meet the Standards or Paerewa, they will discuss that with the teacher and provide support to enable improvement and if sufficient progress is not made, they may commence formal performance management processes outlined in employment agreements. </vt:lpstr>
      <vt:lpstr>PowerPoint Presentation</vt:lpstr>
      <vt:lpstr>Supporting  Practice  Based on the metaphor we just unpacked and the image here, what do you already know is important about supporting the practice of a teacher who needs support? Unpack the metaphor a bit more and consider the following:  touchpoints  balance  momentum  early course correction</vt:lpstr>
      <vt:lpstr>Element F: the early stages</vt:lpstr>
      <vt:lpstr>What does a supportive support plan require?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Bonnington</dc:creator>
  <cp:lastModifiedBy>Rose-Anne London</cp:lastModifiedBy>
  <cp:revision>2</cp:revision>
  <dcterms:created xsi:type="dcterms:W3CDTF">2025-09-17T01:24:07Z</dcterms:created>
  <dcterms:modified xsi:type="dcterms:W3CDTF">2025-11-10T03:10:00Z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f19e51-2680-42c0-85d7-f1f9ea2f5342_Enabled">
    <vt:lpwstr>true</vt:lpwstr>
  </property>
  <property fmtid="{D5CDD505-2E9C-101B-9397-08002B2CF9AE}" pid="3" name="MSIP_Label_9df19e51-2680-42c0-85d7-f1f9ea2f5342_SetDate">
    <vt:lpwstr>2022-11-16T02:05:59Z</vt:lpwstr>
  </property>
  <property fmtid="{D5CDD505-2E9C-101B-9397-08002B2CF9AE}" pid="4" name="MSIP_Label_9df19e51-2680-42c0-85d7-f1f9ea2f5342_Method">
    <vt:lpwstr>Standard</vt:lpwstr>
  </property>
  <property fmtid="{D5CDD505-2E9C-101B-9397-08002B2CF9AE}" pid="5" name="MSIP_Label_9df19e51-2680-42c0-85d7-f1f9ea2f5342_Name">
    <vt:lpwstr>defa4170-0d19-0005-0004-bc88714345d2</vt:lpwstr>
  </property>
  <property fmtid="{D5CDD505-2E9C-101B-9397-08002B2CF9AE}" pid="6" name="MSIP_Label_9df19e51-2680-42c0-85d7-f1f9ea2f5342_SiteId">
    <vt:lpwstr>ffe533ea-53e0-4039-a3e8-10790e0c9ef2</vt:lpwstr>
  </property>
  <property fmtid="{D5CDD505-2E9C-101B-9397-08002B2CF9AE}" pid="7" name="MSIP_Label_9df19e51-2680-42c0-85d7-f1f9ea2f5342_ActionId">
    <vt:lpwstr>f7b87534-4d0c-4a83-8570-ae7cf14a780e</vt:lpwstr>
  </property>
  <property fmtid="{D5CDD505-2E9C-101B-9397-08002B2CF9AE}" pid="8" name="MSIP_Label_9df19e51-2680-42c0-85d7-f1f9ea2f5342_ContentBits">
    <vt:lpwstr>0</vt:lpwstr>
  </property>
  <property fmtid="{D5CDD505-2E9C-101B-9397-08002B2CF9AE}" pid="9" name="ContentTypeId">
    <vt:lpwstr>0x01010001BEFAFA176D7248A140884E622BEDFE</vt:lpwstr>
  </property>
  <property fmtid="{D5CDD505-2E9C-101B-9397-08002B2CF9AE}" pid="10" name="MediaServiceImageTags">
    <vt:lpwstr/>
  </property>
  <property fmtid="{D5CDD505-2E9C-101B-9397-08002B2CF9AE}" pid="11" name="Order">
    <vt:lpwstr>17102200.0000000</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lpwstr/>
  </property>
</Properties>
</file>