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256" r:id="rId5"/>
    <p:sldId id="261" r:id="rId6"/>
    <p:sldId id="269" r:id="rId7"/>
    <p:sldId id="262" r:id="rId8"/>
    <p:sldId id="263" r:id="rId9"/>
    <p:sldId id="264" r:id="rId10"/>
    <p:sldId id="265" r:id="rId11"/>
    <p:sldId id="266" r:id="rId12"/>
    <p:sldId id="267" r:id="rId13"/>
    <p:sldId id="268" r:id="rId14"/>
    <p:sldId id="260"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AE172A-78E4-9CF8-6FE3-D6A8A285A101}" name="Jayne Franklin" initials="JF" userId="S::Jayne.Franklin@teachingcouncil.nz::d3e4ae88-bdcb-4cce-a96c-264025d64f91" providerId="AD"/>
  <p188:author id="{AA5D8974-7C45-19CC-F9A7-7D5AEE4B1747}" name="Pauline Barnes" initials="PB" userId="S::pauline.barnes@teachingcouncil.nz::578cc525-c701-4f45-a5b1-920b18037d43" providerId="AD"/>
  <p188:author id="{054EF7E3-160F-B338-F9D4-8666AE48C5FC}" name="Fiona Majendie-Williams" initials="FM" userId="S::fiona.majendie-williams@teachingcouncil.nz::01def1ac-faa9-42ce-a78e-e62ff7cba98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FC6CB"/>
    <a:srgbClr val="FEC02C"/>
    <a:srgbClr val="331542"/>
    <a:srgbClr val="322738"/>
    <a:srgbClr val="009499"/>
    <a:srgbClr val="9B1B1F"/>
    <a:srgbClr val="4C637A"/>
    <a:srgbClr val="125F65"/>
    <a:srgbClr val="F3E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52" y="30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3A0F5B-C6DB-8B98-56EE-D477403272AE}"/>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NZ"/>
          </a:p>
        </p:txBody>
      </p:sp>
      <p:sp>
        <p:nvSpPr>
          <p:cNvPr id="3" name="Date Placeholder 2">
            <a:extLst>
              <a:ext uri="{FF2B5EF4-FFF2-40B4-BE49-F238E27FC236}">
                <a16:creationId xmlns:a16="http://schemas.microsoft.com/office/drawing/2014/main" id="{1BEB6F6A-C43E-D329-FC7C-4306F5F595C1}"/>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95ED259A-30BF-49BB-91FA-DBDB4AFC11E3}" type="datetimeFigureOut">
              <a:rPr lang="en-NZ" smtClean="0"/>
              <a:t>20/01/2026</a:t>
            </a:fld>
            <a:endParaRPr lang="en-NZ"/>
          </a:p>
        </p:txBody>
      </p:sp>
      <p:sp>
        <p:nvSpPr>
          <p:cNvPr id="4" name="Footer Placeholder 3">
            <a:extLst>
              <a:ext uri="{FF2B5EF4-FFF2-40B4-BE49-F238E27FC236}">
                <a16:creationId xmlns:a16="http://schemas.microsoft.com/office/drawing/2014/main" id="{1FE2D6D1-8DED-9CCE-7ED7-4B4855653E4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NZ"/>
          </a:p>
        </p:txBody>
      </p:sp>
      <p:sp>
        <p:nvSpPr>
          <p:cNvPr id="5" name="Slide Number Placeholder 4">
            <a:extLst>
              <a:ext uri="{FF2B5EF4-FFF2-40B4-BE49-F238E27FC236}">
                <a16:creationId xmlns:a16="http://schemas.microsoft.com/office/drawing/2014/main" id="{BB4DA614-36B6-7BB0-82CD-0B36C2CF64F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0F7B9CA-F55A-4016-936C-45DB973640A0}" type="slidenum">
              <a:rPr lang="en-NZ" smtClean="0"/>
              <a:t>‹#›</a:t>
            </a:fld>
            <a:endParaRPr lang="en-NZ"/>
          </a:p>
        </p:txBody>
      </p:sp>
    </p:spTree>
    <p:extLst>
      <p:ext uri="{BB962C8B-B14F-4D97-AF65-F5344CB8AC3E}">
        <p14:creationId xmlns:p14="http://schemas.microsoft.com/office/powerpoint/2010/main" val="347698350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024" userDrawn="1">
          <p15:clr>
            <a:srgbClr val="F26B43"/>
          </p15:clr>
        </p15:guide>
        <p15:guide id="2" pos="230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NZ"/>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FC4A70-4A38-498D-A8C4-C4CE301F9DB3}" type="datetimeFigureOut">
              <a:rPr lang="en-NZ" smtClean="0"/>
              <a:t>20/01/2026</a:t>
            </a:fld>
            <a:endParaRPr lang="en-NZ"/>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NZ"/>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NZ"/>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D8444C6-1422-459F-9BE1-86E8B9DBB69C}" type="slidenum">
              <a:rPr lang="en-NZ" smtClean="0"/>
              <a:t>‹#›</a:t>
            </a:fld>
            <a:endParaRPr lang="en-NZ"/>
          </a:p>
        </p:txBody>
      </p:sp>
    </p:spTree>
    <p:extLst>
      <p:ext uri="{BB962C8B-B14F-4D97-AF65-F5344CB8AC3E}">
        <p14:creationId xmlns:p14="http://schemas.microsoft.com/office/powerpoint/2010/main" val="4012770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D8444C6-1422-459F-9BE1-86E8B9DBB69C}" type="slidenum">
              <a:rPr lang="en-NZ" smtClean="0"/>
              <a:t>1</a:t>
            </a:fld>
            <a:endParaRPr lang="en-NZ"/>
          </a:p>
        </p:txBody>
      </p:sp>
    </p:spTree>
    <p:extLst>
      <p:ext uri="{BB962C8B-B14F-4D97-AF65-F5344CB8AC3E}">
        <p14:creationId xmlns:p14="http://schemas.microsoft.com/office/powerpoint/2010/main" val="85338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D8444C6-1422-459F-9BE1-86E8B9DBB69C}" type="slidenum">
              <a:rPr lang="en-NZ" smtClean="0"/>
              <a:t>6</a:t>
            </a:fld>
            <a:endParaRPr lang="en-NZ"/>
          </a:p>
        </p:txBody>
      </p:sp>
    </p:spTree>
    <p:extLst>
      <p:ext uri="{BB962C8B-B14F-4D97-AF65-F5344CB8AC3E}">
        <p14:creationId xmlns:p14="http://schemas.microsoft.com/office/powerpoint/2010/main" val="789521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A">
    <p:bg>
      <p:bgPr>
        <a:solidFill>
          <a:srgbClr val="5FC6C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BF4755-0F75-4418-E3D1-8F17B3051F0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810796" y="5166000"/>
            <a:ext cx="1941204" cy="1296000"/>
          </a:xfrm>
          <a:prstGeom prst="rect">
            <a:avLst/>
          </a:prstGeom>
        </p:spPr>
      </p:pic>
      <p:sp>
        <p:nvSpPr>
          <p:cNvPr id="15" name="Subtitle 2">
            <a:extLst>
              <a:ext uri="{FF2B5EF4-FFF2-40B4-BE49-F238E27FC236}">
                <a16:creationId xmlns:a16="http://schemas.microsoft.com/office/drawing/2014/main" id="{B90387B7-45B7-283A-4E4F-96E2A465B9E4}"/>
              </a:ext>
            </a:extLst>
          </p:cNvPr>
          <p:cNvSpPr>
            <a:spLocks noGrp="1"/>
          </p:cNvSpPr>
          <p:nvPr>
            <p:ph type="subTitle" idx="1" hasCustomPrompt="1"/>
          </p:nvPr>
        </p:nvSpPr>
        <p:spPr>
          <a:xfrm>
            <a:off x="719997" y="3833090"/>
            <a:ext cx="5376003" cy="2628909"/>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edit, subtitle/date.</a:t>
            </a:r>
          </a:p>
        </p:txBody>
      </p:sp>
      <p:sp>
        <p:nvSpPr>
          <p:cNvPr id="16" name="Title 1">
            <a:extLst>
              <a:ext uri="{FF2B5EF4-FFF2-40B4-BE49-F238E27FC236}">
                <a16:creationId xmlns:a16="http://schemas.microsoft.com/office/drawing/2014/main" id="{1DEC7C9B-7480-D461-A186-A75F90D60826}"/>
              </a:ext>
            </a:extLst>
          </p:cNvPr>
          <p:cNvSpPr>
            <a:spLocks noGrp="1"/>
          </p:cNvSpPr>
          <p:nvPr>
            <p:ph type="title" hasCustomPrompt="1"/>
          </p:nvPr>
        </p:nvSpPr>
        <p:spPr>
          <a:xfrm>
            <a:off x="719999" y="358015"/>
            <a:ext cx="8090798" cy="3070986"/>
          </a:xfrm>
        </p:spPr>
        <p:txBody>
          <a:bodyPr>
            <a:normAutofit/>
          </a:bodyPr>
          <a:lstStyle>
            <a:lvl1pPr>
              <a:defRPr lang="en-US" sz="4000" dirty="0">
                <a:solidFill>
                  <a:schemeClr val="bg1"/>
                </a:solidFill>
                <a:latin typeface="+mj-lt"/>
              </a:defRPr>
            </a:lvl1pPr>
          </a:lstStyle>
          <a:p>
            <a:r>
              <a:rPr lang="en-US"/>
              <a:t>Presentation cover title - A</a:t>
            </a:r>
          </a:p>
        </p:txBody>
      </p:sp>
    </p:spTree>
    <p:extLst>
      <p:ext uri="{BB962C8B-B14F-4D97-AF65-F5344CB8AC3E}">
        <p14:creationId xmlns:p14="http://schemas.microsoft.com/office/powerpoint/2010/main" val="4329945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section divider slide B">
    <p:bg>
      <p:bgPr>
        <a:solidFill>
          <a:srgbClr val="00949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ADEA08-6A06-8AF0-B407-ABD6499D5E1A}"/>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rcRect/>
          <a:stretch/>
        </p:blipFill>
        <p:spPr>
          <a:xfrm>
            <a:off x="8129016" y="2570"/>
            <a:ext cx="4062984" cy="6852859"/>
          </a:xfrm>
          <a:prstGeom prst="rect">
            <a:avLst/>
          </a:prstGeom>
          <a:noFill/>
        </p:spPr>
      </p:pic>
      <p:sp>
        <p:nvSpPr>
          <p:cNvPr id="7" name="Title 1">
            <a:extLst>
              <a:ext uri="{FF2B5EF4-FFF2-40B4-BE49-F238E27FC236}">
                <a16:creationId xmlns:a16="http://schemas.microsoft.com/office/drawing/2014/main" id="{73F39D19-BF1B-109A-49E3-738949A741EF}"/>
              </a:ext>
            </a:extLst>
          </p:cNvPr>
          <p:cNvSpPr>
            <a:spLocks noGrp="1"/>
          </p:cNvSpPr>
          <p:nvPr>
            <p:ph type="title" hasCustomPrompt="1"/>
          </p:nvPr>
        </p:nvSpPr>
        <p:spPr>
          <a:xfrm>
            <a:off x="696000" y="360000"/>
            <a:ext cx="6737016" cy="3069000"/>
          </a:xfrm>
        </p:spPr>
        <p:txBody>
          <a:bodyPr>
            <a:normAutofit/>
          </a:bodyPr>
          <a:lstStyle>
            <a:lvl1pPr>
              <a:defRPr sz="3600">
                <a:solidFill>
                  <a:schemeClr val="bg1"/>
                </a:solidFill>
              </a:defRPr>
            </a:lvl1pPr>
          </a:lstStyle>
          <a:p>
            <a:r>
              <a:rPr lang="en-US"/>
              <a:t>Sub-section slide header - B</a:t>
            </a:r>
          </a:p>
        </p:txBody>
      </p:sp>
      <p:sp>
        <p:nvSpPr>
          <p:cNvPr id="8" name="Content Placeholder 2">
            <a:extLst>
              <a:ext uri="{FF2B5EF4-FFF2-40B4-BE49-F238E27FC236}">
                <a16:creationId xmlns:a16="http://schemas.microsoft.com/office/drawing/2014/main" id="{7FE3B50A-8080-A3D7-2365-0CE3133641E5}"/>
              </a:ext>
            </a:extLst>
          </p:cNvPr>
          <p:cNvSpPr>
            <a:spLocks noGrp="1"/>
          </p:cNvSpPr>
          <p:nvPr>
            <p:ph idx="1" hasCustomPrompt="1"/>
          </p:nvPr>
        </p:nvSpPr>
        <p:spPr>
          <a:xfrm>
            <a:off x="696000" y="3609000"/>
            <a:ext cx="6737016" cy="2709000"/>
          </a:xfrm>
        </p:spPr>
        <p:txBody>
          <a:bodyPr>
            <a:normAutofit/>
          </a:bodyPr>
          <a:lstStyle>
            <a:lvl1pPr marL="0" indent="0">
              <a:buNone/>
              <a:defRPr lang="en-US" sz="2000" dirty="0" smtClean="0">
                <a:solidFill>
                  <a:schemeClr val="bg1"/>
                </a:solidFill>
              </a:defRPr>
            </a:lvl1pPr>
            <a:lvl2pPr marL="457200" indent="0">
              <a:buFont typeface="Arial" panose="020B0604020202020204" pitchFamily="34" charset="0"/>
              <a:buNone/>
              <a:defRPr lang="en-US" sz="2000" dirty="0">
                <a:solidFill>
                  <a:schemeClr val="bg1"/>
                </a:solidFill>
              </a:defRPr>
            </a:lvl2pPr>
          </a:lstStyle>
          <a:p>
            <a:pPr lvl="0"/>
            <a:r>
              <a:rPr lang="en-US"/>
              <a:t>Click here to edit, minimal text.</a:t>
            </a:r>
          </a:p>
        </p:txBody>
      </p:sp>
      <p:pic>
        <p:nvPicPr>
          <p:cNvPr id="9" name="Picture 8">
            <a:extLst>
              <a:ext uri="{FF2B5EF4-FFF2-40B4-BE49-F238E27FC236}">
                <a16:creationId xmlns:a16="http://schemas.microsoft.com/office/drawing/2014/main" id="{D47816FC-2639-1838-0598-6FE8A06F36C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5425" y="6542706"/>
            <a:ext cx="1941150" cy="90587"/>
          </a:xfrm>
          <a:prstGeom prst="rect">
            <a:avLst/>
          </a:prstGeom>
        </p:spPr>
      </p:pic>
    </p:spTree>
    <p:extLst>
      <p:ext uri="{BB962C8B-B14F-4D97-AF65-F5344CB8AC3E}">
        <p14:creationId xmlns:p14="http://schemas.microsoft.com/office/powerpoint/2010/main" val="360513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5" name="Picture 4" descr="A black and white image of a person's face&#10;&#10;Description automatically generated with low confidence">
            <a:extLst>
              <a:ext uri="{FF2B5EF4-FFF2-40B4-BE49-F238E27FC236}">
                <a16:creationId xmlns:a16="http://schemas.microsoft.com/office/drawing/2014/main" id="{AAD64B57-B280-1BD4-AFE8-C6335A05C8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8298" y="0"/>
            <a:ext cx="1283702" cy="1080000"/>
          </a:xfrm>
          <a:prstGeom prst="rect">
            <a:avLst/>
          </a:prstGeom>
        </p:spPr>
      </p:pic>
      <p:sp>
        <p:nvSpPr>
          <p:cNvPr id="2" name="Title 1"/>
          <p:cNvSpPr>
            <a:spLocks noGrp="1"/>
          </p:cNvSpPr>
          <p:nvPr>
            <p:ph type="title" hasCustomPrompt="1"/>
          </p:nvPr>
        </p:nvSpPr>
        <p:spPr>
          <a:xfrm>
            <a:off x="696000" y="360000"/>
            <a:ext cx="10800000" cy="1441542"/>
          </a:xfrm>
        </p:spPr>
        <p:txBody>
          <a:bodyPr>
            <a:normAutofit/>
          </a:bodyPr>
          <a:lstStyle>
            <a:lvl1pPr>
              <a:defRPr sz="3600">
                <a:solidFill>
                  <a:srgbClr val="331542"/>
                </a:solidFill>
              </a:defRPr>
            </a:lvl1pPr>
          </a:lstStyle>
          <a:p>
            <a:r>
              <a:rPr lang="en-US"/>
              <a:t>Content slide header</a:t>
            </a:r>
          </a:p>
        </p:txBody>
      </p:sp>
      <p:sp>
        <p:nvSpPr>
          <p:cNvPr id="3" name="Content Placeholder 2"/>
          <p:cNvSpPr>
            <a:spLocks noGrp="1"/>
          </p:cNvSpPr>
          <p:nvPr>
            <p:ph idx="1" hasCustomPrompt="1"/>
          </p:nvPr>
        </p:nvSpPr>
        <p:spPr>
          <a:xfrm>
            <a:off x="696000" y="1984629"/>
            <a:ext cx="10800000" cy="4333371"/>
          </a:xfrm>
        </p:spPr>
        <p:txBody>
          <a:bodyPr/>
          <a:lstStyle>
            <a:lvl1pPr marL="0" indent="0">
              <a:buNone/>
              <a:defRPr/>
            </a:lvl1pPr>
            <a:lvl2pPr marL="457200" indent="0">
              <a:buFont typeface="Arial" panose="020B0604020202020204" pitchFamily="34" charset="0"/>
              <a:buNone/>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 use this slide for most of your content.</a:t>
            </a:r>
          </a:p>
        </p:txBody>
      </p:sp>
      <p:pic>
        <p:nvPicPr>
          <p:cNvPr id="4" name="Picture 3">
            <a:extLst>
              <a:ext uri="{FF2B5EF4-FFF2-40B4-BE49-F238E27FC236}">
                <a16:creationId xmlns:a16="http://schemas.microsoft.com/office/drawing/2014/main" id="{854839FB-EC3D-09AC-65B5-4F9C33ECA5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96000" y="6542706"/>
            <a:ext cx="1980000" cy="90587"/>
          </a:xfrm>
          <a:prstGeom prst="rect">
            <a:avLst/>
          </a:prstGeom>
        </p:spPr>
      </p:pic>
    </p:spTree>
    <p:extLst>
      <p:ext uri="{BB962C8B-B14F-4D97-AF65-F5344CB8AC3E}">
        <p14:creationId xmlns:p14="http://schemas.microsoft.com/office/powerpoint/2010/main" val="379444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oxes slide">
    <p:spTree>
      <p:nvGrpSpPr>
        <p:cNvPr id="1" name=""/>
        <p:cNvGrpSpPr/>
        <p:nvPr/>
      </p:nvGrpSpPr>
      <p:grpSpPr>
        <a:xfrm>
          <a:off x="0" y="0"/>
          <a:ext cx="0" cy="0"/>
          <a:chOff x="0" y="0"/>
          <a:chExt cx="0" cy="0"/>
        </a:xfrm>
      </p:grpSpPr>
      <p:pic>
        <p:nvPicPr>
          <p:cNvPr id="11" name="Picture 10" descr="A black and white image of a person's face&#10;&#10;Description automatically generated with low confidence">
            <a:extLst>
              <a:ext uri="{FF2B5EF4-FFF2-40B4-BE49-F238E27FC236}">
                <a16:creationId xmlns:a16="http://schemas.microsoft.com/office/drawing/2014/main" id="{756F97E4-7FCA-84E8-D460-621A3F5A5B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8298" y="0"/>
            <a:ext cx="1283702" cy="1080000"/>
          </a:xfrm>
          <a:prstGeom prst="rect">
            <a:avLst/>
          </a:prstGeom>
        </p:spPr>
      </p:pic>
      <p:sp>
        <p:nvSpPr>
          <p:cNvPr id="5" name="Title 1">
            <a:extLst>
              <a:ext uri="{FF2B5EF4-FFF2-40B4-BE49-F238E27FC236}">
                <a16:creationId xmlns:a16="http://schemas.microsoft.com/office/drawing/2014/main" id="{92B19F9A-B44C-8A81-CEA8-30A39BCA3F17}"/>
              </a:ext>
            </a:extLst>
          </p:cNvPr>
          <p:cNvSpPr>
            <a:spLocks noGrp="1"/>
          </p:cNvSpPr>
          <p:nvPr>
            <p:ph type="title" hasCustomPrompt="1"/>
          </p:nvPr>
        </p:nvSpPr>
        <p:spPr>
          <a:xfrm>
            <a:off x="696000" y="360000"/>
            <a:ext cx="10800000" cy="1441542"/>
          </a:xfrm>
        </p:spPr>
        <p:txBody>
          <a:bodyPr>
            <a:normAutofit/>
          </a:bodyPr>
          <a:lstStyle>
            <a:lvl1pPr>
              <a:defRPr sz="3600">
                <a:solidFill>
                  <a:srgbClr val="331542"/>
                </a:solidFill>
              </a:defRPr>
            </a:lvl1pPr>
          </a:lstStyle>
          <a:p>
            <a:r>
              <a:rPr lang="en-US"/>
              <a:t>Two column slide header</a:t>
            </a:r>
          </a:p>
        </p:txBody>
      </p:sp>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sp>
        <p:nvSpPr>
          <p:cNvPr id="8" name="Content Placeholder 3">
            <a:extLst>
              <a:ext uri="{FF2B5EF4-FFF2-40B4-BE49-F238E27FC236}">
                <a16:creationId xmlns:a16="http://schemas.microsoft.com/office/drawing/2014/main" id="{6D854B25-3E85-7CCF-C11A-80D1BD0FA2EA}"/>
              </a:ext>
            </a:extLst>
          </p:cNvPr>
          <p:cNvSpPr>
            <a:spLocks noGrp="1"/>
          </p:cNvSpPr>
          <p:nvPr>
            <p:ph sz="half" idx="2" hasCustomPrompt="1"/>
          </p:nvPr>
        </p:nvSpPr>
        <p:spPr>
          <a:xfrm>
            <a:off x="696000" y="1984629"/>
            <a:ext cx="5040000" cy="4333371"/>
          </a:xfrm>
        </p:spPr>
        <p:txBody>
          <a:bodyPr>
            <a:normAutofit/>
          </a:bodyPr>
          <a:lstStyle>
            <a:lvl1pPr algn="l">
              <a:defRPr sz="2000">
                <a:solidFill>
                  <a:srgbClr val="331542"/>
                </a:solidFill>
              </a:defRPr>
            </a:lvl1pPr>
            <a:lvl2pPr algn="l">
              <a:defRPr sz="2000">
                <a:solidFill>
                  <a:srgbClr val="331542"/>
                </a:solidFill>
              </a:defRPr>
            </a:lvl2pPr>
          </a:lstStyle>
          <a:p>
            <a:pPr lvl="0"/>
            <a:r>
              <a:rPr lang="en-US"/>
              <a:t>Click here to edit, column 1.</a:t>
            </a:r>
          </a:p>
        </p:txBody>
      </p:sp>
      <p:sp>
        <p:nvSpPr>
          <p:cNvPr id="9" name="Content Placeholder 3">
            <a:extLst>
              <a:ext uri="{FF2B5EF4-FFF2-40B4-BE49-F238E27FC236}">
                <a16:creationId xmlns:a16="http://schemas.microsoft.com/office/drawing/2014/main" id="{D34DD58D-0A1B-3861-856A-D6CEA071B54F}"/>
              </a:ext>
            </a:extLst>
          </p:cNvPr>
          <p:cNvSpPr>
            <a:spLocks noGrp="1"/>
          </p:cNvSpPr>
          <p:nvPr>
            <p:ph sz="half" idx="10" hasCustomPrompt="1"/>
          </p:nvPr>
        </p:nvSpPr>
        <p:spPr>
          <a:xfrm>
            <a:off x="6456000" y="1984629"/>
            <a:ext cx="5040000" cy="4333370"/>
          </a:xfrm>
        </p:spPr>
        <p:txBody>
          <a:bodyPr>
            <a:normAutofit/>
          </a:bodyPr>
          <a:lstStyle>
            <a:lvl1pPr>
              <a:defRPr sz="2000">
                <a:solidFill>
                  <a:srgbClr val="331542"/>
                </a:solidFill>
              </a:defRPr>
            </a:lvl1pPr>
            <a:lvl2pPr>
              <a:defRPr sz="2000">
                <a:solidFill>
                  <a:srgbClr val="331542"/>
                </a:solidFill>
              </a:defRPr>
            </a:lvl2pPr>
          </a:lstStyle>
          <a:p>
            <a:pPr lvl="0"/>
            <a:r>
              <a:rPr lang="en-US"/>
              <a:t>Click here to edit, column 2.</a:t>
            </a:r>
          </a:p>
        </p:txBody>
      </p:sp>
    </p:spTree>
    <p:extLst>
      <p:ext uri="{BB962C8B-B14F-4D97-AF65-F5344CB8AC3E}">
        <p14:creationId xmlns:p14="http://schemas.microsoft.com/office/powerpoint/2010/main" val="1144424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and side bar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B19F9A-B44C-8A81-CEA8-30A39BCA3F17}"/>
              </a:ext>
            </a:extLst>
          </p:cNvPr>
          <p:cNvSpPr>
            <a:spLocks noGrp="1"/>
          </p:cNvSpPr>
          <p:nvPr>
            <p:ph type="title" hasCustomPrompt="1"/>
          </p:nvPr>
        </p:nvSpPr>
        <p:spPr>
          <a:xfrm>
            <a:off x="695999" y="360000"/>
            <a:ext cx="6756441" cy="1800000"/>
          </a:xfrm>
        </p:spPr>
        <p:txBody>
          <a:bodyPr anchor="ctr" anchorCtr="0">
            <a:normAutofit/>
          </a:bodyPr>
          <a:lstStyle>
            <a:lvl1pPr>
              <a:defRPr sz="3600">
                <a:solidFill>
                  <a:srgbClr val="331542"/>
                </a:solidFill>
              </a:defRPr>
            </a:lvl1pPr>
          </a:lstStyle>
          <a:p>
            <a:r>
              <a:rPr lang="en-US"/>
              <a:t>One column and 1/3 side bar slide header</a:t>
            </a:r>
          </a:p>
        </p:txBody>
      </p:sp>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sp>
        <p:nvSpPr>
          <p:cNvPr id="13" name="Content Placeholder 3">
            <a:extLst>
              <a:ext uri="{FF2B5EF4-FFF2-40B4-BE49-F238E27FC236}">
                <a16:creationId xmlns:a16="http://schemas.microsoft.com/office/drawing/2014/main" id="{E66F1560-497E-1926-F8E2-0FCD11629D18}"/>
              </a:ext>
            </a:extLst>
          </p:cNvPr>
          <p:cNvSpPr>
            <a:spLocks noGrp="1"/>
          </p:cNvSpPr>
          <p:nvPr>
            <p:ph sz="half" idx="2" hasCustomPrompt="1"/>
          </p:nvPr>
        </p:nvSpPr>
        <p:spPr>
          <a:xfrm>
            <a:off x="695999" y="2343087"/>
            <a:ext cx="675644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sp>
        <p:nvSpPr>
          <p:cNvPr id="2" name="Rectangle 1">
            <a:extLst>
              <a:ext uri="{FF2B5EF4-FFF2-40B4-BE49-F238E27FC236}">
                <a16:creationId xmlns:a16="http://schemas.microsoft.com/office/drawing/2014/main" id="{5CDFE275-C32B-6AEE-DF18-169DE93FD754}"/>
              </a:ext>
            </a:extLst>
          </p:cNvPr>
          <p:cNvSpPr/>
          <p:nvPr userDrawn="1"/>
        </p:nvSpPr>
        <p:spPr>
          <a:xfrm>
            <a:off x="8129016" y="0"/>
            <a:ext cx="4062984" cy="6858000"/>
          </a:xfrm>
          <a:prstGeom prst="rect">
            <a:avLst/>
          </a:prstGeom>
          <a:solidFill>
            <a:srgbClr val="5FC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Content Placeholder 3">
            <a:extLst>
              <a:ext uri="{FF2B5EF4-FFF2-40B4-BE49-F238E27FC236}">
                <a16:creationId xmlns:a16="http://schemas.microsoft.com/office/drawing/2014/main" id="{2587A124-3AAB-0A1C-68B1-492AD242DD2D}"/>
              </a:ext>
            </a:extLst>
          </p:cNvPr>
          <p:cNvSpPr>
            <a:spLocks noGrp="1"/>
          </p:cNvSpPr>
          <p:nvPr>
            <p:ph sz="half" idx="10" hasCustomPrompt="1"/>
          </p:nvPr>
        </p:nvSpPr>
        <p:spPr>
          <a:xfrm>
            <a:off x="8489016" y="2343087"/>
            <a:ext cx="3342984" cy="3974912"/>
          </a:xfrm>
        </p:spPr>
        <p:txBody>
          <a:bodyPr>
            <a:normAutofit/>
          </a:bodyPr>
          <a:lstStyle>
            <a:lvl1pPr algn="l">
              <a:defRPr sz="1600">
                <a:solidFill>
                  <a:schemeClr val="bg1"/>
                </a:solidFill>
              </a:defRPr>
            </a:lvl1pPr>
            <a:lvl2pPr algn="l">
              <a:defRPr sz="2000">
                <a:solidFill>
                  <a:schemeClr val="bg1"/>
                </a:solidFill>
              </a:defRPr>
            </a:lvl2pPr>
          </a:lstStyle>
          <a:p>
            <a:pPr lvl="0"/>
            <a:r>
              <a:rPr lang="en-US"/>
              <a:t>Click here to edit, side bar content</a:t>
            </a:r>
          </a:p>
        </p:txBody>
      </p:sp>
      <p:sp>
        <p:nvSpPr>
          <p:cNvPr id="11" name="Content Placeholder 3">
            <a:extLst>
              <a:ext uri="{FF2B5EF4-FFF2-40B4-BE49-F238E27FC236}">
                <a16:creationId xmlns:a16="http://schemas.microsoft.com/office/drawing/2014/main" id="{0A7B1FBF-F1FC-D690-ADC9-1CAA1058D73F}"/>
              </a:ext>
            </a:extLst>
          </p:cNvPr>
          <p:cNvSpPr>
            <a:spLocks noGrp="1"/>
          </p:cNvSpPr>
          <p:nvPr>
            <p:ph sz="half" idx="11" hasCustomPrompt="1"/>
          </p:nvPr>
        </p:nvSpPr>
        <p:spPr>
          <a:xfrm>
            <a:off x="8489016" y="360001"/>
            <a:ext cx="3342984" cy="1800000"/>
          </a:xfrm>
        </p:spPr>
        <p:txBody>
          <a:bodyPr>
            <a:normAutofit/>
          </a:bodyPr>
          <a:lstStyle>
            <a:lvl1pPr algn="l">
              <a:defRPr sz="2000">
                <a:solidFill>
                  <a:schemeClr val="bg1"/>
                </a:solidFill>
                <a:latin typeface="+mj-lt"/>
              </a:defRPr>
            </a:lvl1pPr>
            <a:lvl2pPr algn="l">
              <a:defRPr sz="2000">
                <a:solidFill>
                  <a:schemeClr val="bg1"/>
                </a:solidFill>
              </a:defRPr>
            </a:lvl2pPr>
          </a:lstStyle>
          <a:p>
            <a:pPr lvl="0"/>
            <a:r>
              <a:rPr lang="en-US"/>
              <a:t>Click here to edit, header content</a:t>
            </a:r>
          </a:p>
        </p:txBody>
      </p:sp>
    </p:spTree>
    <p:extLst>
      <p:ext uri="{BB962C8B-B14F-4D97-AF65-F5344CB8AC3E}">
        <p14:creationId xmlns:p14="http://schemas.microsoft.com/office/powerpoint/2010/main" val="3718113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or image slide">
    <p:bg>
      <p:bgPr>
        <a:solidFill>
          <a:srgbClr val="4C637A"/>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0497F4B-7329-E8AC-D595-9525D3436E44}"/>
              </a:ext>
            </a:extLst>
          </p:cNvPr>
          <p:cNvSpPr>
            <a:spLocks noGrp="1"/>
          </p:cNvSpPr>
          <p:nvPr>
            <p:ph type="body" sz="quarter" idx="10" hasCustomPrompt="1"/>
          </p:nvPr>
        </p:nvSpPr>
        <p:spPr>
          <a:xfrm>
            <a:off x="1190445" y="6015400"/>
            <a:ext cx="10585630" cy="360000"/>
          </a:xfrm>
        </p:spPr>
        <p:txBody>
          <a:bodyP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stStyle>
          <a:p>
            <a:pPr lvl="0"/>
            <a:r>
              <a:rPr lang="en-US"/>
              <a:t>Click here to edit, video or image title.</a:t>
            </a:r>
          </a:p>
        </p:txBody>
      </p:sp>
      <p:pic>
        <p:nvPicPr>
          <p:cNvPr id="9" name="Picture 8" descr="A picture containing text, clipart&#10;&#10;Description automatically generated">
            <a:extLst>
              <a:ext uri="{FF2B5EF4-FFF2-40B4-BE49-F238E27FC236}">
                <a16:creationId xmlns:a16="http://schemas.microsoft.com/office/drawing/2014/main" id="{E3070955-9A57-560E-F820-A2A2A36AE7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15400"/>
            <a:ext cx="1054802" cy="360000"/>
          </a:xfrm>
          <a:prstGeom prst="rect">
            <a:avLst/>
          </a:prstGeom>
        </p:spPr>
      </p:pic>
      <p:sp>
        <p:nvSpPr>
          <p:cNvPr id="10" name="Content Placeholder 5">
            <a:extLst>
              <a:ext uri="{FF2B5EF4-FFF2-40B4-BE49-F238E27FC236}">
                <a16:creationId xmlns:a16="http://schemas.microsoft.com/office/drawing/2014/main" id="{1AF3E615-73FD-9BAB-4867-EEF78B7F4590}"/>
              </a:ext>
            </a:extLst>
          </p:cNvPr>
          <p:cNvSpPr>
            <a:spLocks noGrp="1"/>
          </p:cNvSpPr>
          <p:nvPr>
            <p:ph sz="quarter" idx="11" hasCustomPrompt="1"/>
          </p:nvPr>
        </p:nvSpPr>
        <p:spPr>
          <a:xfrm>
            <a:off x="487681" y="396000"/>
            <a:ext cx="11242887" cy="5468590"/>
          </a:xfrm>
        </p:spPr>
        <p:txBody>
          <a:bodyPr/>
          <a:lstStyle>
            <a:lvl1pPr>
              <a:defRPr>
                <a:solidFill>
                  <a:schemeClr val="bg1"/>
                </a:solidFill>
              </a:defRPr>
            </a:lvl1pPr>
          </a:lstStyle>
          <a:p>
            <a:pPr lvl="0"/>
            <a:r>
              <a:rPr lang="en-US"/>
              <a:t>Click here to edit, insert video or image here</a:t>
            </a:r>
          </a:p>
        </p:txBody>
      </p:sp>
      <p:pic>
        <p:nvPicPr>
          <p:cNvPr id="2" name="Picture 1">
            <a:extLst>
              <a:ext uri="{FF2B5EF4-FFF2-40B4-BE49-F238E27FC236}">
                <a16:creationId xmlns:a16="http://schemas.microsoft.com/office/drawing/2014/main" id="{FF8ECA12-FE8E-6D84-1234-00D78655E7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5102" y="6542706"/>
            <a:ext cx="1941150" cy="90587"/>
          </a:xfrm>
          <a:prstGeom prst="rect">
            <a:avLst/>
          </a:prstGeom>
        </p:spPr>
      </p:pic>
    </p:spTree>
    <p:extLst>
      <p:ext uri="{BB962C8B-B14F-4D97-AF65-F5344CB8AC3E}">
        <p14:creationId xmlns:p14="http://schemas.microsoft.com/office/powerpoint/2010/main" val="1504455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e House of the Teaching Profession slide">
    <p:bg>
      <p:bgPr>
        <a:solidFill>
          <a:srgbClr val="4C637A"/>
        </a:solidFill>
        <a:effectLst/>
      </p:bgPr>
    </p:bg>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E3070955-9A57-560E-F820-A2A2A36AE7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15400"/>
            <a:ext cx="1054802" cy="360000"/>
          </a:xfrm>
          <a:prstGeom prst="rect">
            <a:avLst/>
          </a:prstGeom>
        </p:spPr>
      </p:pic>
      <p:pic>
        <p:nvPicPr>
          <p:cNvPr id="2" name="Picture 1">
            <a:extLst>
              <a:ext uri="{FF2B5EF4-FFF2-40B4-BE49-F238E27FC236}">
                <a16:creationId xmlns:a16="http://schemas.microsoft.com/office/drawing/2014/main" id="{FF8ECA12-FE8E-6D84-1234-00D78655E7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5102" y="6542706"/>
            <a:ext cx="1941150" cy="90587"/>
          </a:xfrm>
          <a:prstGeom prst="rect">
            <a:avLst/>
          </a:prstGeom>
        </p:spPr>
      </p:pic>
      <p:pic>
        <p:nvPicPr>
          <p:cNvPr id="5" name="Content Placeholder 12">
            <a:extLst>
              <a:ext uri="{FF2B5EF4-FFF2-40B4-BE49-F238E27FC236}">
                <a16:creationId xmlns:a16="http://schemas.microsoft.com/office/drawing/2014/main" id="{0A08D98F-1D2B-DA5B-E863-DDF15050246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283435" y="826937"/>
            <a:ext cx="683842" cy="4606717"/>
          </a:xfrm>
          <a:prstGeom prst="rect">
            <a:avLst/>
          </a:prstGeom>
        </p:spPr>
      </p:pic>
      <p:pic>
        <p:nvPicPr>
          <p:cNvPr id="7" name="Content Placeholder 3" descr="A house with a wooden floor and a wooden floor&#10;&#10;Description automatically generated with medium confidence">
            <a:extLst>
              <a:ext uri="{FF2B5EF4-FFF2-40B4-BE49-F238E27FC236}">
                <a16:creationId xmlns:a16="http://schemas.microsoft.com/office/drawing/2014/main" id="{1588D653-9899-B31E-C8BB-0EA3DCA5096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14262" y="826937"/>
            <a:ext cx="8189723" cy="4602624"/>
          </a:xfrm>
          <a:prstGeom prst="rect">
            <a:avLst/>
          </a:prstGeom>
        </p:spPr>
      </p:pic>
      <p:sp>
        <p:nvSpPr>
          <p:cNvPr id="10" name="TextBox 9">
            <a:extLst>
              <a:ext uri="{FF2B5EF4-FFF2-40B4-BE49-F238E27FC236}">
                <a16:creationId xmlns:a16="http://schemas.microsoft.com/office/drawing/2014/main" id="{E086D377-27E3-0D66-CFB0-81CF38C7FAEF}"/>
              </a:ext>
            </a:extLst>
          </p:cNvPr>
          <p:cNvSpPr txBox="1"/>
          <p:nvPr userDrawn="1"/>
        </p:nvSpPr>
        <p:spPr>
          <a:xfrm>
            <a:off x="1190444" y="5999465"/>
            <a:ext cx="10547847" cy="400110"/>
          </a:xfrm>
          <a:prstGeom prst="rect">
            <a:avLst/>
          </a:prstGeom>
          <a:noFill/>
        </p:spPr>
        <p:txBody>
          <a:bodyPr wrap="square">
            <a:spAutoFit/>
          </a:bodyPr>
          <a:lstStyle/>
          <a:p>
            <a:pPr algn="l"/>
            <a:r>
              <a:rPr lang="en-US" sz="2000" err="1">
                <a:solidFill>
                  <a:schemeClr val="bg1"/>
                </a:solidFill>
                <a:latin typeface="+mn-lt"/>
              </a:rPr>
              <a:t>Te</a:t>
            </a:r>
            <a:r>
              <a:rPr lang="en-US" sz="2000">
                <a:solidFill>
                  <a:schemeClr val="bg1"/>
                </a:solidFill>
                <a:latin typeface="+mn-lt"/>
              </a:rPr>
              <a:t> Whare o </a:t>
            </a:r>
            <a:r>
              <a:rPr lang="en-US" sz="2000" err="1">
                <a:solidFill>
                  <a:schemeClr val="bg1"/>
                </a:solidFill>
                <a:latin typeface="+mn-lt"/>
              </a:rPr>
              <a:t>te</a:t>
            </a:r>
            <a:r>
              <a:rPr lang="en-US" sz="2000">
                <a:solidFill>
                  <a:schemeClr val="bg1"/>
                </a:solidFill>
                <a:latin typeface="+mn-lt"/>
              </a:rPr>
              <a:t> </a:t>
            </a:r>
            <a:r>
              <a:rPr lang="en-US" sz="2000" err="1">
                <a:solidFill>
                  <a:schemeClr val="bg1"/>
                </a:solidFill>
                <a:latin typeface="+mn-lt"/>
              </a:rPr>
              <a:t>Matatū</a:t>
            </a:r>
            <a:r>
              <a:rPr lang="en-US" sz="2000">
                <a:solidFill>
                  <a:schemeClr val="bg1"/>
                </a:solidFill>
                <a:latin typeface="+mn-lt"/>
              </a:rPr>
              <a:t> Aotearoa | The House of the Teaching Profession.</a:t>
            </a:r>
            <a:endParaRPr lang="en-NZ" sz="2000">
              <a:solidFill>
                <a:schemeClr val="bg1"/>
              </a:solidFill>
              <a:latin typeface="+mn-lt"/>
            </a:endParaRPr>
          </a:p>
        </p:txBody>
      </p:sp>
      <p:pic>
        <p:nvPicPr>
          <p:cNvPr id="8" name="Content Placeholder 12">
            <a:extLst>
              <a:ext uri="{FF2B5EF4-FFF2-40B4-BE49-F238E27FC236}">
                <a16:creationId xmlns:a16="http://schemas.microsoft.com/office/drawing/2014/main" id="{8BA01CA2-467D-2AFD-83A9-239FAB8AE91B}"/>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487680" y="826937"/>
            <a:ext cx="683840" cy="4606717"/>
          </a:xfrm>
          <a:prstGeom prst="rect">
            <a:avLst/>
          </a:prstGeom>
        </p:spPr>
      </p:pic>
      <p:pic>
        <p:nvPicPr>
          <p:cNvPr id="11" name="Content Placeholder 12">
            <a:extLst>
              <a:ext uri="{FF2B5EF4-FFF2-40B4-BE49-F238E27FC236}">
                <a16:creationId xmlns:a16="http://schemas.microsoft.com/office/drawing/2014/main" id="{394E1F83-9DFA-AE7A-572A-E54FE597ED2D}"/>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1250972" y="826937"/>
            <a:ext cx="683842" cy="4606717"/>
          </a:xfrm>
          <a:prstGeom prst="rect">
            <a:avLst/>
          </a:prstGeom>
        </p:spPr>
      </p:pic>
      <p:pic>
        <p:nvPicPr>
          <p:cNvPr id="12" name="Content Placeholder 12" descr="Qr code&#10;&#10;Description automatically generated with low confidence">
            <a:extLst>
              <a:ext uri="{FF2B5EF4-FFF2-40B4-BE49-F238E27FC236}">
                <a16:creationId xmlns:a16="http://schemas.microsoft.com/office/drawing/2014/main" id="{6F177F19-C722-376A-BBFB-198ED3DFB88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046725" y="826937"/>
            <a:ext cx="683842" cy="4606717"/>
          </a:xfrm>
          <a:prstGeom prst="rect">
            <a:avLst/>
          </a:prstGeom>
        </p:spPr>
      </p:pic>
    </p:spTree>
    <p:extLst>
      <p:ext uri="{BB962C8B-B14F-4D97-AF65-F5344CB8AC3E}">
        <p14:creationId xmlns:p14="http://schemas.microsoft.com/office/powerpoint/2010/main" val="3590926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ll of Identity slide">
    <p:bg>
      <p:bgPr>
        <a:solidFill>
          <a:srgbClr val="4C637A"/>
        </a:solidFill>
        <a:effectLst/>
      </p:bgPr>
    </p:bg>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E3070955-9A57-560E-F820-A2A2A36AE7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15400"/>
            <a:ext cx="1054802" cy="360000"/>
          </a:xfrm>
          <a:prstGeom prst="rect">
            <a:avLst/>
          </a:prstGeom>
        </p:spPr>
      </p:pic>
      <p:pic>
        <p:nvPicPr>
          <p:cNvPr id="2" name="Picture 1">
            <a:extLst>
              <a:ext uri="{FF2B5EF4-FFF2-40B4-BE49-F238E27FC236}">
                <a16:creationId xmlns:a16="http://schemas.microsoft.com/office/drawing/2014/main" id="{FF8ECA12-FE8E-6D84-1234-00D78655E7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5102" y="6542706"/>
            <a:ext cx="1941150" cy="90587"/>
          </a:xfrm>
          <a:prstGeom prst="rect">
            <a:avLst/>
          </a:prstGeom>
        </p:spPr>
      </p:pic>
      <p:pic>
        <p:nvPicPr>
          <p:cNvPr id="12" name="Picture 11">
            <a:extLst>
              <a:ext uri="{FF2B5EF4-FFF2-40B4-BE49-F238E27FC236}">
                <a16:creationId xmlns:a16="http://schemas.microsoft.com/office/drawing/2014/main" id="{8E9C3DDC-8F37-1038-DF9A-21B47F4ADB9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78231" y="925525"/>
            <a:ext cx="2576362" cy="3639110"/>
          </a:xfrm>
          <a:prstGeom prst="rect">
            <a:avLst/>
          </a:prstGeom>
        </p:spPr>
      </p:pic>
      <p:pic>
        <p:nvPicPr>
          <p:cNvPr id="13" name="Picture 12">
            <a:extLst>
              <a:ext uri="{FF2B5EF4-FFF2-40B4-BE49-F238E27FC236}">
                <a16:creationId xmlns:a16="http://schemas.microsoft.com/office/drawing/2014/main" id="{2F7B3404-8608-CED3-7CAE-8B08CE04FC0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271381" y="925525"/>
            <a:ext cx="2576362" cy="3639110"/>
          </a:xfrm>
          <a:prstGeom prst="rect">
            <a:avLst/>
          </a:prstGeom>
        </p:spPr>
      </p:pic>
      <p:pic>
        <p:nvPicPr>
          <p:cNvPr id="14" name="Picture 13">
            <a:extLst>
              <a:ext uri="{FF2B5EF4-FFF2-40B4-BE49-F238E27FC236}">
                <a16:creationId xmlns:a16="http://schemas.microsoft.com/office/drawing/2014/main" id="{CC45761D-CD3F-A303-8255-7564D3C2AED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164530" y="925525"/>
            <a:ext cx="2566038" cy="3639109"/>
          </a:xfrm>
          <a:prstGeom prst="rect">
            <a:avLst/>
          </a:prstGeom>
        </p:spPr>
      </p:pic>
      <p:sp>
        <p:nvSpPr>
          <p:cNvPr id="16" name="TextBox 15">
            <a:extLst>
              <a:ext uri="{FF2B5EF4-FFF2-40B4-BE49-F238E27FC236}">
                <a16:creationId xmlns:a16="http://schemas.microsoft.com/office/drawing/2014/main" id="{967EA891-9CC9-682D-961F-94CB529EEEB3}"/>
              </a:ext>
            </a:extLst>
          </p:cNvPr>
          <p:cNvSpPr txBox="1"/>
          <p:nvPr userDrawn="1"/>
        </p:nvSpPr>
        <p:spPr>
          <a:xfrm>
            <a:off x="3379964" y="4811845"/>
            <a:ext cx="2573762" cy="400110"/>
          </a:xfrm>
          <a:prstGeom prst="rect">
            <a:avLst/>
          </a:prstGeom>
          <a:noFill/>
        </p:spPr>
        <p:txBody>
          <a:bodyPr wrap="square">
            <a:spAutoFit/>
          </a:bodyPr>
          <a:lstStyle/>
          <a:p>
            <a:pPr algn="ctr"/>
            <a:r>
              <a:rPr lang="en-NZ" sz="2000">
                <a:solidFill>
                  <a:schemeClr val="bg1"/>
                </a:solidFill>
              </a:rPr>
              <a:t>Bi-cultural</a:t>
            </a:r>
            <a:endParaRPr lang="en-NZ" sz="2000">
              <a:solidFill>
                <a:schemeClr val="bg1"/>
              </a:solidFill>
              <a:latin typeface="+mn-lt"/>
            </a:endParaRPr>
          </a:p>
        </p:txBody>
      </p:sp>
      <p:pic>
        <p:nvPicPr>
          <p:cNvPr id="11" name="Picture 10">
            <a:extLst>
              <a:ext uri="{FF2B5EF4-FFF2-40B4-BE49-F238E27FC236}">
                <a16:creationId xmlns:a16="http://schemas.microsoft.com/office/drawing/2014/main" id="{2D58E6CB-8C4F-2A7B-832D-8A1B4B9B352A}"/>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487681" y="925525"/>
            <a:ext cx="2573762" cy="3638655"/>
          </a:xfrm>
          <a:prstGeom prst="rect">
            <a:avLst/>
          </a:prstGeom>
        </p:spPr>
      </p:pic>
      <p:sp>
        <p:nvSpPr>
          <p:cNvPr id="17" name="TextBox 16">
            <a:extLst>
              <a:ext uri="{FF2B5EF4-FFF2-40B4-BE49-F238E27FC236}">
                <a16:creationId xmlns:a16="http://schemas.microsoft.com/office/drawing/2014/main" id="{5C8F207A-06DE-17A1-D009-552006CC1BA0}"/>
              </a:ext>
            </a:extLst>
          </p:cNvPr>
          <p:cNvSpPr txBox="1"/>
          <p:nvPr userDrawn="1"/>
        </p:nvSpPr>
        <p:spPr>
          <a:xfrm>
            <a:off x="487681" y="4811845"/>
            <a:ext cx="2573762" cy="707886"/>
          </a:xfrm>
          <a:prstGeom prst="rect">
            <a:avLst/>
          </a:prstGeom>
          <a:noFill/>
        </p:spPr>
        <p:txBody>
          <a:bodyPr wrap="square">
            <a:spAutoFit/>
          </a:bodyPr>
          <a:lstStyle/>
          <a:p>
            <a:pPr algn="ctr"/>
            <a:r>
              <a:rPr lang="en-NZ" sz="2000">
                <a:solidFill>
                  <a:schemeClr val="bg1"/>
                </a:solidFill>
                <a:latin typeface="+mn-lt"/>
              </a:rPr>
              <a:t>Mana Whenua / </a:t>
            </a:r>
            <a:r>
              <a:rPr lang="en-NZ" sz="2000" err="1">
                <a:solidFill>
                  <a:schemeClr val="bg1"/>
                </a:solidFill>
                <a:latin typeface="+mn-lt"/>
              </a:rPr>
              <a:t>Tangata</a:t>
            </a:r>
            <a:r>
              <a:rPr lang="en-NZ" sz="2000">
                <a:solidFill>
                  <a:schemeClr val="bg1"/>
                </a:solidFill>
                <a:latin typeface="+mn-lt"/>
              </a:rPr>
              <a:t> whenua</a:t>
            </a:r>
          </a:p>
        </p:txBody>
      </p:sp>
      <p:sp>
        <p:nvSpPr>
          <p:cNvPr id="18" name="TextBox 17">
            <a:extLst>
              <a:ext uri="{FF2B5EF4-FFF2-40B4-BE49-F238E27FC236}">
                <a16:creationId xmlns:a16="http://schemas.microsoft.com/office/drawing/2014/main" id="{497B65DC-2560-3A64-8DCC-3CE345C98B7D}"/>
              </a:ext>
            </a:extLst>
          </p:cNvPr>
          <p:cNvSpPr txBox="1"/>
          <p:nvPr userDrawn="1"/>
        </p:nvSpPr>
        <p:spPr>
          <a:xfrm>
            <a:off x="6272247" y="4811845"/>
            <a:ext cx="2573762" cy="400110"/>
          </a:xfrm>
          <a:prstGeom prst="rect">
            <a:avLst/>
          </a:prstGeom>
          <a:noFill/>
        </p:spPr>
        <p:txBody>
          <a:bodyPr wrap="square">
            <a:spAutoFit/>
          </a:bodyPr>
          <a:lstStyle/>
          <a:p>
            <a:pPr algn="ctr"/>
            <a:r>
              <a:rPr lang="en-NZ" sz="2000" err="1">
                <a:solidFill>
                  <a:schemeClr val="bg1"/>
                </a:solidFill>
              </a:rPr>
              <a:t>Tagata</a:t>
            </a:r>
            <a:r>
              <a:rPr lang="en-NZ" sz="2000">
                <a:solidFill>
                  <a:schemeClr val="bg1"/>
                </a:solidFill>
              </a:rPr>
              <a:t> o le Moana</a:t>
            </a:r>
          </a:p>
        </p:txBody>
      </p:sp>
      <p:sp>
        <p:nvSpPr>
          <p:cNvPr id="19" name="TextBox 18">
            <a:extLst>
              <a:ext uri="{FF2B5EF4-FFF2-40B4-BE49-F238E27FC236}">
                <a16:creationId xmlns:a16="http://schemas.microsoft.com/office/drawing/2014/main" id="{CE22D2F3-06FF-88A3-9BA3-8F4214EE73D5}"/>
              </a:ext>
            </a:extLst>
          </p:cNvPr>
          <p:cNvSpPr txBox="1"/>
          <p:nvPr userDrawn="1"/>
        </p:nvSpPr>
        <p:spPr>
          <a:xfrm>
            <a:off x="9164530" y="4811845"/>
            <a:ext cx="2573762" cy="400110"/>
          </a:xfrm>
          <a:prstGeom prst="rect">
            <a:avLst/>
          </a:prstGeom>
          <a:noFill/>
        </p:spPr>
        <p:txBody>
          <a:bodyPr wrap="square">
            <a:spAutoFit/>
          </a:bodyPr>
          <a:lstStyle/>
          <a:p>
            <a:pPr algn="ctr"/>
            <a:r>
              <a:rPr lang="en-NZ" sz="2000">
                <a:solidFill>
                  <a:schemeClr val="bg1"/>
                </a:solidFill>
              </a:rPr>
              <a:t>Multicultural</a:t>
            </a:r>
            <a:endParaRPr lang="en-NZ" sz="2000" b="1">
              <a:solidFill>
                <a:schemeClr val="bg1"/>
              </a:solidFill>
            </a:endParaRPr>
          </a:p>
        </p:txBody>
      </p:sp>
      <p:sp>
        <p:nvSpPr>
          <p:cNvPr id="3" name="TextBox 2">
            <a:extLst>
              <a:ext uri="{FF2B5EF4-FFF2-40B4-BE49-F238E27FC236}">
                <a16:creationId xmlns:a16="http://schemas.microsoft.com/office/drawing/2014/main" id="{621CFC33-8B05-2EC4-51E1-A8A8045A1D1B}"/>
              </a:ext>
            </a:extLst>
          </p:cNvPr>
          <p:cNvSpPr txBox="1"/>
          <p:nvPr userDrawn="1"/>
        </p:nvSpPr>
        <p:spPr>
          <a:xfrm>
            <a:off x="1190444" y="5999465"/>
            <a:ext cx="10547847" cy="400110"/>
          </a:xfrm>
          <a:prstGeom prst="rect">
            <a:avLst/>
          </a:prstGeom>
          <a:noFill/>
        </p:spPr>
        <p:txBody>
          <a:bodyPr wrap="square">
            <a:spAutoFit/>
          </a:bodyPr>
          <a:lstStyle/>
          <a:p>
            <a:pPr algn="l"/>
            <a:r>
              <a:rPr lang="en-US" sz="2000" err="1">
                <a:solidFill>
                  <a:schemeClr val="bg1"/>
                </a:solidFill>
                <a:latin typeface="+mn-lt"/>
              </a:rPr>
              <a:t>Te</a:t>
            </a:r>
            <a:r>
              <a:rPr lang="en-US" sz="2000">
                <a:solidFill>
                  <a:schemeClr val="bg1"/>
                </a:solidFill>
                <a:latin typeface="+mn-lt"/>
              </a:rPr>
              <a:t> </a:t>
            </a:r>
            <a:r>
              <a:rPr lang="en-US" sz="2000" err="1">
                <a:solidFill>
                  <a:schemeClr val="bg1"/>
                </a:solidFill>
                <a:latin typeface="+mn-lt"/>
              </a:rPr>
              <a:t>Pātū</a:t>
            </a:r>
            <a:r>
              <a:rPr lang="en-US" sz="2000">
                <a:solidFill>
                  <a:schemeClr val="bg1"/>
                </a:solidFill>
                <a:latin typeface="+mn-lt"/>
              </a:rPr>
              <a:t> o </a:t>
            </a:r>
            <a:r>
              <a:rPr lang="en-US" sz="2000" err="1">
                <a:solidFill>
                  <a:schemeClr val="bg1"/>
                </a:solidFill>
                <a:latin typeface="+mn-lt"/>
              </a:rPr>
              <a:t>te</a:t>
            </a:r>
            <a:r>
              <a:rPr lang="en-US" sz="2000">
                <a:solidFill>
                  <a:schemeClr val="bg1"/>
                </a:solidFill>
                <a:latin typeface="+mn-lt"/>
              </a:rPr>
              <a:t> Whare | Wall of Identity</a:t>
            </a:r>
            <a:endParaRPr lang="en-NZ" sz="2000">
              <a:solidFill>
                <a:schemeClr val="bg1"/>
              </a:solidFill>
              <a:latin typeface="+mn-lt"/>
            </a:endParaRPr>
          </a:p>
        </p:txBody>
      </p:sp>
    </p:spTree>
    <p:extLst>
      <p:ext uri="{BB962C8B-B14F-4D97-AF65-F5344CB8AC3E}">
        <p14:creationId xmlns:p14="http://schemas.microsoft.com/office/powerpoint/2010/main" val="3019178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and 1/3 image slide 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B19F9A-B44C-8A81-CEA8-30A39BCA3F17}"/>
              </a:ext>
            </a:extLst>
          </p:cNvPr>
          <p:cNvSpPr>
            <a:spLocks noGrp="1"/>
          </p:cNvSpPr>
          <p:nvPr>
            <p:ph type="title" hasCustomPrompt="1"/>
          </p:nvPr>
        </p:nvSpPr>
        <p:spPr>
          <a:xfrm>
            <a:off x="695999" y="360000"/>
            <a:ext cx="6756441" cy="1800000"/>
          </a:xfrm>
        </p:spPr>
        <p:txBody>
          <a:bodyPr>
            <a:normAutofit/>
          </a:bodyPr>
          <a:lstStyle>
            <a:lvl1pPr>
              <a:defRPr lang="en-US" b="1" dirty="0">
                <a:solidFill>
                  <a:srgbClr val="322738"/>
                </a:solidFill>
                <a:latin typeface="+mj-lt"/>
              </a:defRPr>
            </a:lvl1pPr>
          </a:lstStyle>
          <a:p>
            <a:r>
              <a:rPr lang="en-US"/>
              <a:t>One column and 1/3 image slide header - A</a:t>
            </a:r>
          </a:p>
        </p:txBody>
      </p:sp>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pic>
        <p:nvPicPr>
          <p:cNvPr id="4" name="Picture 3">
            <a:extLst>
              <a:ext uri="{FF2B5EF4-FFF2-40B4-BE49-F238E27FC236}">
                <a16:creationId xmlns:a16="http://schemas.microsoft.com/office/drawing/2014/main" id="{7F228B09-CFE9-2B5F-E5EC-3F1FAC86E17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129016" y="0"/>
            <a:ext cx="4062984" cy="6858000"/>
          </a:xfrm>
          <a:prstGeom prst="rect">
            <a:avLst/>
          </a:prstGeom>
        </p:spPr>
      </p:pic>
      <p:sp>
        <p:nvSpPr>
          <p:cNvPr id="13" name="Content Placeholder 3">
            <a:extLst>
              <a:ext uri="{FF2B5EF4-FFF2-40B4-BE49-F238E27FC236}">
                <a16:creationId xmlns:a16="http://schemas.microsoft.com/office/drawing/2014/main" id="{E66F1560-497E-1926-F8E2-0FCD11629D18}"/>
              </a:ext>
            </a:extLst>
          </p:cNvPr>
          <p:cNvSpPr>
            <a:spLocks noGrp="1"/>
          </p:cNvSpPr>
          <p:nvPr>
            <p:ph sz="half" idx="2" hasCustomPrompt="1"/>
          </p:nvPr>
        </p:nvSpPr>
        <p:spPr>
          <a:xfrm>
            <a:off x="695999" y="2343087"/>
            <a:ext cx="675644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sp>
        <p:nvSpPr>
          <p:cNvPr id="2" name="Content Placeholder 3">
            <a:extLst>
              <a:ext uri="{FF2B5EF4-FFF2-40B4-BE49-F238E27FC236}">
                <a16:creationId xmlns:a16="http://schemas.microsoft.com/office/drawing/2014/main" id="{45AC5127-1F86-B1AA-6FA2-8EF07F09D282}"/>
              </a:ext>
            </a:extLst>
          </p:cNvPr>
          <p:cNvSpPr>
            <a:spLocks noGrp="1"/>
          </p:cNvSpPr>
          <p:nvPr>
            <p:ph sz="half" idx="11" hasCustomPrompt="1"/>
          </p:nvPr>
        </p:nvSpPr>
        <p:spPr>
          <a:xfrm>
            <a:off x="8129015" y="0"/>
            <a:ext cx="4062984"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1220168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and 1/3 image slide B">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pic>
        <p:nvPicPr>
          <p:cNvPr id="4" name="Picture 3">
            <a:extLst>
              <a:ext uri="{FF2B5EF4-FFF2-40B4-BE49-F238E27FC236}">
                <a16:creationId xmlns:a16="http://schemas.microsoft.com/office/drawing/2014/main" id="{7F228B09-CFE9-2B5F-E5EC-3F1FAC86E17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129016" y="0"/>
            <a:ext cx="4062984" cy="6858000"/>
          </a:xfrm>
          <a:prstGeom prst="rect">
            <a:avLst/>
          </a:prstGeom>
        </p:spPr>
      </p:pic>
      <p:sp>
        <p:nvSpPr>
          <p:cNvPr id="13" name="Content Placeholder 3">
            <a:extLst>
              <a:ext uri="{FF2B5EF4-FFF2-40B4-BE49-F238E27FC236}">
                <a16:creationId xmlns:a16="http://schemas.microsoft.com/office/drawing/2014/main" id="{E66F1560-497E-1926-F8E2-0FCD11629D18}"/>
              </a:ext>
            </a:extLst>
          </p:cNvPr>
          <p:cNvSpPr>
            <a:spLocks noGrp="1"/>
          </p:cNvSpPr>
          <p:nvPr>
            <p:ph sz="half" idx="2" hasCustomPrompt="1"/>
          </p:nvPr>
        </p:nvSpPr>
        <p:spPr>
          <a:xfrm>
            <a:off x="695999" y="2343087"/>
            <a:ext cx="675644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sp>
        <p:nvSpPr>
          <p:cNvPr id="2" name="Title 1">
            <a:extLst>
              <a:ext uri="{FF2B5EF4-FFF2-40B4-BE49-F238E27FC236}">
                <a16:creationId xmlns:a16="http://schemas.microsoft.com/office/drawing/2014/main" id="{541AF803-4143-7D07-EAAA-0035ED78D581}"/>
              </a:ext>
            </a:extLst>
          </p:cNvPr>
          <p:cNvSpPr>
            <a:spLocks noGrp="1"/>
          </p:cNvSpPr>
          <p:nvPr>
            <p:ph type="title" hasCustomPrompt="1"/>
          </p:nvPr>
        </p:nvSpPr>
        <p:spPr>
          <a:xfrm>
            <a:off x="695999" y="360000"/>
            <a:ext cx="6756441" cy="1800000"/>
          </a:xfrm>
        </p:spPr>
        <p:txBody>
          <a:bodyPr>
            <a:normAutofit/>
          </a:bodyPr>
          <a:lstStyle>
            <a:lvl1pPr>
              <a:defRPr lang="en-US" dirty="0">
                <a:solidFill>
                  <a:srgbClr val="322738"/>
                </a:solidFill>
              </a:defRPr>
            </a:lvl1pPr>
          </a:lstStyle>
          <a:p>
            <a:r>
              <a:rPr lang="en-US"/>
              <a:t>One column and 1/3 image slide header - B</a:t>
            </a:r>
          </a:p>
        </p:txBody>
      </p:sp>
      <p:sp>
        <p:nvSpPr>
          <p:cNvPr id="3" name="Content Placeholder 3">
            <a:extLst>
              <a:ext uri="{FF2B5EF4-FFF2-40B4-BE49-F238E27FC236}">
                <a16:creationId xmlns:a16="http://schemas.microsoft.com/office/drawing/2014/main" id="{BCDB9BED-8FB9-B06A-5F5F-A80D6047F966}"/>
              </a:ext>
            </a:extLst>
          </p:cNvPr>
          <p:cNvSpPr>
            <a:spLocks noGrp="1"/>
          </p:cNvSpPr>
          <p:nvPr>
            <p:ph sz="half" idx="11" hasCustomPrompt="1"/>
          </p:nvPr>
        </p:nvSpPr>
        <p:spPr>
          <a:xfrm>
            <a:off x="8129015" y="0"/>
            <a:ext cx="4062984" cy="6857998"/>
          </a:xfrm>
        </p:spPr>
        <p:txBody>
          <a:bodyPr>
            <a:normAutofit/>
          </a:bodyPr>
          <a:lstStyle>
            <a:lvl1pPr algn="l">
              <a:defRPr sz="2000">
                <a:solidFill>
                  <a:srgbClr val="331542"/>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4093135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and 1/2 image (R) slide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sp>
        <p:nvSpPr>
          <p:cNvPr id="3" name="Content Placeholder 3">
            <a:extLst>
              <a:ext uri="{FF2B5EF4-FFF2-40B4-BE49-F238E27FC236}">
                <a16:creationId xmlns:a16="http://schemas.microsoft.com/office/drawing/2014/main" id="{E734BC64-5CEE-5611-30E8-E36D940AC460}"/>
              </a:ext>
            </a:extLst>
          </p:cNvPr>
          <p:cNvSpPr>
            <a:spLocks noGrp="1"/>
          </p:cNvSpPr>
          <p:nvPr>
            <p:ph sz="half" idx="10" hasCustomPrompt="1"/>
          </p:nvPr>
        </p:nvSpPr>
        <p:spPr>
          <a:xfrm>
            <a:off x="695999" y="2343087"/>
            <a:ext cx="504000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pic>
        <p:nvPicPr>
          <p:cNvPr id="6" name="Picture 5">
            <a:extLst>
              <a:ext uri="{FF2B5EF4-FFF2-40B4-BE49-F238E27FC236}">
                <a16:creationId xmlns:a16="http://schemas.microsoft.com/office/drawing/2014/main" id="{112C2811-9C0F-C3D5-37DC-0BB1048786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10" name="Title 1">
            <a:extLst>
              <a:ext uri="{FF2B5EF4-FFF2-40B4-BE49-F238E27FC236}">
                <a16:creationId xmlns:a16="http://schemas.microsoft.com/office/drawing/2014/main" id="{97C73226-F7D7-DB5B-A488-D90690B93196}"/>
              </a:ext>
            </a:extLst>
          </p:cNvPr>
          <p:cNvSpPr>
            <a:spLocks noGrp="1"/>
          </p:cNvSpPr>
          <p:nvPr>
            <p:ph type="title" hasCustomPrompt="1"/>
          </p:nvPr>
        </p:nvSpPr>
        <p:spPr>
          <a:xfrm>
            <a:off x="695999" y="360000"/>
            <a:ext cx="5040001" cy="1800000"/>
          </a:xfrm>
        </p:spPr>
        <p:txBody>
          <a:bodyPr anchor="ctr" anchorCtr="0">
            <a:normAutofit/>
          </a:bodyPr>
          <a:lstStyle>
            <a:lvl1pPr>
              <a:defRPr sz="3600">
                <a:solidFill>
                  <a:srgbClr val="331542"/>
                </a:solidFill>
              </a:defRPr>
            </a:lvl1pPr>
          </a:lstStyle>
          <a:p>
            <a:r>
              <a:rPr lang="en-US"/>
              <a:t>One column and ½ image (R) slide header - A</a:t>
            </a:r>
          </a:p>
        </p:txBody>
      </p:sp>
      <p:sp>
        <p:nvSpPr>
          <p:cNvPr id="2" name="Content Placeholder 3">
            <a:extLst>
              <a:ext uri="{FF2B5EF4-FFF2-40B4-BE49-F238E27FC236}">
                <a16:creationId xmlns:a16="http://schemas.microsoft.com/office/drawing/2014/main" id="{B80A9F5D-AB1D-B46D-D7D7-C24DA96CE1B9}"/>
              </a:ext>
            </a:extLst>
          </p:cNvPr>
          <p:cNvSpPr>
            <a:spLocks noGrp="1"/>
          </p:cNvSpPr>
          <p:nvPr>
            <p:ph sz="half" idx="11" hasCustomPrompt="1"/>
          </p:nvPr>
        </p:nvSpPr>
        <p:spPr>
          <a:xfrm>
            <a:off x="6096000" y="0"/>
            <a:ext cx="6095999"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164113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BF4755-0F75-4418-E3D1-8F17B3051F0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810796" y="5166000"/>
            <a:ext cx="1941204" cy="1296000"/>
          </a:xfrm>
          <a:prstGeom prst="rect">
            <a:avLst/>
          </a:prstGeom>
        </p:spPr>
      </p:pic>
      <p:sp>
        <p:nvSpPr>
          <p:cNvPr id="15" name="Subtitle 2">
            <a:extLst>
              <a:ext uri="{FF2B5EF4-FFF2-40B4-BE49-F238E27FC236}">
                <a16:creationId xmlns:a16="http://schemas.microsoft.com/office/drawing/2014/main" id="{B90387B7-45B7-283A-4E4F-96E2A465B9E4}"/>
              </a:ext>
            </a:extLst>
          </p:cNvPr>
          <p:cNvSpPr>
            <a:spLocks noGrp="1"/>
          </p:cNvSpPr>
          <p:nvPr>
            <p:ph type="subTitle" idx="1" hasCustomPrompt="1"/>
          </p:nvPr>
        </p:nvSpPr>
        <p:spPr>
          <a:xfrm>
            <a:off x="719997" y="3833090"/>
            <a:ext cx="5376003" cy="2628909"/>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edit, subtitle/date.</a:t>
            </a:r>
          </a:p>
        </p:txBody>
      </p:sp>
      <p:sp>
        <p:nvSpPr>
          <p:cNvPr id="16" name="Title 1">
            <a:extLst>
              <a:ext uri="{FF2B5EF4-FFF2-40B4-BE49-F238E27FC236}">
                <a16:creationId xmlns:a16="http://schemas.microsoft.com/office/drawing/2014/main" id="{1DEC7C9B-7480-D461-A186-A75F90D60826}"/>
              </a:ext>
            </a:extLst>
          </p:cNvPr>
          <p:cNvSpPr>
            <a:spLocks noGrp="1"/>
          </p:cNvSpPr>
          <p:nvPr>
            <p:ph type="title" hasCustomPrompt="1"/>
          </p:nvPr>
        </p:nvSpPr>
        <p:spPr>
          <a:xfrm>
            <a:off x="719999" y="358015"/>
            <a:ext cx="8090798" cy="3070986"/>
          </a:xfrm>
        </p:spPr>
        <p:txBody>
          <a:bodyPr>
            <a:normAutofit/>
          </a:bodyPr>
          <a:lstStyle>
            <a:lvl1pPr>
              <a:defRPr sz="4000">
                <a:solidFill>
                  <a:schemeClr val="bg1"/>
                </a:solidFill>
              </a:defRPr>
            </a:lvl1pPr>
          </a:lstStyle>
          <a:p>
            <a:r>
              <a:rPr lang="en-US"/>
              <a:t>Presentation cover title - B</a:t>
            </a:r>
          </a:p>
        </p:txBody>
      </p:sp>
    </p:spTree>
    <p:extLst>
      <p:ext uri="{BB962C8B-B14F-4D97-AF65-F5344CB8AC3E}">
        <p14:creationId xmlns:p14="http://schemas.microsoft.com/office/powerpoint/2010/main" val="18936472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and 1/2 image (R) slide B">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sp>
        <p:nvSpPr>
          <p:cNvPr id="3" name="Content Placeholder 3">
            <a:extLst>
              <a:ext uri="{FF2B5EF4-FFF2-40B4-BE49-F238E27FC236}">
                <a16:creationId xmlns:a16="http://schemas.microsoft.com/office/drawing/2014/main" id="{E734BC64-5CEE-5611-30E8-E36D940AC460}"/>
              </a:ext>
            </a:extLst>
          </p:cNvPr>
          <p:cNvSpPr>
            <a:spLocks noGrp="1"/>
          </p:cNvSpPr>
          <p:nvPr>
            <p:ph sz="half" idx="10" hasCustomPrompt="1"/>
          </p:nvPr>
        </p:nvSpPr>
        <p:spPr>
          <a:xfrm>
            <a:off x="695999" y="2343087"/>
            <a:ext cx="504000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pic>
        <p:nvPicPr>
          <p:cNvPr id="6" name="Picture 5" descr="A person with red hair and beard standing in front of a mural&#10;&#10;Description automatically generated">
            <a:extLst>
              <a:ext uri="{FF2B5EF4-FFF2-40B4-BE49-F238E27FC236}">
                <a16:creationId xmlns:a16="http://schemas.microsoft.com/office/drawing/2014/main" id="{112C2811-9C0F-C3D5-37DC-0BB1048786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10" name="Title 1">
            <a:extLst>
              <a:ext uri="{FF2B5EF4-FFF2-40B4-BE49-F238E27FC236}">
                <a16:creationId xmlns:a16="http://schemas.microsoft.com/office/drawing/2014/main" id="{97C73226-F7D7-DB5B-A488-D90690B93196}"/>
              </a:ext>
            </a:extLst>
          </p:cNvPr>
          <p:cNvSpPr>
            <a:spLocks noGrp="1"/>
          </p:cNvSpPr>
          <p:nvPr>
            <p:ph type="title" hasCustomPrompt="1"/>
          </p:nvPr>
        </p:nvSpPr>
        <p:spPr>
          <a:xfrm>
            <a:off x="695999" y="360000"/>
            <a:ext cx="5040001" cy="1800000"/>
          </a:xfrm>
        </p:spPr>
        <p:txBody>
          <a:bodyPr anchor="ctr" anchorCtr="0">
            <a:normAutofit/>
          </a:bodyPr>
          <a:lstStyle>
            <a:lvl1pPr>
              <a:defRPr sz="3600">
                <a:solidFill>
                  <a:srgbClr val="331542"/>
                </a:solidFill>
              </a:defRPr>
            </a:lvl1pPr>
          </a:lstStyle>
          <a:p>
            <a:r>
              <a:rPr lang="en-US"/>
              <a:t>One column and ½ image (R) slide header - B</a:t>
            </a:r>
          </a:p>
        </p:txBody>
      </p:sp>
      <p:sp>
        <p:nvSpPr>
          <p:cNvPr id="2" name="Content Placeholder 3">
            <a:extLst>
              <a:ext uri="{FF2B5EF4-FFF2-40B4-BE49-F238E27FC236}">
                <a16:creationId xmlns:a16="http://schemas.microsoft.com/office/drawing/2014/main" id="{D43F8FC3-5515-109B-2A62-206BB75D6D3D}"/>
              </a:ext>
            </a:extLst>
          </p:cNvPr>
          <p:cNvSpPr>
            <a:spLocks noGrp="1"/>
          </p:cNvSpPr>
          <p:nvPr>
            <p:ph sz="half" idx="11" hasCustomPrompt="1"/>
          </p:nvPr>
        </p:nvSpPr>
        <p:spPr>
          <a:xfrm>
            <a:off x="6096000" y="0"/>
            <a:ext cx="6095999"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1076788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and 1/2 image (L) slide 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2C2811-9C0F-C3D5-37DC-0BB10487867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3" name="Content Placeholder 3">
            <a:extLst>
              <a:ext uri="{FF2B5EF4-FFF2-40B4-BE49-F238E27FC236}">
                <a16:creationId xmlns:a16="http://schemas.microsoft.com/office/drawing/2014/main" id="{E734BC64-5CEE-5611-30E8-E36D940AC460}"/>
              </a:ext>
            </a:extLst>
          </p:cNvPr>
          <p:cNvSpPr>
            <a:spLocks noGrp="1"/>
          </p:cNvSpPr>
          <p:nvPr>
            <p:ph sz="half" idx="10" hasCustomPrompt="1"/>
          </p:nvPr>
        </p:nvSpPr>
        <p:spPr>
          <a:xfrm>
            <a:off x="6456000" y="2343087"/>
            <a:ext cx="504000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sp>
        <p:nvSpPr>
          <p:cNvPr id="10" name="Title 1">
            <a:extLst>
              <a:ext uri="{FF2B5EF4-FFF2-40B4-BE49-F238E27FC236}">
                <a16:creationId xmlns:a16="http://schemas.microsoft.com/office/drawing/2014/main" id="{97C73226-F7D7-DB5B-A488-D90690B93196}"/>
              </a:ext>
            </a:extLst>
          </p:cNvPr>
          <p:cNvSpPr>
            <a:spLocks noGrp="1"/>
          </p:cNvSpPr>
          <p:nvPr>
            <p:ph type="title" hasCustomPrompt="1"/>
          </p:nvPr>
        </p:nvSpPr>
        <p:spPr>
          <a:xfrm>
            <a:off x="6456000" y="360000"/>
            <a:ext cx="5040001" cy="1800000"/>
          </a:xfrm>
        </p:spPr>
        <p:txBody>
          <a:bodyPr anchor="ctr" anchorCtr="0">
            <a:normAutofit/>
          </a:bodyPr>
          <a:lstStyle>
            <a:lvl1pPr>
              <a:defRPr sz="3600">
                <a:solidFill>
                  <a:srgbClr val="331542"/>
                </a:solidFill>
              </a:defRPr>
            </a:lvl1pPr>
          </a:lstStyle>
          <a:p>
            <a:r>
              <a:rPr lang="en-US"/>
              <a:t>One column and ½ image (L) slide header - A</a:t>
            </a:r>
          </a:p>
        </p:txBody>
      </p:sp>
      <p:sp>
        <p:nvSpPr>
          <p:cNvPr id="2" name="Content Placeholder 3">
            <a:extLst>
              <a:ext uri="{FF2B5EF4-FFF2-40B4-BE49-F238E27FC236}">
                <a16:creationId xmlns:a16="http://schemas.microsoft.com/office/drawing/2014/main" id="{8123D706-0E84-F13C-0F3D-0BD712BD1F9F}"/>
              </a:ext>
            </a:extLst>
          </p:cNvPr>
          <p:cNvSpPr>
            <a:spLocks noGrp="1"/>
          </p:cNvSpPr>
          <p:nvPr>
            <p:ph sz="half" idx="11" hasCustomPrompt="1"/>
          </p:nvPr>
        </p:nvSpPr>
        <p:spPr>
          <a:xfrm>
            <a:off x="0" y="0"/>
            <a:ext cx="6095999"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141545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and 1/2 image (L) slide 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2C2811-9C0F-C3D5-37DC-0BB10487867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3" name="Content Placeholder 3">
            <a:extLst>
              <a:ext uri="{FF2B5EF4-FFF2-40B4-BE49-F238E27FC236}">
                <a16:creationId xmlns:a16="http://schemas.microsoft.com/office/drawing/2014/main" id="{E734BC64-5CEE-5611-30E8-E36D940AC460}"/>
              </a:ext>
            </a:extLst>
          </p:cNvPr>
          <p:cNvSpPr>
            <a:spLocks noGrp="1"/>
          </p:cNvSpPr>
          <p:nvPr>
            <p:ph sz="half" idx="10" hasCustomPrompt="1"/>
          </p:nvPr>
        </p:nvSpPr>
        <p:spPr>
          <a:xfrm>
            <a:off x="6456000" y="2343087"/>
            <a:ext cx="504000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sp>
        <p:nvSpPr>
          <p:cNvPr id="10" name="Title 1">
            <a:extLst>
              <a:ext uri="{FF2B5EF4-FFF2-40B4-BE49-F238E27FC236}">
                <a16:creationId xmlns:a16="http://schemas.microsoft.com/office/drawing/2014/main" id="{97C73226-F7D7-DB5B-A488-D90690B93196}"/>
              </a:ext>
            </a:extLst>
          </p:cNvPr>
          <p:cNvSpPr>
            <a:spLocks noGrp="1"/>
          </p:cNvSpPr>
          <p:nvPr>
            <p:ph type="title" hasCustomPrompt="1"/>
          </p:nvPr>
        </p:nvSpPr>
        <p:spPr>
          <a:xfrm>
            <a:off x="6456000" y="360000"/>
            <a:ext cx="5040001" cy="1800000"/>
          </a:xfrm>
        </p:spPr>
        <p:txBody>
          <a:bodyPr anchor="ctr" anchorCtr="0">
            <a:normAutofit/>
          </a:bodyPr>
          <a:lstStyle>
            <a:lvl1pPr>
              <a:defRPr sz="3600">
                <a:solidFill>
                  <a:srgbClr val="331542"/>
                </a:solidFill>
              </a:defRPr>
            </a:lvl1pPr>
          </a:lstStyle>
          <a:p>
            <a:r>
              <a:rPr lang="en-US"/>
              <a:t>One column and ½ image (L) slide header - B</a:t>
            </a:r>
          </a:p>
        </p:txBody>
      </p:sp>
      <p:sp>
        <p:nvSpPr>
          <p:cNvPr id="2" name="Content Placeholder 3">
            <a:extLst>
              <a:ext uri="{FF2B5EF4-FFF2-40B4-BE49-F238E27FC236}">
                <a16:creationId xmlns:a16="http://schemas.microsoft.com/office/drawing/2014/main" id="{67396887-0601-6AAE-671E-C89653642878}"/>
              </a:ext>
            </a:extLst>
          </p:cNvPr>
          <p:cNvSpPr>
            <a:spLocks noGrp="1"/>
          </p:cNvSpPr>
          <p:nvPr>
            <p:ph sz="half" idx="11" hasCustomPrompt="1"/>
          </p:nvPr>
        </p:nvSpPr>
        <p:spPr>
          <a:xfrm>
            <a:off x="0" y="0"/>
            <a:ext cx="6095999"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4173110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affirmation slide">
    <p:bg>
      <p:bgPr>
        <a:solidFill>
          <a:srgbClr val="9B1B1F"/>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F3F3093-3A2E-8891-C40F-C5D25FEB57E6}"/>
              </a:ext>
            </a:extLst>
          </p:cNvPr>
          <p:cNvSpPr txBox="1"/>
          <p:nvPr userDrawn="1"/>
        </p:nvSpPr>
        <p:spPr>
          <a:xfrm>
            <a:off x="1634142" y="756834"/>
            <a:ext cx="10027008" cy="646331"/>
          </a:xfrm>
          <a:prstGeom prst="rect">
            <a:avLst/>
          </a:prstGeom>
          <a:noFill/>
        </p:spPr>
        <p:txBody>
          <a:bodyPr wrap="square" anchor="ctr">
            <a:spAutoFit/>
          </a:bodyPr>
          <a:lstStyle/>
          <a:p>
            <a:pPr algn="l"/>
            <a:r>
              <a:rPr lang="en-NZ" sz="3600">
                <a:solidFill>
                  <a:schemeClr val="bg1"/>
                </a:solidFill>
                <a:latin typeface="+mj-lt"/>
              </a:rPr>
              <a:t>Karakia </a:t>
            </a:r>
            <a:r>
              <a:rPr lang="en-NZ" sz="3600" err="1">
                <a:solidFill>
                  <a:schemeClr val="bg1"/>
                </a:solidFill>
                <a:latin typeface="+mj-lt"/>
              </a:rPr>
              <a:t>whakakapi</a:t>
            </a:r>
            <a:r>
              <a:rPr lang="en-NZ" sz="3600">
                <a:solidFill>
                  <a:schemeClr val="bg1"/>
                </a:solidFill>
                <a:latin typeface="+mj-lt"/>
              </a:rPr>
              <a:t> | Closing affirmation</a:t>
            </a:r>
          </a:p>
        </p:txBody>
      </p:sp>
      <p:pic>
        <p:nvPicPr>
          <p:cNvPr id="5" name="Picture 4">
            <a:extLst>
              <a:ext uri="{FF2B5EF4-FFF2-40B4-BE49-F238E27FC236}">
                <a16:creationId xmlns:a16="http://schemas.microsoft.com/office/drawing/2014/main" id="{C717FD9B-9FAE-8362-2581-0AF4A71668F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34141" y="6542706"/>
            <a:ext cx="1941150" cy="90587"/>
          </a:xfrm>
          <a:prstGeom prst="rect">
            <a:avLst/>
          </a:prstGeom>
        </p:spPr>
      </p:pic>
      <p:pic>
        <p:nvPicPr>
          <p:cNvPr id="2" name="Picture 1" descr="A red and black design&#10;&#10;Description automatically generated">
            <a:extLst>
              <a:ext uri="{FF2B5EF4-FFF2-40B4-BE49-F238E27FC236}">
                <a16:creationId xmlns:a16="http://schemas.microsoft.com/office/drawing/2014/main" id="{EFEF7A6B-B96A-11B6-EE94-6939528248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22248" cy="6858000"/>
          </a:xfrm>
          <a:prstGeom prst="rect">
            <a:avLst/>
          </a:prstGeom>
        </p:spPr>
      </p:pic>
      <p:sp>
        <p:nvSpPr>
          <p:cNvPr id="8" name="TextBox 7">
            <a:extLst>
              <a:ext uri="{FF2B5EF4-FFF2-40B4-BE49-F238E27FC236}">
                <a16:creationId xmlns:a16="http://schemas.microsoft.com/office/drawing/2014/main" id="{4DF73E47-2C20-2922-0791-FD955B71EA70}"/>
              </a:ext>
            </a:extLst>
          </p:cNvPr>
          <p:cNvSpPr txBox="1"/>
          <p:nvPr userDrawn="1"/>
        </p:nvSpPr>
        <p:spPr>
          <a:xfrm>
            <a:off x="1634141" y="1984629"/>
            <a:ext cx="4461860" cy="4216539"/>
          </a:xfrm>
          <a:prstGeom prst="rect">
            <a:avLst/>
          </a:prstGeom>
          <a:noFill/>
        </p:spPr>
        <p:txBody>
          <a:bodyPr wrap="square">
            <a:spAutoFit/>
          </a:bodyPr>
          <a:lstStyle/>
          <a:p>
            <a:pPr lvl="0">
              <a:spcBef>
                <a:spcPts val="0"/>
              </a:spcBef>
              <a:spcAft>
                <a:spcPts val="1200"/>
              </a:spcAft>
            </a:pPr>
            <a:r>
              <a:rPr lang="en-US" sz="2600" err="1">
                <a:solidFill>
                  <a:schemeClr val="bg1"/>
                </a:solidFill>
              </a:rPr>
              <a:t>Kua</a:t>
            </a:r>
            <a:r>
              <a:rPr lang="en-US" sz="2600">
                <a:solidFill>
                  <a:schemeClr val="bg1"/>
                </a:solidFill>
              </a:rPr>
              <a:t> </a:t>
            </a:r>
            <a:r>
              <a:rPr lang="en-US" sz="2600" err="1">
                <a:solidFill>
                  <a:schemeClr val="bg1"/>
                </a:solidFill>
              </a:rPr>
              <a:t>ea</a:t>
            </a:r>
            <a:r>
              <a:rPr lang="en-US" sz="2600">
                <a:solidFill>
                  <a:schemeClr val="bg1"/>
                </a:solidFill>
              </a:rPr>
              <a:t> ki </a:t>
            </a:r>
            <a:r>
              <a:rPr lang="en-US" sz="2600" err="1">
                <a:solidFill>
                  <a:schemeClr val="bg1"/>
                </a:solidFill>
              </a:rPr>
              <a:t>runga</a:t>
            </a:r>
            <a:endParaRPr lang="en-US" sz="2600">
              <a:solidFill>
                <a:schemeClr val="bg1"/>
              </a:solidFill>
            </a:endParaRPr>
          </a:p>
          <a:p>
            <a:pPr lvl="0">
              <a:spcBef>
                <a:spcPts val="0"/>
              </a:spcBef>
              <a:spcAft>
                <a:spcPts val="1200"/>
              </a:spcAft>
            </a:pPr>
            <a:r>
              <a:rPr lang="en-US" sz="2600" err="1">
                <a:solidFill>
                  <a:schemeClr val="bg1"/>
                </a:solidFill>
              </a:rPr>
              <a:t>kua</a:t>
            </a:r>
            <a:r>
              <a:rPr lang="en-US" sz="2600">
                <a:solidFill>
                  <a:schemeClr val="bg1"/>
                </a:solidFill>
              </a:rPr>
              <a:t> </a:t>
            </a:r>
            <a:r>
              <a:rPr lang="en-US" sz="2600" err="1">
                <a:solidFill>
                  <a:schemeClr val="bg1"/>
                </a:solidFill>
              </a:rPr>
              <a:t>ea</a:t>
            </a:r>
            <a:r>
              <a:rPr lang="en-US" sz="2600">
                <a:solidFill>
                  <a:schemeClr val="bg1"/>
                </a:solidFill>
              </a:rPr>
              <a:t> ki </a:t>
            </a:r>
            <a:r>
              <a:rPr lang="en-US" sz="2600" err="1">
                <a:solidFill>
                  <a:schemeClr val="bg1"/>
                </a:solidFill>
              </a:rPr>
              <a:t>raro</a:t>
            </a:r>
            <a:endParaRPr lang="en-US" sz="2600">
              <a:solidFill>
                <a:schemeClr val="bg1"/>
              </a:solidFill>
            </a:endParaRPr>
          </a:p>
          <a:p>
            <a:pPr lvl="0">
              <a:spcBef>
                <a:spcPts val="0"/>
              </a:spcBef>
              <a:spcAft>
                <a:spcPts val="1200"/>
              </a:spcAft>
            </a:pPr>
            <a:r>
              <a:rPr lang="en-US" sz="2600">
                <a:solidFill>
                  <a:schemeClr val="bg1"/>
                </a:solidFill>
              </a:rPr>
              <a:t>E </a:t>
            </a:r>
            <a:r>
              <a:rPr lang="en-US" sz="2600" err="1">
                <a:solidFill>
                  <a:schemeClr val="bg1"/>
                </a:solidFill>
              </a:rPr>
              <a:t>Rongo</a:t>
            </a:r>
            <a:r>
              <a:rPr lang="en-US" sz="2600">
                <a:solidFill>
                  <a:schemeClr val="bg1"/>
                </a:solidFill>
              </a:rPr>
              <a:t>, </a:t>
            </a:r>
            <a:r>
              <a:rPr lang="en-US" sz="2600" err="1">
                <a:solidFill>
                  <a:schemeClr val="bg1"/>
                </a:solidFill>
              </a:rPr>
              <a:t>whakairihia</a:t>
            </a:r>
            <a:r>
              <a:rPr lang="en-US" sz="2600">
                <a:solidFill>
                  <a:schemeClr val="bg1"/>
                </a:solidFill>
              </a:rPr>
              <a:t> ki </a:t>
            </a:r>
            <a:r>
              <a:rPr lang="en-US" sz="2600" err="1">
                <a:solidFill>
                  <a:schemeClr val="bg1"/>
                </a:solidFill>
              </a:rPr>
              <a:t>runga</a:t>
            </a:r>
            <a:r>
              <a:rPr lang="en-US" sz="2600">
                <a:solidFill>
                  <a:schemeClr val="bg1"/>
                </a:solidFill>
              </a:rPr>
              <a:t>, kia </a:t>
            </a:r>
            <a:r>
              <a:rPr lang="en-US" sz="2600" err="1">
                <a:solidFill>
                  <a:schemeClr val="bg1"/>
                </a:solidFill>
              </a:rPr>
              <a:t>tīna</a:t>
            </a:r>
            <a:r>
              <a:rPr lang="en-US" sz="2600">
                <a:solidFill>
                  <a:schemeClr val="bg1"/>
                </a:solidFill>
              </a:rPr>
              <a:t>…</a:t>
            </a:r>
          </a:p>
          <a:p>
            <a:pPr lvl="0">
              <a:spcBef>
                <a:spcPts val="0"/>
              </a:spcBef>
              <a:spcAft>
                <a:spcPts val="1200"/>
              </a:spcAft>
            </a:pPr>
            <a:r>
              <a:rPr lang="en-US" sz="2600" err="1">
                <a:solidFill>
                  <a:schemeClr val="bg1"/>
                </a:solidFill>
              </a:rPr>
              <a:t>tīna</a:t>
            </a:r>
            <a:r>
              <a:rPr lang="en-US" sz="2600">
                <a:solidFill>
                  <a:schemeClr val="bg1"/>
                </a:solidFill>
              </a:rPr>
              <a:t>!</a:t>
            </a:r>
          </a:p>
          <a:p>
            <a:pPr lvl="0">
              <a:spcBef>
                <a:spcPts val="0"/>
              </a:spcBef>
              <a:spcAft>
                <a:spcPts val="1200"/>
              </a:spcAft>
            </a:pPr>
            <a:r>
              <a:rPr lang="en-US" sz="2600" err="1">
                <a:solidFill>
                  <a:schemeClr val="bg1"/>
                </a:solidFill>
              </a:rPr>
              <a:t>haumī</a:t>
            </a:r>
            <a:r>
              <a:rPr lang="en-US" sz="2600">
                <a:solidFill>
                  <a:schemeClr val="bg1"/>
                </a:solidFill>
              </a:rPr>
              <a:t> e…</a:t>
            </a:r>
          </a:p>
          <a:p>
            <a:pPr lvl="0">
              <a:spcBef>
                <a:spcPts val="0"/>
              </a:spcBef>
              <a:spcAft>
                <a:spcPts val="1200"/>
              </a:spcAft>
            </a:pPr>
            <a:r>
              <a:rPr lang="en-US" sz="2600">
                <a:solidFill>
                  <a:schemeClr val="bg1"/>
                </a:solidFill>
              </a:rPr>
              <a:t>hui e…</a:t>
            </a:r>
          </a:p>
          <a:p>
            <a:pPr marL="0" marR="0" lvl="0" indent="0" algn="l" defTabSz="914400" rtl="0" eaLnBrk="1" fontAlgn="auto" latinLnBrk="0" hangingPunct="1">
              <a:lnSpc>
                <a:spcPct val="100000"/>
              </a:lnSpc>
              <a:spcBef>
                <a:spcPts val="0"/>
              </a:spcBef>
              <a:spcAft>
                <a:spcPts val="1200"/>
              </a:spcAft>
              <a:buClrTx/>
              <a:buSzTx/>
              <a:buFontTx/>
              <a:buNone/>
              <a:tabLst/>
              <a:defRPr/>
            </a:pPr>
            <a:r>
              <a:rPr lang="it-IT" sz="2600">
                <a:solidFill>
                  <a:schemeClr val="bg1"/>
                </a:solidFill>
                <a:latin typeface="+mj-lt"/>
              </a:rPr>
              <a:t>Taiki e!</a:t>
            </a:r>
            <a:endParaRPr lang="en-NZ" sz="2600">
              <a:solidFill>
                <a:schemeClr val="bg1"/>
              </a:solidFill>
              <a:latin typeface="+mj-lt"/>
            </a:endParaRPr>
          </a:p>
        </p:txBody>
      </p:sp>
      <p:sp>
        <p:nvSpPr>
          <p:cNvPr id="9" name="TextBox 8">
            <a:extLst>
              <a:ext uri="{FF2B5EF4-FFF2-40B4-BE49-F238E27FC236}">
                <a16:creationId xmlns:a16="http://schemas.microsoft.com/office/drawing/2014/main" id="{0BC8C4D8-09FE-C4C0-A095-A965C8C5BCF1}"/>
              </a:ext>
            </a:extLst>
          </p:cNvPr>
          <p:cNvSpPr txBox="1"/>
          <p:nvPr userDrawn="1"/>
        </p:nvSpPr>
        <p:spPr>
          <a:xfrm>
            <a:off x="6765151" y="1984629"/>
            <a:ext cx="4895999" cy="2554545"/>
          </a:xfrm>
          <a:prstGeom prst="rect">
            <a:avLst/>
          </a:prstGeom>
          <a:noFill/>
        </p:spPr>
        <p:txBody>
          <a:bodyPr wrap="square">
            <a:spAutoFit/>
          </a:bodyPr>
          <a:lstStyle/>
          <a:p>
            <a:pPr lvl="0"/>
            <a:r>
              <a:rPr lang="en-US" sz="2000">
                <a:solidFill>
                  <a:schemeClr val="bg1"/>
                </a:solidFill>
              </a:rPr>
              <a:t>It has been completed above</a:t>
            </a:r>
            <a:br>
              <a:rPr lang="en-US" sz="2000">
                <a:solidFill>
                  <a:schemeClr val="bg1"/>
                </a:solidFill>
              </a:rPr>
            </a:br>
            <a:r>
              <a:rPr lang="en-US" sz="2000">
                <a:solidFill>
                  <a:schemeClr val="bg1"/>
                </a:solidFill>
              </a:rPr>
              <a:t>It has been completed below</a:t>
            </a:r>
            <a:br>
              <a:rPr lang="en-US" sz="2000">
                <a:solidFill>
                  <a:schemeClr val="bg1"/>
                </a:solidFill>
              </a:rPr>
            </a:br>
            <a:r>
              <a:rPr lang="en-US" sz="2000">
                <a:solidFill>
                  <a:schemeClr val="bg1"/>
                </a:solidFill>
              </a:rPr>
              <a:t>Let peace be suspended on</a:t>
            </a:r>
            <a:br>
              <a:rPr lang="en-US" sz="2000">
                <a:solidFill>
                  <a:schemeClr val="bg1"/>
                </a:solidFill>
              </a:rPr>
            </a:br>
            <a:r>
              <a:rPr lang="en-US" sz="2000">
                <a:solidFill>
                  <a:schemeClr val="bg1"/>
                </a:solidFill>
              </a:rPr>
              <a:t>high as a beacon to guide us…</a:t>
            </a:r>
            <a:br>
              <a:rPr lang="en-US" sz="2000">
                <a:solidFill>
                  <a:schemeClr val="bg1"/>
                </a:solidFill>
              </a:rPr>
            </a:br>
            <a:r>
              <a:rPr lang="en-US" sz="2000">
                <a:solidFill>
                  <a:schemeClr val="bg1"/>
                </a:solidFill>
              </a:rPr>
              <a:t>Yes!</a:t>
            </a:r>
            <a:br>
              <a:rPr lang="en-US" sz="2000">
                <a:solidFill>
                  <a:schemeClr val="bg1"/>
                </a:solidFill>
              </a:rPr>
            </a:br>
            <a:r>
              <a:rPr lang="en-US" sz="2000">
                <a:solidFill>
                  <a:schemeClr val="bg1"/>
                </a:solidFill>
              </a:rPr>
              <a:t>let’s bind this…</a:t>
            </a:r>
            <a:br>
              <a:rPr lang="en-US" sz="2000">
                <a:solidFill>
                  <a:schemeClr val="bg1"/>
                </a:solidFill>
              </a:rPr>
            </a:br>
            <a:r>
              <a:rPr lang="en-US" sz="2000">
                <a:solidFill>
                  <a:schemeClr val="bg1"/>
                </a:solidFill>
              </a:rPr>
              <a:t>Bring this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a:solidFill>
                  <a:schemeClr val="bg1"/>
                </a:solidFill>
                <a:latin typeface="+mj-lt"/>
              </a:rPr>
              <a:t>Yes, lets fix it!</a:t>
            </a:r>
            <a:endParaRPr lang="en-NZ" sz="2000">
              <a:solidFill>
                <a:schemeClr val="bg1"/>
              </a:solidFill>
              <a:latin typeface="+mj-lt"/>
            </a:endParaRPr>
          </a:p>
        </p:txBody>
      </p:sp>
    </p:spTree>
    <p:extLst>
      <p:ext uri="{BB962C8B-B14F-4D97-AF65-F5344CB8AC3E}">
        <p14:creationId xmlns:p14="http://schemas.microsoft.com/office/powerpoint/2010/main" val="1639121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cover end slide">
    <p:bg>
      <p:bgPr>
        <a:solidFill>
          <a:srgbClr val="5FC6CB"/>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9A460D-EEFF-F9D6-34B3-E6EDC3414190}"/>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rcRect/>
          <a:stretch/>
        </p:blipFill>
        <p:spPr>
          <a:xfrm>
            <a:off x="8129016" y="2570"/>
            <a:ext cx="4062984" cy="6852859"/>
          </a:xfrm>
          <a:prstGeom prst="rect">
            <a:avLst/>
          </a:prstGeom>
          <a:noFill/>
        </p:spPr>
      </p:pic>
      <p:pic>
        <p:nvPicPr>
          <p:cNvPr id="8" name="Picture 7" descr="A screenshot of a black background&#10;&#10;Description automatically generated">
            <a:extLst>
              <a:ext uri="{FF2B5EF4-FFF2-40B4-BE49-F238E27FC236}">
                <a16:creationId xmlns:a16="http://schemas.microsoft.com/office/drawing/2014/main" id="{D1DE8624-4E74-3E74-B71D-EEF01AA72B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957" y="4673052"/>
            <a:ext cx="4968533" cy="1159324"/>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628614C2-301D-BFAF-F50C-75C9E6E85D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5958" y="1004748"/>
            <a:ext cx="6593306" cy="1180201"/>
          </a:xfrm>
          <a:prstGeom prst="rect">
            <a:avLst/>
          </a:prstGeom>
        </p:spPr>
      </p:pic>
    </p:spTree>
    <p:extLst>
      <p:ext uri="{BB962C8B-B14F-4D97-AF65-F5344CB8AC3E}">
        <p14:creationId xmlns:p14="http://schemas.microsoft.com/office/powerpoint/2010/main" val="307257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BF4755-0F75-4418-E3D1-8F17B3051F0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810796" y="5166000"/>
            <a:ext cx="1941204" cy="1296000"/>
          </a:xfrm>
          <a:prstGeom prst="rect">
            <a:avLst/>
          </a:prstGeom>
        </p:spPr>
      </p:pic>
      <p:sp>
        <p:nvSpPr>
          <p:cNvPr id="15" name="Subtitle 2">
            <a:extLst>
              <a:ext uri="{FF2B5EF4-FFF2-40B4-BE49-F238E27FC236}">
                <a16:creationId xmlns:a16="http://schemas.microsoft.com/office/drawing/2014/main" id="{B90387B7-45B7-283A-4E4F-96E2A465B9E4}"/>
              </a:ext>
            </a:extLst>
          </p:cNvPr>
          <p:cNvSpPr>
            <a:spLocks noGrp="1"/>
          </p:cNvSpPr>
          <p:nvPr>
            <p:ph type="subTitle" idx="1" hasCustomPrompt="1"/>
          </p:nvPr>
        </p:nvSpPr>
        <p:spPr>
          <a:xfrm>
            <a:off x="719997" y="3833090"/>
            <a:ext cx="5376003" cy="2628909"/>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edit, subtitle/date.</a:t>
            </a:r>
          </a:p>
        </p:txBody>
      </p:sp>
      <p:sp>
        <p:nvSpPr>
          <p:cNvPr id="16" name="Title 1">
            <a:extLst>
              <a:ext uri="{FF2B5EF4-FFF2-40B4-BE49-F238E27FC236}">
                <a16:creationId xmlns:a16="http://schemas.microsoft.com/office/drawing/2014/main" id="{1DEC7C9B-7480-D461-A186-A75F90D60826}"/>
              </a:ext>
            </a:extLst>
          </p:cNvPr>
          <p:cNvSpPr>
            <a:spLocks noGrp="1"/>
          </p:cNvSpPr>
          <p:nvPr>
            <p:ph type="title" hasCustomPrompt="1"/>
          </p:nvPr>
        </p:nvSpPr>
        <p:spPr>
          <a:xfrm>
            <a:off x="719999" y="358015"/>
            <a:ext cx="8090798" cy="3070986"/>
          </a:xfrm>
        </p:spPr>
        <p:txBody>
          <a:bodyPr>
            <a:normAutofit/>
          </a:bodyPr>
          <a:lstStyle>
            <a:lvl1pPr>
              <a:defRPr sz="4000">
                <a:solidFill>
                  <a:schemeClr val="bg1"/>
                </a:solidFill>
              </a:defRPr>
            </a:lvl1pPr>
          </a:lstStyle>
          <a:p>
            <a:r>
              <a:rPr lang="en-US"/>
              <a:t>Presentation cover title - C</a:t>
            </a:r>
          </a:p>
        </p:txBody>
      </p:sp>
    </p:spTree>
    <p:extLst>
      <p:ext uri="{BB962C8B-B14F-4D97-AF65-F5344CB8AC3E}">
        <p14:creationId xmlns:p14="http://schemas.microsoft.com/office/powerpoint/2010/main" val="42318405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iata slid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10DC15-9BC2-1F8F-1167-D1F05BB1684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5425" y="6542706"/>
            <a:ext cx="1941150" cy="90587"/>
          </a:xfrm>
          <a:prstGeom prst="rect">
            <a:avLst/>
          </a:prstGeom>
        </p:spPr>
      </p:pic>
      <p:sp>
        <p:nvSpPr>
          <p:cNvPr id="4" name="TextBox 3">
            <a:extLst>
              <a:ext uri="{FF2B5EF4-FFF2-40B4-BE49-F238E27FC236}">
                <a16:creationId xmlns:a16="http://schemas.microsoft.com/office/drawing/2014/main" id="{D0B397AD-EEAC-47CA-FCAB-C1AD82231FC1}"/>
              </a:ext>
            </a:extLst>
          </p:cNvPr>
          <p:cNvSpPr txBox="1"/>
          <p:nvPr userDrawn="1"/>
        </p:nvSpPr>
        <p:spPr>
          <a:xfrm>
            <a:off x="696000" y="756834"/>
            <a:ext cx="10800000" cy="646331"/>
          </a:xfrm>
          <a:prstGeom prst="rect">
            <a:avLst/>
          </a:prstGeom>
          <a:noFill/>
        </p:spPr>
        <p:txBody>
          <a:bodyPr wrap="square" anchor="ctr">
            <a:spAutoFit/>
          </a:bodyPr>
          <a:lstStyle/>
          <a:p>
            <a:pPr algn="l"/>
            <a:r>
              <a:rPr lang="it-IT" sz="3600">
                <a:solidFill>
                  <a:srgbClr val="5FC6CB"/>
                </a:solidFill>
                <a:latin typeface="+mj-lt"/>
              </a:rPr>
              <a:t>Matatū Mataora waiata</a:t>
            </a:r>
            <a:endParaRPr lang="en-NZ" sz="3600">
              <a:solidFill>
                <a:srgbClr val="5FC6CB"/>
              </a:solidFill>
              <a:latin typeface="+mj-lt"/>
            </a:endParaRPr>
          </a:p>
        </p:txBody>
      </p:sp>
      <p:sp>
        <p:nvSpPr>
          <p:cNvPr id="7" name="TextBox 6">
            <a:extLst>
              <a:ext uri="{FF2B5EF4-FFF2-40B4-BE49-F238E27FC236}">
                <a16:creationId xmlns:a16="http://schemas.microsoft.com/office/drawing/2014/main" id="{B05C001B-B64B-2103-1536-9644511BFCB1}"/>
              </a:ext>
            </a:extLst>
          </p:cNvPr>
          <p:cNvSpPr txBox="1"/>
          <p:nvPr userDrawn="1"/>
        </p:nvSpPr>
        <p:spPr>
          <a:xfrm>
            <a:off x="715425" y="1803428"/>
            <a:ext cx="5399999" cy="4493538"/>
          </a:xfrm>
          <a:prstGeom prst="rect">
            <a:avLst/>
          </a:prstGeom>
          <a:noFill/>
        </p:spPr>
        <p:txBody>
          <a:bodyPr wrap="square">
            <a:spAutoFit/>
          </a:bodyPr>
          <a:lstStyle/>
          <a:p>
            <a:pPr lvl="0">
              <a:lnSpc>
                <a:spcPct val="100000"/>
              </a:lnSpc>
            </a:pPr>
            <a:r>
              <a:rPr lang="en-US" sz="2600">
                <a:solidFill>
                  <a:schemeClr val="bg1"/>
                </a:solidFill>
                <a:latin typeface="+mn-lt"/>
              </a:rPr>
              <a:t>E </a:t>
            </a:r>
            <a:r>
              <a:rPr lang="en-US" sz="2600" err="1">
                <a:solidFill>
                  <a:schemeClr val="bg1"/>
                </a:solidFill>
                <a:latin typeface="+mn-lt"/>
              </a:rPr>
              <a:t>te</a:t>
            </a:r>
            <a:r>
              <a:rPr lang="en-US" sz="2600">
                <a:solidFill>
                  <a:schemeClr val="bg1"/>
                </a:solidFill>
                <a:latin typeface="+mn-lt"/>
              </a:rPr>
              <a:t> </a:t>
            </a:r>
            <a:r>
              <a:rPr lang="en-US" sz="2600" err="1">
                <a:solidFill>
                  <a:schemeClr val="bg1"/>
                </a:solidFill>
                <a:latin typeface="+mn-lt"/>
              </a:rPr>
              <a:t>hapahāpai</a:t>
            </a:r>
            <a:r>
              <a:rPr lang="en-US" sz="2600">
                <a:solidFill>
                  <a:schemeClr val="bg1"/>
                </a:solidFill>
                <a:latin typeface="+mn-lt"/>
              </a:rPr>
              <a:t> </a:t>
            </a:r>
            <a:r>
              <a:rPr lang="en-US" sz="2600" err="1">
                <a:solidFill>
                  <a:schemeClr val="bg1"/>
                </a:solidFill>
                <a:latin typeface="+mn-lt"/>
              </a:rPr>
              <a:t>Matatū</a:t>
            </a:r>
            <a:r>
              <a:rPr lang="en-US" sz="2600">
                <a:solidFill>
                  <a:schemeClr val="bg1"/>
                </a:solidFill>
                <a:latin typeface="+mn-lt"/>
              </a:rPr>
              <a:t> </a:t>
            </a:r>
            <a:r>
              <a:rPr lang="en-US" sz="2600" err="1">
                <a:solidFill>
                  <a:schemeClr val="bg1"/>
                </a:solidFill>
                <a:latin typeface="+mn-lt"/>
              </a:rPr>
              <a:t>Mataora</a:t>
            </a:r>
            <a:endParaRPr lang="en-US" sz="2600">
              <a:solidFill>
                <a:schemeClr val="bg1"/>
              </a:solidFill>
              <a:latin typeface="+mn-lt"/>
            </a:endParaRPr>
          </a:p>
          <a:p>
            <a:pPr lvl="0">
              <a:lnSpc>
                <a:spcPct val="100000"/>
              </a:lnSpc>
            </a:pPr>
            <a:r>
              <a:rPr lang="en-US" sz="2600" err="1">
                <a:solidFill>
                  <a:schemeClr val="bg1"/>
                </a:solidFill>
                <a:latin typeface="+mn-lt"/>
              </a:rPr>
              <a:t>Huihuia</a:t>
            </a:r>
            <a:r>
              <a:rPr lang="en-US" sz="2600">
                <a:solidFill>
                  <a:schemeClr val="bg1"/>
                </a:solidFill>
                <a:latin typeface="+mn-lt"/>
              </a:rPr>
              <a:t> </a:t>
            </a:r>
            <a:r>
              <a:rPr lang="en-US" sz="2600" err="1">
                <a:solidFill>
                  <a:schemeClr val="bg1"/>
                </a:solidFill>
                <a:latin typeface="+mn-lt"/>
              </a:rPr>
              <a:t>mai</a:t>
            </a:r>
            <a:r>
              <a:rPr lang="en-US" sz="2600">
                <a:solidFill>
                  <a:schemeClr val="bg1"/>
                </a:solidFill>
                <a:latin typeface="+mn-lt"/>
              </a:rPr>
              <a:t> </a:t>
            </a:r>
            <a:r>
              <a:rPr lang="en-US" sz="2600" err="1">
                <a:solidFill>
                  <a:schemeClr val="bg1"/>
                </a:solidFill>
                <a:latin typeface="+mn-lt"/>
              </a:rPr>
              <a:t>rā</a:t>
            </a:r>
            <a:r>
              <a:rPr lang="en-US" sz="2600">
                <a:solidFill>
                  <a:schemeClr val="bg1"/>
                </a:solidFill>
                <a:latin typeface="+mn-lt"/>
              </a:rPr>
              <a:t> ki </a:t>
            </a:r>
            <a:r>
              <a:rPr lang="en-US" sz="2600" err="1">
                <a:solidFill>
                  <a:schemeClr val="bg1"/>
                </a:solidFill>
                <a:latin typeface="+mn-lt"/>
              </a:rPr>
              <a:t>ro</a:t>
            </a:r>
            <a:r>
              <a:rPr lang="en-US" sz="2600">
                <a:solidFill>
                  <a:schemeClr val="bg1"/>
                </a:solidFill>
                <a:latin typeface="+mn-lt"/>
              </a:rPr>
              <a:t> </a:t>
            </a:r>
            <a:r>
              <a:rPr lang="en-US" sz="2600" err="1">
                <a:solidFill>
                  <a:schemeClr val="bg1"/>
                </a:solidFill>
                <a:latin typeface="+mn-lt"/>
              </a:rPr>
              <a:t>Matairangi</a:t>
            </a:r>
            <a:endParaRPr lang="en-US" sz="2600">
              <a:solidFill>
                <a:schemeClr val="bg1"/>
              </a:solidFill>
              <a:latin typeface="+mn-lt"/>
            </a:endParaRPr>
          </a:p>
          <a:p>
            <a:pPr lvl="0">
              <a:lnSpc>
                <a:spcPct val="100000"/>
              </a:lnSpc>
            </a:pPr>
            <a:r>
              <a:rPr lang="en-US" sz="2600">
                <a:solidFill>
                  <a:schemeClr val="bg1"/>
                </a:solidFill>
                <a:latin typeface="+mn-lt"/>
              </a:rPr>
              <a:t>kia </a:t>
            </a:r>
            <a:r>
              <a:rPr lang="en-US" sz="2600" err="1">
                <a:solidFill>
                  <a:schemeClr val="bg1"/>
                </a:solidFill>
                <a:latin typeface="+mn-lt"/>
              </a:rPr>
              <a:t>tuku</a:t>
            </a:r>
            <a:r>
              <a:rPr lang="en-US" sz="2600">
                <a:solidFill>
                  <a:schemeClr val="bg1"/>
                </a:solidFill>
                <a:latin typeface="+mn-lt"/>
              </a:rPr>
              <a:t> kia </a:t>
            </a:r>
            <a:r>
              <a:rPr lang="en-US" sz="2600" err="1">
                <a:solidFill>
                  <a:schemeClr val="bg1"/>
                </a:solidFill>
                <a:latin typeface="+mn-lt"/>
              </a:rPr>
              <a:t>rere</a:t>
            </a:r>
            <a:endParaRPr lang="en-US" sz="2600">
              <a:solidFill>
                <a:schemeClr val="bg1"/>
              </a:solidFill>
              <a:latin typeface="+mn-lt"/>
            </a:endParaRPr>
          </a:p>
          <a:p>
            <a:pPr lvl="0">
              <a:lnSpc>
                <a:spcPct val="100000"/>
              </a:lnSpc>
            </a:pPr>
            <a:r>
              <a:rPr lang="en-US" sz="2600" err="1">
                <a:solidFill>
                  <a:schemeClr val="bg1"/>
                </a:solidFill>
                <a:latin typeface="+mn-lt"/>
              </a:rPr>
              <a:t>whakarewahia</a:t>
            </a:r>
            <a:r>
              <a:rPr lang="en-US" sz="2600">
                <a:solidFill>
                  <a:schemeClr val="bg1"/>
                </a:solidFill>
                <a:latin typeface="+mn-lt"/>
              </a:rPr>
              <a:t> ki </a:t>
            </a:r>
            <a:r>
              <a:rPr lang="en-US" sz="2600" err="1">
                <a:solidFill>
                  <a:schemeClr val="bg1"/>
                </a:solidFill>
                <a:latin typeface="+mn-lt"/>
              </a:rPr>
              <a:t>runga</a:t>
            </a:r>
            <a:endParaRPr lang="en-US" sz="2600">
              <a:solidFill>
                <a:schemeClr val="bg1"/>
              </a:solidFill>
              <a:latin typeface="+mn-lt"/>
            </a:endParaRPr>
          </a:p>
          <a:p>
            <a:pPr lvl="0">
              <a:lnSpc>
                <a:spcPct val="100000"/>
              </a:lnSpc>
            </a:pPr>
            <a:r>
              <a:rPr lang="en-US" sz="2600">
                <a:solidFill>
                  <a:schemeClr val="bg1"/>
                </a:solidFill>
                <a:latin typeface="+mn-lt"/>
              </a:rPr>
              <a:t>Te mihi ki </a:t>
            </a:r>
            <a:r>
              <a:rPr lang="en-US" sz="2600" err="1">
                <a:solidFill>
                  <a:schemeClr val="bg1"/>
                </a:solidFill>
                <a:latin typeface="+mn-lt"/>
              </a:rPr>
              <a:t>te</a:t>
            </a:r>
            <a:r>
              <a:rPr lang="en-US" sz="2600">
                <a:solidFill>
                  <a:schemeClr val="bg1"/>
                </a:solidFill>
                <a:latin typeface="+mn-lt"/>
              </a:rPr>
              <a:t> </a:t>
            </a:r>
            <a:r>
              <a:rPr lang="en-US" sz="2600" err="1">
                <a:solidFill>
                  <a:schemeClr val="bg1"/>
                </a:solidFill>
                <a:latin typeface="+mn-lt"/>
              </a:rPr>
              <a:t>ata</a:t>
            </a:r>
            <a:endParaRPr lang="en-US" sz="2600">
              <a:solidFill>
                <a:schemeClr val="bg1"/>
              </a:solidFill>
              <a:latin typeface="+mn-lt"/>
            </a:endParaRPr>
          </a:p>
          <a:p>
            <a:pPr lvl="0">
              <a:lnSpc>
                <a:spcPct val="100000"/>
              </a:lnSpc>
            </a:pPr>
            <a:r>
              <a:rPr lang="en-US" sz="2600">
                <a:solidFill>
                  <a:schemeClr val="bg1"/>
                </a:solidFill>
                <a:latin typeface="+mn-lt"/>
              </a:rPr>
              <a:t>Ki </a:t>
            </a:r>
            <a:r>
              <a:rPr lang="en-US" sz="2600" err="1">
                <a:solidFill>
                  <a:schemeClr val="bg1"/>
                </a:solidFill>
                <a:latin typeface="+mn-lt"/>
              </a:rPr>
              <a:t>te</a:t>
            </a:r>
            <a:r>
              <a:rPr lang="en-US" sz="2600">
                <a:solidFill>
                  <a:schemeClr val="bg1"/>
                </a:solidFill>
                <a:latin typeface="+mn-lt"/>
              </a:rPr>
              <a:t> </a:t>
            </a:r>
            <a:r>
              <a:rPr lang="en-US" sz="2600" err="1">
                <a:solidFill>
                  <a:schemeClr val="bg1"/>
                </a:solidFill>
                <a:latin typeface="+mn-lt"/>
              </a:rPr>
              <a:t>ata</a:t>
            </a:r>
            <a:r>
              <a:rPr lang="en-US" sz="2600">
                <a:solidFill>
                  <a:schemeClr val="bg1"/>
                </a:solidFill>
                <a:latin typeface="+mn-lt"/>
              </a:rPr>
              <a:t> </a:t>
            </a:r>
            <a:r>
              <a:rPr lang="en-US" sz="2600" err="1">
                <a:solidFill>
                  <a:schemeClr val="bg1"/>
                </a:solidFill>
                <a:latin typeface="+mn-lt"/>
              </a:rPr>
              <a:t>hapara</a:t>
            </a:r>
            <a:r>
              <a:rPr lang="en-US" sz="2600">
                <a:solidFill>
                  <a:schemeClr val="bg1"/>
                </a:solidFill>
                <a:latin typeface="+mn-lt"/>
              </a:rPr>
              <a:t>!</a:t>
            </a:r>
          </a:p>
          <a:p>
            <a:pPr lvl="0">
              <a:lnSpc>
                <a:spcPct val="100000"/>
              </a:lnSpc>
            </a:pPr>
            <a:endParaRPr lang="en-US" sz="2600">
              <a:solidFill>
                <a:schemeClr val="bg1"/>
              </a:solidFill>
              <a:latin typeface="+mn-lt"/>
            </a:endParaRPr>
          </a:p>
          <a:p>
            <a:pPr lvl="0">
              <a:lnSpc>
                <a:spcPct val="100000"/>
              </a:lnSpc>
            </a:pPr>
            <a:r>
              <a:rPr lang="en-US" sz="2600" err="1">
                <a:solidFill>
                  <a:schemeClr val="bg1"/>
                </a:solidFill>
                <a:latin typeface="+mn-lt"/>
              </a:rPr>
              <a:t>Whakapiri</a:t>
            </a:r>
            <a:r>
              <a:rPr lang="en-US" sz="2600">
                <a:solidFill>
                  <a:schemeClr val="bg1"/>
                </a:solidFill>
                <a:latin typeface="+mn-lt"/>
              </a:rPr>
              <a:t> </a:t>
            </a:r>
            <a:r>
              <a:rPr lang="en-US" sz="2600" err="1">
                <a:solidFill>
                  <a:schemeClr val="bg1"/>
                </a:solidFill>
                <a:latin typeface="+mn-lt"/>
              </a:rPr>
              <a:t>whakatata</a:t>
            </a:r>
            <a:endParaRPr lang="en-US" sz="2600">
              <a:solidFill>
                <a:schemeClr val="bg1"/>
              </a:solidFill>
              <a:latin typeface="+mn-lt"/>
            </a:endParaRPr>
          </a:p>
          <a:p>
            <a:pPr lvl="0">
              <a:lnSpc>
                <a:spcPct val="100000"/>
              </a:lnSpc>
            </a:pPr>
            <a:r>
              <a:rPr lang="en-US" sz="2600" err="1">
                <a:solidFill>
                  <a:schemeClr val="bg1"/>
                </a:solidFill>
                <a:latin typeface="+mn-lt"/>
              </a:rPr>
              <a:t>kawea</a:t>
            </a:r>
            <a:r>
              <a:rPr lang="en-US" sz="2600">
                <a:solidFill>
                  <a:schemeClr val="bg1"/>
                </a:solidFill>
                <a:latin typeface="+mn-lt"/>
              </a:rPr>
              <a:t> </a:t>
            </a:r>
            <a:r>
              <a:rPr lang="en-US" sz="2600" err="1">
                <a:solidFill>
                  <a:schemeClr val="bg1"/>
                </a:solidFill>
                <a:latin typeface="+mn-lt"/>
              </a:rPr>
              <a:t>mai</a:t>
            </a:r>
            <a:r>
              <a:rPr lang="en-US" sz="2600">
                <a:solidFill>
                  <a:schemeClr val="bg1"/>
                </a:solidFill>
                <a:latin typeface="+mn-lt"/>
              </a:rPr>
              <a:t> </a:t>
            </a:r>
            <a:r>
              <a:rPr lang="en-US" sz="2600" err="1">
                <a:solidFill>
                  <a:schemeClr val="bg1"/>
                </a:solidFill>
                <a:latin typeface="+mn-lt"/>
              </a:rPr>
              <a:t>te</a:t>
            </a:r>
            <a:r>
              <a:rPr lang="en-US" sz="2600">
                <a:solidFill>
                  <a:schemeClr val="bg1"/>
                </a:solidFill>
                <a:latin typeface="+mn-lt"/>
              </a:rPr>
              <a:t> orange</a:t>
            </a:r>
          </a:p>
          <a:p>
            <a:pPr lvl="0">
              <a:lnSpc>
                <a:spcPct val="100000"/>
              </a:lnSpc>
            </a:pPr>
            <a:r>
              <a:rPr lang="en-US" sz="2600">
                <a:solidFill>
                  <a:schemeClr val="bg1"/>
                </a:solidFill>
                <a:latin typeface="+mn-lt"/>
              </a:rPr>
              <a:t>E </a:t>
            </a:r>
            <a:r>
              <a:rPr lang="en-US" sz="2600" err="1">
                <a:solidFill>
                  <a:schemeClr val="bg1"/>
                </a:solidFill>
                <a:latin typeface="+mn-lt"/>
              </a:rPr>
              <a:t>te</a:t>
            </a:r>
            <a:r>
              <a:rPr lang="en-US" sz="2600">
                <a:solidFill>
                  <a:schemeClr val="bg1"/>
                </a:solidFill>
                <a:latin typeface="+mn-lt"/>
              </a:rPr>
              <a:t> </a:t>
            </a:r>
            <a:r>
              <a:rPr lang="en-US" sz="2600" err="1">
                <a:solidFill>
                  <a:schemeClr val="bg1"/>
                </a:solidFill>
                <a:latin typeface="+mn-lt"/>
              </a:rPr>
              <a:t>tī</a:t>
            </a:r>
            <a:r>
              <a:rPr lang="en-US" sz="2600">
                <a:solidFill>
                  <a:schemeClr val="bg1"/>
                </a:solidFill>
                <a:latin typeface="+mn-lt"/>
              </a:rPr>
              <a:t>, e </a:t>
            </a:r>
            <a:r>
              <a:rPr lang="en-US" sz="2600" err="1">
                <a:solidFill>
                  <a:schemeClr val="bg1"/>
                </a:solidFill>
                <a:latin typeface="+mn-lt"/>
              </a:rPr>
              <a:t>te</a:t>
            </a:r>
            <a:r>
              <a:rPr lang="en-US" sz="2600">
                <a:solidFill>
                  <a:schemeClr val="bg1"/>
                </a:solidFill>
                <a:latin typeface="+mn-lt"/>
              </a:rPr>
              <a:t> </a:t>
            </a:r>
            <a:r>
              <a:rPr lang="en-US" sz="2600" err="1">
                <a:solidFill>
                  <a:schemeClr val="bg1"/>
                </a:solidFill>
                <a:latin typeface="+mn-lt"/>
              </a:rPr>
              <a:t>tā</a:t>
            </a:r>
            <a:endParaRPr lang="en-US" sz="2600">
              <a:solidFill>
                <a:schemeClr val="bg1"/>
              </a:solidFill>
              <a:latin typeface="+mn-lt"/>
            </a:endParaRPr>
          </a:p>
          <a:p>
            <a:pPr lvl="0">
              <a:lnSpc>
                <a:spcPct val="100000"/>
              </a:lnSpc>
            </a:pPr>
            <a:r>
              <a:rPr lang="en-US" sz="2600">
                <a:solidFill>
                  <a:schemeClr val="bg1"/>
                </a:solidFill>
                <a:latin typeface="+mj-lt"/>
              </a:rPr>
              <a:t>Hei, </a:t>
            </a:r>
            <a:r>
              <a:rPr lang="en-US" sz="2600" err="1">
                <a:solidFill>
                  <a:schemeClr val="bg1"/>
                </a:solidFill>
                <a:latin typeface="+mj-lt"/>
              </a:rPr>
              <a:t>hei</a:t>
            </a:r>
            <a:r>
              <a:rPr lang="en-US" sz="2600">
                <a:solidFill>
                  <a:schemeClr val="bg1"/>
                </a:solidFill>
                <a:latin typeface="+mj-lt"/>
              </a:rPr>
              <a:t> - Hei </a:t>
            </a:r>
            <a:r>
              <a:rPr lang="en-US" sz="2600" err="1">
                <a:solidFill>
                  <a:schemeClr val="bg1"/>
                </a:solidFill>
                <a:latin typeface="+mj-lt"/>
              </a:rPr>
              <a:t>hā</a:t>
            </a:r>
            <a:r>
              <a:rPr lang="en-US" sz="2600">
                <a:solidFill>
                  <a:schemeClr val="bg1"/>
                </a:solidFill>
                <a:latin typeface="+mj-lt"/>
              </a:rPr>
              <a:t>!</a:t>
            </a:r>
            <a:endParaRPr lang="en-NZ" sz="2600">
              <a:solidFill>
                <a:schemeClr val="bg1"/>
              </a:solidFill>
              <a:latin typeface="+mj-lt"/>
            </a:endParaRPr>
          </a:p>
        </p:txBody>
      </p:sp>
      <p:sp>
        <p:nvSpPr>
          <p:cNvPr id="9" name="TextBox 8">
            <a:extLst>
              <a:ext uri="{FF2B5EF4-FFF2-40B4-BE49-F238E27FC236}">
                <a16:creationId xmlns:a16="http://schemas.microsoft.com/office/drawing/2014/main" id="{1B8F11BB-480B-0B50-7C1D-CE7BB0F65426}"/>
              </a:ext>
            </a:extLst>
          </p:cNvPr>
          <p:cNvSpPr txBox="1"/>
          <p:nvPr userDrawn="1"/>
        </p:nvSpPr>
        <p:spPr>
          <a:xfrm>
            <a:off x="6456000" y="1803428"/>
            <a:ext cx="5040000" cy="3477875"/>
          </a:xfrm>
          <a:prstGeom prst="rect">
            <a:avLst/>
          </a:prstGeom>
          <a:noFill/>
        </p:spPr>
        <p:txBody>
          <a:bodyPr wrap="square">
            <a:spAutoFit/>
          </a:bodyPr>
          <a:lstStyle/>
          <a:p>
            <a:pPr lvl="0"/>
            <a:r>
              <a:rPr lang="en-US" sz="2000">
                <a:solidFill>
                  <a:schemeClr val="bg1"/>
                </a:solidFill>
              </a:rPr>
              <a:t>Champions of </a:t>
            </a:r>
            <a:r>
              <a:rPr lang="en-US" sz="2000" err="1">
                <a:solidFill>
                  <a:schemeClr val="bg1"/>
                </a:solidFill>
              </a:rPr>
              <a:t>Matatū</a:t>
            </a:r>
            <a:endParaRPr lang="en-US" sz="2000">
              <a:solidFill>
                <a:schemeClr val="bg1"/>
              </a:solidFill>
            </a:endParaRPr>
          </a:p>
          <a:p>
            <a:pPr lvl="0"/>
            <a:r>
              <a:rPr lang="en-US" sz="2000">
                <a:solidFill>
                  <a:schemeClr val="bg1"/>
                </a:solidFill>
              </a:rPr>
              <a:t>Gather together</a:t>
            </a:r>
          </a:p>
          <a:p>
            <a:pPr lvl="0"/>
            <a:r>
              <a:rPr lang="en-US" sz="2000">
                <a:solidFill>
                  <a:schemeClr val="bg1"/>
                </a:solidFill>
              </a:rPr>
              <a:t>Send out, release</a:t>
            </a:r>
          </a:p>
          <a:p>
            <a:pPr lvl="0"/>
            <a:r>
              <a:rPr lang="en-US" sz="2000">
                <a:solidFill>
                  <a:schemeClr val="bg1"/>
                </a:solidFill>
              </a:rPr>
              <a:t>Raise up and elevate</a:t>
            </a:r>
          </a:p>
          <a:p>
            <a:pPr lvl="0"/>
            <a:r>
              <a:rPr lang="en-US" sz="2000">
                <a:solidFill>
                  <a:schemeClr val="bg1"/>
                </a:solidFill>
              </a:rPr>
              <a:t>Our acknowledgement to the </a:t>
            </a:r>
          </a:p>
          <a:p>
            <a:pPr lvl="0"/>
            <a:r>
              <a:rPr lang="en-US" sz="2000">
                <a:solidFill>
                  <a:schemeClr val="bg1"/>
                </a:solidFill>
              </a:rPr>
              <a:t>morn to the dawn</a:t>
            </a:r>
          </a:p>
          <a:p>
            <a:pPr lvl="0"/>
            <a:endParaRPr lang="en-US" sz="2000">
              <a:solidFill>
                <a:schemeClr val="bg1"/>
              </a:solidFill>
            </a:endParaRPr>
          </a:p>
          <a:p>
            <a:pPr lvl="0"/>
            <a:r>
              <a:rPr lang="en-US" sz="2000">
                <a:solidFill>
                  <a:schemeClr val="bg1"/>
                </a:solidFill>
              </a:rPr>
              <a:t>Come hither, move closer</a:t>
            </a:r>
          </a:p>
          <a:p>
            <a:pPr lvl="0"/>
            <a:r>
              <a:rPr lang="en-US" sz="2000">
                <a:solidFill>
                  <a:schemeClr val="bg1"/>
                </a:solidFill>
              </a:rPr>
              <a:t>Bring the sustenance</a:t>
            </a:r>
          </a:p>
          <a:p>
            <a:pPr lvl="0"/>
            <a:r>
              <a:rPr lang="en-US" sz="2000">
                <a:solidFill>
                  <a:schemeClr val="bg1"/>
                </a:solidFill>
              </a:rPr>
              <a:t>From your spaces</a:t>
            </a:r>
          </a:p>
          <a:p>
            <a:pPr lvl="0"/>
            <a:r>
              <a:rPr lang="en-US" sz="2000">
                <a:solidFill>
                  <a:schemeClr val="bg1"/>
                </a:solidFill>
                <a:latin typeface="+mj-lt"/>
              </a:rPr>
              <a:t>Tis life!</a:t>
            </a:r>
            <a:endParaRPr lang="en-NZ" sz="2000">
              <a:solidFill>
                <a:schemeClr val="bg1"/>
              </a:solidFill>
              <a:latin typeface="+mj-lt"/>
            </a:endParaRPr>
          </a:p>
        </p:txBody>
      </p:sp>
    </p:spTree>
    <p:extLst>
      <p:ext uri="{BB962C8B-B14F-4D97-AF65-F5344CB8AC3E}">
        <p14:creationId xmlns:p14="http://schemas.microsoft.com/office/powerpoint/2010/main" val="43171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rakia and waiata slide">
    <p:bg>
      <p:bgPr>
        <a:solidFill>
          <a:srgbClr val="9B1B1F"/>
        </a:solidFill>
        <a:effectLst/>
      </p:bgPr>
    </p:bg>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1F9F04C7-511F-4AD3-9E03-B2212A7143C2}"/>
              </a:ext>
            </a:extLst>
          </p:cNvPr>
          <p:cNvSpPr>
            <a:spLocks noGrp="1"/>
          </p:cNvSpPr>
          <p:nvPr>
            <p:ph sz="half" idx="2"/>
          </p:nvPr>
        </p:nvSpPr>
        <p:spPr>
          <a:xfrm>
            <a:off x="1634141" y="1995020"/>
            <a:ext cx="4896000" cy="4333372"/>
          </a:xfrm>
        </p:spPr>
        <p:txBody>
          <a:bodyPr>
            <a:normAutofit/>
          </a:bodyPr>
          <a:lstStyle>
            <a:lvl1pPr>
              <a:lnSpc>
                <a:spcPts val="2600"/>
              </a:lnSpc>
              <a:defRPr sz="2000">
                <a:solidFill>
                  <a:schemeClr val="bg1"/>
                </a:solidFill>
              </a:defRPr>
            </a:lvl1pPr>
            <a:lvl2pPr>
              <a:defRPr sz="2000">
                <a:solidFill>
                  <a:schemeClr val="bg1"/>
                </a:solidFill>
              </a:defRPr>
            </a:lvl2pPr>
          </a:lstStyle>
          <a:p>
            <a:pPr lvl="0"/>
            <a:r>
              <a:rPr lang="en-US"/>
              <a:t>Click to edit Master text styles</a:t>
            </a:r>
          </a:p>
        </p:txBody>
      </p:sp>
      <p:sp>
        <p:nvSpPr>
          <p:cNvPr id="7" name="Content Placeholder 3">
            <a:extLst>
              <a:ext uri="{FF2B5EF4-FFF2-40B4-BE49-F238E27FC236}">
                <a16:creationId xmlns:a16="http://schemas.microsoft.com/office/drawing/2014/main" id="{041B749A-DF4D-7403-43C4-09C1D81789DA}"/>
              </a:ext>
            </a:extLst>
          </p:cNvPr>
          <p:cNvSpPr>
            <a:spLocks noGrp="1"/>
          </p:cNvSpPr>
          <p:nvPr>
            <p:ph sz="half" idx="10"/>
          </p:nvPr>
        </p:nvSpPr>
        <p:spPr>
          <a:xfrm>
            <a:off x="6765150" y="1984629"/>
            <a:ext cx="4896000" cy="4333370"/>
          </a:xfrm>
        </p:spPr>
        <p:txBody>
          <a:bodyPr>
            <a:normAutofit/>
          </a:bodyPr>
          <a:lstStyle>
            <a:lvl1pPr>
              <a:lnSpc>
                <a:spcPts val="2600"/>
              </a:lnSpc>
              <a:defRPr sz="2000">
                <a:solidFill>
                  <a:schemeClr val="bg1"/>
                </a:solidFill>
              </a:defRPr>
            </a:lvl1pPr>
            <a:lvl2pPr>
              <a:defRPr sz="2000">
                <a:solidFill>
                  <a:schemeClr val="bg1"/>
                </a:solidFill>
              </a:defRPr>
            </a:lvl2pPr>
          </a:lstStyle>
          <a:p>
            <a:pPr lvl="0"/>
            <a:r>
              <a:rPr lang="en-US"/>
              <a:t>Click to edit Master text styles</a:t>
            </a:r>
          </a:p>
        </p:txBody>
      </p:sp>
      <p:pic>
        <p:nvPicPr>
          <p:cNvPr id="11" name="Picture 10" descr="A red and black design&#10;&#10;Description automatically generated">
            <a:extLst>
              <a:ext uri="{FF2B5EF4-FFF2-40B4-BE49-F238E27FC236}">
                <a16:creationId xmlns:a16="http://schemas.microsoft.com/office/drawing/2014/main" id="{53D9AB81-C1B5-31CC-3831-124DF0AA83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2248" cy="6858000"/>
          </a:xfrm>
          <a:prstGeom prst="rect">
            <a:avLst/>
          </a:prstGeom>
        </p:spPr>
      </p:pic>
      <p:sp>
        <p:nvSpPr>
          <p:cNvPr id="3" name="Title 1">
            <a:extLst>
              <a:ext uri="{FF2B5EF4-FFF2-40B4-BE49-F238E27FC236}">
                <a16:creationId xmlns:a16="http://schemas.microsoft.com/office/drawing/2014/main" id="{7DD638FE-7B4E-11E8-2A94-02B02BAC86A9}"/>
              </a:ext>
            </a:extLst>
          </p:cNvPr>
          <p:cNvSpPr>
            <a:spLocks noGrp="1"/>
          </p:cNvSpPr>
          <p:nvPr>
            <p:ph type="title"/>
          </p:nvPr>
        </p:nvSpPr>
        <p:spPr>
          <a:xfrm>
            <a:off x="1634141" y="360000"/>
            <a:ext cx="10080000" cy="1441542"/>
          </a:xfrm>
        </p:spPr>
        <p:txBody>
          <a:bodyPr>
            <a:normAutofit/>
          </a:bodyPr>
          <a:lstStyle>
            <a:lvl1pPr>
              <a:defRPr sz="3600">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C717FD9B-9FAE-8362-2581-0AF4A71668F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634141" y="6542706"/>
            <a:ext cx="1941150" cy="90587"/>
          </a:xfrm>
          <a:prstGeom prst="rect">
            <a:avLst/>
          </a:prstGeom>
        </p:spPr>
      </p:pic>
    </p:spTree>
    <p:extLst>
      <p:ext uri="{BB962C8B-B14F-4D97-AF65-F5344CB8AC3E}">
        <p14:creationId xmlns:p14="http://schemas.microsoft.com/office/powerpoint/2010/main" val="88414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ing affirmation slide">
    <p:bg>
      <p:bgPr>
        <a:solidFill>
          <a:srgbClr val="9B1B1F"/>
        </a:solidFill>
        <a:effectLst/>
      </p:bgPr>
    </p:bg>
    <p:spTree>
      <p:nvGrpSpPr>
        <p:cNvPr id="1" name=""/>
        <p:cNvGrpSpPr/>
        <p:nvPr/>
      </p:nvGrpSpPr>
      <p:grpSpPr>
        <a:xfrm>
          <a:off x="0" y="0"/>
          <a:ext cx="0" cy="0"/>
          <a:chOff x="0" y="0"/>
          <a:chExt cx="0" cy="0"/>
        </a:xfrm>
      </p:grpSpPr>
      <p:pic>
        <p:nvPicPr>
          <p:cNvPr id="11" name="Picture 10" descr="A red and black design&#10;&#10;Description automatically generated">
            <a:extLst>
              <a:ext uri="{FF2B5EF4-FFF2-40B4-BE49-F238E27FC236}">
                <a16:creationId xmlns:a16="http://schemas.microsoft.com/office/drawing/2014/main" id="{53D9AB81-C1B5-31CC-3831-124DF0AA83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2248" cy="6858000"/>
          </a:xfrm>
          <a:prstGeom prst="rect">
            <a:avLst/>
          </a:prstGeom>
        </p:spPr>
      </p:pic>
      <p:pic>
        <p:nvPicPr>
          <p:cNvPr id="5" name="Picture 4">
            <a:extLst>
              <a:ext uri="{FF2B5EF4-FFF2-40B4-BE49-F238E27FC236}">
                <a16:creationId xmlns:a16="http://schemas.microsoft.com/office/drawing/2014/main" id="{C717FD9B-9FAE-8362-2581-0AF4A71668F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634141" y="6542706"/>
            <a:ext cx="1941150" cy="90587"/>
          </a:xfrm>
          <a:prstGeom prst="rect">
            <a:avLst/>
          </a:prstGeom>
        </p:spPr>
      </p:pic>
      <p:sp>
        <p:nvSpPr>
          <p:cNvPr id="2" name="TextBox 1">
            <a:extLst>
              <a:ext uri="{FF2B5EF4-FFF2-40B4-BE49-F238E27FC236}">
                <a16:creationId xmlns:a16="http://schemas.microsoft.com/office/drawing/2014/main" id="{0583F957-CDE7-9EAA-7BB7-F8685E30F24B}"/>
              </a:ext>
            </a:extLst>
          </p:cNvPr>
          <p:cNvSpPr txBox="1"/>
          <p:nvPr userDrawn="1"/>
        </p:nvSpPr>
        <p:spPr>
          <a:xfrm>
            <a:off x="1634142" y="756834"/>
            <a:ext cx="10027008" cy="646331"/>
          </a:xfrm>
          <a:prstGeom prst="rect">
            <a:avLst/>
          </a:prstGeom>
          <a:noFill/>
        </p:spPr>
        <p:txBody>
          <a:bodyPr wrap="square" anchor="ctr">
            <a:spAutoFit/>
          </a:bodyPr>
          <a:lstStyle/>
          <a:p>
            <a:pPr algn="l"/>
            <a:r>
              <a:rPr lang="en-NZ" sz="3600">
                <a:solidFill>
                  <a:schemeClr val="bg1"/>
                </a:solidFill>
                <a:latin typeface="+mj-lt"/>
              </a:rPr>
              <a:t>Karakia </a:t>
            </a:r>
            <a:r>
              <a:rPr lang="en-NZ" sz="3600" err="1">
                <a:solidFill>
                  <a:schemeClr val="bg1"/>
                </a:solidFill>
                <a:latin typeface="+mj-lt"/>
              </a:rPr>
              <a:t>wāwāhi</a:t>
            </a:r>
            <a:r>
              <a:rPr lang="en-NZ" sz="3600">
                <a:solidFill>
                  <a:schemeClr val="bg1"/>
                </a:solidFill>
                <a:latin typeface="+mj-lt"/>
              </a:rPr>
              <a:t> | Opening affirmation</a:t>
            </a:r>
          </a:p>
        </p:txBody>
      </p:sp>
      <p:sp>
        <p:nvSpPr>
          <p:cNvPr id="8" name="TextBox 7">
            <a:extLst>
              <a:ext uri="{FF2B5EF4-FFF2-40B4-BE49-F238E27FC236}">
                <a16:creationId xmlns:a16="http://schemas.microsoft.com/office/drawing/2014/main" id="{A5157AE4-397E-8E94-F528-018B43103237}"/>
              </a:ext>
            </a:extLst>
          </p:cNvPr>
          <p:cNvSpPr txBox="1"/>
          <p:nvPr userDrawn="1"/>
        </p:nvSpPr>
        <p:spPr>
          <a:xfrm>
            <a:off x="1634141" y="1914291"/>
            <a:ext cx="4461860" cy="4216539"/>
          </a:xfrm>
          <a:prstGeom prst="rect">
            <a:avLst/>
          </a:prstGeom>
          <a:noFill/>
        </p:spPr>
        <p:txBody>
          <a:bodyPr wrap="square">
            <a:spAutoFit/>
          </a:bodyPr>
          <a:lstStyle/>
          <a:p>
            <a:pPr>
              <a:lnSpc>
                <a:spcPct val="100000"/>
              </a:lnSpc>
              <a:spcAft>
                <a:spcPts val="1200"/>
              </a:spcAft>
            </a:pPr>
            <a:r>
              <a:rPr lang="en-NZ" sz="2600" err="1">
                <a:solidFill>
                  <a:schemeClr val="bg1"/>
                </a:solidFill>
              </a:rPr>
              <a:t>Tūmatatia</a:t>
            </a:r>
            <a:r>
              <a:rPr lang="en-NZ" sz="2600">
                <a:solidFill>
                  <a:schemeClr val="bg1"/>
                </a:solidFill>
              </a:rPr>
              <a:t>, </a:t>
            </a:r>
            <a:r>
              <a:rPr lang="en-NZ" sz="2600" err="1">
                <a:solidFill>
                  <a:schemeClr val="bg1"/>
                </a:solidFill>
              </a:rPr>
              <a:t>tūramatia</a:t>
            </a:r>
            <a:r>
              <a:rPr lang="en-NZ" sz="2600">
                <a:solidFill>
                  <a:schemeClr val="bg1"/>
                </a:solidFill>
              </a:rPr>
              <a:t> </a:t>
            </a:r>
            <a:r>
              <a:rPr lang="en-NZ" sz="2600" err="1">
                <a:solidFill>
                  <a:schemeClr val="bg1"/>
                </a:solidFill>
              </a:rPr>
              <a:t>te</a:t>
            </a:r>
            <a:r>
              <a:rPr lang="en-NZ" sz="2600">
                <a:solidFill>
                  <a:schemeClr val="bg1"/>
                </a:solidFill>
              </a:rPr>
              <a:t> </a:t>
            </a:r>
            <a:r>
              <a:rPr lang="en-NZ" sz="2600" err="1">
                <a:solidFill>
                  <a:schemeClr val="bg1"/>
                </a:solidFill>
              </a:rPr>
              <a:t>tūāpapa</a:t>
            </a:r>
            <a:r>
              <a:rPr lang="en-NZ" sz="2600">
                <a:solidFill>
                  <a:schemeClr val="bg1"/>
                </a:solidFill>
              </a:rPr>
              <a:t> o </a:t>
            </a:r>
            <a:r>
              <a:rPr lang="en-NZ" sz="2600" err="1">
                <a:solidFill>
                  <a:schemeClr val="bg1"/>
                </a:solidFill>
              </a:rPr>
              <a:t>te</a:t>
            </a:r>
            <a:r>
              <a:rPr lang="en-NZ" sz="2600">
                <a:solidFill>
                  <a:schemeClr val="bg1"/>
                </a:solidFill>
              </a:rPr>
              <a:t> </a:t>
            </a:r>
            <a:r>
              <a:rPr lang="en-NZ" sz="2600" err="1">
                <a:solidFill>
                  <a:schemeClr val="bg1"/>
                </a:solidFill>
              </a:rPr>
              <a:t>Matatū</a:t>
            </a:r>
            <a:r>
              <a:rPr lang="en-NZ" sz="2600">
                <a:solidFill>
                  <a:schemeClr val="bg1"/>
                </a:solidFill>
              </a:rPr>
              <a:t> Aotearoa </a:t>
            </a:r>
          </a:p>
          <a:p>
            <a:pPr>
              <a:lnSpc>
                <a:spcPct val="100000"/>
              </a:lnSpc>
              <a:spcAft>
                <a:spcPts val="1200"/>
              </a:spcAft>
            </a:pPr>
            <a:r>
              <a:rPr lang="en-NZ" sz="2600">
                <a:solidFill>
                  <a:schemeClr val="bg1"/>
                </a:solidFill>
              </a:rPr>
              <a:t>ki </a:t>
            </a:r>
            <a:r>
              <a:rPr lang="en-NZ" sz="2600" err="1">
                <a:solidFill>
                  <a:schemeClr val="bg1"/>
                </a:solidFill>
              </a:rPr>
              <a:t>runga</a:t>
            </a:r>
            <a:r>
              <a:rPr lang="en-NZ" sz="2600">
                <a:solidFill>
                  <a:schemeClr val="bg1"/>
                </a:solidFill>
              </a:rPr>
              <a:t>, ki </a:t>
            </a:r>
            <a:r>
              <a:rPr lang="en-NZ" sz="2600" err="1">
                <a:solidFill>
                  <a:schemeClr val="bg1"/>
                </a:solidFill>
              </a:rPr>
              <a:t>raro</a:t>
            </a:r>
            <a:r>
              <a:rPr lang="en-NZ" sz="2600">
                <a:solidFill>
                  <a:schemeClr val="bg1"/>
                </a:solidFill>
              </a:rPr>
              <a:t>, ki uta, ki tai e</a:t>
            </a:r>
          </a:p>
          <a:p>
            <a:pPr>
              <a:lnSpc>
                <a:spcPct val="100000"/>
              </a:lnSpc>
              <a:spcAft>
                <a:spcPts val="1200"/>
              </a:spcAft>
            </a:pPr>
            <a:r>
              <a:rPr lang="en-NZ" sz="2600" err="1">
                <a:solidFill>
                  <a:schemeClr val="bg1"/>
                </a:solidFill>
              </a:rPr>
              <a:t>Koia</a:t>
            </a:r>
            <a:r>
              <a:rPr lang="en-NZ" sz="2600">
                <a:solidFill>
                  <a:schemeClr val="bg1"/>
                </a:solidFill>
              </a:rPr>
              <a:t> ko </a:t>
            </a:r>
            <a:r>
              <a:rPr lang="en-NZ" sz="2600" err="1">
                <a:solidFill>
                  <a:schemeClr val="bg1"/>
                </a:solidFill>
              </a:rPr>
              <a:t>te</a:t>
            </a:r>
            <a:r>
              <a:rPr lang="en-NZ" sz="2600">
                <a:solidFill>
                  <a:schemeClr val="bg1"/>
                </a:solidFill>
              </a:rPr>
              <a:t> </a:t>
            </a:r>
            <a:r>
              <a:rPr lang="en-NZ" sz="2600" err="1">
                <a:solidFill>
                  <a:schemeClr val="bg1"/>
                </a:solidFill>
                <a:latin typeface="+mj-lt"/>
              </a:rPr>
              <a:t>manaakitanga</a:t>
            </a:r>
            <a:r>
              <a:rPr lang="en-NZ" sz="2600">
                <a:solidFill>
                  <a:schemeClr val="bg1"/>
                </a:solidFill>
              </a:rPr>
              <a:t>,</a:t>
            </a:r>
          </a:p>
          <a:p>
            <a:pPr>
              <a:lnSpc>
                <a:spcPct val="100000"/>
              </a:lnSpc>
              <a:spcAft>
                <a:spcPts val="1200"/>
              </a:spcAft>
            </a:pPr>
            <a:r>
              <a:rPr lang="en-NZ" sz="2600">
                <a:solidFill>
                  <a:schemeClr val="bg1"/>
                </a:solidFill>
              </a:rPr>
              <a:t>ko </a:t>
            </a:r>
            <a:r>
              <a:rPr lang="en-NZ" sz="2600" err="1">
                <a:solidFill>
                  <a:schemeClr val="bg1"/>
                </a:solidFill>
              </a:rPr>
              <a:t>te</a:t>
            </a:r>
            <a:r>
              <a:rPr lang="en-NZ" sz="2600">
                <a:solidFill>
                  <a:schemeClr val="bg1"/>
                </a:solidFill>
              </a:rPr>
              <a:t> </a:t>
            </a:r>
            <a:r>
              <a:rPr lang="en-NZ" sz="2600">
                <a:solidFill>
                  <a:schemeClr val="bg1"/>
                </a:solidFill>
                <a:latin typeface="+mj-lt"/>
              </a:rPr>
              <a:t>whanaungatanga</a:t>
            </a:r>
            <a:r>
              <a:rPr lang="en-NZ" sz="2600">
                <a:solidFill>
                  <a:schemeClr val="bg1"/>
                </a:solidFill>
              </a:rPr>
              <a:t>,</a:t>
            </a:r>
          </a:p>
          <a:p>
            <a:pPr>
              <a:lnSpc>
                <a:spcPct val="100000"/>
              </a:lnSpc>
              <a:spcAft>
                <a:spcPts val="1200"/>
              </a:spcAft>
            </a:pPr>
            <a:r>
              <a:rPr lang="en-NZ" sz="2600" err="1">
                <a:solidFill>
                  <a:schemeClr val="bg1"/>
                </a:solidFill>
              </a:rPr>
              <a:t>te</a:t>
            </a:r>
            <a:r>
              <a:rPr lang="en-NZ" sz="2600">
                <a:solidFill>
                  <a:schemeClr val="bg1"/>
                </a:solidFill>
              </a:rPr>
              <a:t> </a:t>
            </a:r>
            <a:r>
              <a:rPr lang="en-NZ" sz="2600">
                <a:solidFill>
                  <a:schemeClr val="bg1"/>
                </a:solidFill>
                <a:latin typeface="+mj-lt"/>
              </a:rPr>
              <a:t>pono</a:t>
            </a:r>
            <a:r>
              <a:rPr lang="en-NZ" sz="2600">
                <a:solidFill>
                  <a:schemeClr val="bg1"/>
                </a:solidFill>
              </a:rPr>
              <a:t>,</a:t>
            </a:r>
          </a:p>
          <a:p>
            <a:pPr>
              <a:lnSpc>
                <a:spcPct val="100000"/>
              </a:lnSpc>
              <a:spcAft>
                <a:spcPts val="1200"/>
              </a:spcAft>
            </a:pPr>
            <a:r>
              <a:rPr lang="en-NZ" sz="2600">
                <a:solidFill>
                  <a:schemeClr val="bg1"/>
                </a:solidFill>
              </a:rPr>
              <a:t>me </a:t>
            </a:r>
            <a:r>
              <a:rPr lang="en-NZ" sz="2600" err="1">
                <a:solidFill>
                  <a:schemeClr val="bg1"/>
                </a:solidFill>
              </a:rPr>
              <a:t>te</a:t>
            </a:r>
            <a:r>
              <a:rPr lang="en-NZ" sz="2600">
                <a:solidFill>
                  <a:schemeClr val="bg1"/>
                </a:solidFill>
              </a:rPr>
              <a:t> </a:t>
            </a:r>
            <a:r>
              <a:rPr lang="en-NZ" sz="2600" err="1">
                <a:solidFill>
                  <a:schemeClr val="bg1"/>
                </a:solidFill>
                <a:latin typeface="+mj-lt"/>
              </a:rPr>
              <a:t>whakamana</a:t>
            </a:r>
            <a:r>
              <a:rPr lang="en-NZ" sz="2600">
                <a:solidFill>
                  <a:schemeClr val="bg1"/>
                </a:solidFill>
              </a:rPr>
              <a:t> </a:t>
            </a:r>
            <a:r>
              <a:rPr lang="en-NZ" sz="2600" err="1">
                <a:solidFill>
                  <a:schemeClr val="bg1"/>
                </a:solidFill>
              </a:rPr>
              <a:t>i</a:t>
            </a:r>
            <a:r>
              <a:rPr lang="en-NZ" sz="2600">
                <a:solidFill>
                  <a:schemeClr val="bg1"/>
                </a:solidFill>
              </a:rPr>
              <a:t> </a:t>
            </a:r>
            <a:r>
              <a:rPr lang="en-NZ" sz="2600" err="1">
                <a:solidFill>
                  <a:schemeClr val="bg1"/>
                </a:solidFill>
              </a:rPr>
              <a:t>te</a:t>
            </a:r>
            <a:r>
              <a:rPr lang="en-NZ" sz="2600">
                <a:solidFill>
                  <a:schemeClr val="bg1"/>
                </a:solidFill>
              </a:rPr>
              <a:t> </a:t>
            </a:r>
            <a:r>
              <a:rPr lang="en-NZ" sz="2600" err="1">
                <a:solidFill>
                  <a:schemeClr val="bg1"/>
                </a:solidFill>
              </a:rPr>
              <a:t>ako</a:t>
            </a:r>
            <a:endParaRPr lang="en-NZ" sz="2600">
              <a:solidFill>
                <a:schemeClr val="bg1"/>
              </a:solidFill>
            </a:endParaRPr>
          </a:p>
          <a:p>
            <a:pPr>
              <a:lnSpc>
                <a:spcPct val="100000"/>
              </a:lnSpc>
              <a:spcAft>
                <a:spcPts val="1200"/>
              </a:spcAft>
            </a:pPr>
            <a:r>
              <a:rPr lang="en-NZ" sz="2600" err="1">
                <a:solidFill>
                  <a:schemeClr val="bg1"/>
                </a:solidFill>
              </a:rPr>
              <a:t>Haumi</a:t>
            </a:r>
            <a:r>
              <a:rPr lang="en-NZ" sz="2600">
                <a:solidFill>
                  <a:schemeClr val="bg1"/>
                </a:solidFill>
              </a:rPr>
              <a:t> ē! Hui ē! </a:t>
            </a:r>
            <a:r>
              <a:rPr lang="en-NZ" sz="2600" i="1" err="1">
                <a:solidFill>
                  <a:schemeClr val="bg1"/>
                </a:solidFill>
                <a:latin typeface="+mj-lt"/>
              </a:rPr>
              <a:t>Tāiki</a:t>
            </a:r>
            <a:r>
              <a:rPr lang="en-NZ" sz="2600" i="1">
                <a:solidFill>
                  <a:schemeClr val="bg1"/>
                </a:solidFill>
                <a:latin typeface="+mj-lt"/>
              </a:rPr>
              <a:t> ē!</a:t>
            </a:r>
          </a:p>
        </p:txBody>
      </p:sp>
      <p:sp>
        <p:nvSpPr>
          <p:cNvPr id="9" name="TextBox 8">
            <a:extLst>
              <a:ext uri="{FF2B5EF4-FFF2-40B4-BE49-F238E27FC236}">
                <a16:creationId xmlns:a16="http://schemas.microsoft.com/office/drawing/2014/main" id="{E8364222-DE74-E73B-83D4-FD85B3B2BC46}"/>
              </a:ext>
            </a:extLst>
          </p:cNvPr>
          <p:cNvSpPr txBox="1"/>
          <p:nvPr userDrawn="1"/>
        </p:nvSpPr>
        <p:spPr>
          <a:xfrm>
            <a:off x="6765151" y="1914291"/>
            <a:ext cx="4895999" cy="2451953"/>
          </a:xfrm>
          <a:prstGeom prst="rect">
            <a:avLst/>
          </a:prstGeom>
          <a:noFill/>
        </p:spPr>
        <p:txBody>
          <a:bodyPr wrap="square">
            <a:spAutoFit/>
          </a:bodyPr>
          <a:lstStyle/>
          <a:p>
            <a:pPr algn="l">
              <a:lnSpc>
                <a:spcPct val="100000"/>
              </a:lnSpc>
              <a:spcAft>
                <a:spcPts val="800"/>
              </a:spcAft>
            </a:pPr>
            <a:r>
              <a:rPr lang="en-NZ" sz="2000">
                <a:solidFill>
                  <a:schemeClr val="bg1"/>
                </a:solidFill>
              </a:rPr>
              <a:t>A </a:t>
            </a:r>
            <a:r>
              <a:rPr lang="en-NZ" sz="2000" err="1">
                <a:solidFill>
                  <a:schemeClr val="bg1"/>
                </a:solidFill>
              </a:rPr>
              <a:t>karakia</a:t>
            </a:r>
            <a:r>
              <a:rPr lang="en-NZ" sz="2000">
                <a:solidFill>
                  <a:schemeClr val="bg1"/>
                </a:solidFill>
              </a:rPr>
              <a:t> | a pao</a:t>
            </a:r>
          </a:p>
          <a:p>
            <a:pPr algn="l">
              <a:lnSpc>
                <a:spcPct val="100000"/>
              </a:lnSpc>
              <a:spcAft>
                <a:spcPts val="800"/>
              </a:spcAft>
            </a:pPr>
            <a:r>
              <a:rPr lang="en-NZ" sz="2000">
                <a:solidFill>
                  <a:schemeClr val="bg1"/>
                </a:solidFill>
              </a:rPr>
              <a:t>that shines light,</a:t>
            </a:r>
          </a:p>
          <a:p>
            <a:pPr algn="l">
              <a:lnSpc>
                <a:spcPct val="100000"/>
              </a:lnSpc>
              <a:spcAft>
                <a:spcPts val="800"/>
              </a:spcAft>
            </a:pPr>
            <a:r>
              <a:rPr lang="en-NZ" sz="2000">
                <a:solidFill>
                  <a:schemeClr val="bg1"/>
                </a:solidFill>
              </a:rPr>
              <a:t>focus and attention on</a:t>
            </a:r>
          </a:p>
          <a:p>
            <a:pPr algn="l">
              <a:lnSpc>
                <a:spcPct val="100000"/>
              </a:lnSpc>
              <a:spcAft>
                <a:spcPts val="800"/>
              </a:spcAft>
            </a:pPr>
            <a:r>
              <a:rPr lang="en-NZ" sz="2000">
                <a:solidFill>
                  <a:schemeClr val="bg1"/>
                </a:solidFill>
              </a:rPr>
              <a:t>the values and impact</a:t>
            </a:r>
          </a:p>
          <a:p>
            <a:pPr algn="l">
              <a:lnSpc>
                <a:spcPct val="100000"/>
              </a:lnSpc>
              <a:spcAft>
                <a:spcPts val="800"/>
              </a:spcAft>
            </a:pPr>
            <a:r>
              <a:rPr lang="en-NZ" sz="2000">
                <a:solidFill>
                  <a:schemeClr val="bg1"/>
                </a:solidFill>
              </a:rPr>
              <a:t>of the Teaching profession</a:t>
            </a:r>
          </a:p>
          <a:p>
            <a:pPr algn="l">
              <a:lnSpc>
                <a:spcPct val="100000"/>
              </a:lnSpc>
              <a:spcAft>
                <a:spcPts val="800"/>
              </a:spcAft>
            </a:pPr>
            <a:r>
              <a:rPr lang="en-NZ" sz="2000">
                <a:solidFill>
                  <a:schemeClr val="bg1"/>
                </a:solidFill>
              </a:rPr>
              <a:t>across the country</a:t>
            </a:r>
          </a:p>
        </p:txBody>
      </p:sp>
    </p:spTree>
    <p:extLst>
      <p:ext uri="{BB962C8B-B14F-4D97-AF65-F5344CB8AC3E}">
        <p14:creationId xmlns:p14="http://schemas.microsoft.com/office/powerpoint/2010/main" val="34506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nd alternative slide ">
    <p:bg>
      <p:bgPr>
        <a:solidFill>
          <a:srgbClr val="4C637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8D2DA1-EBAE-0441-A3D7-3EF0213D7E43}"/>
              </a:ext>
            </a:extLst>
          </p:cNvPr>
          <p:cNvSpPr>
            <a:spLocks noGrp="1"/>
          </p:cNvSpPr>
          <p:nvPr>
            <p:ph type="title" hasCustomPrompt="1"/>
          </p:nvPr>
        </p:nvSpPr>
        <p:spPr>
          <a:xfrm>
            <a:off x="696000" y="360000"/>
            <a:ext cx="10800000" cy="1441542"/>
          </a:xfrm>
        </p:spPr>
        <p:txBody>
          <a:bodyPr>
            <a:normAutofit/>
          </a:bodyPr>
          <a:lstStyle>
            <a:lvl1pPr>
              <a:defRPr sz="3600">
                <a:solidFill>
                  <a:srgbClr val="5FC6CB"/>
                </a:solidFill>
              </a:defRPr>
            </a:lvl1pPr>
          </a:lstStyle>
          <a:p>
            <a:r>
              <a:rPr lang="en-US"/>
              <a:t>Agenda and alternative slide header</a:t>
            </a:r>
          </a:p>
        </p:txBody>
      </p:sp>
      <p:sp>
        <p:nvSpPr>
          <p:cNvPr id="6" name="Content Placeholder 2">
            <a:extLst>
              <a:ext uri="{FF2B5EF4-FFF2-40B4-BE49-F238E27FC236}">
                <a16:creationId xmlns:a16="http://schemas.microsoft.com/office/drawing/2014/main" id="{DC34718B-D0EF-1812-DC1C-5BC3FD6C9777}"/>
              </a:ext>
            </a:extLst>
          </p:cNvPr>
          <p:cNvSpPr>
            <a:spLocks noGrp="1"/>
          </p:cNvSpPr>
          <p:nvPr>
            <p:ph idx="1" hasCustomPrompt="1"/>
          </p:nvPr>
        </p:nvSpPr>
        <p:spPr>
          <a:xfrm>
            <a:off x="696000" y="1984629"/>
            <a:ext cx="10800000" cy="4333371"/>
          </a:xfrm>
        </p:spPr>
        <p:txBody>
          <a:bodyPr/>
          <a:lstStyle>
            <a:lvl1pPr marL="0" indent="0">
              <a:buNone/>
              <a:defRPr>
                <a:solidFill>
                  <a:schemeClr val="bg1"/>
                </a:solidFill>
              </a:defRPr>
            </a:lvl1pPr>
            <a:lvl2pPr marL="457200" indent="0">
              <a:buFont typeface="Arial" panose="020B0604020202020204" pitchFamily="34" charset="0"/>
              <a:buNone/>
              <a:defRPr/>
            </a:lvl2pPr>
          </a:lstStyle>
          <a:p>
            <a:pPr lvl="0"/>
            <a:r>
              <a:rPr lang="en-US"/>
              <a:t>Click here to edit, use this slide sparingly.</a:t>
            </a:r>
          </a:p>
        </p:txBody>
      </p:sp>
      <p:pic>
        <p:nvPicPr>
          <p:cNvPr id="8" name="Picture 7">
            <a:extLst>
              <a:ext uri="{FF2B5EF4-FFF2-40B4-BE49-F238E27FC236}">
                <a16:creationId xmlns:a16="http://schemas.microsoft.com/office/drawing/2014/main" id="{3C10DC15-9BC2-1F8F-1167-D1F05BB1684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7"/>
          </a:xfrm>
          <a:prstGeom prst="rect">
            <a:avLst/>
          </a:prstGeom>
        </p:spPr>
      </p:pic>
    </p:spTree>
    <p:extLst>
      <p:ext uri="{BB962C8B-B14F-4D97-AF65-F5344CB8AC3E}">
        <p14:creationId xmlns:p14="http://schemas.microsoft.com/office/powerpoint/2010/main" val="313514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slide A">
    <p:bg>
      <p:bgPr>
        <a:solidFill>
          <a:srgbClr val="5FC6C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47FB84-E682-44EC-6AEB-A5F7C7C0225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7"/>
          </a:xfrm>
          <a:prstGeom prst="rect">
            <a:avLst/>
          </a:prstGeom>
        </p:spPr>
      </p:pic>
      <p:sp>
        <p:nvSpPr>
          <p:cNvPr id="10" name="Content Placeholder 3">
            <a:extLst>
              <a:ext uri="{FF2B5EF4-FFF2-40B4-BE49-F238E27FC236}">
                <a16:creationId xmlns:a16="http://schemas.microsoft.com/office/drawing/2014/main" id="{BD618630-837D-F390-D3FA-2804305ACA44}"/>
              </a:ext>
            </a:extLst>
          </p:cNvPr>
          <p:cNvSpPr>
            <a:spLocks noGrp="1"/>
          </p:cNvSpPr>
          <p:nvPr>
            <p:ph sz="half" idx="10" hasCustomPrompt="1"/>
          </p:nvPr>
        </p:nvSpPr>
        <p:spPr>
          <a:xfrm>
            <a:off x="695999" y="5049672"/>
            <a:ext cx="5040001" cy="126832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edit, minimal text.</a:t>
            </a:r>
          </a:p>
        </p:txBody>
      </p:sp>
      <p:sp>
        <p:nvSpPr>
          <p:cNvPr id="11" name="Title 1">
            <a:extLst>
              <a:ext uri="{FF2B5EF4-FFF2-40B4-BE49-F238E27FC236}">
                <a16:creationId xmlns:a16="http://schemas.microsoft.com/office/drawing/2014/main" id="{5B48C379-EE56-442F-5E37-30CC0972A947}"/>
              </a:ext>
            </a:extLst>
          </p:cNvPr>
          <p:cNvSpPr>
            <a:spLocks noGrp="1"/>
          </p:cNvSpPr>
          <p:nvPr>
            <p:ph type="title" hasCustomPrompt="1"/>
          </p:nvPr>
        </p:nvSpPr>
        <p:spPr>
          <a:xfrm>
            <a:off x="695999" y="359999"/>
            <a:ext cx="5040001" cy="4510373"/>
          </a:xfrm>
        </p:spPr>
        <p:txBody>
          <a:bodyPr anchor="ctr" anchorCtr="0">
            <a:normAutofit/>
          </a:bodyPr>
          <a:lstStyle>
            <a:lvl1pPr>
              <a:defRPr sz="3600">
                <a:solidFill>
                  <a:schemeClr val="bg1"/>
                </a:solidFill>
              </a:defRPr>
            </a:lvl1pPr>
          </a:lstStyle>
          <a:p>
            <a:r>
              <a:rPr lang="en-US"/>
              <a:t>Section divider slide header</a:t>
            </a:r>
          </a:p>
        </p:txBody>
      </p:sp>
      <p:pic>
        <p:nvPicPr>
          <p:cNvPr id="12" name="Picture 11">
            <a:extLst>
              <a:ext uri="{FF2B5EF4-FFF2-40B4-BE49-F238E27FC236}">
                <a16:creationId xmlns:a16="http://schemas.microsoft.com/office/drawing/2014/main" id="{3FF01A5C-964F-6499-1908-103EE661627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2" name="Content Placeholder 3">
            <a:extLst>
              <a:ext uri="{FF2B5EF4-FFF2-40B4-BE49-F238E27FC236}">
                <a16:creationId xmlns:a16="http://schemas.microsoft.com/office/drawing/2014/main" id="{6840256D-B28F-92D1-16FF-91176244D5E4}"/>
              </a:ext>
            </a:extLst>
          </p:cNvPr>
          <p:cNvSpPr>
            <a:spLocks noGrp="1"/>
          </p:cNvSpPr>
          <p:nvPr>
            <p:ph sz="half" idx="11" hasCustomPrompt="1"/>
          </p:nvPr>
        </p:nvSpPr>
        <p:spPr>
          <a:xfrm>
            <a:off x="6096000" y="0"/>
            <a:ext cx="6095999"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99683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section divider slide A">
    <p:bg>
      <p:bgPr>
        <a:solidFill>
          <a:srgbClr val="5FC6C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24A4C8-9E42-AE25-990B-AE90F3EFD266}"/>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rcRect/>
          <a:stretch/>
        </p:blipFill>
        <p:spPr>
          <a:xfrm>
            <a:off x="8129016" y="2570"/>
            <a:ext cx="4062984" cy="6852859"/>
          </a:xfrm>
          <a:prstGeom prst="rect">
            <a:avLst/>
          </a:prstGeom>
          <a:noFill/>
        </p:spPr>
      </p:pic>
      <p:sp>
        <p:nvSpPr>
          <p:cNvPr id="6" name="Title 1">
            <a:extLst>
              <a:ext uri="{FF2B5EF4-FFF2-40B4-BE49-F238E27FC236}">
                <a16:creationId xmlns:a16="http://schemas.microsoft.com/office/drawing/2014/main" id="{AC28B278-7117-3289-1C25-DD9BF3A589CB}"/>
              </a:ext>
            </a:extLst>
          </p:cNvPr>
          <p:cNvSpPr>
            <a:spLocks noGrp="1"/>
          </p:cNvSpPr>
          <p:nvPr>
            <p:ph type="title" hasCustomPrompt="1"/>
          </p:nvPr>
        </p:nvSpPr>
        <p:spPr>
          <a:xfrm>
            <a:off x="696000" y="360000"/>
            <a:ext cx="6737016" cy="3069000"/>
          </a:xfrm>
        </p:spPr>
        <p:txBody>
          <a:bodyPr>
            <a:normAutofit/>
          </a:bodyPr>
          <a:lstStyle>
            <a:lvl1pPr>
              <a:defRPr sz="3600">
                <a:solidFill>
                  <a:schemeClr val="bg1"/>
                </a:solidFill>
              </a:defRPr>
            </a:lvl1pPr>
          </a:lstStyle>
          <a:p>
            <a:r>
              <a:rPr lang="en-US"/>
              <a:t>Sub-section slide header - A</a:t>
            </a:r>
          </a:p>
        </p:txBody>
      </p:sp>
      <p:sp>
        <p:nvSpPr>
          <p:cNvPr id="7" name="Content Placeholder 2">
            <a:extLst>
              <a:ext uri="{FF2B5EF4-FFF2-40B4-BE49-F238E27FC236}">
                <a16:creationId xmlns:a16="http://schemas.microsoft.com/office/drawing/2014/main" id="{10A4D441-0F79-6403-5ECD-0D0CE2DFC03D}"/>
              </a:ext>
            </a:extLst>
          </p:cNvPr>
          <p:cNvSpPr>
            <a:spLocks noGrp="1"/>
          </p:cNvSpPr>
          <p:nvPr>
            <p:ph idx="1" hasCustomPrompt="1"/>
          </p:nvPr>
        </p:nvSpPr>
        <p:spPr>
          <a:xfrm>
            <a:off x="696000" y="3609000"/>
            <a:ext cx="6737016" cy="2709000"/>
          </a:xfrm>
        </p:spPr>
        <p:txBody>
          <a:bodyPr>
            <a:normAutofit/>
          </a:bodyPr>
          <a:lstStyle>
            <a:lvl1pPr marL="0" indent="0">
              <a:buNone/>
              <a:defRPr sz="2000">
                <a:solidFill>
                  <a:schemeClr val="bg1"/>
                </a:solidFill>
              </a:defRPr>
            </a:lvl1pPr>
            <a:lvl2pPr marL="457200" indent="0">
              <a:buFont typeface="Arial" panose="020B0604020202020204" pitchFamily="34" charset="0"/>
              <a:buNone/>
              <a:defRPr sz="2000">
                <a:solidFill>
                  <a:schemeClr val="bg1"/>
                </a:solidFill>
              </a:defRPr>
            </a:lvl2pPr>
          </a:lstStyle>
          <a:p>
            <a:pPr lvl="0"/>
            <a:r>
              <a:rPr lang="en-US"/>
              <a:t>Click here to edit, minimal text</a:t>
            </a:r>
          </a:p>
        </p:txBody>
      </p:sp>
      <p:pic>
        <p:nvPicPr>
          <p:cNvPr id="8" name="Picture 7">
            <a:extLst>
              <a:ext uri="{FF2B5EF4-FFF2-40B4-BE49-F238E27FC236}">
                <a16:creationId xmlns:a16="http://schemas.microsoft.com/office/drawing/2014/main" id="{4147FB84-E682-44EC-6AEB-A5F7C7C0225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5425" y="6542706"/>
            <a:ext cx="1941150" cy="90587"/>
          </a:xfrm>
          <a:prstGeom prst="rect">
            <a:avLst/>
          </a:prstGeom>
        </p:spPr>
      </p:pic>
    </p:spTree>
    <p:extLst>
      <p:ext uri="{BB962C8B-B14F-4D97-AF65-F5344CB8AC3E}">
        <p14:creationId xmlns:p14="http://schemas.microsoft.com/office/powerpoint/2010/main" val="236090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365127"/>
            <a:ext cx="1125514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87680" y="1825625"/>
            <a:ext cx="1125514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993533"/>
      </p:ext>
    </p:extLst>
  </p:cSld>
  <p:clrMap bg1="lt1" tx1="dk1" bg2="lt2" tx2="dk2" accent1="accent1" accent2="accent2" accent3="accent3" accent4="accent4" accent5="accent5" accent6="accent6" hlink="hlink" folHlink="folHlink"/>
  <p:sldLayoutIdLst>
    <p:sldLayoutId id="2147483661" r:id="rId1"/>
    <p:sldLayoutId id="2147483729" r:id="rId2"/>
    <p:sldLayoutId id="2147483730" r:id="rId3"/>
    <p:sldLayoutId id="2147483740" r:id="rId4"/>
    <p:sldLayoutId id="2147483739" r:id="rId5"/>
    <p:sldLayoutId id="2147483688" r:id="rId6"/>
    <p:sldLayoutId id="2147483689" r:id="rId7"/>
    <p:sldLayoutId id="2147483716" r:id="rId8"/>
    <p:sldLayoutId id="2147483728" r:id="rId9"/>
    <p:sldLayoutId id="2147483717" r:id="rId10"/>
    <p:sldLayoutId id="2147483662" r:id="rId11"/>
    <p:sldLayoutId id="2147483664" r:id="rId12"/>
    <p:sldLayoutId id="2147483725" r:id="rId13"/>
    <p:sldLayoutId id="2147483711" r:id="rId14"/>
    <p:sldLayoutId id="2147483736" r:id="rId15"/>
    <p:sldLayoutId id="2147483737" r:id="rId16"/>
    <p:sldLayoutId id="2147483724" r:id="rId17"/>
    <p:sldLayoutId id="2147483732" r:id="rId18"/>
    <p:sldLayoutId id="2147483726" r:id="rId19"/>
    <p:sldLayoutId id="2147483735" r:id="rId20"/>
    <p:sldLayoutId id="2147483733" r:id="rId21"/>
    <p:sldLayoutId id="2147483734" r:id="rId22"/>
    <p:sldLayoutId id="2147483738" r:id="rId23"/>
    <p:sldLayoutId id="2147483694" r:id="rId24"/>
  </p:sldLayoutIdLst>
  <p:txStyles>
    <p:titleStyle>
      <a:lvl1pPr algn="l" defTabSz="914400" rtl="0" eaLnBrk="1" latinLnBrk="0" hangingPunct="1">
        <a:lnSpc>
          <a:spcPct val="90000"/>
        </a:lnSpc>
        <a:spcBef>
          <a:spcPct val="0"/>
        </a:spcBef>
        <a:buNone/>
        <a:defRPr sz="3600" kern="1200">
          <a:solidFill>
            <a:srgbClr val="33154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331542"/>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331542"/>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331542"/>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331542"/>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200" kern="1200">
          <a:solidFill>
            <a:srgbClr val="3315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C2D937-38DB-4416-9D54-224A12BADEAC}"/>
              </a:ext>
            </a:extLst>
          </p:cNvPr>
          <p:cNvSpPr>
            <a:spLocks noGrp="1"/>
          </p:cNvSpPr>
          <p:nvPr>
            <p:ph type="subTitle" idx="1"/>
          </p:nvPr>
        </p:nvSpPr>
        <p:spPr/>
        <p:txBody>
          <a:bodyPr>
            <a:normAutofit/>
          </a:bodyPr>
          <a:lstStyle/>
          <a:p>
            <a:r>
              <a:rPr lang="mi-NZ"/>
              <a:t>As considered by the leaders in our focus group</a:t>
            </a:r>
            <a:endParaRPr lang="en-NZ"/>
          </a:p>
        </p:txBody>
      </p:sp>
      <p:sp>
        <p:nvSpPr>
          <p:cNvPr id="2" name="Title 1">
            <a:extLst>
              <a:ext uri="{FF2B5EF4-FFF2-40B4-BE49-F238E27FC236}">
                <a16:creationId xmlns:a16="http://schemas.microsoft.com/office/drawing/2014/main" id="{D57EE6AF-BD69-4199-A51D-48E62D3BAD72}"/>
              </a:ext>
            </a:extLst>
          </p:cNvPr>
          <p:cNvSpPr>
            <a:spLocks noGrp="1"/>
          </p:cNvSpPr>
          <p:nvPr>
            <p:ph type="title"/>
          </p:nvPr>
        </p:nvSpPr>
        <p:spPr/>
        <p:txBody>
          <a:bodyPr/>
          <a:lstStyle/>
          <a:p>
            <a:r>
              <a:rPr lang="mi-NZ"/>
              <a:t>Annual Summary Statements</a:t>
            </a:r>
            <a:endParaRPr lang="en-NZ"/>
          </a:p>
        </p:txBody>
      </p:sp>
    </p:spTree>
    <p:extLst>
      <p:ext uri="{BB962C8B-B14F-4D97-AF65-F5344CB8AC3E}">
        <p14:creationId xmlns:p14="http://schemas.microsoft.com/office/powerpoint/2010/main" val="189553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C9470-8F09-858C-7E56-112F8DE5E6E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42C87C-390F-FB8A-1CCB-214AD7B25F22}"/>
              </a:ext>
            </a:extLst>
          </p:cNvPr>
          <p:cNvSpPr>
            <a:spLocks noGrp="1"/>
          </p:cNvSpPr>
          <p:nvPr>
            <p:ph type="title"/>
          </p:nvPr>
        </p:nvSpPr>
        <p:spPr/>
        <p:txBody>
          <a:bodyPr/>
          <a:lstStyle/>
          <a:p>
            <a:pPr fontAlgn="base"/>
            <a:r>
              <a:rPr lang="mi-NZ"/>
              <a:t>Ken</a:t>
            </a:r>
          </a:p>
        </p:txBody>
      </p:sp>
      <p:pic>
        <p:nvPicPr>
          <p:cNvPr id="3" name="Content Placeholder 2" descr="A person in a black jacket&#10;&#10;AI-generated content may be incorrect.">
            <a:extLst>
              <a:ext uri="{FF2B5EF4-FFF2-40B4-BE49-F238E27FC236}">
                <a16:creationId xmlns:a16="http://schemas.microsoft.com/office/drawing/2014/main" id="{274455B9-91FE-1D4E-E94A-719B8D098E07}"/>
              </a:ext>
            </a:extLst>
          </p:cNvPr>
          <p:cNvPicPr>
            <a:picLocks noGrp="1" noChangeAspect="1"/>
          </p:cNvPicPr>
          <p:nvPr>
            <p:ph sz="half" idx="11"/>
          </p:nvPr>
        </p:nvPicPr>
        <p:blipFill>
          <a:blip r:embed="rId2" cstate="screen">
            <a:extLst>
              <a:ext uri="{28A0092B-C50C-407E-A947-70E740481C1C}">
                <a14:useLocalDpi xmlns:a14="http://schemas.microsoft.com/office/drawing/2010/main"/>
              </a:ext>
            </a:extLst>
          </a:blip>
          <a:srcRect/>
          <a:stretch>
            <a:fillRect/>
          </a:stretch>
        </p:blipFill>
        <p:spPr>
          <a:xfrm rot="16200000">
            <a:off x="6296780" y="1719889"/>
            <a:ext cx="7719886" cy="4070555"/>
          </a:xfrm>
        </p:spPr>
      </p:pic>
      <p:sp>
        <p:nvSpPr>
          <p:cNvPr id="7" name="Content Placeholder 4">
            <a:extLst>
              <a:ext uri="{FF2B5EF4-FFF2-40B4-BE49-F238E27FC236}">
                <a16:creationId xmlns:a16="http://schemas.microsoft.com/office/drawing/2014/main" id="{575BD0EA-5640-232C-4338-0A28A0C084E0}"/>
              </a:ext>
            </a:extLst>
          </p:cNvPr>
          <p:cNvSpPr>
            <a:spLocks noGrp="1"/>
          </p:cNvSpPr>
          <p:nvPr>
            <p:ph sz="half" idx="2"/>
          </p:nvPr>
        </p:nvSpPr>
        <p:spPr>
          <a:xfrm>
            <a:off x="695999" y="2075380"/>
            <a:ext cx="7009619" cy="4242620"/>
          </a:xfrm>
        </p:spPr>
        <p:txBody>
          <a:bodyPr vert="horz" lIns="91440" tIns="45720" rIns="91440" bIns="45720" rtlCol="0" anchor="t">
            <a:normAutofit fontScale="92500" lnSpcReduction="20000"/>
          </a:bodyPr>
          <a:lstStyle/>
          <a:p>
            <a:pPr fontAlgn="base">
              <a:lnSpc>
                <a:spcPct val="120000"/>
              </a:lnSpc>
            </a:pPr>
            <a:r>
              <a:rPr lang="en-NZ" sz="1800" b="1" dirty="0"/>
              <a:t>What should be included in an annual summary statement</a:t>
            </a:r>
            <a:endParaRPr lang="en-US" sz="1800"/>
          </a:p>
          <a:p>
            <a:pPr marL="285750" indent="-285750" fontAlgn="base">
              <a:lnSpc>
                <a:spcPct val="120000"/>
              </a:lnSpc>
              <a:spcBef>
                <a:spcPts val="0"/>
              </a:spcBef>
              <a:buChar char="•"/>
            </a:pPr>
            <a:r>
              <a:rPr lang="mi-NZ" sz="1800" err="1"/>
              <a:t>All</a:t>
            </a:r>
            <a:r>
              <a:rPr lang="mi-NZ" sz="1800" dirty="0"/>
              <a:t> </a:t>
            </a:r>
            <a:r>
              <a:rPr lang="mi-NZ" sz="1800" err="1"/>
              <a:t>elements</a:t>
            </a:r>
            <a:r>
              <a:rPr lang="mi-NZ" sz="1800" dirty="0"/>
              <a:t> </a:t>
            </a:r>
            <a:r>
              <a:rPr lang="mi-NZ" sz="1800" err="1"/>
              <a:t>of</a:t>
            </a:r>
            <a:r>
              <a:rPr lang="mi-NZ" sz="1800" dirty="0"/>
              <a:t> </a:t>
            </a:r>
            <a:r>
              <a:rPr lang="mi-NZ" sz="1800" err="1"/>
              <a:t>your</a:t>
            </a:r>
            <a:r>
              <a:rPr lang="mi-NZ" sz="1800" dirty="0"/>
              <a:t> PGC </a:t>
            </a:r>
            <a:r>
              <a:rPr lang="mi-NZ" sz="1800" err="1"/>
              <a:t>cycle</a:t>
            </a:r>
            <a:r>
              <a:rPr lang="mi-NZ" sz="1800" dirty="0"/>
              <a:t> </a:t>
            </a:r>
            <a:r>
              <a:rPr lang="mi-NZ" sz="1800" err="1"/>
              <a:t>from</a:t>
            </a:r>
            <a:r>
              <a:rPr lang="mi-NZ" sz="1800" dirty="0"/>
              <a:t> </a:t>
            </a:r>
            <a:r>
              <a:rPr lang="mi-NZ" sz="1800" err="1"/>
              <a:t>your</a:t>
            </a:r>
            <a:r>
              <a:rPr lang="mi-NZ" sz="1800" dirty="0"/>
              <a:t> </a:t>
            </a:r>
            <a:r>
              <a:rPr lang="mi-NZ" sz="1800" err="1"/>
              <a:t>mentor</a:t>
            </a:r>
            <a:r>
              <a:rPr lang="mi-NZ" sz="1800"/>
              <a:t>/</a:t>
            </a:r>
            <a:r>
              <a:rPr lang="mi-NZ" sz="1800" err="1"/>
              <a:t>coach</a:t>
            </a:r>
            <a:r>
              <a:rPr lang="mi-NZ" sz="1800"/>
              <a:t>/</a:t>
            </a:r>
            <a:r>
              <a:rPr lang="mi-NZ" sz="1800" err="1"/>
              <a:t>manager</a:t>
            </a:r>
            <a:r>
              <a:rPr lang="mi-NZ" sz="1800"/>
              <a:t>.</a:t>
            </a:r>
            <a:endParaRPr lang="mi-NZ" sz="1800" dirty="0"/>
          </a:p>
          <a:p>
            <a:pPr marL="285750" indent="-285750">
              <a:lnSpc>
                <a:spcPct val="120000"/>
              </a:lnSpc>
              <a:spcBef>
                <a:spcPts val="0"/>
              </a:spcBef>
              <a:buChar char="•"/>
            </a:pPr>
            <a:r>
              <a:rPr lang="mi-NZ" sz="1800" dirty="0"/>
              <a:t>1:1 hui and 	</a:t>
            </a:r>
            <a:r>
              <a:rPr lang="mi-NZ" sz="1800"/>
              <a:t>		o</a:t>
            </a:r>
            <a:r>
              <a:rPr lang="en-US" sz="1800" err="1"/>
              <a:t>bservations</a:t>
            </a:r>
            <a:endParaRPr lang="mi-NZ" sz="1800" err="1"/>
          </a:p>
          <a:p>
            <a:pPr marL="285750" indent="-285750">
              <a:lnSpc>
                <a:spcPct val="120000"/>
              </a:lnSpc>
              <a:spcBef>
                <a:spcPts val="0"/>
              </a:spcBef>
              <a:buChar char="•"/>
            </a:pPr>
            <a:r>
              <a:rPr lang="en-US" sz="1800" dirty="0"/>
              <a:t>PLD				 - Outcomes for learners</a:t>
            </a:r>
            <a:endParaRPr lang="mi-NZ" sz="1800" dirty="0"/>
          </a:p>
          <a:p>
            <a:pPr marL="285750" indent="-285750">
              <a:lnSpc>
                <a:spcPct val="120000"/>
              </a:lnSpc>
              <a:spcBef>
                <a:spcPts val="0"/>
              </a:spcBef>
              <a:buChar char="•"/>
            </a:pPr>
            <a:r>
              <a:rPr lang="en-US" sz="1800" dirty="0"/>
              <a:t>Reflection				/Future development</a:t>
            </a:r>
            <a:endParaRPr lang="mi-NZ" sz="1800" dirty="0"/>
          </a:p>
          <a:p>
            <a:pPr marL="285750" indent="-285750">
              <a:lnSpc>
                <a:spcPct val="120000"/>
              </a:lnSpc>
              <a:spcBef>
                <a:spcPts val="0"/>
              </a:spcBef>
              <a:buChar char="•"/>
            </a:pPr>
            <a:r>
              <a:rPr lang="en-US" sz="1800" dirty="0"/>
              <a:t>Meeting the Standards for the Teaching Profession	 Summary</a:t>
            </a:r>
            <a:endParaRPr lang="mi-NZ" sz="1800"/>
          </a:p>
          <a:p>
            <a:pPr marL="285750" lvl="1" indent="-285750" fontAlgn="base">
              <a:lnSpc>
                <a:spcPct val="120000"/>
              </a:lnSpc>
              <a:spcBef>
                <a:spcPts val="0"/>
              </a:spcBef>
              <a:buChar char="•"/>
            </a:pPr>
            <a:r>
              <a:rPr lang="en-US" sz="1800" dirty="0"/>
              <a:t>Signed by manager annually.</a:t>
            </a:r>
          </a:p>
          <a:p>
            <a:pPr fontAlgn="base">
              <a:lnSpc>
                <a:spcPct val="120000"/>
              </a:lnSpc>
            </a:pPr>
            <a:r>
              <a:rPr lang="en-US" sz="1800" b="1" dirty="0"/>
              <a:t>How do annual summary statements support endorsement?</a:t>
            </a:r>
          </a:p>
          <a:p>
            <a:pPr fontAlgn="base">
              <a:lnSpc>
                <a:spcPct val="120000"/>
              </a:lnSpc>
              <a:spcBef>
                <a:spcPts val="0"/>
              </a:spcBef>
            </a:pPr>
            <a:r>
              <a:rPr lang="en-US" sz="1800" dirty="0"/>
              <a:t>They build a picture of how a teacher meets the Standards for the Teaching Profession over time and demonstrate progress.</a:t>
            </a:r>
          </a:p>
          <a:p>
            <a:pPr fontAlgn="base">
              <a:lnSpc>
                <a:spcPct val="120000"/>
              </a:lnSpc>
            </a:pPr>
            <a:r>
              <a:rPr lang="en-US" sz="1800" b="1"/>
              <a:t>What happens if a teacher moves (to or from your setting) or hasn’t completed a full cycle?</a:t>
            </a:r>
          </a:p>
          <a:p>
            <a:pPr fontAlgn="base">
              <a:lnSpc>
                <a:spcPct val="120000"/>
              </a:lnSpc>
              <a:spcBef>
                <a:spcPts val="0"/>
              </a:spcBef>
            </a:pPr>
            <a:r>
              <a:rPr lang="en-US" sz="1800" dirty="0"/>
              <a:t>We send a copy of the annual summary statement with the teacher. </a:t>
            </a:r>
          </a:p>
          <a:p>
            <a:pPr fontAlgn="base">
              <a:lnSpc>
                <a:spcPct val="120000"/>
              </a:lnSpc>
              <a:spcBef>
                <a:spcPts val="0"/>
              </a:spcBef>
            </a:pPr>
            <a:r>
              <a:rPr lang="en-US" sz="1800" dirty="0"/>
              <a:t>If they don’t complete a full cycle, this is documented.</a:t>
            </a:r>
          </a:p>
        </p:txBody>
      </p:sp>
    </p:spTree>
    <p:extLst>
      <p:ext uri="{BB962C8B-B14F-4D97-AF65-F5344CB8AC3E}">
        <p14:creationId xmlns:p14="http://schemas.microsoft.com/office/powerpoint/2010/main" val="210767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063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6A3FD-ADD2-04E9-02EF-6DD79166C33D}"/>
              </a:ext>
            </a:extLst>
          </p:cNvPr>
          <p:cNvSpPr>
            <a:spLocks noGrp="1"/>
          </p:cNvSpPr>
          <p:nvPr>
            <p:ph type="title"/>
          </p:nvPr>
        </p:nvSpPr>
        <p:spPr>
          <a:xfrm>
            <a:off x="695999" y="360000"/>
            <a:ext cx="6756441" cy="837975"/>
          </a:xfrm>
        </p:spPr>
        <p:txBody>
          <a:bodyPr/>
          <a:lstStyle/>
          <a:p>
            <a:r>
              <a:rPr lang="mi-NZ"/>
              <a:t>Michela</a:t>
            </a:r>
            <a:endParaRPr lang="en-NZ"/>
          </a:p>
        </p:txBody>
      </p:sp>
      <p:sp>
        <p:nvSpPr>
          <p:cNvPr id="5" name="Content Placeholder 4">
            <a:extLst>
              <a:ext uri="{FF2B5EF4-FFF2-40B4-BE49-F238E27FC236}">
                <a16:creationId xmlns:a16="http://schemas.microsoft.com/office/drawing/2014/main" id="{28EB1F43-8C64-3121-436B-486E4143C605}"/>
              </a:ext>
            </a:extLst>
          </p:cNvPr>
          <p:cNvSpPr>
            <a:spLocks noGrp="1"/>
          </p:cNvSpPr>
          <p:nvPr>
            <p:ph sz="half" idx="2"/>
          </p:nvPr>
        </p:nvSpPr>
        <p:spPr>
          <a:xfrm>
            <a:off x="695999" y="1199080"/>
            <a:ext cx="6756441" cy="5299895"/>
          </a:xfrm>
        </p:spPr>
        <p:txBody>
          <a:bodyPr vert="horz" lIns="91440" tIns="45720" rIns="91440" bIns="45720" rtlCol="0" anchor="t">
            <a:noAutofit/>
          </a:bodyPr>
          <a:lstStyle/>
          <a:p>
            <a:pPr fontAlgn="base">
              <a:lnSpc>
                <a:spcPct val="120000"/>
              </a:lnSpc>
            </a:pPr>
            <a:r>
              <a:rPr lang="en-NZ" sz="1400" b="1" dirty="0"/>
              <a:t>What should be included in an annual summary statement</a:t>
            </a:r>
            <a:endParaRPr lang="en-US" sz="1400" dirty="0"/>
          </a:p>
          <a:p>
            <a:pPr marL="342900" indent="-342900" fontAlgn="base">
              <a:lnSpc>
                <a:spcPct val="120000"/>
              </a:lnSpc>
              <a:spcBef>
                <a:spcPts val="0"/>
              </a:spcBef>
              <a:buFont typeface="Arial" panose="020B0604020202020204" pitchFamily="34" charset="0"/>
              <a:buChar char="•"/>
            </a:pPr>
            <a:r>
              <a:rPr lang="en-NZ" sz="1400" dirty="0"/>
              <a:t>Confirmation that the </a:t>
            </a:r>
            <a:r>
              <a:rPr lang="en-NZ" sz="1400" err="1"/>
              <a:t>kaiako</a:t>
            </a:r>
            <a:r>
              <a:rPr lang="en-NZ" sz="1400" dirty="0"/>
              <a:t> has engaged meaningfully in a PGC over the year.</a:t>
            </a:r>
          </a:p>
          <a:p>
            <a:pPr marL="342900" indent="-342900" fontAlgn="base">
              <a:lnSpc>
                <a:spcPct val="120000"/>
              </a:lnSpc>
              <a:spcBef>
                <a:spcPts val="0"/>
              </a:spcBef>
              <a:buFont typeface="Arial" panose="020B0604020202020204" pitchFamily="34" charset="0"/>
              <a:buChar char="•"/>
            </a:pPr>
            <a:r>
              <a:rPr lang="en-US" sz="1400" dirty="0"/>
              <a:t>Confirmation that the </a:t>
            </a:r>
            <a:r>
              <a:rPr lang="en-US" sz="1400" err="1"/>
              <a:t>kaiako</a:t>
            </a:r>
            <a:r>
              <a:rPr lang="en-US" sz="1400" dirty="0"/>
              <a:t> has engaged in PLD that has improved outcomes for learners over the year.</a:t>
            </a:r>
          </a:p>
          <a:p>
            <a:pPr marL="342900" indent="-342900" fontAlgn="base">
              <a:lnSpc>
                <a:spcPct val="120000"/>
              </a:lnSpc>
              <a:spcBef>
                <a:spcPts val="0"/>
              </a:spcBef>
              <a:buFont typeface="Arial" panose="020B0604020202020204" pitchFamily="34" charset="0"/>
              <a:buChar char="•"/>
            </a:pPr>
            <a:r>
              <a:rPr lang="en-US" sz="1400" dirty="0"/>
              <a:t>Confirmation that the Kaiako has continued to develop their competency in </a:t>
            </a:r>
            <a:r>
              <a:rPr lang="en-US" sz="1400" err="1"/>
              <a:t>te</a:t>
            </a:r>
            <a:r>
              <a:rPr lang="en-US" sz="1400" dirty="0"/>
              <a:t> </a:t>
            </a:r>
            <a:r>
              <a:rPr lang="en-US" sz="1400" err="1"/>
              <a:t>reo</a:t>
            </a:r>
            <a:r>
              <a:rPr lang="en-US" sz="1400" dirty="0"/>
              <a:t> M</a:t>
            </a:r>
            <a:r>
              <a:rPr lang="mi-NZ" sz="1400" err="1"/>
              <a:t>āori</a:t>
            </a:r>
            <a:r>
              <a:rPr lang="mi-NZ" sz="1400" dirty="0"/>
              <a:t>.</a:t>
            </a:r>
          </a:p>
          <a:p>
            <a:pPr marL="342900" indent="-342900" fontAlgn="base">
              <a:lnSpc>
                <a:spcPct val="120000"/>
              </a:lnSpc>
              <a:spcBef>
                <a:spcPts val="0"/>
              </a:spcBef>
              <a:buFont typeface="Arial" panose="020B0604020202020204" pitchFamily="34" charset="0"/>
              <a:buChar char="•"/>
            </a:pPr>
            <a:r>
              <a:rPr lang="en-US" sz="1400" dirty="0"/>
              <a:t>Confirmation that the Kaiako meets the Standards for the Teaching Profession in their practice. If not, what is required to happen.</a:t>
            </a:r>
          </a:p>
          <a:p>
            <a:pPr marL="342900" indent="-342900" fontAlgn="base">
              <a:lnSpc>
                <a:spcPct val="120000"/>
              </a:lnSpc>
              <a:spcBef>
                <a:spcPts val="0"/>
              </a:spcBef>
              <a:buFont typeface="Arial" panose="020B0604020202020204" pitchFamily="34" charset="0"/>
              <a:buChar char="•"/>
            </a:pPr>
            <a:r>
              <a:rPr lang="en-US" sz="1400" dirty="0"/>
              <a:t>Opportunity to celebrate the learning and impact over the year and opportunity to develop next steps.</a:t>
            </a:r>
          </a:p>
          <a:p>
            <a:pPr fontAlgn="base">
              <a:lnSpc>
                <a:spcPct val="120000"/>
              </a:lnSpc>
            </a:pPr>
            <a:r>
              <a:rPr lang="en-US" sz="1400" dirty="0"/>
              <a:t>​</a:t>
            </a:r>
            <a:r>
              <a:rPr lang="en-US" sz="1400" b="1" dirty="0"/>
              <a:t>How do annual summary statements support endorsement?</a:t>
            </a:r>
          </a:p>
          <a:p>
            <a:pPr fontAlgn="base">
              <a:lnSpc>
                <a:spcPct val="120000"/>
              </a:lnSpc>
              <a:spcBef>
                <a:spcPts val="0"/>
              </a:spcBef>
            </a:pPr>
            <a:r>
              <a:rPr lang="en-US" sz="1400" dirty="0"/>
              <a:t>When the Standards for the Teaching Profession haven’t been met and this is highlighted through the annual summary statements. It also gives assurance a professional leader can endorse if the Kaiako hasn’t been with them for the full three years.</a:t>
            </a:r>
          </a:p>
          <a:p>
            <a:pPr fontAlgn="base">
              <a:lnSpc>
                <a:spcPct val="120000"/>
              </a:lnSpc>
            </a:pPr>
            <a:r>
              <a:rPr lang="en-US" sz="1400" b="1" dirty="0"/>
              <a:t>What happens if a teacher moves (to or from your setting) or hasn’t completed a full cycle?</a:t>
            </a:r>
          </a:p>
          <a:p>
            <a:pPr fontAlgn="base">
              <a:lnSpc>
                <a:spcPct val="120000"/>
              </a:lnSpc>
              <a:spcBef>
                <a:spcPts val="0"/>
              </a:spcBef>
            </a:pPr>
            <a:r>
              <a:rPr lang="en-US" sz="1400" dirty="0"/>
              <a:t>They take the annual summary statements with them to share with their new professional leader. We look for this when someone starts with us.</a:t>
            </a:r>
          </a:p>
        </p:txBody>
      </p:sp>
      <p:pic>
        <p:nvPicPr>
          <p:cNvPr id="3" name="Content Placeholder 2" descr="A person in a dress&#10;&#10;AI-generated content may be incorrect.">
            <a:extLst>
              <a:ext uri="{FF2B5EF4-FFF2-40B4-BE49-F238E27FC236}">
                <a16:creationId xmlns:a16="http://schemas.microsoft.com/office/drawing/2014/main" id="{B37E8BA3-BFB3-7967-6B35-D6CD64856BC1}"/>
              </a:ext>
            </a:extLst>
          </p:cNvPr>
          <p:cNvPicPr>
            <a:picLocks noGrp="1" noChangeAspect="1"/>
          </p:cNvPicPr>
          <p:nvPr>
            <p:ph sz="half" idx="11"/>
          </p:nvPr>
        </p:nvPicPr>
        <p:blipFill>
          <a:blip r:embed="rId2" cstate="screen">
            <a:extLst>
              <a:ext uri="{28A0092B-C50C-407E-A947-70E740481C1C}">
                <a14:useLocalDpi xmlns:a14="http://schemas.microsoft.com/office/drawing/2010/main"/>
              </a:ext>
            </a:extLst>
          </a:blip>
          <a:srcRect/>
          <a:stretch>
            <a:fillRect/>
          </a:stretch>
        </p:blipFill>
        <p:spPr>
          <a:xfrm rot="16200000">
            <a:off x="5909322" y="821131"/>
            <a:ext cx="8484970" cy="4080387"/>
          </a:xfrm>
        </p:spPr>
      </p:pic>
    </p:spTree>
    <p:extLst>
      <p:ext uri="{BB962C8B-B14F-4D97-AF65-F5344CB8AC3E}">
        <p14:creationId xmlns:p14="http://schemas.microsoft.com/office/powerpoint/2010/main" val="3870854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D760F-3BCB-DF4E-3D35-88DD1AEFA4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D2F88B-37F4-24C4-FCC0-4D285CF7008E}"/>
              </a:ext>
            </a:extLst>
          </p:cNvPr>
          <p:cNvSpPr>
            <a:spLocks noGrp="1"/>
          </p:cNvSpPr>
          <p:nvPr>
            <p:ph type="title"/>
          </p:nvPr>
        </p:nvSpPr>
        <p:spPr>
          <a:xfrm>
            <a:off x="695999" y="194900"/>
            <a:ext cx="6756441" cy="1038000"/>
          </a:xfrm>
        </p:spPr>
        <p:txBody>
          <a:bodyPr/>
          <a:lstStyle/>
          <a:p>
            <a:pPr fontAlgn="base"/>
            <a:r>
              <a:rPr lang="en-NZ"/>
              <a:t>Lysandra </a:t>
            </a:r>
          </a:p>
        </p:txBody>
      </p:sp>
      <p:pic>
        <p:nvPicPr>
          <p:cNvPr id="3" name="Content Placeholder 2" descr="A person in a suit smiling&#10;&#10;AI-generated content may be incorrect.">
            <a:extLst>
              <a:ext uri="{FF2B5EF4-FFF2-40B4-BE49-F238E27FC236}">
                <a16:creationId xmlns:a16="http://schemas.microsoft.com/office/drawing/2014/main" id="{FCB41C56-ACB3-35B8-4CCB-1D1D13620982}"/>
              </a:ext>
            </a:extLst>
          </p:cNvPr>
          <p:cNvPicPr>
            <a:picLocks noGrp="1" noChangeAspect="1"/>
          </p:cNvPicPr>
          <p:nvPr>
            <p:ph sz="half" idx="11"/>
          </p:nvPr>
        </p:nvPicPr>
        <p:blipFill>
          <a:blip r:embed="rId2" cstate="screen">
            <a:extLst>
              <a:ext uri="{28A0092B-C50C-407E-A947-70E740481C1C}">
                <a14:useLocalDpi xmlns:a14="http://schemas.microsoft.com/office/drawing/2010/main"/>
              </a:ext>
            </a:extLst>
          </a:blip>
          <a:srcRect/>
          <a:stretch>
            <a:fillRect/>
          </a:stretch>
        </p:blipFill>
        <p:spPr>
          <a:xfrm rot="16200000">
            <a:off x="5757431" y="2344351"/>
            <a:ext cx="8778921" cy="4090217"/>
          </a:xfrm>
        </p:spPr>
      </p:pic>
      <p:sp>
        <p:nvSpPr>
          <p:cNvPr id="12" name="Content Placeholder 4">
            <a:extLst>
              <a:ext uri="{FF2B5EF4-FFF2-40B4-BE49-F238E27FC236}">
                <a16:creationId xmlns:a16="http://schemas.microsoft.com/office/drawing/2014/main" id="{3EB89C7C-7802-3302-81B6-BA556EE45DA3}"/>
              </a:ext>
            </a:extLst>
          </p:cNvPr>
          <p:cNvSpPr>
            <a:spLocks noGrp="1"/>
          </p:cNvSpPr>
          <p:nvPr>
            <p:ph sz="half" idx="2"/>
          </p:nvPr>
        </p:nvSpPr>
        <p:spPr>
          <a:xfrm>
            <a:off x="702349" y="1230830"/>
            <a:ext cx="7412446" cy="5432270"/>
          </a:xfrm>
        </p:spPr>
        <p:txBody>
          <a:bodyPr vert="horz" lIns="91440" tIns="45720" rIns="91440" bIns="45720" rtlCol="0" anchor="t">
            <a:noAutofit/>
          </a:bodyPr>
          <a:lstStyle/>
          <a:p>
            <a:pPr fontAlgn="base"/>
            <a:r>
              <a:rPr lang="en-NZ" sz="1400" b="1" dirty="0"/>
              <a:t>What should be included in an annual summary statement?</a:t>
            </a:r>
            <a:br>
              <a:rPr lang="en-NZ" sz="1400" b="1" dirty="0"/>
            </a:br>
            <a:r>
              <a:rPr lang="mi-NZ" sz="1400" dirty="0" err="1">
                <a:solidFill>
                  <a:srgbClr val="000000"/>
                </a:solidFill>
                <a:latin typeface="Franklin Gothic Book"/>
                <a:cs typeface="Arial"/>
              </a:rPr>
              <a:t>At</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Glenbrook</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School</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the</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Annual</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Summary</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Statement</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provides</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professional</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assurance</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that</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each</a:t>
            </a:r>
            <a:r>
              <a:rPr lang="mi-NZ" sz="1400" dirty="0">
                <a:solidFill>
                  <a:srgbClr val="000000"/>
                </a:solidFill>
                <a:latin typeface="Franklin Gothic Book"/>
                <a:cs typeface="Arial"/>
              </a:rPr>
              <a:t> kaiako and </a:t>
            </a:r>
            <a:r>
              <a:rPr lang="mi-NZ" sz="1400" dirty="0" err="1">
                <a:solidFill>
                  <a:srgbClr val="000000"/>
                </a:solidFill>
                <a:latin typeface="Franklin Gothic Book"/>
                <a:cs typeface="Arial"/>
              </a:rPr>
              <a:t>leader</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continues</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to</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meet</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the</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Standards</a:t>
            </a:r>
            <a:r>
              <a:rPr lang="mi-NZ" sz="1400" dirty="0">
                <a:solidFill>
                  <a:srgbClr val="000000"/>
                </a:solidFill>
                <a:latin typeface="Franklin Gothic Book"/>
                <a:cs typeface="Arial"/>
              </a:rPr>
              <a:t> for </a:t>
            </a:r>
            <a:r>
              <a:rPr lang="mi-NZ" sz="1400" dirty="0" err="1">
                <a:solidFill>
                  <a:srgbClr val="000000"/>
                </a:solidFill>
                <a:latin typeface="Franklin Gothic Book"/>
                <a:cs typeface="Arial"/>
              </a:rPr>
              <a:t>the</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Teaching</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Profession</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through</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authentic</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engagement</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in</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our</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Strengthening</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Learner</a:t>
            </a:r>
            <a:r>
              <a:rPr lang="mi-NZ" sz="1400" dirty="0">
                <a:solidFill>
                  <a:srgbClr val="000000"/>
                </a:solidFill>
                <a:latin typeface="Franklin Gothic Book"/>
                <a:cs typeface="Arial"/>
              </a:rPr>
              <a:t> </a:t>
            </a:r>
            <a:r>
              <a:rPr lang="mi-NZ" sz="1400" dirty="0" err="1">
                <a:solidFill>
                  <a:srgbClr val="000000"/>
                </a:solidFill>
                <a:latin typeface="Franklin Gothic Book"/>
                <a:cs typeface="Arial"/>
              </a:rPr>
              <a:t>Practice</a:t>
            </a:r>
            <a:r>
              <a:rPr lang="mi-NZ" sz="1400" dirty="0">
                <a:solidFill>
                  <a:srgbClr val="000000"/>
                </a:solidFill>
                <a:latin typeface="Franklin Gothic Book"/>
                <a:cs typeface="Arial"/>
              </a:rPr>
              <a:t> (SLP) </a:t>
            </a:r>
            <a:r>
              <a:rPr lang="mi-NZ" sz="1400" dirty="0" err="1">
                <a:solidFill>
                  <a:srgbClr val="000000"/>
                </a:solidFill>
                <a:latin typeface="Franklin Gothic Book"/>
                <a:cs typeface="Arial"/>
              </a:rPr>
              <a:t>model</a:t>
            </a:r>
            <a:r>
              <a:rPr lang="mi-NZ" sz="1400" dirty="0">
                <a:solidFill>
                  <a:srgbClr val="000000"/>
                </a:solidFill>
                <a:latin typeface="Franklin Gothic Book"/>
                <a:cs typeface="Arial"/>
              </a:rPr>
              <a:t>.</a:t>
            </a:r>
          </a:p>
          <a:p>
            <a:r>
              <a:rPr lang="mi-NZ" sz="1400" err="1">
                <a:solidFill>
                  <a:srgbClr val="000000"/>
                </a:solidFill>
                <a:latin typeface="Franklin Gothic Book"/>
                <a:cs typeface="Arial"/>
              </a:rPr>
              <a:t>This</a:t>
            </a:r>
            <a:r>
              <a:rPr lang="mi-NZ" sz="1400" dirty="0">
                <a:solidFill>
                  <a:srgbClr val="000000"/>
                </a:solidFill>
                <a:latin typeface="Franklin Gothic Book"/>
                <a:cs typeface="Arial"/>
              </a:rPr>
              <a:t> </a:t>
            </a:r>
            <a:r>
              <a:rPr lang="mi-NZ" sz="1400" err="1">
                <a:solidFill>
                  <a:srgbClr val="000000"/>
                </a:solidFill>
                <a:latin typeface="Franklin Gothic Book"/>
                <a:cs typeface="Arial"/>
              </a:rPr>
              <a:t>statement</a:t>
            </a:r>
            <a:r>
              <a:rPr lang="mi-NZ" sz="1400" dirty="0">
                <a:solidFill>
                  <a:srgbClr val="000000"/>
                </a:solidFill>
                <a:latin typeface="Franklin Gothic Book"/>
                <a:cs typeface="Arial"/>
              </a:rPr>
              <a:t> </a:t>
            </a:r>
            <a:r>
              <a:rPr lang="mi-NZ" sz="1400" err="1">
                <a:solidFill>
                  <a:srgbClr val="000000"/>
                </a:solidFill>
                <a:latin typeface="Franklin Gothic Book"/>
                <a:cs typeface="Arial"/>
              </a:rPr>
              <a:t>reflects</a:t>
            </a:r>
            <a:r>
              <a:rPr lang="mi-NZ" sz="1400" dirty="0">
                <a:solidFill>
                  <a:srgbClr val="000000"/>
                </a:solidFill>
                <a:latin typeface="Franklin Gothic Book"/>
                <a:cs typeface="Arial"/>
              </a:rPr>
              <a:t> </a:t>
            </a:r>
            <a:r>
              <a:rPr lang="mi-NZ" sz="1400" err="1">
                <a:solidFill>
                  <a:srgbClr val="000000"/>
                </a:solidFill>
                <a:latin typeface="Franklin Gothic Book"/>
                <a:cs typeface="Arial"/>
              </a:rPr>
              <a:t>the</a:t>
            </a:r>
            <a:r>
              <a:rPr lang="mi-NZ" sz="1400" dirty="0">
                <a:solidFill>
                  <a:srgbClr val="000000"/>
                </a:solidFill>
                <a:latin typeface="Franklin Gothic Book"/>
                <a:cs typeface="Arial"/>
              </a:rPr>
              <a:t> </a:t>
            </a:r>
            <a:r>
              <a:rPr lang="mi-NZ" sz="1400" err="1">
                <a:solidFill>
                  <a:srgbClr val="000000"/>
                </a:solidFill>
                <a:latin typeface="Franklin Gothic Book"/>
                <a:cs typeface="Arial"/>
              </a:rPr>
              <a:t>outcomes</a:t>
            </a:r>
            <a:r>
              <a:rPr lang="mi-NZ" sz="1400" dirty="0">
                <a:solidFill>
                  <a:srgbClr val="000000"/>
                </a:solidFill>
                <a:latin typeface="Franklin Gothic Book"/>
                <a:cs typeface="Arial"/>
              </a:rPr>
              <a:t> </a:t>
            </a:r>
            <a:r>
              <a:rPr lang="mi-NZ" sz="1400" err="1">
                <a:solidFill>
                  <a:srgbClr val="000000"/>
                </a:solidFill>
                <a:latin typeface="Franklin Gothic Book"/>
                <a:cs typeface="Arial"/>
              </a:rPr>
              <a:t>of</a:t>
            </a:r>
            <a:r>
              <a:rPr lang="mi-NZ" sz="1400" dirty="0">
                <a:solidFill>
                  <a:srgbClr val="000000"/>
                </a:solidFill>
                <a:latin typeface="Franklin Gothic Book"/>
                <a:cs typeface="Arial"/>
              </a:rPr>
              <a:t> </a:t>
            </a:r>
            <a:r>
              <a:rPr lang="mi-NZ" sz="1400" err="1">
                <a:solidFill>
                  <a:srgbClr val="000000"/>
                </a:solidFill>
                <a:latin typeface="Franklin Gothic Book"/>
                <a:cs typeface="Arial"/>
              </a:rPr>
              <a:t>our</a:t>
            </a:r>
            <a:r>
              <a:rPr lang="mi-NZ" sz="1400" dirty="0">
                <a:solidFill>
                  <a:srgbClr val="000000"/>
                </a:solidFill>
                <a:latin typeface="Franklin Gothic Book"/>
                <a:cs typeface="Arial"/>
              </a:rPr>
              <a:t> Professional </a:t>
            </a:r>
            <a:r>
              <a:rPr lang="mi-NZ" sz="1400" err="1">
                <a:solidFill>
                  <a:srgbClr val="000000"/>
                </a:solidFill>
                <a:latin typeface="Franklin Gothic Book"/>
                <a:cs typeface="Arial"/>
              </a:rPr>
              <a:t>Growth</a:t>
            </a:r>
            <a:r>
              <a:rPr lang="mi-NZ" sz="1400" dirty="0">
                <a:solidFill>
                  <a:srgbClr val="000000"/>
                </a:solidFill>
                <a:latin typeface="Franklin Gothic Book"/>
                <a:cs typeface="Arial"/>
              </a:rPr>
              <a:t> </a:t>
            </a:r>
            <a:r>
              <a:rPr lang="mi-NZ" sz="1400" err="1">
                <a:solidFill>
                  <a:srgbClr val="000000"/>
                </a:solidFill>
                <a:latin typeface="Franklin Gothic Book"/>
                <a:cs typeface="Arial"/>
              </a:rPr>
              <a:t>Cycle</a:t>
            </a:r>
            <a:r>
              <a:rPr lang="mi-NZ" sz="1400" dirty="0">
                <a:solidFill>
                  <a:srgbClr val="000000"/>
                </a:solidFill>
                <a:latin typeface="Franklin Gothic Book"/>
                <a:cs typeface="Arial"/>
              </a:rPr>
              <a:t> (PGC), </a:t>
            </a:r>
            <a:r>
              <a:rPr lang="mi-NZ" sz="1400" err="1">
                <a:solidFill>
                  <a:srgbClr val="000000"/>
                </a:solidFill>
                <a:latin typeface="Franklin Gothic Book"/>
                <a:cs typeface="Arial"/>
              </a:rPr>
              <a:t>which</a:t>
            </a:r>
            <a:r>
              <a:rPr lang="mi-NZ" sz="1400" dirty="0">
                <a:solidFill>
                  <a:srgbClr val="000000"/>
                </a:solidFill>
                <a:latin typeface="Franklin Gothic Book"/>
                <a:cs typeface="Arial"/>
              </a:rPr>
              <a:t> </a:t>
            </a:r>
            <a:r>
              <a:rPr lang="mi-NZ" sz="1400" err="1">
                <a:solidFill>
                  <a:srgbClr val="000000"/>
                </a:solidFill>
                <a:latin typeface="Franklin Gothic Book"/>
                <a:cs typeface="Arial"/>
              </a:rPr>
              <a:t>is</a:t>
            </a:r>
            <a:r>
              <a:rPr lang="mi-NZ" sz="1400" dirty="0">
                <a:solidFill>
                  <a:srgbClr val="000000"/>
                </a:solidFill>
                <a:latin typeface="Franklin Gothic Book"/>
                <a:cs typeface="Arial"/>
              </a:rPr>
              <a:t> </a:t>
            </a:r>
            <a:r>
              <a:rPr lang="mi-NZ" sz="1400" err="1">
                <a:solidFill>
                  <a:srgbClr val="000000"/>
                </a:solidFill>
                <a:latin typeface="Franklin Gothic Book"/>
                <a:cs typeface="Arial"/>
              </a:rPr>
              <a:t>grounded</a:t>
            </a:r>
            <a:r>
              <a:rPr lang="mi-NZ" sz="1400" dirty="0">
                <a:solidFill>
                  <a:srgbClr val="000000"/>
                </a:solidFill>
                <a:latin typeface="Franklin Gothic Book"/>
                <a:cs typeface="Arial"/>
              </a:rPr>
              <a:t> </a:t>
            </a:r>
            <a:r>
              <a:rPr lang="mi-NZ" sz="1400" err="1">
                <a:solidFill>
                  <a:srgbClr val="000000"/>
                </a:solidFill>
                <a:latin typeface="Franklin Gothic Book"/>
                <a:cs typeface="Arial"/>
              </a:rPr>
              <a:t>in</a:t>
            </a:r>
            <a:r>
              <a:rPr lang="mi-NZ" sz="1400" dirty="0">
                <a:solidFill>
                  <a:srgbClr val="000000"/>
                </a:solidFill>
                <a:latin typeface="Franklin Gothic Book"/>
                <a:cs typeface="Arial"/>
              </a:rPr>
              <a:t> </a:t>
            </a:r>
            <a:r>
              <a:rPr lang="mi-NZ" sz="1400" err="1">
                <a:solidFill>
                  <a:srgbClr val="000000"/>
                </a:solidFill>
                <a:latin typeface="Franklin Gothic Book"/>
                <a:cs typeface="Arial"/>
              </a:rPr>
              <a:t>collaboration</a:t>
            </a:r>
            <a:r>
              <a:rPr lang="mi-NZ" sz="1400" dirty="0">
                <a:solidFill>
                  <a:srgbClr val="000000"/>
                </a:solidFill>
                <a:latin typeface="Franklin Gothic Book"/>
                <a:cs typeface="Arial"/>
              </a:rPr>
              <a:t>, </a:t>
            </a:r>
            <a:r>
              <a:rPr lang="mi-NZ" sz="1400" err="1">
                <a:solidFill>
                  <a:srgbClr val="000000"/>
                </a:solidFill>
                <a:latin typeface="Franklin Gothic Book"/>
                <a:cs typeface="Arial"/>
              </a:rPr>
              <a:t>inquiry</a:t>
            </a:r>
            <a:r>
              <a:rPr lang="mi-NZ" sz="1400" dirty="0">
                <a:solidFill>
                  <a:srgbClr val="000000"/>
                </a:solidFill>
                <a:latin typeface="Franklin Gothic Book"/>
                <a:cs typeface="Arial"/>
              </a:rPr>
              <a:t>, and </a:t>
            </a:r>
            <a:r>
              <a:rPr lang="mi-NZ" sz="1400" err="1">
                <a:solidFill>
                  <a:srgbClr val="000000"/>
                </a:solidFill>
                <a:latin typeface="Franklin Gothic Book"/>
                <a:cs typeface="Arial"/>
              </a:rPr>
              <a:t>continuous</a:t>
            </a:r>
            <a:r>
              <a:rPr lang="mi-NZ" sz="1400" dirty="0">
                <a:solidFill>
                  <a:srgbClr val="000000"/>
                </a:solidFill>
                <a:latin typeface="Franklin Gothic Book"/>
                <a:cs typeface="Arial"/>
              </a:rPr>
              <a:t> </a:t>
            </a:r>
            <a:r>
              <a:rPr lang="mi-NZ" sz="1400" err="1">
                <a:solidFill>
                  <a:srgbClr val="000000"/>
                </a:solidFill>
                <a:latin typeface="Franklin Gothic Book"/>
                <a:cs typeface="Arial"/>
              </a:rPr>
              <a:t>improvement</a:t>
            </a:r>
            <a:r>
              <a:rPr lang="mi-NZ" sz="1400" dirty="0">
                <a:solidFill>
                  <a:srgbClr val="000000"/>
                </a:solidFill>
                <a:latin typeface="Franklin Gothic Book"/>
                <a:cs typeface="Arial"/>
              </a:rPr>
              <a:t> for </a:t>
            </a:r>
            <a:r>
              <a:rPr lang="mi-NZ" sz="1400" err="1">
                <a:solidFill>
                  <a:srgbClr val="000000"/>
                </a:solidFill>
                <a:latin typeface="Franklin Gothic Book"/>
                <a:cs typeface="Arial"/>
              </a:rPr>
              <a:t>all</a:t>
            </a:r>
            <a:r>
              <a:rPr lang="mi-NZ" sz="1400" dirty="0">
                <a:solidFill>
                  <a:srgbClr val="000000"/>
                </a:solidFill>
                <a:latin typeface="Franklin Gothic Book"/>
                <a:cs typeface="Arial"/>
              </a:rPr>
              <a:t> ākonga. </a:t>
            </a:r>
            <a:r>
              <a:rPr lang="mi-NZ" sz="1400" err="1">
                <a:solidFill>
                  <a:srgbClr val="000000"/>
                </a:solidFill>
                <a:latin typeface="Franklin Gothic Book"/>
                <a:cs typeface="Arial"/>
              </a:rPr>
              <a:t>The</a:t>
            </a:r>
            <a:r>
              <a:rPr lang="mi-NZ" sz="1400" dirty="0">
                <a:solidFill>
                  <a:srgbClr val="000000"/>
                </a:solidFill>
                <a:latin typeface="Franklin Gothic Book"/>
                <a:cs typeface="Arial"/>
              </a:rPr>
              <a:t> PGC–SLP </a:t>
            </a:r>
            <a:r>
              <a:rPr lang="mi-NZ" sz="1400" err="1">
                <a:solidFill>
                  <a:srgbClr val="000000"/>
                </a:solidFill>
                <a:latin typeface="Franklin Gothic Book"/>
                <a:cs typeface="Arial"/>
              </a:rPr>
              <a:t>process</a:t>
            </a:r>
            <a:r>
              <a:rPr lang="mi-NZ" sz="1400" dirty="0">
                <a:solidFill>
                  <a:srgbClr val="000000"/>
                </a:solidFill>
                <a:latin typeface="Franklin Gothic Book"/>
                <a:cs typeface="Arial"/>
              </a:rPr>
              <a:t> </a:t>
            </a:r>
            <a:r>
              <a:rPr lang="mi-NZ" sz="1400" err="1">
                <a:solidFill>
                  <a:srgbClr val="000000"/>
                </a:solidFill>
                <a:latin typeface="Franklin Gothic Book"/>
                <a:cs typeface="Arial"/>
              </a:rPr>
              <a:t>includes</a:t>
            </a:r>
            <a:r>
              <a:rPr lang="mi-NZ" sz="1400" dirty="0">
                <a:solidFill>
                  <a:srgbClr val="000000"/>
                </a:solidFill>
                <a:latin typeface="Franklin Gothic Book"/>
                <a:cs typeface="Arial"/>
              </a:rPr>
              <a:t> </a:t>
            </a:r>
            <a:r>
              <a:rPr lang="mi-NZ" sz="1400" err="1">
                <a:solidFill>
                  <a:srgbClr val="000000"/>
                </a:solidFill>
                <a:latin typeface="Franklin Gothic Book"/>
                <a:cs typeface="Arial"/>
              </a:rPr>
              <a:t>participation</a:t>
            </a:r>
            <a:r>
              <a:rPr lang="mi-NZ" sz="1400" dirty="0">
                <a:solidFill>
                  <a:srgbClr val="000000"/>
                </a:solidFill>
                <a:latin typeface="Franklin Gothic Book"/>
                <a:cs typeface="Arial"/>
              </a:rPr>
              <a:t> </a:t>
            </a:r>
            <a:r>
              <a:rPr lang="mi-NZ" sz="1400" err="1">
                <a:solidFill>
                  <a:srgbClr val="000000"/>
                </a:solidFill>
                <a:latin typeface="Franklin Gothic Book"/>
                <a:cs typeface="Arial"/>
              </a:rPr>
              <a:t>in</a:t>
            </a:r>
            <a:r>
              <a:rPr lang="mi-NZ" sz="1400" dirty="0">
                <a:solidFill>
                  <a:srgbClr val="000000"/>
                </a:solidFill>
                <a:latin typeface="Franklin Gothic Book"/>
                <a:cs typeface="Arial"/>
              </a:rPr>
              <a:t> </a:t>
            </a:r>
            <a:r>
              <a:rPr lang="mi-NZ" sz="1400" err="1">
                <a:solidFill>
                  <a:srgbClr val="000000"/>
                </a:solidFill>
                <a:latin typeface="Franklin Gothic Book"/>
                <a:cs typeface="Arial"/>
              </a:rPr>
              <a:t>professional</a:t>
            </a:r>
            <a:r>
              <a:rPr lang="mi-NZ" sz="1400" dirty="0">
                <a:solidFill>
                  <a:srgbClr val="000000"/>
                </a:solidFill>
                <a:latin typeface="Franklin Gothic Book"/>
                <a:cs typeface="Arial"/>
              </a:rPr>
              <a:t> </a:t>
            </a:r>
            <a:r>
              <a:rPr lang="mi-NZ" sz="1400" err="1">
                <a:solidFill>
                  <a:srgbClr val="000000"/>
                </a:solidFill>
                <a:latin typeface="Franklin Gothic Book"/>
                <a:cs typeface="Arial"/>
              </a:rPr>
              <a:t>learning</a:t>
            </a:r>
            <a:r>
              <a:rPr lang="mi-NZ" sz="1400" dirty="0">
                <a:solidFill>
                  <a:srgbClr val="000000"/>
                </a:solidFill>
                <a:latin typeface="Franklin Gothic Book"/>
                <a:cs typeface="Arial"/>
              </a:rPr>
              <a:t> and </a:t>
            </a:r>
            <a:r>
              <a:rPr lang="mi-NZ" sz="1400" err="1">
                <a:solidFill>
                  <a:srgbClr val="000000"/>
                </a:solidFill>
                <a:latin typeface="Franklin Gothic Book"/>
                <a:cs typeface="Arial"/>
              </a:rPr>
              <a:t>development</a:t>
            </a:r>
            <a:r>
              <a:rPr lang="mi-NZ" sz="1400" dirty="0">
                <a:solidFill>
                  <a:srgbClr val="000000"/>
                </a:solidFill>
                <a:latin typeface="Franklin Gothic Book"/>
                <a:cs typeface="Arial"/>
              </a:rPr>
              <a:t> (PLD), </a:t>
            </a:r>
            <a:r>
              <a:rPr lang="mi-NZ" sz="1400" err="1">
                <a:solidFill>
                  <a:srgbClr val="000000"/>
                </a:solidFill>
                <a:latin typeface="Franklin Gothic Book"/>
                <a:cs typeface="Arial"/>
              </a:rPr>
              <a:t>the</a:t>
            </a:r>
            <a:r>
              <a:rPr lang="mi-NZ" sz="1400" dirty="0">
                <a:solidFill>
                  <a:srgbClr val="000000"/>
                </a:solidFill>
                <a:latin typeface="Franklin Gothic Book"/>
                <a:cs typeface="Arial"/>
              </a:rPr>
              <a:t> </a:t>
            </a:r>
            <a:r>
              <a:rPr lang="mi-NZ" sz="1400" err="1">
                <a:solidFill>
                  <a:srgbClr val="000000"/>
                </a:solidFill>
                <a:latin typeface="Franklin Gothic Book"/>
                <a:cs typeface="Arial"/>
              </a:rPr>
              <a:t>Spiral</a:t>
            </a:r>
            <a:r>
              <a:rPr lang="mi-NZ" sz="1400" dirty="0">
                <a:solidFill>
                  <a:srgbClr val="000000"/>
                </a:solidFill>
                <a:latin typeface="Franklin Gothic Book"/>
                <a:cs typeface="Arial"/>
              </a:rPr>
              <a:t> </a:t>
            </a:r>
            <a:r>
              <a:rPr lang="mi-NZ" sz="1400" err="1">
                <a:solidFill>
                  <a:srgbClr val="000000"/>
                </a:solidFill>
                <a:latin typeface="Franklin Gothic Book"/>
                <a:cs typeface="Arial"/>
              </a:rPr>
              <a:t>of</a:t>
            </a:r>
            <a:r>
              <a:rPr lang="mi-NZ" sz="1400" dirty="0">
                <a:solidFill>
                  <a:srgbClr val="000000"/>
                </a:solidFill>
                <a:latin typeface="Franklin Gothic Book"/>
                <a:cs typeface="Arial"/>
              </a:rPr>
              <a:t> </a:t>
            </a:r>
            <a:r>
              <a:rPr lang="mi-NZ" sz="1400" err="1">
                <a:solidFill>
                  <a:srgbClr val="000000"/>
                </a:solidFill>
                <a:latin typeface="Franklin Gothic Book"/>
                <a:cs typeface="Arial"/>
              </a:rPr>
              <a:t>Inquiry</a:t>
            </a:r>
            <a:r>
              <a:rPr lang="mi-NZ" sz="1400" dirty="0">
                <a:solidFill>
                  <a:srgbClr val="000000"/>
                </a:solidFill>
                <a:latin typeface="Franklin Gothic Book"/>
                <a:cs typeface="Arial"/>
              </a:rPr>
              <a:t>, </a:t>
            </a:r>
            <a:r>
              <a:rPr lang="mi-NZ" sz="1400" err="1">
                <a:solidFill>
                  <a:srgbClr val="000000"/>
                </a:solidFill>
                <a:latin typeface="Franklin Gothic Book"/>
                <a:cs typeface="Arial"/>
              </a:rPr>
              <a:t>professional</a:t>
            </a:r>
            <a:r>
              <a:rPr lang="mi-NZ" sz="1400" dirty="0">
                <a:solidFill>
                  <a:srgbClr val="000000"/>
                </a:solidFill>
                <a:latin typeface="Franklin Gothic Book"/>
                <a:cs typeface="Arial"/>
              </a:rPr>
              <a:t> </a:t>
            </a:r>
            <a:r>
              <a:rPr lang="mi-NZ" sz="1400" err="1">
                <a:solidFill>
                  <a:srgbClr val="000000"/>
                </a:solidFill>
                <a:latin typeface="Franklin Gothic Book"/>
                <a:cs typeface="Arial"/>
              </a:rPr>
              <a:t>learning</a:t>
            </a:r>
            <a:r>
              <a:rPr lang="mi-NZ" sz="1400" dirty="0">
                <a:solidFill>
                  <a:srgbClr val="000000"/>
                </a:solidFill>
                <a:latin typeface="Franklin Gothic Book"/>
                <a:cs typeface="Arial"/>
              </a:rPr>
              <a:t> </a:t>
            </a:r>
            <a:r>
              <a:rPr lang="mi-NZ" sz="1400" err="1">
                <a:solidFill>
                  <a:srgbClr val="000000"/>
                </a:solidFill>
                <a:latin typeface="Franklin Gothic Book"/>
                <a:cs typeface="Arial"/>
              </a:rPr>
              <a:t>groups</a:t>
            </a:r>
            <a:r>
              <a:rPr lang="mi-NZ" sz="1400" dirty="0">
                <a:solidFill>
                  <a:srgbClr val="000000"/>
                </a:solidFill>
                <a:latin typeface="Franklin Gothic Book"/>
                <a:cs typeface="Arial"/>
              </a:rPr>
              <a:t> (</a:t>
            </a:r>
            <a:r>
              <a:rPr lang="mi-NZ" sz="1400" err="1">
                <a:solidFill>
                  <a:srgbClr val="000000"/>
                </a:solidFill>
                <a:latin typeface="Franklin Gothic Book"/>
                <a:cs typeface="Arial"/>
              </a:rPr>
              <a:t>PLGs</a:t>
            </a:r>
            <a:r>
              <a:rPr lang="mi-NZ" sz="1400" dirty="0">
                <a:solidFill>
                  <a:srgbClr val="000000"/>
                </a:solidFill>
                <a:latin typeface="Franklin Gothic Book"/>
                <a:cs typeface="Arial"/>
              </a:rPr>
              <a:t>), and </a:t>
            </a:r>
            <a:r>
              <a:rPr lang="mi-NZ" sz="1400" err="1">
                <a:solidFill>
                  <a:srgbClr val="000000"/>
                </a:solidFill>
                <a:latin typeface="Franklin Gothic Book"/>
                <a:cs typeface="Arial"/>
              </a:rPr>
              <a:t>the</a:t>
            </a:r>
            <a:r>
              <a:rPr lang="mi-NZ" sz="1400" dirty="0">
                <a:solidFill>
                  <a:srgbClr val="000000"/>
                </a:solidFill>
                <a:latin typeface="Franklin Gothic Book"/>
                <a:cs typeface="Arial"/>
              </a:rPr>
              <a:t> </a:t>
            </a:r>
            <a:r>
              <a:rPr lang="mi-NZ" sz="1400" err="1">
                <a:solidFill>
                  <a:srgbClr val="000000"/>
                </a:solidFill>
                <a:latin typeface="Franklin Gothic Book"/>
                <a:cs typeface="Arial"/>
              </a:rPr>
              <a:t>gathering</a:t>
            </a:r>
            <a:r>
              <a:rPr lang="mi-NZ" sz="1400" dirty="0">
                <a:solidFill>
                  <a:srgbClr val="000000"/>
                </a:solidFill>
                <a:latin typeface="Franklin Gothic Book"/>
                <a:cs typeface="Arial"/>
              </a:rPr>
              <a:t> </a:t>
            </a:r>
            <a:r>
              <a:rPr lang="mi-NZ" sz="1400" err="1">
                <a:solidFill>
                  <a:srgbClr val="000000"/>
                </a:solidFill>
                <a:latin typeface="Franklin Gothic Book"/>
                <a:cs typeface="Arial"/>
              </a:rPr>
              <a:t>of</a:t>
            </a:r>
            <a:r>
              <a:rPr lang="mi-NZ" sz="1400" dirty="0">
                <a:solidFill>
                  <a:srgbClr val="000000"/>
                </a:solidFill>
                <a:latin typeface="Franklin Gothic Book"/>
                <a:cs typeface="Arial"/>
              </a:rPr>
              <a:t> </a:t>
            </a:r>
            <a:r>
              <a:rPr lang="mi-NZ" sz="1400" err="1">
                <a:solidFill>
                  <a:srgbClr val="000000"/>
                </a:solidFill>
                <a:latin typeface="Franklin Gothic Book"/>
                <a:cs typeface="Arial"/>
              </a:rPr>
              <a:t>naturally</a:t>
            </a:r>
            <a:r>
              <a:rPr lang="mi-NZ" sz="1400" dirty="0">
                <a:solidFill>
                  <a:srgbClr val="000000"/>
                </a:solidFill>
                <a:latin typeface="Franklin Gothic Book"/>
                <a:cs typeface="Arial"/>
              </a:rPr>
              <a:t> </a:t>
            </a:r>
            <a:r>
              <a:rPr lang="mi-NZ" sz="1400" err="1">
                <a:solidFill>
                  <a:srgbClr val="000000"/>
                </a:solidFill>
                <a:latin typeface="Franklin Gothic Book"/>
                <a:cs typeface="Arial"/>
              </a:rPr>
              <a:t>occurring</a:t>
            </a:r>
            <a:r>
              <a:rPr lang="mi-NZ" sz="1400" dirty="0">
                <a:solidFill>
                  <a:srgbClr val="000000"/>
                </a:solidFill>
                <a:latin typeface="Franklin Gothic Book"/>
                <a:cs typeface="Arial"/>
              </a:rPr>
              <a:t> </a:t>
            </a:r>
            <a:r>
              <a:rPr lang="mi-NZ" sz="1400" err="1">
                <a:solidFill>
                  <a:srgbClr val="000000"/>
                </a:solidFill>
                <a:latin typeface="Franklin Gothic Book"/>
                <a:cs typeface="Arial"/>
              </a:rPr>
              <a:t>evidence</a:t>
            </a:r>
            <a:r>
              <a:rPr lang="mi-NZ" sz="1400" dirty="0">
                <a:solidFill>
                  <a:srgbClr val="000000"/>
                </a:solidFill>
                <a:latin typeface="Franklin Gothic Book"/>
                <a:cs typeface="Arial"/>
              </a:rPr>
              <a:t>. </a:t>
            </a:r>
            <a:r>
              <a:rPr lang="mi-NZ" sz="1400" err="1">
                <a:solidFill>
                  <a:srgbClr val="000000"/>
                </a:solidFill>
                <a:latin typeface="Franklin Gothic Book"/>
                <a:cs typeface="Arial"/>
              </a:rPr>
              <a:t>Through</a:t>
            </a:r>
            <a:r>
              <a:rPr lang="mi-NZ" sz="1400" dirty="0">
                <a:solidFill>
                  <a:srgbClr val="000000"/>
                </a:solidFill>
                <a:latin typeface="Franklin Gothic Book"/>
                <a:cs typeface="Arial"/>
              </a:rPr>
              <a:t> </a:t>
            </a:r>
            <a:r>
              <a:rPr lang="mi-NZ" sz="1400" err="1">
                <a:solidFill>
                  <a:srgbClr val="000000"/>
                </a:solidFill>
                <a:latin typeface="Franklin Gothic Book"/>
                <a:cs typeface="Arial"/>
              </a:rPr>
              <a:t>these</a:t>
            </a:r>
            <a:r>
              <a:rPr lang="mi-NZ" sz="1400" dirty="0">
                <a:solidFill>
                  <a:srgbClr val="000000"/>
                </a:solidFill>
                <a:latin typeface="Franklin Gothic Book"/>
                <a:cs typeface="Arial"/>
              </a:rPr>
              <a:t> </a:t>
            </a:r>
            <a:r>
              <a:rPr lang="mi-NZ" sz="1400" err="1">
                <a:solidFill>
                  <a:srgbClr val="000000"/>
                </a:solidFill>
                <a:latin typeface="Franklin Gothic Book"/>
                <a:cs typeface="Arial"/>
              </a:rPr>
              <a:t>processes</a:t>
            </a:r>
            <a:r>
              <a:rPr lang="mi-NZ" sz="1400" dirty="0">
                <a:solidFill>
                  <a:srgbClr val="000000"/>
                </a:solidFill>
                <a:latin typeface="Franklin Gothic Book"/>
                <a:cs typeface="Arial"/>
              </a:rPr>
              <a:t>, </a:t>
            </a:r>
            <a:r>
              <a:rPr lang="mi-NZ" sz="1400" err="1">
                <a:solidFill>
                  <a:srgbClr val="000000"/>
                </a:solidFill>
                <a:latin typeface="Franklin Gothic Book"/>
                <a:cs typeface="Arial"/>
              </a:rPr>
              <a:t>teachers</a:t>
            </a:r>
            <a:r>
              <a:rPr lang="mi-NZ" sz="1400" dirty="0">
                <a:solidFill>
                  <a:srgbClr val="000000"/>
                </a:solidFill>
                <a:latin typeface="Franklin Gothic Book"/>
                <a:cs typeface="Arial"/>
              </a:rPr>
              <a:t> and </a:t>
            </a:r>
            <a:r>
              <a:rPr lang="mi-NZ" sz="1400" err="1">
                <a:solidFill>
                  <a:srgbClr val="000000"/>
                </a:solidFill>
                <a:latin typeface="Franklin Gothic Book"/>
                <a:cs typeface="Arial"/>
              </a:rPr>
              <a:t>leaders</a:t>
            </a:r>
            <a:r>
              <a:rPr lang="mi-NZ" sz="1400" dirty="0">
                <a:solidFill>
                  <a:srgbClr val="000000"/>
                </a:solidFill>
                <a:latin typeface="Franklin Gothic Book"/>
                <a:cs typeface="Arial"/>
              </a:rPr>
              <a:t> </a:t>
            </a:r>
            <a:r>
              <a:rPr lang="mi-NZ" sz="1400" err="1">
                <a:solidFill>
                  <a:srgbClr val="000000"/>
                </a:solidFill>
                <a:latin typeface="Franklin Gothic Book"/>
                <a:cs typeface="Arial"/>
              </a:rPr>
              <a:t>demonstrate</a:t>
            </a:r>
            <a:r>
              <a:rPr lang="mi-NZ" sz="1400" dirty="0">
                <a:solidFill>
                  <a:srgbClr val="000000"/>
                </a:solidFill>
                <a:latin typeface="Franklin Gothic Book"/>
                <a:cs typeface="Arial"/>
              </a:rPr>
              <a:t> </a:t>
            </a:r>
            <a:r>
              <a:rPr lang="mi-NZ" sz="1400" err="1">
                <a:solidFill>
                  <a:srgbClr val="000000"/>
                </a:solidFill>
                <a:latin typeface="Franklin Gothic Book"/>
                <a:cs typeface="Arial"/>
              </a:rPr>
              <a:t>ongoing</a:t>
            </a:r>
            <a:r>
              <a:rPr lang="mi-NZ" sz="1400" dirty="0">
                <a:solidFill>
                  <a:srgbClr val="000000"/>
                </a:solidFill>
                <a:latin typeface="Franklin Gothic Book"/>
                <a:cs typeface="Arial"/>
              </a:rPr>
              <a:t> </a:t>
            </a:r>
            <a:r>
              <a:rPr lang="mi-NZ" sz="1400" err="1">
                <a:solidFill>
                  <a:srgbClr val="000000"/>
                </a:solidFill>
                <a:latin typeface="Franklin Gothic Book"/>
                <a:cs typeface="Arial"/>
              </a:rPr>
              <a:t>competence</a:t>
            </a:r>
            <a:r>
              <a:rPr lang="mi-NZ" sz="1400" dirty="0">
                <a:solidFill>
                  <a:srgbClr val="000000"/>
                </a:solidFill>
                <a:latin typeface="Franklin Gothic Book"/>
                <a:cs typeface="Arial"/>
              </a:rPr>
              <a:t> and </a:t>
            </a:r>
            <a:r>
              <a:rPr lang="mi-NZ" sz="1400" err="1">
                <a:solidFill>
                  <a:srgbClr val="000000"/>
                </a:solidFill>
                <a:latin typeface="Franklin Gothic Book"/>
                <a:cs typeface="Arial"/>
              </a:rPr>
              <a:t>growth</a:t>
            </a:r>
            <a:r>
              <a:rPr lang="mi-NZ" sz="1400" dirty="0">
                <a:solidFill>
                  <a:srgbClr val="000000"/>
                </a:solidFill>
                <a:latin typeface="Franklin Gothic Book"/>
                <a:cs typeface="Arial"/>
              </a:rPr>
              <a:t> </a:t>
            </a:r>
            <a:r>
              <a:rPr lang="mi-NZ" sz="1400" err="1">
                <a:solidFill>
                  <a:srgbClr val="000000"/>
                </a:solidFill>
                <a:latin typeface="Franklin Gothic Book"/>
                <a:cs typeface="Arial"/>
              </a:rPr>
              <a:t>across</a:t>
            </a:r>
            <a:r>
              <a:rPr lang="mi-NZ" sz="1400" dirty="0">
                <a:solidFill>
                  <a:srgbClr val="000000"/>
                </a:solidFill>
                <a:latin typeface="Franklin Gothic Book"/>
                <a:cs typeface="Arial"/>
              </a:rPr>
              <a:t> </a:t>
            </a:r>
            <a:r>
              <a:rPr lang="mi-NZ" sz="1400" err="1">
                <a:solidFill>
                  <a:srgbClr val="000000"/>
                </a:solidFill>
                <a:latin typeface="Franklin Gothic Book"/>
                <a:cs typeface="Arial"/>
              </a:rPr>
              <a:t>all</a:t>
            </a:r>
            <a:r>
              <a:rPr lang="mi-NZ" sz="1400" dirty="0">
                <a:solidFill>
                  <a:srgbClr val="000000"/>
                </a:solidFill>
                <a:latin typeface="Franklin Gothic Book"/>
                <a:cs typeface="Arial"/>
              </a:rPr>
              <a:t> </a:t>
            </a:r>
            <a:r>
              <a:rPr lang="mi-NZ" sz="1400" err="1">
                <a:solidFill>
                  <a:srgbClr val="000000"/>
                </a:solidFill>
                <a:latin typeface="Franklin Gothic Book"/>
                <a:cs typeface="Arial"/>
              </a:rPr>
              <a:t>six</a:t>
            </a:r>
            <a:r>
              <a:rPr lang="mi-NZ" sz="1400" dirty="0">
                <a:solidFill>
                  <a:srgbClr val="000000"/>
                </a:solidFill>
                <a:latin typeface="Franklin Gothic Book"/>
                <a:cs typeface="Arial"/>
              </a:rPr>
              <a:t> </a:t>
            </a:r>
            <a:r>
              <a:rPr lang="mi-NZ" sz="1400" err="1">
                <a:solidFill>
                  <a:srgbClr val="000000"/>
                </a:solidFill>
                <a:latin typeface="Franklin Gothic Book"/>
                <a:cs typeface="Arial"/>
              </a:rPr>
              <a:t>Standards</a:t>
            </a:r>
            <a:r>
              <a:rPr lang="mi-NZ" sz="1400" dirty="0">
                <a:solidFill>
                  <a:srgbClr val="000000"/>
                </a:solidFill>
                <a:latin typeface="Franklin Gothic Book"/>
                <a:cs typeface="Arial"/>
              </a:rPr>
              <a:t> for </a:t>
            </a:r>
            <a:r>
              <a:rPr lang="mi-NZ" sz="1400" err="1">
                <a:solidFill>
                  <a:srgbClr val="000000"/>
                </a:solidFill>
                <a:latin typeface="Franklin Gothic Book"/>
                <a:cs typeface="Arial"/>
              </a:rPr>
              <a:t>the</a:t>
            </a:r>
            <a:r>
              <a:rPr lang="mi-NZ" sz="1400" dirty="0">
                <a:solidFill>
                  <a:srgbClr val="000000"/>
                </a:solidFill>
                <a:latin typeface="Franklin Gothic Book"/>
                <a:cs typeface="Arial"/>
              </a:rPr>
              <a:t> </a:t>
            </a:r>
            <a:r>
              <a:rPr lang="mi-NZ" sz="1400" err="1">
                <a:solidFill>
                  <a:srgbClr val="000000"/>
                </a:solidFill>
                <a:latin typeface="Franklin Gothic Book"/>
                <a:cs typeface="Arial"/>
              </a:rPr>
              <a:t>Teaching</a:t>
            </a:r>
            <a:r>
              <a:rPr lang="mi-NZ" sz="1400" dirty="0">
                <a:solidFill>
                  <a:srgbClr val="000000"/>
                </a:solidFill>
                <a:latin typeface="Franklin Gothic Book"/>
                <a:cs typeface="Arial"/>
              </a:rPr>
              <a:t> </a:t>
            </a:r>
            <a:r>
              <a:rPr lang="mi-NZ" sz="1400" err="1">
                <a:solidFill>
                  <a:srgbClr val="000000"/>
                </a:solidFill>
                <a:latin typeface="Franklin Gothic Book"/>
                <a:cs typeface="Arial"/>
              </a:rPr>
              <a:t>Profession</a:t>
            </a:r>
            <a:r>
              <a:rPr lang="mi-NZ" sz="1400" dirty="0">
                <a:solidFill>
                  <a:srgbClr val="000000"/>
                </a:solidFill>
                <a:latin typeface="Franklin Gothic Book"/>
                <a:cs typeface="Arial"/>
              </a:rPr>
              <a:t>.</a:t>
            </a:r>
          </a:p>
          <a:p>
            <a:r>
              <a:rPr lang="mi-NZ" sz="1400" err="1">
                <a:solidFill>
                  <a:srgbClr val="000000"/>
                </a:solidFill>
                <a:latin typeface="Franklin Gothic Book"/>
                <a:cs typeface="Arial"/>
              </a:rPr>
              <a:t>At</a:t>
            </a:r>
            <a:r>
              <a:rPr lang="mi-NZ" sz="1400" dirty="0">
                <a:solidFill>
                  <a:srgbClr val="000000"/>
                </a:solidFill>
                <a:latin typeface="Franklin Gothic Book"/>
                <a:cs typeface="Arial"/>
              </a:rPr>
              <a:t> </a:t>
            </a:r>
            <a:r>
              <a:rPr lang="mi-NZ" sz="1400" err="1">
                <a:solidFill>
                  <a:srgbClr val="000000"/>
                </a:solidFill>
                <a:latin typeface="Franklin Gothic Book"/>
                <a:cs typeface="Arial"/>
              </a:rPr>
              <a:t>the</a:t>
            </a:r>
            <a:r>
              <a:rPr lang="mi-NZ" sz="1400" dirty="0">
                <a:solidFill>
                  <a:srgbClr val="000000"/>
                </a:solidFill>
                <a:latin typeface="Franklin Gothic Book"/>
                <a:cs typeface="Arial"/>
              </a:rPr>
              <a:t> </a:t>
            </a:r>
            <a:r>
              <a:rPr lang="mi-NZ" sz="1400" err="1">
                <a:solidFill>
                  <a:srgbClr val="000000"/>
                </a:solidFill>
                <a:latin typeface="Franklin Gothic Book"/>
                <a:cs typeface="Arial"/>
              </a:rPr>
              <a:t>end</a:t>
            </a:r>
            <a:r>
              <a:rPr lang="mi-NZ" sz="1400" dirty="0">
                <a:solidFill>
                  <a:srgbClr val="000000"/>
                </a:solidFill>
                <a:latin typeface="Franklin Gothic Book"/>
                <a:cs typeface="Arial"/>
              </a:rPr>
              <a:t> </a:t>
            </a:r>
            <a:r>
              <a:rPr lang="mi-NZ" sz="1400" err="1">
                <a:solidFill>
                  <a:srgbClr val="000000"/>
                </a:solidFill>
                <a:latin typeface="Franklin Gothic Book"/>
                <a:cs typeface="Arial"/>
              </a:rPr>
              <a:t>of</a:t>
            </a:r>
            <a:r>
              <a:rPr lang="mi-NZ" sz="1400" dirty="0">
                <a:solidFill>
                  <a:srgbClr val="000000"/>
                </a:solidFill>
                <a:latin typeface="Franklin Gothic Book"/>
                <a:cs typeface="Arial"/>
              </a:rPr>
              <a:t> </a:t>
            </a:r>
            <a:r>
              <a:rPr lang="mi-NZ" sz="1400" err="1">
                <a:solidFill>
                  <a:srgbClr val="000000"/>
                </a:solidFill>
                <a:latin typeface="Franklin Gothic Book"/>
                <a:cs typeface="Arial"/>
              </a:rPr>
              <a:t>each</a:t>
            </a:r>
            <a:r>
              <a:rPr lang="mi-NZ" sz="1400" dirty="0">
                <a:solidFill>
                  <a:srgbClr val="000000"/>
                </a:solidFill>
                <a:latin typeface="Franklin Gothic Book"/>
                <a:cs typeface="Arial"/>
              </a:rPr>
              <a:t> </a:t>
            </a:r>
            <a:r>
              <a:rPr lang="mi-NZ" sz="1400" err="1">
                <a:solidFill>
                  <a:srgbClr val="000000"/>
                </a:solidFill>
                <a:latin typeface="Franklin Gothic Book"/>
                <a:cs typeface="Arial"/>
              </a:rPr>
              <a:t>year</a:t>
            </a:r>
            <a:r>
              <a:rPr lang="mi-NZ" sz="1400" dirty="0">
                <a:solidFill>
                  <a:srgbClr val="000000"/>
                </a:solidFill>
                <a:latin typeface="Franklin Gothic Book"/>
                <a:cs typeface="Arial"/>
              </a:rPr>
              <a:t>, </a:t>
            </a:r>
            <a:r>
              <a:rPr lang="mi-NZ" sz="1400" err="1">
                <a:solidFill>
                  <a:srgbClr val="000000"/>
                </a:solidFill>
                <a:latin typeface="Franklin Gothic Book"/>
                <a:cs typeface="Arial"/>
              </a:rPr>
              <a:t>the</a:t>
            </a:r>
            <a:r>
              <a:rPr lang="mi-NZ" sz="1400" dirty="0">
                <a:solidFill>
                  <a:srgbClr val="000000"/>
                </a:solidFill>
                <a:latin typeface="Franklin Gothic Book"/>
                <a:cs typeface="Arial"/>
              </a:rPr>
              <a:t> Professional </a:t>
            </a:r>
            <a:r>
              <a:rPr lang="mi-NZ" sz="1400" err="1">
                <a:solidFill>
                  <a:srgbClr val="000000"/>
                </a:solidFill>
                <a:latin typeface="Franklin Gothic Book"/>
                <a:cs typeface="Arial"/>
              </a:rPr>
              <a:t>Leader</a:t>
            </a:r>
            <a:r>
              <a:rPr lang="mi-NZ" sz="1400" dirty="0">
                <a:solidFill>
                  <a:srgbClr val="000000"/>
                </a:solidFill>
                <a:latin typeface="Franklin Gothic Book"/>
                <a:cs typeface="Arial"/>
              </a:rPr>
              <a:t> (</a:t>
            </a:r>
            <a:r>
              <a:rPr lang="mi-NZ" sz="1400" err="1">
                <a:solidFill>
                  <a:srgbClr val="000000"/>
                </a:solidFill>
                <a:latin typeface="Franklin Gothic Book"/>
                <a:cs typeface="Arial"/>
              </a:rPr>
              <a:t>Principal</a:t>
            </a:r>
            <a:r>
              <a:rPr lang="mi-NZ" sz="1400" dirty="0">
                <a:solidFill>
                  <a:srgbClr val="000000"/>
                </a:solidFill>
                <a:latin typeface="Franklin Gothic Book"/>
                <a:cs typeface="Arial"/>
              </a:rPr>
              <a:t> or </a:t>
            </a:r>
            <a:r>
              <a:rPr lang="mi-NZ" sz="1400" err="1">
                <a:solidFill>
                  <a:srgbClr val="000000"/>
                </a:solidFill>
                <a:latin typeface="Franklin Gothic Book"/>
                <a:cs typeface="Arial"/>
              </a:rPr>
              <a:t>delegated</a:t>
            </a:r>
            <a:r>
              <a:rPr lang="mi-NZ" sz="1400" dirty="0">
                <a:solidFill>
                  <a:srgbClr val="000000"/>
                </a:solidFill>
                <a:latin typeface="Franklin Gothic Book"/>
                <a:cs typeface="Arial"/>
              </a:rPr>
              <a:t> </a:t>
            </a:r>
            <a:r>
              <a:rPr lang="mi-NZ" sz="1400" err="1">
                <a:solidFill>
                  <a:srgbClr val="000000"/>
                </a:solidFill>
                <a:latin typeface="Franklin Gothic Book"/>
                <a:cs typeface="Arial"/>
              </a:rPr>
              <a:t>appraiser</a:t>
            </a:r>
            <a:r>
              <a:rPr lang="mi-NZ" sz="1400" dirty="0">
                <a:solidFill>
                  <a:srgbClr val="000000"/>
                </a:solidFill>
                <a:latin typeface="Franklin Gothic Book"/>
                <a:cs typeface="Arial"/>
              </a:rPr>
              <a:t>) </a:t>
            </a:r>
            <a:r>
              <a:rPr lang="mi-NZ" sz="1400" err="1">
                <a:solidFill>
                  <a:srgbClr val="000000"/>
                </a:solidFill>
                <a:latin typeface="Franklin Gothic Book"/>
                <a:cs typeface="Arial"/>
              </a:rPr>
              <a:t>meets</a:t>
            </a:r>
            <a:r>
              <a:rPr lang="mi-NZ" sz="1400" dirty="0">
                <a:solidFill>
                  <a:srgbClr val="000000"/>
                </a:solidFill>
                <a:latin typeface="Franklin Gothic Book"/>
                <a:cs typeface="Arial"/>
              </a:rPr>
              <a:t> </a:t>
            </a:r>
            <a:r>
              <a:rPr lang="mi-NZ" sz="1400" err="1">
                <a:solidFill>
                  <a:srgbClr val="000000"/>
                </a:solidFill>
                <a:latin typeface="Franklin Gothic Book"/>
                <a:cs typeface="Arial"/>
              </a:rPr>
              <a:t>with</a:t>
            </a:r>
            <a:r>
              <a:rPr lang="mi-NZ" sz="1400" dirty="0">
                <a:solidFill>
                  <a:srgbClr val="000000"/>
                </a:solidFill>
                <a:latin typeface="Franklin Gothic Book"/>
                <a:cs typeface="Arial"/>
              </a:rPr>
              <a:t> </a:t>
            </a:r>
            <a:r>
              <a:rPr lang="mi-NZ" sz="1400" err="1">
                <a:solidFill>
                  <a:srgbClr val="000000"/>
                </a:solidFill>
                <a:latin typeface="Franklin Gothic Book"/>
                <a:cs typeface="Arial"/>
              </a:rPr>
              <a:t>each</a:t>
            </a:r>
            <a:r>
              <a:rPr lang="mi-NZ" sz="1400" dirty="0">
                <a:solidFill>
                  <a:srgbClr val="000000"/>
                </a:solidFill>
                <a:latin typeface="Franklin Gothic Book"/>
                <a:cs typeface="Arial"/>
              </a:rPr>
              <a:t> kaiako </a:t>
            </a:r>
            <a:r>
              <a:rPr lang="mi-NZ" sz="1400" err="1">
                <a:solidFill>
                  <a:srgbClr val="000000"/>
                </a:solidFill>
                <a:latin typeface="Franklin Gothic Book"/>
                <a:cs typeface="Arial"/>
              </a:rPr>
              <a:t>to</a:t>
            </a:r>
            <a:r>
              <a:rPr lang="mi-NZ" sz="1400" dirty="0">
                <a:solidFill>
                  <a:srgbClr val="000000"/>
                </a:solidFill>
                <a:latin typeface="Franklin Gothic Book"/>
                <a:cs typeface="Arial"/>
              </a:rPr>
              <a:t> </a:t>
            </a:r>
            <a:r>
              <a:rPr lang="mi-NZ" sz="1400" err="1">
                <a:solidFill>
                  <a:srgbClr val="000000"/>
                </a:solidFill>
                <a:latin typeface="Franklin Gothic Book"/>
                <a:cs typeface="Arial"/>
              </a:rPr>
              <a:t>review</a:t>
            </a:r>
            <a:r>
              <a:rPr lang="mi-NZ" sz="1400" dirty="0">
                <a:solidFill>
                  <a:srgbClr val="000000"/>
                </a:solidFill>
                <a:latin typeface="Franklin Gothic Book"/>
                <a:cs typeface="Arial"/>
              </a:rPr>
              <a:t> </a:t>
            </a:r>
            <a:r>
              <a:rPr lang="mi-NZ" sz="1400" err="1">
                <a:solidFill>
                  <a:srgbClr val="000000"/>
                </a:solidFill>
                <a:latin typeface="Franklin Gothic Book"/>
                <a:cs typeface="Arial"/>
              </a:rPr>
              <a:t>their</a:t>
            </a:r>
            <a:r>
              <a:rPr lang="mi-NZ" sz="1400" dirty="0">
                <a:solidFill>
                  <a:srgbClr val="000000"/>
                </a:solidFill>
                <a:latin typeface="Franklin Gothic Book"/>
                <a:cs typeface="Arial"/>
              </a:rPr>
              <a:t> Professional </a:t>
            </a:r>
            <a:r>
              <a:rPr lang="mi-NZ" sz="1400" err="1">
                <a:solidFill>
                  <a:srgbClr val="000000"/>
                </a:solidFill>
                <a:latin typeface="Franklin Gothic Book"/>
                <a:cs typeface="Arial"/>
              </a:rPr>
              <a:t>Growth</a:t>
            </a:r>
            <a:r>
              <a:rPr lang="mi-NZ" sz="1400" dirty="0">
                <a:solidFill>
                  <a:srgbClr val="000000"/>
                </a:solidFill>
                <a:latin typeface="Franklin Gothic Book"/>
                <a:cs typeface="Arial"/>
              </a:rPr>
              <a:t> </a:t>
            </a:r>
            <a:r>
              <a:rPr lang="mi-NZ" sz="1400" err="1">
                <a:solidFill>
                  <a:srgbClr val="000000"/>
                </a:solidFill>
                <a:latin typeface="Franklin Gothic Book"/>
                <a:cs typeface="Arial"/>
              </a:rPr>
              <a:t>Cycle</a:t>
            </a:r>
            <a:r>
              <a:rPr lang="mi-NZ" sz="1400" dirty="0">
                <a:solidFill>
                  <a:srgbClr val="000000"/>
                </a:solidFill>
                <a:latin typeface="Franklin Gothic Book"/>
                <a:cs typeface="Arial"/>
              </a:rPr>
              <a:t> and </a:t>
            </a:r>
            <a:r>
              <a:rPr lang="mi-NZ" sz="1400" err="1">
                <a:solidFill>
                  <a:srgbClr val="000000"/>
                </a:solidFill>
                <a:latin typeface="Franklin Gothic Book"/>
                <a:cs typeface="Arial"/>
              </a:rPr>
              <a:t>confirm</a:t>
            </a:r>
            <a:r>
              <a:rPr lang="mi-NZ" sz="1400" dirty="0">
                <a:solidFill>
                  <a:srgbClr val="000000"/>
                </a:solidFill>
                <a:latin typeface="Franklin Gothic Book"/>
                <a:cs typeface="Arial"/>
              </a:rPr>
              <a:t> </a:t>
            </a:r>
            <a:r>
              <a:rPr lang="mi-NZ" sz="1400" err="1">
                <a:solidFill>
                  <a:srgbClr val="000000"/>
                </a:solidFill>
                <a:latin typeface="Franklin Gothic Book"/>
                <a:cs typeface="Arial"/>
              </a:rPr>
              <a:t>that</a:t>
            </a:r>
            <a:r>
              <a:rPr lang="mi-NZ" sz="1400" dirty="0">
                <a:solidFill>
                  <a:srgbClr val="000000"/>
                </a:solidFill>
                <a:latin typeface="Franklin Gothic Book"/>
                <a:cs typeface="Arial"/>
              </a:rPr>
              <a:t>:</a:t>
            </a:r>
          </a:p>
          <a:p>
            <a:r>
              <a:rPr lang="mi-NZ" sz="1400" dirty="0">
                <a:solidFill>
                  <a:srgbClr val="000000"/>
                </a:solidFill>
                <a:latin typeface="Franklin Gothic Book"/>
                <a:cs typeface="Arial"/>
              </a:rPr>
              <a:t>“</a:t>
            </a:r>
            <a:r>
              <a:rPr lang="mi-NZ" sz="1400" err="1">
                <a:solidFill>
                  <a:srgbClr val="000000"/>
                </a:solidFill>
                <a:latin typeface="Franklin Gothic Book"/>
                <a:cs typeface="Arial"/>
              </a:rPr>
              <a:t>Based</a:t>
            </a:r>
            <a:r>
              <a:rPr lang="mi-NZ" sz="1400" dirty="0">
                <a:solidFill>
                  <a:srgbClr val="000000"/>
                </a:solidFill>
                <a:latin typeface="Franklin Gothic Book"/>
                <a:cs typeface="Arial"/>
              </a:rPr>
              <a:t> </a:t>
            </a:r>
            <a:r>
              <a:rPr lang="mi-NZ" sz="1400" err="1">
                <a:solidFill>
                  <a:srgbClr val="000000"/>
                </a:solidFill>
                <a:latin typeface="Franklin Gothic Book"/>
                <a:cs typeface="Arial"/>
              </a:rPr>
              <a:t>on</a:t>
            </a:r>
            <a:r>
              <a:rPr lang="mi-NZ" sz="1400" dirty="0">
                <a:solidFill>
                  <a:srgbClr val="000000"/>
                </a:solidFill>
                <a:latin typeface="Franklin Gothic Book"/>
                <a:cs typeface="Arial"/>
              </a:rPr>
              <a:t> </a:t>
            </a:r>
            <a:r>
              <a:rPr lang="mi-NZ" sz="1400" err="1">
                <a:solidFill>
                  <a:srgbClr val="000000"/>
                </a:solidFill>
                <a:latin typeface="Franklin Gothic Book"/>
                <a:cs typeface="Arial"/>
              </a:rPr>
              <a:t>professional</a:t>
            </a:r>
            <a:r>
              <a:rPr lang="mi-NZ" sz="1400" dirty="0">
                <a:solidFill>
                  <a:srgbClr val="000000"/>
                </a:solidFill>
                <a:latin typeface="Franklin Gothic Book"/>
                <a:cs typeface="Arial"/>
              </a:rPr>
              <a:t> </a:t>
            </a:r>
            <a:r>
              <a:rPr lang="mi-NZ" sz="1400" err="1">
                <a:solidFill>
                  <a:srgbClr val="000000"/>
                </a:solidFill>
                <a:latin typeface="Franklin Gothic Book"/>
                <a:cs typeface="Arial"/>
              </a:rPr>
              <a:t>conversations</a:t>
            </a:r>
            <a:r>
              <a:rPr lang="mi-NZ" sz="1400" dirty="0">
                <a:solidFill>
                  <a:srgbClr val="000000"/>
                </a:solidFill>
                <a:latin typeface="Franklin Gothic Book"/>
                <a:cs typeface="Arial"/>
              </a:rPr>
              <a:t>, </a:t>
            </a:r>
            <a:r>
              <a:rPr lang="mi-NZ" sz="1400" err="1">
                <a:solidFill>
                  <a:srgbClr val="000000"/>
                </a:solidFill>
                <a:latin typeface="Franklin Gothic Book"/>
                <a:cs typeface="Arial"/>
              </a:rPr>
              <a:t>inquiry</a:t>
            </a:r>
            <a:r>
              <a:rPr lang="mi-NZ" sz="1400" dirty="0">
                <a:solidFill>
                  <a:srgbClr val="000000"/>
                </a:solidFill>
                <a:latin typeface="Franklin Gothic Book"/>
                <a:cs typeface="Arial"/>
              </a:rPr>
              <a:t> </a:t>
            </a:r>
            <a:r>
              <a:rPr lang="mi-NZ" sz="1400" err="1">
                <a:solidFill>
                  <a:srgbClr val="000000"/>
                </a:solidFill>
                <a:latin typeface="Franklin Gothic Book"/>
                <a:cs typeface="Arial"/>
              </a:rPr>
              <a:t>evidence</a:t>
            </a:r>
            <a:r>
              <a:rPr lang="mi-NZ" sz="1400" dirty="0">
                <a:solidFill>
                  <a:srgbClr val="000000"/>
                </a:solidFill>
                <a:latin typeface="Franklin Gothic Book"/>
                <a:cs typeface="Arial"/>
              </a:rPr>
              <a:t>, and </a:t>
            </a:r>
            <a:r>
              <a:rPr lang="mi-NZ" sz="1400" err="1">
                <a:solidFill>
                  <a:srgbClr val="000000"/>
                </a:solidFill>
                <a:latin typeface="Franklin Gothic Book"/>
                <a:cs typeface="Arial"/>
              </a:rPr>
              <a:t>participation</a:t>
            </a:r>
            <a:r>
              <a:rPr lang="mi-NZ" sz="1400" dirty="0">
                <a:solidFill>
                  <a:srgbClr val="000000"/>
                </a:solidFill>
                <a:latin typeface="Franklin Gothic Book"/>
                <a:cs typeface="Arial"/>
              </a:rPr>
              <a:t> </a:t>
            </a:r>
            <a:r>
              <a:rPr lang="mi-NZ" sz="1400" err="1">
                <a:solidFill>
                  <a:srgbClr val="000000"/>
                </a:solidFill>
                <a:latin typeface="Franklin Gothic Book"/>
                <a:cs typeface="Arial"/>
              </a:rPr>
              <a:t>in</a:t>
            </a:r>
            <a:r>
              <a:rPr lang="mi-NZ" sz="1400" dirty="0">
                <a:solidFill>
                  <a:srgbClr val="000000"/>
                </a:solidFill>
                <a:latin typeface="Franklin Gothic Book"/>
                <a:cs typeface="Arial"/>
              </a:rPr>
              <a:t> </a:t>
            </a:r>
            <a:r>
              <a:rPr lang="mi-NZ" sz="1400" err="1">
                <a:solidFill>
                  <a:srgbClr val="000000"/>
                </a:solidFill>
                <a:latin typeface="Franklin Gothic Book"/>
                <a:cs typeface="Arial"/>
              </a:rPr>
              <a:t>the</a:t>
            </a:r>
            <a:r>
              <a:rPr lang="mi-NZ" sz="1400" dirty="0">
                <a:solidFill>
                  <a:srgbClr val="000000"/>
                </a:solidFill>
                <a:latin typeface="Franklin Gothic Book"/>
                <a:cs typeface="Arial"/>
              </a:rPr>
              <a:t> </a:t>
            </a:r>
            <a:r>
              <a:rPr lang="mi-NZ" sz="1400" err="1">
                <a:solidFill>
                  <a:srgbClr val="000000"/>
                </a:solidFill>
                <a:latin typeface="Franklin Gothic Book"/>
                <a:cs typeface="Arial"/>
              </a:rPr>
              <a:t>Strengthening</a:t>
            </a:r>
            <a:r>
              <a:rPr lang="mi-NZ" sz="1400" dirty="0">
                <a:solidFill>
                  <a:srgbClr val="000000"/>
                </a:solidFill>
                <a:latin typeface="Franklin Gothic Book"/>
                <a:cs typeface="Arial"/>
              </a:rPr>
              <a:t> </a:t>
            </a:r>
            <a:r>
              <a:rPr lang="mi-NZ" sz="1400" err="1">
                <a:solidFill>
                  <a:srgbClr val="000000"/>
                </a:solidFill>
                <a:latin typeface="Franklin Gothic Book"/>
                <a:cs typeface="Arial"/>
              </a:rPr>
              <a:t>Learner</a:t>
            </a:r>
            <a:r>
              <a:rPr lang="mi-NZ" sz="1400" dirty="0">
                <a:solidFill>
                  <a:srgbClr val="000000"/>
                </a:solidFill>
                <a:latin typeface="Franklin Gothic Book"/>
                <a:cs typeface="Arial"/>
              </a:rPr>
              <a:t> </a:t>
            </a:r>
            <a:r>
              <a:rPr lang="mi-NZ" sz="1400" err="1">
                <a:solidFill>
                  <a:srgbClr val="000000"/>
                </a:solidFill>
                <a:latin typeface="Franklin Gothic Book"/>
                <a:cs typeface="Arial"/>
              </a:rPr>
              <a:t>Practice</a:t>
            </a:r>
            <a:r>
              <a:rPr lang="mi-NZ" sz="1400" dirty="0">
                <a:solidFill>
                  <a:srgbClr val="000000"/>
                </a:solidFill>
                <a:latin typeface="Franklin Gothic Book"/>
                <a:cs typeface="Arial"/>
              </a:rPr>
              <a:t> </a:t>
            </a:r>
            <a:r>
              <a:rPr lang="mi-NZ" sz="1400" err="1">
                <a:solidFill>
                  <a:srgbClr val="000000"/>
                </a:solidFill>
                <a:latin typeface="Franklin Gothic Book"/>
                <a:cs typeface="Arial"/>
              </a:rPr>
              <a:t>process</a:t>
            </a:r>
            <a:r>
              <a:rPr lang="mi-NZ" sz="1400" dirty="0">
                <a:solidFill>
                  <a:srgbClr val="000000"/>
                </a:solidFill>
                <a:latin typeface="Franklin Gothic Book"/>
                <a:cs typeface="Arial"/>
              </a:rPr>
              <a:t>, I </a:t>
            </a:r>
            <a:r>
              <a:rPr lang="mi-NZ" sz="1400" err="1">
                <a:solidFill>
                  <a:srgbClr val="000000"/>
                </a:solidFill>
                <a:latin typeface="Franklin Gothic Book"/>
                <a:cs typeface="Arial"/>
              </a:rPr>
              <a:t>confirm</a:t>
            </a:r>
            <a:r>
              <a:rPr lang="mi-NZ" sz="1400" dirty="0">
                <a:solidFill>
                  <a:srgbClr val="000000"/>
                </a:solidFill>
                <a:latin typeface="Franklin Gothic Book"/>
                <a:cs typeface="Arial"/>
              </a:rPr>
              <a:t> </a:t>
            </a:r>
            <a:r>
              <a:rPr lang="mi-NZ" sz="1400" err="1">
                <a:solidFill>
                  <a:srgbClr val="000000"/>
                </a:solidFill>
                <a:latin typeface="Franklin Gothic Book"/>
                <a:cs typeface="Arial"/>
              </a:rPr>
              <a:t>that</a:t>
            </a:r>
            <a:r>
              <a:rPr lang="mi-NZ" sz="1400" dirty="0">
                <a:solidFill>
                  <a:srgbClr val="000000"/>
                </a:solidFill>
                <a:latin typeface="Franklin Gothic Book"/>
                <a:cs typeface="Arial"/>
              </a:rPr>
              <a:t> [</a:t>
            </a:r>
            <a:r>
              <a:rPr lang="mi-NZ" sz="1400" err="1">
                <a:solidFill>
                  <a:srgbClr val="000000"/>
                </a:solidFill>
                <a:latin typeface="Franklin Gothic Book"/>
                <a:cs typeface="Arial"/>
              </a:rPr>
              <a:t>Name</a:t>
            </a:r>
            <a:r>
              <a:rPr lang="mi-NZ" sz="1400" dirty="0">
                <a:solidFill>
                  <a:srgbClr val="000000"/>
                </a:solidFill>
                <a:latin typeface="Franklin Gothic Book"/>
                <a:cs typeface="Arial"/>
              </a:rPr>
              <a:t>] </a:t>
            </a:r>
            <a:r>
              <a:rPr lang="mi-NZ" sz="1400" err="1">
                <a:solidFill>
                  <a:srgbClr val="000000"/>
                </a:solidFill>
                <a:latin typeface="Franklin Gothic Book"/>
                <a:cs typeface="Arial"/>
              </a:rPr>
              <a:t>meets</a:t>
            </a:r>
            <a:r>
              <a:rPr lang="mi-NZ" sz="1400" dirty="0">
                <a:solidFill>
                  <a:srgbClr val="000000"/>
                </a:solidFill>
                <a:latin typeface="Franklin Gothic Book"/>
                <a:cs typeface="Arial"/>
              </a:rPr>
              <a:t> and </a:t>
            </a:r>
            <a:r>
              <a:rPr lang="mi-NZ" sz="1400" err="1">
                <a:solidFill>
                  <a:srgbClr val="000000"/>
                </a:solidFill>
                <a:latin typeface="Franklin Gothic Book"/>
                <a:cs typeface="Arial"/>
              </a:rPr>
              <a:t>continues</a:t>
            </a:r>
            <a:r>
              <a:rPr lang="mi-NZ" sz="1400" dirty="0">
                <a:solidFill>
                  <a:srgbClr val="000000"/>
                </a:solidFill>
                <a:latin typeface="Franklin Gothic Book"/>
                <a:cs typeface="Arial"/>
              </a:rPr>
              <a:t> </a:t>
            </a:r>
            <a:r>
              <a:rPr lang="mi-NZ" sz="1400" err="1">
                <a:solidFill>
                  <a:srgbClr val="000000"/>
                </a:solidFill>
                <a:latin typeface="Franklin Gothic Book"/>
                <a:cs typeface="Arial"/>
              </a:rPr>
              <a:t>to</a:t>
            </a:r>
            <a:r>
              <a:rPr lang="mi-NZ" sz="1400" dirty="0">
                <a:solidFill>
                  <a:srgbClr val="000000"/>
                </a:solidFill>
                <a:latin typeface="Franklin Gothic Book"/>
                <a:cs typeface="Arial"/>
              </a:rPr>
              <a:t> </a:t>
            </a:r>
            <a:r>
              <a:rPr lang="mi-NZ" sz="1400" err="1">
                <a:solidFill>
                  <a:srgbClr val="000000"/>
                </a:solidFill>
                <a:latin typeface="Franklin Gothic Book"/>
                <a:cs typeface="Arial"/>
              </a:rPr>
              <a:t>meet</a:t>
            </a:r>
            <a:r>
              <a:rPr lang="mi-NZ" sz="1400" dirty="0">
                <a:solidFill>
                  <a:srgbClr val="000000"/>
                </a:solidFill>
                <a:latin typeface="Franklin Gothic Book"/>
                <a:cs typeface="Arial"/>
              </a:rPr>
              <a:t> </a:t>
            </a:r>
            <a:r>
              <a:rPr lang="mi-NZ" sz="1400" err="1">
                <a:solidFill>
                  <a:srgbClr val="000000"/>
                </a:solidFill>
                <a:latin typeface="Franklin Gothic Book"/>
                <a:cs typeface="Arial"/>
              </a:rPr>
              <a:t>the</a:t>
            </a:r>
            <a:r>
              <a:rPr lang="mi-NZ" sz="1400" dirty="0">
                <a:solidFill>
                  <a:srgbClr val="000000"/>
                </a:solidFill>
                <a:latin typeface="Franklin Gothic Book"/>
                <a:cs typeface="Arial"/>
              </a:rPr>
              <a:t> </a:t>
            </a:r>
            <a:r>
              <a:rPr lang="mi-NZ" sz="1400" err="1">
                <a:solidFill>
                  <a:srgbClr val="000000"/>
                </a:solidFill>
                <a:latin typeface="Franklin Gothic Book"/>
                <a:cs typeface="Arial"/>
              </a:rPr>
              <a:t>Standards</a:t>
            </a:r>
            <a:r>
              <a:rPr lang="mi-NZ" sz="1400" dirty="0">
                <a:solidFill>
                  <a:srgbClr val="000000"/>
                </a:solidFill>
                <a:latin typeface="Franklin Gothic Book"/>
                <a:cs typeface="Arial"/>
              </a:rPr>
              <a:t> for </a:t>
            </a:r>
            <a:r>
              <a:rPr lang="mi-NZ" sz="1400" err="1">
                <a:solidFill>
                  <a:srgbClr val="000000"/>
                </a:solidFill>
                <a:latin typeface="Franklin Gothic Book"/>
                <a:cs typeface="Arial"/>
              </a:rPr>
              <a:t>the</a:t>
            </a:r>
            <a:r>
              <a:rPr lang="mi-NZ" sz="1400" dirty="0">
                <a:solidFill>
                  <a:srgbClr val="000000"/>
                </a:solidFill>
                <a:latin typeface="Franklin Gothic Book"/>
                <a:cs typeface="Arial"/>
              </a:rPr>
              <a:t> </a:t>
            </a:r>
            <a:r>
              <a:rPr lang="mi-NZ" sz="1400" err="1">
                <a:solidFill>
                  <a:srgbClr val="000000"/>
                </a:solidFill>
                <a:latin typeface="Franklin Gothic Book"/>
                <a:cs typeface="Arial"/>
              </a:rPr>
              <a:t>Teaching</a:t>
            </a:r>
            <a:r>
              <a:rPr lang="mi-NZ" sz="1400" dirty="0">
                <a:solidFill>
                  <a:srgbClr val="000000"/>
                </a:solidFill>
                <a:latin typeface="Franklin Gothic Book"/>
                <a:cs typeface="Arial"/>
              </a:rPr>
              <a:t> </a:t>
            </a:r>
            <a:r>
              <a:rPr lang="mi-NZ" sz="1400" err="1">
                <a:solidFill>
                  <a:srgbClr val="000000"/>
                </a:solidFill>
                <a:latin typeface="Franklin Gothic Book"/>
                <a:cs typeface="Arial"/>
              </a:rPr>
              <a:t>Profession</a:t>
            </a:r>
            <a:r>
              <a:rPr lang="mi-NZ" sz="1400" dirty="0">
                <a:solidFill>
                  <a:srgbClr val="000000"/>
                </a:solidFill>
                <a:latin typeface="Franklin Gothic Book"/>
                <a:cs typeface="Arial"/>
              </a:rPr>
              <a:t> </a:t>
            </a:r>
            <a:r>
              <a:rPr lang="mi-NZ" sz="1400" err="1">
                <a:solidFill>
                  <a:srgbClr val="000000"/>
                </a:solidFill>
                <a:latin typeface="Franklin Gothic Book"/>
                <a:cs typeface="Arial"/>
              </a:rPr>
              <a:t>in</a:t>
            </a:r>
            <a:r>
              <a:rPr lang="mi-NZ" sz="1400" dirty="0">
                <a:solidFill>
                  <a:srgbClr val="000000"/>
                </a:solidFill>
                <a:latin typeface="Franklin Gothic Book"/>
                <a:cs typeface="Arial"/>
              </a:rPr>
              <a:t> </a:t>
            </a:r>
            <a:r>
              <a:rPr lang="mi-NZ" sz="1400" err="1">
                <a:solidFill>
                  <a:srgbClr val="000000"/>
                </a:solidFill>
                <a:latin typeface="Franklin Gothic Book"/>
                <a:cs typeface="Arial"/>
              </a:rPr>
              <a:t>their</a:t>
            </a:r>
            <a:r>
              <a:rPr lang="mi-NZ" sz="1400" dirty="0">
                <a:solidFill>
                  <a:srgbClr val="000000"/>
                </a:solidFill>
                <a:latin typeface="Franklin Gothic Book"/>
                <a:cs typeface="Arial"/>
              </a:rPr>
              <a:t> </a:t>
            </a:r>
            <a:r>
              <a:rPr lang="mi-NZ" sz="1400" err="1">
                <a:solidFill>
                  <a:srgbClr val="000000"/>
                </a:solidFill>
                <a:latin typeface="Franklin Gothic Book"/>
                <a:cs typeface="Arial"/>
              </a:rPr>
              <a:t>everyday</a:t>
            </a:r>
            <a:r>
              <a:rPr lang="mi-NZ" sz="1400" dirty="0">
                <a:solidFill>
                  <a:srgbClr val="000000"/>
                </a:solidFill>
                <a:latin typeface="Franklin Gothic Book"/>
                <a:cs typeface="Arial"/>
              </a:rPr>
              <a:t> </a:t>
            </a:r>
            <a:r>
              <a:rPr lang="mi-NZ" sz="1400" err="1">
                <a:solidFill>
                  <a:srgbClr val="000000"/>
                </a:solidFill>
                <a:latin typeface="Franklin Gothic Book"/>
                <a:cs typeface="Arial"/>
              </a:rPr>
              <a:t>practice</a:t>
            </a:r>
            <a:r>
              <a:rPr lang="mi-NZ" sz="1400" dirty="0">
                <a:solidFill>
                  <a:srgbClr val="000000"/>
                </a:solidFill>
                <a:latin typeface="Franklin Gothic Book"/>
                <a:cs typeface="Arial"/>
              </a:rPr>
              <a:t>.”</a:t>
            </a:r>
          </a:p>
          <a:p>
            <a:r>
              <a:rPr lang="mi-NZ" sz="1400" err="1">
                <a:solidFill>
                  <a:srgbClr val="000000"/>
                </a:solidFill>
                <a:latin typeface="Franklin Gothic Book"/>
                <a:cs typeface="Arial"/>
              </a:rPr>
              <a:t>The</a:t>
            </a:r>
            <a:r>
              <a:rPr lang="mi-NZ" sz="1400" dirty="0">
                <a:solidFill>
                  <a:srgbClr val="000000"/>
                </a:solidFill>
                <a:latin typeface="Franklin Gothic Book"/>
                <a:cs typeface="Arial"/>
              </a:rPr>
              <a:t> </a:t>
            </a:r>
            <a:r>
              <a:rPr lang="mi-NZ" sz="1400" err="1">
                <a:solidFill>
                  <a:srgbClr val="000000"/>
                </a:solidFill>
                <a:latin typeface="Franklin Gothic Book"/>
                <a:cs typeface="Arial"/>
              </a:rPr>
              <a:t>Annual</a:t>
            </a:r>
            <a:r>
              <a:rPr lang="mi-NZ" sz="1400" dirty="0">
                <a:solidFill>
                  <a:srgbClr val="000000"/>
                </a:solidFill>
                <a:latin typeface="Franklin Gothic Book"/>
                <a:cs typeface="Arial"/>
              </a:rPr>
              <a:t> </a:t>
            </a:r>
            <a:r>
              <a:rPr lang="mi-NZ" sz="1400" err="1">
                <a:solidFill>
                  <a:srgbClr val="000000"/>
                </a:solidFill>
                <a:latin typeface="Franklin Gothic Book"/>
                <a:cs typeface="Arial"/>
              </a:rPr>
              <a:t>Summary</a:t>
            </a:r>
            <a:r>
              <a:rPr lang="mi-NZ" sz="1400" dirty="0">
                <a:solidFill>
                  <a:srgbClr val="000000"/>
                </a:solidFill>
                <a:latin typeface="Franklin Gothic Book"/>
                <a:cs typeface="Arial"/>
              </a:rPr>
              <a:t> </a:t>
            </a:r>
            <a:r>
              <a:rPr lang="mi-NZ" sz="1400" err="1">
                <a:solidFill>
                  <a:srgbClr val="000000"/>
                </a:solidFill>
                <a:latin typeface="Franklin Gothic Book"/>
                <a:cs typeface="Arial"/>
              </a:rPr>
              <a:t>Statement</a:t>
            </a:r>
            <a:r>
              <a:rPr lang="mi-NZ" sz="1400" dirty="0">
                <a:solidFill>
                  <a:srgbClr val="000000"/>
                </a:solidFill>
                <a:latin typeface="Franklin Gothic Book"/>
                <a:cs typeface="Arial"/>
              </a:rPr>
              <a:t> </a:t>
            </a:r>
            <a:r>
              <a:rPr lang="mi-NZ" sz="1400" err="1">
                <a:solidFill>
                  <a:srgbClr val="000000"/>
                </a:solidFill>
                <a:latin typeface="Franklin Gothic Book"/>
                <a:cs typeface="Arial"/>
              </a:rPr>
              <a:t>is</a:t>
            </a:r>
            <a:r>
              <a:rPr lang="mi-NZ" sz="1400" dirty="0">
                <a:solidFill>
                  <a:srgbClr val="000000"/>
                </a:solidFill>
                <a:latin typeface="Franklin Gothic Book"/>
                <a:cs typeface="Arial"/>
              </a:rPr>
              <a:t> </a:t>
            </a:r>
            <a:r>
              <a:rPr lang="mi-NZ" sz="1400" err="1">
                <a:solidFill>
                  <a:srgbClr val="000000"/>
                </a:solidFill>
                <a:latin typeface="Franklin Gothic Book"/>
                <a:cs typeface="Arial"/>
              </a:rPr>
              <a:t>then</a:t>
            </a:r>
            <a:r>
              <a:rPr lang="mi-NZ" sz="1400" dirty="0">
                <a:solidFill>
                  <a:srgbClr val="000000"/>
                </a:solidFill>
                <a:latin typeface="Franklin Gothic Book"/>
                <a:cs typeface="Arial"/>
              </a:rPr>
              <a:t> </a:t>
            </a:r>
            <a:r>
              <a:rPr lang="mi-NZ" sz="1400" err="1">
                <a:solidFill>
                  <a:srgbClr val="000000"/>
                </a:solidFill>
                <a:latin typeface="Franklin Gothic Book"/>
                <a:cs typeface="Arial"/>
              </a:rPr>
              <a:t>recorded</a:t>
            </a:r>
            <a:r>
              <a:rPr lang="mi-NZ" sz="1400" dirty="0">
                <a:solidFill>
                  <a:srgbClr val="000000"/>
                </a:solidFill>
                <a:latin typeface="Franklin Gothic Book"/>
                <a:cs typeface="Arial"/>
              </a:rPr>
              <a:t>, </a:t>
            </a:r>
            <a:r>
              <a:rPr lang="mi-NZ" sz="1400" err="1">
                <a:solidFill>
                  <a:srgbClr val="000000"/>
                </a:solidFill>
                <a:latin typeface="Franklin Gothic Book"/>
                <a:cs typeface="Arial"/>
              </a:rPr>
              <a:t>signed</a:t>
            </a:r>
            <a:r>
              <a:rPr lang="mi-NZ" sz="1400" dirty="0">
                <a:solidFill>
                  <a:srgbClr val="000000"/>
                </a:solidFill>
                <a:latin typeface="Franklin Gothic Book"/>
                <a:cs typeface="Arial"/>
              </a:rPr>
              <a:t>, and </a:t>
            </a:r>
            <a:r>
              <a:rPr lang="mi-NZ" sz="1400" err="1">
                <a:solidFill>
                  <a:srgbClr val="000000"/>
                </a:solidFill>
                <a:latin typeface="Franklin Gothic Book"/>
                <a:cs typeface="Arial"/>
              </a:rPr>
              <a:t>securely</a:t>
            </a:r>
            <a:r>
              <a:rPr lang="mi-NZ" sz="1400" dirty="0">
                <a:solidFill>
                  <a:srgbClr val="000000"/>
                </a:solidFill>
                <a:latin typeface="Franklin Gothic Book"/>
                <a:cs typeface="Arial"/>
              </a:rPr>
              <a:t> </a:t>
            </a:r>
            <a:r>
              <a:rPr lang="mi-NZ" sz="1400" err="1">
                <a:solidFill>
                  <a:srgbClr val="000000"/>
                </a:solidFill>
                <a:latin typeface="Franklin Gothic Book"/>
                <a:cs typeface="Arial"/>
              </a:rPr>
              <a:t>stored</a:t>
            </a:r>
            <a:r>
              <a:rPr lang="mi-NZ" sz="1400" dirty="0">
                <a:solidFill>
                  <a:srgbClr val="000000"/>
                </a:solidFill>
                <a:latin typeface="Franklin Gothic Book"/>
                <a:cs typeface="Arial"/>
              </a:rPr>
              <a:t> </a:t>
            </a:r>
            <a:r>
              <a:rPr lang="mi-NZ" sz="1400" err="1">
                <a:solidFill>
                  <a:srgbClr val="000000"/>
                </a:solidFill>
                <a:latin typeface="Franklin Gothic Book"/>
                <a:cs typeface="Arial"/>
              </a:rPr>
              <a:t>as</a:t>
            </a:r>
            <a:r>
              <a:rPr lang="mi-NZ" sz="1400" dirty="0">
                <a:solidFill>
                  <a:srgbClr val="000000"/>
                </a:solidFill>
                <a:latin typeface="Franklin Gothic Book"/>
                <a:cs typeface="Arial"/>
              </a:rPr>
              <a:t> </a:t>
            </a:r>
            <a:r>
              <a:rPr lang="mi-NZ" sz="1400" err="1">
                <a:solidFill>
                  <a:srgbClr val="000000"/>
                </a:solidFill>
                <a:latin typeface="Franklin Gothic Book"/>
                <a:cs typeface="Arial"/>
              </a:rPr>
              <a:t>part</a:t>
            </a:r>
            <a:r>
              <a:rPr lang="mi-NZ" sz="1400" dirty="0">
                <a:solidFill>
                  <a:srgbClr val="000000"/>
                </a:solidFill>
                <a:latin typeface="Franklin Gothic Book"/>
                <a:cs typeface="Arial"/>
              </a:rPr>
              <a:t> </a:t>
            </a:r>
            <a:r>
              <a:rPr lang="mi-NZ" sz="1400" err="1">
                <a:solidFill>
                  <a:srgbClr val="000000"/>
                </a:solidFill>
                <a:latin typeface="Franklin Gothic Book"/>
                <a:cs typeface="Arial"/>
              </a:rPr>
              <a:t>of</a:t>
            </a:r>
            <a:r>
              <a:rPr lang="mi-NZ" sz="1400" dirty="0">
                <a:solidFill>
                  <a:srgbClr val="000000"/>
                </a:solidFill>
                <a:latin typeface="Franklin Gothic Book"/>
                <a:cs typeface="Arial"/>
              </a:rPr>
              <a:t> </a:t>
            </a:r>
            <a:r>
              <a:rPr lang="mi-NZ" sz="1400" err="1">
                <a:solidFill>
                  <a:srgbClr val="000000"/>
                </a:solidFill>
                <a:latin typeface="Franklin Gothic Book"/>
                <a:cs typeface="Arial"/>
              </a:rPr>
              <a:t>the</a:t>
            </a:r>
            <a:r>
              <a:rPr lang="mi-NZ" sz="1400" dirty="0">
                <a:solidFill>
                  <a:srgbClr val="000000"/>
                </a:solidFill>
                <a:latin typeface="Franklin Gothic Book"/>
                <a:cs typeface="Arial"/>
              </a:rPr>
              <a:t> </a:t>
            </a:r>
            <a:r>
              <a:rPr lang="mi-NZ" sz="1400" err="1">
                <a:solidFill>
                  <a:srgbClr val="000000"/>
                </a:solidFill>
                <a:latin typeface="Franklin Gothic Book"/>
                <a:cs typeface="Arial"/>
              </a:rPr>
              <a:t>teacher’s</a:t>
            </a:r>
            <a:r>
              <a:rPr lang="mi-NZ" sz="1400" dirty="0">
                <a:solidFill>
                  <a:srgbClr val="000000"/>
                </a:solidFill>
                <a:latin typeface="Franklin Gothic Book"/>
                <a:cs typeface="Arial"/>
              </a:rPr>
              <a:t> </a:t>
            </a:r>
            <a:r>
              <a:rPr lang="mi-NZ" sz="1400" err="1">
                <a:solidFill>
                  <a:srgbClr val="000000"/>
                </a:solidFill>
                <a:latin typeface="Franklin Gothic Book"/>
                <a:cs typeface="Arial"/>
              </a:rPr>
              <a:t>professional</a:t>
            </a:r>
            <a:r>
              <a:rPr lang="mi-NZ" sz="1400" dirty="0">
                <a:solidFill>
                  <a:srgbClr val="000000"/>
                </a:solidFill>
                <a:latin typeface="Franklin Gothic Book"/>
                <a:cs typeface="Arial"/>
              </a:rPr>
              <a:t> </a:t>
            </a:r>
            <a:r>
              <a:rPr lang="mi-NZ" sz="1400" err="1">
                <a:solidFill>
                  <a:srgbClr val="000000"/>
                </a:solidFill>
                <a:latin typeface="Franklin Gothic Book"/>
                <a:cs typeface="Arial"/>
              </a:rPr>
              <a:t>record</a:t>
            </a:r>
            <a:r>
              <a:rPr lang="mi-NZ" sz="1400" dirty="0">
                <a:solidFill>
                  <a:srgbClr val="000000"/>
                </a:solidFill>
                <a:latin typeface="Franklin Gothic Book"/>
                <a:cs typeface="Arial"/>
              </a:rPr>
              <a:t>.</a:t>
            </a:r>
          </a:p>
          <a:p>
            <a:pPr fontAlgn="base"/>
            <a:r>
              <a:rPr lang="en-US" sz="1300" dirty="0">
                <a:solidFill>
                  <a:srgbClr val="000000"/>
                </a:solidFill>
                <a:latin typeface="Franklin Gothic Book"/>
                <a:cs typeface="Arial"/>
              </a:rPr>
              <a:t>​</a:t>
            </a:r>
            <a:endParaRPr lang="mi-NZ" sz="1300" dirty="0">
              <a:solidFill>
                <a:srgbClr val="000000"/>
              </a:solidFill>
              <a:latin typeface="Franklin Gothic Book"/>
              <a:cs typeface="Arial"/>
            </a:endParaRPr>
          </a:p>
        </p:txBody>
      </p:sp>
    </p:spTree>
    <p:extLst>
      <p:ext uri="{BB962C8B-B14F-4D97-AF65-F5344CB8AC3E}">
        <p14:creationId xmlns:p14="http://schemas.microsoft.com/office/powerpoint/2010/main" val="403365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722B4-BD31-4B5A-0262-86D2376B71E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3F5C17-90DB-7BFB-65A0-9FE80F913BFE}"/>
              </a:ext>
            </a:extLst>
          </p:cNvPr>
          <p:cNvSpPr>
            <a:spLocks noGrp="1"/>
          </p:cNvSpPr>
          <p:nvPr>
            <p:ph type="title"/>
          </p:nvPr>
        </p:nvSpPr>
        <p:spPr>
          <a:xfrm>
            <a:off x="695999" y="194900"/>
            <a:ext cx="6756441" cy="1038000"/>
          </a:xfrm>
        </p:spPr>
        <p:txBody>
          <a:bodyPr/>
          <a:lstStyle/>
          <a:p>
            <a:pPr fontAlgn="base"/>
            <a:r>
              <a:rPr lang="en-NZ"/>
              <a:t>Lysandra </a:t>
            </a:r>
          </a:p>
        </p:txBody>
      </p:sp>
      <p:pic>
        <p:nvPicPr>
          <p:cNvPr id="3" name="Content Placeholder 2" descr="A person in a suit smiling&#10;&#10;AI-generated content may be incorrect.">
            <a:extLst>
              <a:ext uri="{FF2B5EF4-FFF2-40B4-BE49-F238E27FC236}">
                <a16:creationId xmlns:a16="http://schemas.microsoft.com/office/drawing/2014/main" id="{7F43B961-DAC5-3F85-0A81-8B58ACE16BA2}"/>
              </a:ext>
            </a:extLst>
          </p:cNvPr>
          <p:cNvPicPr>
            <a:picLocks noGrp="1" noChangeAspect="1"/>
          </p:cNvPicPr>
          <p:nvPr>
            <p:ph sz="half" idx="11"/>
          </p:nvPr>
        </p:nvPicPr>
        <p:blipFill>
          <a:blip r:embed="rId2" cstate="screen">
            <a:extLst>
              <a:ext uri="{28A0092B-C50C-407E-A947-70E740481C1C}">
                <a14:useLocalDpi xmlns:a14="http://schemas.microsoft.com/office/drawing/2010/main"/>
              </a:ext>
            </a:extLst>
          </a:blip>
          <a:srcRect/>
          <a:stretch>
            <a:fillRect/>
          </a:stretch>
        </p:blipFill>
        <p:spPr>
          <a:xfrm rot="16200000">
            <a:off x="5757431" y="2344351"/>
            <a:ext cx="8778921" cy="4090217"/>
          </a:xfrm>
        </p:spPr>
      </p:pic>
      <p:sp>
        <p:nvSpPr>
          <p:cNvPr id="12" name="Content Placeholder 4">
            <a:extLst>
              <a:ext uri="{FF2B5EF4-FFF2-40B4-BE49-F238E27FC236}">
                <a16:creationId xmlns:a16="http://schemas.microsoft.com/office/drawing/2014/main" id="{C6F6B710-F7CA-53F8-2937-F4594EC42EEC}"/>
              </a:ext>
            </a:extLst>
          </p:cNvPr>
          <p:cNvSpPr>
            <a:spLocks noGrp="1"/>
          </p:cNvSpPr>
          <p:nvPr>
            <p:ph sz="half" idx="2"/>
          </p:nvPr>
        </p:nvSpPr>
        <p:spPr>
          <a:xfrm>
            <a:off x="692824" y="1507055"/>
            <a:ext cx="7288621" cy="4260695"/>
          </a:xfrm>
        </p:spPr>
        <p:txBody>
          <a:bodyPr vert="horz" lIns="91440" tIns="45720" rIns="91440" bIns="45720" rtlCol="0" anchor="t">
            <a:noAutofit/>
          </a:bodyPr>
          <a:lstStyle/>
          <a:p>
            <a:pPr fontAlgn="base">
              <a:lnSpc>
                <a:spcPct val="110000"/>
              </a:lnSpc>
            </a:pPr>
            <a:r>
              <a:rPr lang="en-US" sz="1300" b="1" dirty="0"/>
              <a:t>How do annual summary statements support endorsement?</a:t>
            </a:r>
            <a:br>
              <a:rPr lang="en-US" sz="1300" b="1" dirty="0"/>
            </a:br>
            <a:r>
              <a:rPr lang="en-US" sz="1300" dirty="0">
                <a:solidFill>
                  <a:srgbClr val="000000"/>
                </a:solidFill>
                <a:latin typeface="Arial"/>
                <a:cs typeface="Arial"/>
              </a:rPr>
              <a:t>At Glenbrook School, the Annual Summary Statement plays a key role in supporting endorsement. It provides a concise, evidence-informed reflection of each teacher’s professional growth, impact on learning, and alignment to </a:t>
            </a:r>
            <a:r>
              <a:rPr lang="en-US" sz="1300" dirty="0" err="1">
                <a:solidFill>
                  <a:srgbClr val="000000"/>
                </a:solidFill>
                <a:latin typeface="Arial"/>
                <a:cs typeface="Arial"/>
              </a:rPr>
              <a:t>Ngā</a:t>
            </a:r>
            <a:r>
              <a:rPr lang="en-US" sz="1300" dirty="0">
                <a:solidFill>
                  <a:srgbClr val="000000"/>
                </a:solidFill>
                <a:latin typeface="Arial"/>
                <a:cs typeface="Arial"/>
              </a:rPr>
              <a:t> </a:t>
            </a:r>
            <a:r>
              <a:rPr lang="en-US" sz="1300" dirty="0" err="1">
                <a:solidFill>
                  <a:srgbClr val="000000"/>
                </a:solidFill>
                <a:latin typeface="Arial"/>
                <a:cs typeface="Arial"/>
              </a:rPr>
              <a:t>Paerewa</a:t>
            </a:r>
            <a:r>
              <a:rPr lang="en-US" sz="1300" dirty="0">
                <a:solidFill>
                  <a:srgbClr val="000000"/>
                </a:solidFill>
                <a:latin typeface="Arial"/>
                <a:cs typeface="Arial"/>
              </a:rPr>
              <a:t> | Standards for the Teaching Profession. This summary draws together naturally occurring evidence gathered throughout the year — including inquiry outcomes, observations, feedback, and professional learning reflections — to show how practice meets and strengthens the Standards. It enables the professional leader to make a confident, transparent endorsement judgement, ensuring the process is authentic, growth-focused, and consistent across the school.</a:t>
            </a:r>
            <a:endParaRPr lang="en-US" sz="1300"/>
          </a:p>
          <a:p>
            <a:pPr fontAlgn="base">
              <a:lnSpc>
                <a:spcPct val="110000"/>
              </a:lnSpc>
            </a:pPr>
            <a:r>
              <a:rPr lang="en-US" sz="1300" b="1" dirty="0"/>
              <a:t>What happens if a teacher moves (to or from your setting) or hasn’t completed a full cycle? </a:t>
            </a:r>
            <a:br>
              <a:rPr lang="en-US" sz="1300" b="1" dirty="0">
                <a:latin typeface="Franklin Gothic Book"/>
                <a:cs typeface="Arial"/>
              </a:rPr>
            </a:br>
            <a:r>
              <a:rPr lang="en-US" sz="1300" dirty="0">
                <a:solidFill>
                  <a:srgbClr val="000000"/>
                </a:solidFill>
                <a:latin typeface="Arial"/>
                <a:cs typeface="Arial"/>
              </a:rPr>
              <a:t>When a teacher leaves Glenbrook School, the professional leader provides an interim summary outlining their progress, inquiry focus, and strengths to support a smooth transition for the receiving school.</a:t>
            </a:r>
            <a:endParaRPr lang="en-US" sz="1300"/>
          </a:p>
          <a:p>
            <a:pPr>
              <a:lnSpc>
                <a:spcPct val="110000"/>
              </a:lnSpc>
            </a:pPr>
            <a:r>
              <a:rPr lang="en-US" sz="1300" dirty="0">
                <a:solidFill>
                  <a:srgbClr val="000000"/>
                </a:solidFill>
                <a:latin typeface="Arial"/>
                <a:cs typeface="Arial"/>
              </a:rPr>
              <a:t>If a teacher has not completed a full cycle, endorsement is deferred until sufficient evidence is available to make a sound professional judgement against </a:t>
            </a:r>
            <a:r>
              <a:rPr lang="en-US" sz="1300" i="1" dirty="0" err="1">
                <a:solidFill>
                  <a:srgbClr val="000000"/>
                </a:solidFill>
                <a:latin typeface="Arial"/>
                <a:cs typeface="Arial"/>
              </a:rPr>
              <a:t>Ngā</a:t>
            </a:r>
            <a:r>
              <a:rPr lang="en-US" sz="1300" i="1" dirty="0">
                <a:solidFill>
                  <a:srgbClr val="000000"/>
                </a:solidFill>
                <a:latin typeface="Arial"/>
                <a:cs typeface="Arial"/>
              </a:rPr>
              <a:t> </a:t>
            </a:r>
            <a:r>
              <a:rPr lang="en-US" sz="1300" i="1" dirty="0" err="1">
                <a:solidFill>
                  <a:srgbClr val="000000"/>
                </a:solidFill>
                <a:latin typeface="Arial"/>
                <a:cs typeface="Arial"/>
              </a:rPr>
              <a:t>Paerewa</a:t>
            </a:r>
            <a:r>
              <a:rPr lang="en-US" sz="1300" i="1" dirty="0">
                <a:solidFill>
                  <a:srgbClr val="000000"/>
                </a:solidFill>
                <a:latin typeface="Arial"/>
                <a:cs typeface="Arial"/>
              </a:rPr>
              <a:t> | Standards for the Teaching Profession</a:t>
            </a:r>
            <a:r>
              <a:rPr lang="en-US" sz="1300" dirty="0">
                <a:solidFill>
                  <a:srgbClr val="000000"/>
                </a:solidFill>
                <a:latin typeface="Arial"/>
                <a:cs typeface="Arial"/>
              </a:rPr>
              <a:t>.</a:t>
            </a:r>
            <a:endParaRPr lang="en-US" sz="1300"/>
          </a:p>
          <a:p>
            <a:pPr>
              <a:lnSpc>
                <a:spcPct val="110000"/>
              </a:lnSpc>
            </a:pPr>
            <a:r>
              <a:rPr lang="en-US" sz="1300" dirty="0">
                <a:solidFill>
                  <a:srgbClr val="000000"/>
                </a:solidFill>
                <a:latin typeface="Arial"/>
                <a:cs typeface="Arial"/>
              </a:rPr>
              <a:t>Where a teacher has already met the endorsement criteria, the professional leader may endorse them up to two years after leaving, </a:t>
            </a:r>
            <a:r>
              <a:rPr lang="en-US" sz="1300" err="1">
                <a:solidFill>
                  <a:srgbClr val="000000"/>
                </a:solidFill>
                <a:latin typeface="Arial"/>
                <a:cs typeface="Arial"/>
              </a:rPr>
              <a:t>recognising</a:t>
            </a:r>
            <a:r>
              <a:rPr lang="en-US" sz="1300" dirty="0">
                <a:solidFill>
                  <a:srgbClr val="000000"/>
                </a:solidFill>
                <a:latin typeface="Arial"/>
                <a:cs typeface="Arial"/>
              </a:rPr>
              <a:t> their professional capability and contribution.</a:t>
            </a:r>
            <a:endParaRPr lang="en-US" sz="1300"/>
          </a:p>
          <a:p>
            <a:pPr>
              <a:lnSpc>
                <a:spcPct val="110000"/>
              </a:lnSpc>
            </a:pPr>
            <a:r>
              <a:rPr lang="en-US" sz="1300" dirty="0">
                <a:solidFill>
                  <a:srgbClr val="000000"/>
                </a:solidFill>
                <a:latin typeface="Arial"/>
                <a:cs typeface="Arial"/>
              </a:rPr>
              <a:t>This ensures a credible, continuous, and portable Professional Growth Cycle that </a:t>
            </a:r>
            <a:r>
              <a:rPr lang="en-US" sz="1300" err="1">
                <a:solidFill>
                  <a:srgbClr val="000000"/>
                </a:solidFill>
                <a:latin typeface="Arial"/>
                <a:cs typeface="Arial"/>
              </a:rPr>
              <a:t>honours</a:t>
            </a:r>
            <a:r>
              <a:rPr lang="en-US" sz="1300" dirty="0">
                <a:solidFill>
                  <a:srgbClr val="000000"/>
                </a:solidFill>
                <a:latin typeface="Arial"/>
                <a:cs typeface="Arial"/>
              </a:rPr>
              <a:t> teacher professionalism.</a:t>
            </a:r>
          </a:p>
          <a:p>
            <a:endParaRPr lang="en-US" sz="1200">
              <a:solidFill>
                <a:srgbClr val="000000"/>
              </a:solidFill>
              <a:latin typeface="Arial"/>
              <a:cs typeface="Arial"/>
            </a:endParaRPr>
          </a:p>
        </p:txBody>
      </p:sp>
    </p:spTree>
    <p:extLst>
      <p:ext uri="{BB962C8B-B14F-4D97-AF65-F5344CB8AC3E}">
        <p14:creationId xmlns:p14="http://schemas.microsoft.com/office/powerpoint/2010/main" val="8796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0175E-5503-9847-3324-252E17DD15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98B3AE-ED21-8080-E313-24264A6BDF39}"/>
              </a:ext>
            </a:extLst>
          </p:cNvPr>
          <p:cNvSpPr>
            <a:spLocks noGrp="1"/>
          </p:cNvSpPr>
          <p:nvPr>
            <p:ph type="title"/>
          </p:nvPr>
        </p:nvSpPr>
        <p:spPr/>
        <p:txBody>
          <a:bodyPr/>
          <a:lstStyle/>
          <a:p>
            <a:pPr fontAlgn="base"/>
            <a:r>
              <a:rPr lang="en-NZ"/>
              <a:t>Karl </a:t>
            </a:r>
          </a:p>
        </p:txBody>
      </p:sp>
      <p:pic>
        <p:nvPicPr>
          <p:cNvPr id="3" name="Content Placeholder 2" descr="A person in a black jacket&#10;&#10;AI-generated content may be incorrect.">
            <a:extLst>
              <a:ext uri="{FF2B5EF4-FFF2-40B4-BE49-F238E27FC236}">
                <a16:creationId xmlns:a16="http://schemas.microsoft.com/office/drawing/2014/main" id="{BC3F8EC7-92AB-F515-9664-CC3738D829D2}"/>
              </a:ext>
            </a:extLst>
          </p:cNvPr>
          <p:cNvPicPr>
            <a:picLocks noGrp="1" noChangeAspect="1"/>
          </p:cNvPicPr>
          <p:nvPr>
            <p:ph sz="half" idx="11"/>
          </p:nvPr>
        </p:nvPicPr>
        <p:blipFill>
          <a:blip r:embed="rId2" cstate="screen">
            <a:extLst>
              <a:ext uri="{28A0092B-C50C-407E-A947-70E740481C1C}">
                <a14:useLocalDpi xmlns:a14="http://schemas.microsoft.com/office/drawing/2010/main"/>
              </a:ext>
            </a:extLst>
          </a:blip>
          <a:srcRect/>
          <a:stretch>
            <a:fillRect/>
          </a:stretch>
        </p:blipFill>
        <p:spPr>
          <a:xfrm rot="16200000">
            <a:off x="6371920" y="1644751"/>
            <a:ext cx="7655333" cy="4156278"/>
          </a:xfrm>
        </p:spPr>
      </p:pic>
      <p:sp>
        <p:nvSpPr>
          <p:cNvPr id="7" name="Content Placeholder 4">
            <a:extLst>
              <a:ext uri="{FF2B5EF4-FFF2-40B4-BE49-F238E27FC236}">
                <a16:creationId xmlns:a16="http://schemas.microsoft.com/office/drawing/2014/main" id="{268FA20F-03E9-1FE6-B857-5B2FA3F7702C}"/>
              </a:ext>
            </a:extLst>
          </p:cNvPr>
          <p:cNvSpPr>
            <a:spLocks noGrp="1"/>
          </p:cNvSpPr>
          <p:nvPr>
            <p:ph sz="half" idx="2"/>
          </p:nvPr>
        </p:nvSpPr>
        <p:spPr>
          <a:xfrm>
            <a:off x="695999" y="2075380"/>
            <a:ext cx="6756441" cy="4242620"/>
          </a:xfrm>
        </p:spPr>
        <p:txBody>
          <a:bodyPr vert="horz" lIns="91440" tIns="45720" rIns="91440" bIns="45720" rtlCol="0" anchor="t">
            <a:normAutofit fontScale="92500" lnSpcReduction="20000"/>
          </a:bodyPr>
          <a:lstStyle/>
          <a:p>
            <a:pPr fontAlgn="base"/>
            <a:r>
              <a:rPr lang="en-NZ" b="1" dirty="0"/>
              <a:t>What should be included in an annual summary statement?</a:t>
            </a:r>
            <a:endParaRPr lang="en-US" dirty="0"/>
          </a:p>
          <a:p>
            <a:pPr marL="359410" indent="-457200" fontAlgn="base">
              <a:spcBef>
                <a:spcPts val="0"/>
              </a:spcBef>
              <a:buChar char="•"/>
            </a:pPr>
            <a:r>
              <a:rPr lang="mi-NZ" err="1"/>
              <a:t>Participated</a:t>
            </a:r>
            <a:r>
              <a:rPr lang="mi-NZ" dirty="0"/>
              <a:t> </a:t>
            </a:r>
            <a:r>
              <a:rPr lang="mi-NZ" err="1"/>
              <a:t>in</a:t>
            </a:r>
            <a:r>
              <a:rPr lang="mi-NZ" dirty="0"/>
              <a:t> a PGC</a:t>
            </a:r>
            <a:endParaRPr lang="mi-NZ"/>
          </a:p>
          <a:p>
            <a:pPr marL="359410" indent="-457200" fontAlgn="base">
              <a:spcBef>
                <a:spcPts val="0"/>
              </a:spcBef>
              <a:buChar char="•"/>
            </a:pPr>
            <a:r>
              <a:rPr lang="mi-NZ" err="1"/>
              <a:t>Confirm</a:t>
            </a:r>
            <a:r>
              <a:rPr lang="mi-NZ" dirty="0"/>
              <a:t> </a:t>
            </a:r>
            <a:r>
              <a:rPr lang="mi-NZ" err="1"/>
              <a:t>participation</a:t>
            </a:r>
            <a:r>
              <a:rPr lang="mi-NZ" dirty="0"/>
              <a:t> </a:t>
            </a:r>
            <a:r>
              <a:rPr lang="mi-NZ" err="1"/>
              <a:t>in</a:t>
            </a:r>
            <a:r>
              <a:rPr lang="mi-NZ" dirty="0"/>
              <a:t> PLD</a:t>
            </a:r>
            <a:endParaRPr lang="mi-NZ"/>
          </a:p>
          <a:p>
            <a:pPr marL="359410" indent="-457200" fontAlgn="base">
              <a:spcBef>
                <a:spcPts val="0"/>
              </a:spcBef>
              <a:buChar char="•"/>
            </a:pPr>
            <a:r>
              <a:rPr lang="en-US" dirty="0"/>
              <a:t>Evidence of practice/observations/ planning </a:t>
            </a:r>
          </a:p>
          <a:p>
            <a:pPr marL="359410" lvl="1">
              <a:spcBef>
                <a:spcPts val="0"/>
              </a:spcBef>
            </a:pPr>
            <a:r>
              <a:rPr lang="en-US" dirty="0"/>
              <a:t> checks/Talanoa</a:t>
            </a:r>
          </a:p>
          <a:p>
            <a:pPr marL="359410" indent="-457200" fontAlgn="base">
              <a:spcBef>
                <a:spcPts val="0"/>
              </a:spcBef>
              <a:buChar char="•"/>
            </a:pPr>
            <a:r>
              <a:rPr lang="en-US" dirty="0"/>
              <a:t>State if the teacher meets the Standards for the Teaching  Profession</a:t>
            </a:r>
            <a:endParaRPr lang="en-US"/>
          </a:p>
          <a:p>
            <a:pPr marL="359410" indent="-457200" fontAlgn="base">
              <a:spcBef>
                <a:spcPts val="0"/>
              </a:spcBef>
              <a:buChar char="•"/>
            </a:pPr>
            <a:r>
              <a:rPr lang="en-US" dirty="0"/>
              <a:t>Reflections and Advice and Guidance evidence</a:t>
            </a:r>
            <a:endParaRPr lang="en-US"/>
          </a:p>
          <a:p>
            <a:pPr marL="359410" indent="-457200" fontAlgn="base">
              <a:spcBef>
                <a:spcPts val="0"/>
              </a:spcBef>
              <a:buChar char="•"/>
            </a:pPr>
            <a:r>
              <a:rPr lang="en-US" dirty="0"/>
              <a:t>Stipulate life span of the form.</a:t>
            </a:r>
            <a:endParaRPr lang="en-US"/>
          </a:p>
          <a:p>
            <a:pPr fontAlgn="base"/>
            <a:r>
              <a:rPr lang="en-US" dirty="0"/>
              <a:t>​</a:t>
            </a:r>
            <a:r>
              <a:rPr lang="en-US" b="1" dirty="0"/>
              <a:t>How do annual summary statements support endorsement?</a:t>
            </a:r>
            <a:endParaRPr lang="en-US" b="1"/>
          </a:p>
          <a:p>
            <a:pPr fontAlgn="base">
              <a:spcBef>
                <a:spcPts val="0"/>
              </a:spcBef>
            </a:pPr>
            <a:r>
              <a:rPr lang="en-US" dirty="0"/>
              <a:t>Evidence and information to back up professional judgements.</a:t>
            </a:r>
            <a:endParaRPr lang="en-US"/>
          </a:p>
          <a:p>
            <a:pPr fontAlgn="base"/>
            <a:r>
              <a:rPr lang="en-US" b="1" dirty="0"/>
              <a:t>What happens if a teacher moves (to or from your setting) or hasn’t completed a full cycle?</a:t>
            </a:r>
            <a:endParaRPr lang="en-US" b="1"/>
          </a:p>
          <a:p>
            <a:pPr fontAlgn="base">
              <a:spcBef>
                <a:spcPts val="0"/>
              </a:spcBef>
            </a:pPr>
            <a:r>
              <a:rPr lang="en-US" dirty="0"/>
              <a:t>We used current documentation, recent evidence, even includes a discussion with teachers.</a:t>
            </a:r>
          </a:p>
        </p:txBody>
      </p:sp>
    </p:spTree>
    <p:extLst>
      <p:ext uri="{BB962C8B-B14F-4D97-AF65-F5344CB8AC3E}">
        <p14:creationId xmlns:p14="http://schemas.microsoft.com/office/powerpoint/2010/main" val="189552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75C21-7F7D-FF51-C822-FCF212EC4A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84C75D-A061-C201-BDD5-59D4BDEB28CF}"/>
              </a:ext>
            </a:extLst>
          </p:cNvPr>
          <p:cNvSpPr>
            <a:spLocks noGrp="1"/>
          </p:cNvSpPr>
          <p:nvPr>
            <p:ph type="title"/>
          </p:nvPr>
        </p:nvSpPr>
        <p:spPr>
          <a:xfrm>
            <a:off x="695999" y="360000"/>
            <a:ext cx="6756441" cy="857025"/>
          </a:xfrm>
        </p:spPr>
        <p:txBody>
          <a:bodyPr/>
          <a:lstStyle/>
          <a:p>
            <a:pPr fontAlgn="base"/>
            <a:r>
              <a:rPr lang="en-NZ"/>
              <a:t>Helen </a:t>
            </a:r>
          </a:p>
        </p:txBody>
      </p:sp>
      <p:pic>
        <p:nvPicPr>
          <p:cNvPr id="8" name="Content Placeholder 7" descr="A person in a dress&#10;&#10;AI-generated content may be incorrect.">
            <a:extLst>
              <a:ext uri="{FF2B5EF4-FFF2-40B4-BE49-F238E27FC236}">
                <a16:creationId xmlns:a16="http://schemas.microsoft.com/office/drawing/2014/main" id="{7D5D2EDC-217C-817E-94D8-C751DE8C7581}"/>
              </a:ext>
            </a:extLst>
          </p:cNvPr>
          <p:cNvPicPr>
            <a:picLocks noGrp="1" noChangeAspect="1"/>
          </p:cNvPicPr>
          <p:nvPr>
            <p:ph sz="half" idx="11"/>
          </p:nvPr>
        </p:nvPicPr>
        <p:blipFill>
          <a:blip r:embed="rId3" cstate="screen">
            <a:extLst>
              <a:ext uri="{28A0092B-C50C-407E-A947-70E740481C1C}">
                <a14:useLocalDpi xmlns:a14="http://schemas.microsoft.com/office/drawing/2010/main"/>
              </a:ext>
            </a:extLst>
          </a:blip>
          <a:srcRect/>
          <a:stretch>
            <a:fillRect/>
          </a:stretch>
        </p:blipFill>
        <p:spPr>
          <a:xfrm rot="16200000">
            <a:off x="6836954" y="1208292"/>
            <a:ext cx="6982440" cy="4451553"/>
          </a:xfrm>
        </p:spPr>
      </p:pic>
      <p:sp>
        <p:nvSpPr>
          <p:cNvPr id="6" name="Content Placeholder 4">
            <a:extLst>
              <a:ext uri="{FF2B5EF4-FFF2-40B4-BE49-F238E27FC236}">
                <a16:creationId xmlns:a16="http://schemas.microsoft.com/office/drawing/2014/main" id="{673DF4C9-5F36-6D7D-2DAA-3723D7FDF4DD}"/>
              </a:ext>
            </a:extLst>
          </p:cNvPr>
          <p:cNvSpPr>
            <a:spLocks noGrp="1"/>
          </p:cNvSpPr>
          <p:nvPr>
            <p:ph sz="half" idx="2"/>
          </p:nvPr>
        </p:nvSpPr>
        <p:spPr>
          <a:xfrm>
            <a:off x="695999" y="1218130"/>
            <a:ext cx="6756441" cy="5280845"/>
          </a:xfrm>
        </p:spPr>
        <p:txBody>
          <a:bodyPr vert="horz" lIns="91440" tIns="45720" rIns="91440" bIns="45720" rtlCol="0" anchor="t">
            <a:noAutofit/>
          </a:bodyPr>
          <a:lstStyle/>
          <a:p>
            <a:pPr fontAlgn="base">
              <a:lnSpc>
                <a:spcPct val="120000"/>
              </a:lnSpc>
            </a:pPr>
            <a:r>
              <a:rPr lang="en-NZ" sz="1400" b="1" dirty="0"/>
              <a:t>What should be included in an annual summary statement?</a:t>
            </a:r>
            <a:endParaRPr lang="en-US" sz="1400" dirty="0"/>
          </a:p>
          <a:p>
            <a:pPr marL="359410" indent="-457200" fontAlgn="base">
              <a:lnSpc>
                <a:spcPct val="120000"/>
              </a:lnSpc>
              <a:spcBef>
                <a:spcPts val="0"/>
              </a:spcBef>
            </a:pPr>
            <a:r>
              <a:rPr lang="mi-NZ" sz="1400" dirty="0" err="1"/>
              <a:t>Goals</a:t>
            </a:r>
            <a:r>
              <a:rPr lang="mi-NZ" sz="1400" dirty="0"/>
              <a:t> for </a:t>
            </a:r>
            <a:r>
              <a:rPr lang="mi-NZ" sz="1400" dirty="0" err="1"/>
              <a:t>the</a:t>
            </a:r>
            <a:r>
              <a:rPr lang="mi-NZ" sz="1400" dirty="0"/>
              <a:t> </a:t>
            </a:r>
            <a:r>
              <a:rPr lang="mi-NZ" sz="1400" dirty="0" err="1"/>
              <a:t>year</a:t>
            </a:r>
            <a:r>
              <a:rPr lang="mi-NZ" sz="1400" dirty="0"/>
              <a:t>:</a:t>
            </a:r>
          </a:p>
          <a:p>
            <a:pPr marL="358775" indent="-184150" fontAlgn="base">
              <a:lnSpc>
                <a:spcPct val="120000"/>
              </a:lnSpc>
              <a:spcBef>
                <a:spcPts val="0"/>
              </a:spcBef>
              <a:buFont typeface="Courier New" panose="02070309020205020404" pitchFamily="49" charset="0"/>
              <a:buChar char="o"/>
            </a:pPr>
            <a:r>
              <a:rPr lang="en-US" sz="1400" dirty="0"/>
              <a:t>school wide or department</a:t>
            </a:r>
          </a:p>
          <a:p>
            <a:pPr marL="358775" indent="-184150" fontAlgn="base">
              <a:lnSpc>
                <a:spcPct val="120000"/>
              </a:lnSpc>
              <a:spcBef>
                <a:spcPts val="0"/>
              </a:spcBef>
              <a:buFont typeface="Courier New" panose="02070309020205020404" pitchFamily="49" charset="0"/>
              <a:buChar char="o"/>
            </a:pPr>
            <a:r>
              <a:rPr lang="en-US" sz="1400" dirty="0"/>
              <a:t>personal</a:t>
            </a:r>
          </a:p>
          <a:p>
            <a:pPr marL="184150" indent="-184150" fontAlgn="base">
              <a:lnSpc>
                <a:spcPct val="120000"/>
              </a:lnSpc>
              <a:spcBef>
                <a:spcPts val="0"/>
              </a:spcBef>
            </a:pPr>
            <a:r>
              <a:rPr lang="en-US" sz="1400" dirty="0"/>
              <a:t>Link to evidence of practice:</a:t>
            </a:r>
          </a:p>
          <a:p>
            <a:pPr marL="358775" indent="-184150" fontAlgn="base">
              <a:lnSpc>
                <a:spcPct val="120000"/>
              </a:lnSpc>
              <a:spcBef>
                <a:spcPts val="0"/>
              </a:spcBef>
              <a:buFont typeface="Courier New" panose="02070309020205020404" pitchFamily="49" charset="0"/>
              <a:buChar char="o"/>
            </a:pPr>
            <a:r>
              <a:rPr lang="en-US" sz="1400" dirty="0"/>
              <a:t>Lesson observation</a:t>
            </a:r>
          </a:p>
          <a:p>
            <a:pPr marL="358775" indent="-184150" fontAlgn="base">
              <a:lnSpc>
                <a:spcPct val="120000"/>
              </a:lnSpc>
              <a:spcBef>
                <a:spcPts val="0"/>
              </a:spcBef>
              <a:buFont typeface="Courier New" panose="02070309020205020404" pitchFamily="49" charset="0"/>
              <a:buChar char="o"/>
            </a:pPr>
            <a:r>
              <a:rPr lang="en-US" sz="1400" dirty="0"/>
              <a:t>Professional learning group inquiry</a:t>
            </a:r>
          </a:p>
          <a:p>
            <a:pPr marL="358775" indent="-184150" fontAlgn="base">
              <a:lnSpc>
                <a:spcPct val="120000"/>
              </a:lnSpc>
              <a:spcBef>
                <a:spcPts val="0"/>
              </a:spcBef>
              <a:buFont typeface="Courier New" panose="02070309020205020404" pitchFamily="49" charset="0"/>
              <a:buChar char="o"/>
            </a:pPr>
            <a:r>
              <a:rPr lang="en-US" sz="1400" dirty="0"/>
              <a:t>Student feedback</a:t>
            </a:r>
          </a:p>
          <a:p>
            <a:pPr marL="184150" indent="-184150" fontAlgn="base">
              <a:lnSpc>
                <a:spcPct val="120000"/>
              </a:lnSpc>
              <a:spcBef>
                <a:spcPts val="0"/>
              </a:spcBef>
            </a:pPr>
            <a:r>
              <a:rPr lang="en-US" sz="1400" dirty="0"/>
              <a:t>Reflection on Standards:</a:t>
            </a:r>
          </a:p>
          <a:p>
            <a:pPr marL="358775" indent="-184150" fontAlgn="base">
              <a:lnSpc>
                <a:spcPct val="120000"/>
              </a:lnSpc>
              <a:spcBef>
                <a:spcPts val="0"/>
              </a:spcBef>
              <a:buFont typeface="Courier New" panose="02070309020205020404" pitchFamily="49" charset="0"/>
              <a:buChar char="o"/>
            </a:pPr>
            <a:r>
              <a:rPr lang="en-US" sz="1400" dirty="0"/>
              <a:t>How they meet</a:t>
            </a:r>
          </a:p>
          <a:p>
            <a:pPr marL="358775" indent="-184150" fontAlgn="base">
              <a:lnSpc>
                <a:spcPct val="120000"/>
              </a:lnSpc>
              <a:spcBef>
                <a:spcPts val="0"/>
              </a:spcBef>
              <a:buFont typeface="Courier New" panose="02070309020205020404" pitchFamily="49" charset="0"/>
              <a:buChar char="o"/>
            </a:pPr>
            <a:r>
              <a:rPr lang="en-US" sz="1400" dirty="0"/>
              <a:t>Work </a:t>
            </a:r>
            <a:r>
              <a:rPr lang="en-US" sz="1400" dirty="0" err="1"/>
              <a:t>ons</a:t>
            </a:r>
            <a:r>
              <a:rPr lang="en-US" sz="1400" dirty="0"/>
              <a:t> for the following year</a:t>
            </a:r>
          </a:p>
          <a:p>
            <a:pPr fontAlgn="base">
              <a:lnSpc>
                <a:spcPct val="120000"/>
              </a:lnSpc>
              <a:spcBef>
                <a:spcPts val="0"/>
              </a:spcBef>
            </a:pPr>
            <a:r>
              <a:rPr lang="en-US" sz="1400" dirty="0"/>
              <a:t>Summary statement from HOD/TIC</a:t>
            </a:r>
          </a:p>
          <a:p>
            <a:pPr fontAlgn="base">
              <a:lnSpc>
                <a:spcPct val="120000"/>
              </a:lnSpc>
              <a:spcBef>
                <a:spcPts val="0"/>
              </a:spcBef>
            </a:pPr>
            <a:r>
              <a:rPr lang="en-US" sz="1400" dirty="0"/>
              <a:t>Endorser signature</a:t>
            </a:r>
          </a:p>
          <a:p>
            <a:pPr fontAlgn="base">
              <a:lnSpc>
                <a:spcPct val="120000"/>
              </a:lnSpc>
            </a:pPr>
            <a:r>
              <a:rPr lang="en-US" sz="1400" dirty="0"/>
              <a:t>​</a:t>
            </a:r>
            <a:r>
              <a:rPr lang="en-US" sz="1400" b="1" dirty="0"/>
              <a:t>How do annual summary statements support endorsement?</a:t>
            </a:r>
          </a:p>
          <a:p>
            <a:pPr fontAlgn="base">
              <a:lnSpc>
                <a:spcPct val="120000"/>
              </a:lnSpc>
              <a:spcBef>
                <a:spcPts val="0"/>
              </a:spcBef>
            </a:pPr>
            <a:r>
              <a:rPr lang="en-US" sz="1400" dirty="0"/>
              <a:t>In a large school they are </a:t>
            </a:r>
            <a:r>
              <a:rPr lang="en-US" sz="1400" u="sng" dirty="0"/>
              <a:t>the</a:t>
            </a:r>
            <a:r>
              <a:rPr lang="en-US" sz="1400" dirty="0"/>
              <a:t> documentation that signals endorsement</a:t>
            </a:r>
          </a:p>
          <a:p>
            <a:pPr fontAlgn="base">
              <a:lnSpc>
                <a:spcPct val="120000"/>
              </a:lnSpc>
            </a:pPr>
            <a:r>
              <a:rPr lang="en-US" sz="1400" b="1" dirty="0"/>
              <a:t>What happens if a teacher moves (to or from your setting) or hasn’t completed a full cycle?</a:t>
            </a:r>
          </a:p>
          <a:p>
            <a:pPr fontAlgn="base">
              <a:lnSpc>
                <a:spcPct val="120000"/>
              </a:lnSpc>
              <a:spcBef>
                <a:spcPts val="0"/>
              </a:spcBef>
            </a:pPr>
            <a:r>
              <a:rPr lang="en-US" sz="1400" dirty="0"/>
              <a:t>When a teacher moves they are expected to take/bring documentation with them.</a:t>
            </a:r>
          </a:p>
          <a:p>
            <a:pPr fontAlgn="base">
              <a:lnSpc>
                <a:spcPct val="120000"/>
              </a:lnSpc>
              <a:spcBef>
                <a:spcPts val="0"/>
              </a:spcBef>
            </a:pPr>
            <a:r>
              <a:rPr lang="en-US" sz="1400" dirty="0"/>
              <a:t>If they haven’t completed a full cycle it would be a principal meeting.</a:t>
            </a:r>
          </a:p>
        </p:txBody>
      </p:sp>
    </p:spTree>
    <p:extLst>
      <p:ext uri="{BB962C8B-B14F-4D97-AF65-F5344CB8AC3E}">
        <p14:creationId xmlns:p14="http://schemas.microsoft.com/office/powerpoint/2010/main" val="321340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8F809-7BA2-A2A5-98D4-2CC7C5D5635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A10B3C-044D-DA90-9FB6-DFCFF82AAA8C}"/>
              </a:ext>
            </a:extLst>
          </p:cNvPr>
          <p:cNvSpPr>
            <a:spLocks noGrp="1"/>
          </p:cNvSpPr>
          <p:nvPr>
            <p:ph type="title"/>
          </p:nvPr>
        </p:nvSpPr>
        <p:spPr>
          <a:xfrm>
            <a:off x="695999" y="360000"/>
            <a:ext cx="6756441" cy="878865"/>
          </a:xfrm>
        </p:spPr>
        <p:txBody>
          <a:bodyPr/>
          <a:lstStyle/>
          <a:p>
            <a:pPr fontAlgn="base"/>
            <a:r>
              <a:rPr lang="en-NZ"/>
              <a:t>Glenda</a:t>
            </a:r>
          </a:p>
        </p:txBody>
      </p:sp>
      <p:pic>
        <p:nvPicPr>
          <p:cNvPr id="7" name="Picture 6" descr="A person smiling at the camera&#10;&#10;AI-generated content may be incorrect.">
            <a:extLst>
              <a:ext uri="{FF2B5EF4-FFF2-40B4-BE49-F238E27FC236}">
                <a16:creationId xmlns:a16="http://schemas.microsoft.com/office/drawing/2014/main" id="{30D1E662-235A-A57D-EF41-A13EDA924C5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6200000">
            <a:off x="5447569" y="2540526"/>
            <a:ext cx="9418308" cy="4070553"/>
          </a:xfrm>
          <a:prstGeom prst="rect">
            <a:avLst/>
          </a:prstGeom>
        </p:spPr>
      </p:pic>
      <p:sp>
        <p:nvSpPr>
          <p:cNvPr id="6" name="Content Placeholder 4">
            <a:extLst>
              <a:ext uri="{FF2B5EF4-FFF2-40B4-BE49-F238E27FC236}">
                <a16:creationId xmlns:a16="http://schemas.microsoft.com/office/drawing/2014/main" id="{8108D803-8C04-1D2E-5255-B96C22CD383D}"/>
              </a:ext>
            </a:extLst>
          </p:cNvPr>
          <p:cNvSpPr>
            <a:spLocks noGrp="1"/>
          </p:cNvSpPr>
          <p:nvPr>
            <p:ph sz="half" idx="2"/>
          </p:nvPr>
        </p:nvSpPr>
        <p:spPr>
          <a:xfrm>
            <a:off x="695999" y="1246705"/>
            <a:ext cx="6756441" cy="5071295"/>
          </a:xfrm>
        </p:spPr>
        <p:txBody>
          <a:bodyPr vert="horz" lIns="91440" tIns="45720" rIns="91440" bIns="45720" rtlCol="0" anchor="t">
            <a:noAutofit/>
          </a:bodyPr>
          <a:lstStyle/>
          <a:p>
            <a:pPr fontAlgn="base">
              <a:lnSpc>
                <a:spcPct val="120000"/>
              </a:lnSpc>
            </a:pPr>
            <a:r>
              <a:rPr lang="en-NZ" sz="1700" b="1" dirty="0"/>
              <a:t>What should be included in an annual summary statement</a:t>
            </a:r>
            <a:endParaRPr lang="en-US" sz="1700" dirty="0"/>
          </a:p>
          <a:p>
            <a:pPr marL="359410" indent="-457200" fontAlgn="base">
              <a:lnSpc>
                <a:spcPct val="120000"/>
              </a:lnSpc>
              <a:spcBef>
                <a:spcPts val="0"/>
              </a:spcBef>
            </a:pPr>
            <a:r>
              <a:rPr lang="mi-NZ" sz="1700" dirty="0"/>
              <a:t>Conversations with PGC mentor/coach</a:t>
            </a:r>
          </a:p>
          <a:p>
            <a:pPr marL="359410" indent="-457200" fontAlgn="base">
              <a:lnSpc>
                <a:spcPct val="120000"/>
              </a:lnSpc>
              <a:spcBef>
                <a:spcPts val="0"/>
              </a:spcBef>
            </a:pPr>
            <a:r>
              <a:rPr lang="mi-NZ" sz="1700" dirty="0"/>
              <a:t>PLD engaged in for the current year</a:t>
            </a:r>
          </a:p>
          <a:p>
            <a:pPr marL="359410" indent="-457200" fontAlgn="base">
              <a:lnSpc>
                <a:spcPct val="120000"/>
              </a:lnSpc>
              <a:spcBef>
                <a:spcPts val="0"/>
              </a:spcBef>
            </a:pPr>
            <a:r>
              <a:rPr lang="mi-NZ" sz="1700" dirty="0"/>
              <a:t>Observations</a:t>
            </a:r>
          </a:p>
          <a:p>
            <a:pPr marL="359410" indent="-457200" fontAlgn="base">
              <a:lnSpc>
                <a:spcPct val="120000"/>
              </a:lnSpc>
              <a:spcBef>
                <a:spcPts val="0"/>
              </a:spcBef>
            </a:pPr>
            <a:r>
              <a:rPr lang="mi-NZ" sz="1700" dirty="0"/>
              <a:t>Continuing to develop and practise te reo me ngā tikanga Māori</a:t>
            </a:r>
          </a:p>
          <a:p>
            <a:pPr marL="359410" indent="-457200" fontAlgn="base">
              <a:lnSpc>
                <a:spcPct val="120000"/>
              </a:lnSpc>
              <a:spcBef>
                <a:spcPts val="0"/>
              </a:spcBef>
            </a:pPr>
            <a:r>
              <a:rPr lang="mi-NZ" sz="1700" dirty="0"/>
              <a:t>Hard copy: to go in the HR file</a:t>
            </a:r>
          </a:p>
          <a:p>
            <a:pPr marL="359410" indent="-457200" fontAlgn="base">
              <a:lnSpc>
                <a:spcPct val="120000"/>
              </a:lnSpc>
              <a:spcBef>
                <a:spcPts val="0"/>
              </a:spcBef>
            </a:pPr>
            <a:r>
              <a:rPr lang="en-US" sz="1700" dirty="0"/>
              <a:t>Treat this as an opportunity for a celebration</a:t>
            </a:r>
          </a:p>
          <a:p>
            <a:pPr fontAlgn="base">
              <a:lnSpc>
                <a:spcPct val="120000"/>
              </a:lnSpc>
            </a:pPr>
            <a:r>
              <a:rPr lang="en-US" sz="1700" dirty="0"/>
              <a:t>​</a:t>
            </a:r>
            <a:r>
              <a:rPr lang="en-US" sz="1700" b="1" dirty="0"/>
              <a:t>How do annual summary statements support endorsement?</a:t>
            </a:r>
          </a:p>
          <a:p>
            <a:pPr fontAlgn="base">
              <a:lnSpc>
                <a:spcPct val="120000"/>
              </a:lnSpc>
              <a:spcBef>
                <a:spcPts val="0"/>
              </a:spcBef>
            </a:pPr>
            <a:r>
              <a:rPr lang="en-US" sz="1700" dirty="0"/>
              <a:t>Provision of a framework of evidence to justify endorsement.</a:t>
            </a:r>
          </a:p>
          <a:p>
            <a:pPr fontAlgn="base">
              <a:lnSpc>
                <a:spcPct val="120000"/>
              </a:lnSpc>
            </a:pPr>
            <a:r>
              <a:rPr lang="en-US" sz="1700" b="1" dirty="0"/>
              <a:t>What happens if a teacher moves (to or from your setting) or hasn’t completed a full cycle?</a:t>
            </a:r>
          </a:p>
          <a:p>
            <a:pPr fontAlgn="base">
              <a:lnSpc>
                <a:spcPct val="120000"/>
              </a:lnSpc>
              <a:spcBef>
                <a:spcPts val="0"/>
              </a:spcBef>
            </a:pPr>
            <a:r>
              <a:rPr lang="en-US" sz="1700" dirty="0"/>
              <a:t>Teachers’ responsibility to take information and evidence with them.</a:t>
            </a:r>
          </a:p>
        </p:txBody>
      </p:sp>
    </p:spTree>
    <p:extLst>
      <p:ext uri="{BB962C8B-B14F-4D97-AF65-F5344CB8AC3E}">
        <p14:creationId xmlns:p14="http://schemas.microsoft.com/office/powerpoint/2010/main" val="326700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4D155-CD82-AF82-EFF4-1E3C2C14C4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BBB812-DBEB-0C11-AB16-7D2EB15D341A}"/>
              </a:ext>
            </a:extLst>
          </p:cNvPr>
          <p:cNvSpPr>
            <a:spLocks noGrp="1"/>
          </p:cNvSpPr>
          <p:nvPr>
            <p:ph type="title"/>
          </p:nvPr>
        </p:nvSpPr>
        <p:spPr>
          <a:xfrm>
            <a:off x="695999" y="-1950"/>
            <a:ext cx="6756441" cy="933225"/>
          </a:xfrm>
        </p:spPr>
        <p:txBody>
          <a:bodyPr/>
          <a:lstStyle/>
          <a:p>
            <a:pPr fontAlgn="base"/>
            <a:r>
              <a:rPr lang="en-NZ"/>
              <a:t>Jo</a:t>
            </a:r>
          </a:p>
        </p:txBody>
      </p:sp>
      <p:pic>
        <p:nvPicPr>
          <p:cNvPr id="3" name="Content Placeholder 2" descr="A person wearing glasses and a green shirt&#10;&#10;AI-generated content may be incorrect.">
            <a:extLst>
              <a:ext uri="{FF2B5EF4-FFF2-40B4-BE49-F238E27FC236}">
                <a16:creationId xmlns:a16="http://schemas.microsoft.com/office/drawing/2014/main" id="{EB0BBD71-8574-DC35-0846-D00A59097D17}"/>
              </a:ext>
            </a:extLst>
          </p:cNvPr>
          <p:cNvPicPr>
            <a:picLocks noGrp="1" noChangeAspect="1"/>
          </p:cNvPicPr>
          <p:nvPr>
            <p:ph sz="half" idx="11"/>
          </p:nvPr>
        </p:nvPicPr>
        <p:blipFill>
          <a:blip r:embed="rId2" cstate="screen">
            <a:extLst>
              <a:ext uri="{28A0092B-C50C-407E-A947-70E740481C1C}">
                <a14:useLocalDpi xmlns:a14="http://schemas.microsoft.com/office/drawing/2010/main"/>
              </a:ext>
            </a:extLst>
          </a:blip>
          <a:srcRect/>
          <a:stretch>
            <a:fillRect/>
          </a:stretch>
        </p:blipFill>
        <p:spPr>
          <a:xfrm rot="16200000">
            <a:off x="6363272" y="1586722"/>
            <a:ext cx="7586901" cy="4070555"/>
          </a:xfrm>
        </p:spPr>
      </p:pic>
      <p:sp>
        <p:nvSpPr>
          <p:cNvPr id="7" name="Content Placeholder 4">
            <a:extLst>
              <a:ext uri="{FF2B5EF4-FFF2-40B4-BE49-F238E27FC236}">
                <a16:creationId xmlns:a16="http://schemas.microsoft.com/office/drawing/2014/main" id="{8B80AEC2-8180-2F97-8FFE-2746679FBF29}"/>
              </a:ext>
            </a:extLst>
          </p:cNvPr>
          <p:cNvSpPr>
            <a:spLocks noGrp="1"/>
          </p:cNvSpPr>
          <p:nvPr>
            <p:ph sz="half" idx="2"/>
          </p:nvPr>
        </p:nvSpPr>
        <p:spPr>
          <a:xfrm>
            <a:off x="695999" y="922855"/>
            <a:ext cx="6756441" cy="5395145"/>
          </a:xfrm>
        </p:spPr>
        <p:txBody>
          <a:bodyPr vert="horz" lIns="91440" tIns="45720" rIns="91440" bIns="45720" rtlCol="0" anchor="t">
            <a:noAutofit/>
          </a:bodyPr>
          <a:lstStyle/>
          <a:p>
            <a:pPr fontAlgn="base"/>
            <a:r>
              <a:rPr lang="en-NZ" sz="1600" b="1" dirty="0"/>
              <a:t>What should be included in an annual summary statement?</a:t>
            </a:r>
            <a:endParaRPr lang="en-US" sz="1600" dirty="0"/>
          </a:p>
          <a:p>
            <a:pPr marL="285750" indent="-285750" fontAlgn="base">
              <a:spcBef>
                <a:spcPts val="0"/>
              </a:spcBef>
              <a:buFont typeface="Calibri" panose="020B0604020202020204" pitchFamily="34" charset="0"/>
              <a:buChar char="-"/>
            </a:pPr>
            <a:r>
              <a:rPr lang="en-US" sz="1600" dirty="0"/>
              <a:t>At our </a:t>
            </a:r>
            <a:r>
              <a:rPr lang="en-US" sz="1600" dirty="0" err="1"/>
              <a:t>kura</a:t>
            </a:r>
            <a:r>
              <a:rPr lang="en-US" sz="1600" dirty="0"/>
              <a:t> we include our purpose as a teacher, 3 core values, our qualities and the strengths we bring.</a:t>
            </a:r>
          </a:p>
          <a:p>
            <a:pPr marL="285750" indent="-285750" fontAlgn="base">
              <a:spcBef>
                <a:spcPts val="0"/>
              </a:spcBef>
              <a:buFont typeface="Calibri" panose="020B0604020202020204" pitchFamily="34" charset="0"/>
              <a:buChar char="-"/>
            </a:pPr>
            <a:r>
              <a:rPr lang="en-US" sz="1600" dirty="0"/>
              <a:t>Conversations are </a:t>
            </a:r>
            <a:r>
              <a:rPr lang="en-US" sz="1600" err="1"/>
              <a:t>summarised</a:t>
            </a:r>
            <a:r>
              <a:rPr lang="en-US" sz="1600" dirty="0"/>
              <a:t> around growth from inquiry/GROW/ARA goal setting conversations and PD over the year in relation to the Standards and the impact of these actions on learners.</a:t>
            </a:r>
          </a:p>
          <a:p>
            <a:pPr marL="285750" indent="-285750" fontAlgn="base">
              <a:spcBef>
                <a:spcPts val="0"/>
              </a:spcBef>
              <a:buFont typeface="Calibri" panose="020B0604020202020204" pitchFamily="34" charset="0"/>
              <a:buChar char="-"/>
            </a:pPr>
            <a:r>
              <a:rPr lang="en-US" sz="1600" dirty="0"/>
              <a:t>We also </a:t>
            </a:r>
            <a:r>
              <a:rPr lang="en-US" sz="1600" err="1"/>
              <a:t>summarise</a:t>
            </a:r>
            <a:r>
              <a:rPr lang="en-US" sz="1600" dirty="0"/>
              <a:t> the conversation around their growth of usage of </a:t>
            </a:r>
            <a:r>
              <a:rPr lang="en-US" sz="1600" err="1"/>
              <a:t>Te</a:t>
            </a:r>
            <a:r>
              <a:rPr lang="en-US" sz="1600" dirty="0"/>
              <a:t> Reo/tikanga – (reflected in observation) if not, it becomes a key area of growth.</a:t>
            </a:r>
          </a:p>
          <a:p>
            <a:pPr marL="285750" indent="-285750" fontAlgn="base">
              <a:spcBef>
                <a:spcPts val="0"/>
              </a:spcBef>
              <a:buFont typeface="Calibri" panose="020B0604020202020204" pitchFamily="34" charset="0"/>
              <a:buChar char="-"/>
            </a:pPr>
            <a:r>
              <a:rPr lang="en-US" sz="1600" dirty="0"/>
              <a:t>Summary of evidence of other Standards from the conversations about the year.</a:t>
            </a:r>
          </a:p>
          <a:p>
            <a:pPr fontAlgn="base">
              <a:spcBef>
                <a:spcPts val="0"/>
              </a:spcBef>
            </a:pPr>
            <a:endParaRPr lang="en-US" sz="1600" dirty="0"/>
          </a:p>
          <a:p>
            <a:pPr fontAlgn="base"/>
            <a:r>
              <a:rPr lang="en-US" sz="1600" dirty="0"/>
              <a:t>​</a:t>
            </a:r>
            <a:r>
              <a:rPr lang="en-US" sz="1600" b="1" dirty="0"/>
              <a:t>How do annual summary statements support endorsement?</a:t>
            </a:r>
          </a:p>
          <a:p>
            <a:pPr fontAlgn="base">
              <a:spcBef>
                <a:spcPts val="0"/>
              </a:spcBef>
            </a:pPr>
            <a:r>
              <a:rPr lang="en-US" sz="1600" dirty="0"/>
              <a:t>They provide evidence and assurance each year towards the teacher being endorsed.</a:t>
            </a:r>
          </a:p>
          <a:p>
            <a:pPr fontAlgn="base"/>
            <a:r>
              <a:rPr lang="en-US" sz="1600" b="1" dirty="0"/>
              <a:t>What happens if a teacher moves (to or from your setting) or hasn’t completed a full cycle?</a:t>
            </a:r>
          </a:p>
          <a:p>
            <a:pPr fontAlgn="base">
              <a:spcBef>
                <a:spcPts val="0"/>
              </a:spcBef>
            </a:pPr>
            <a:r>
              <a:rPr lang="en-US" sz="1600" dirty="0"/>
              <a:t>They complete the annual summary chat with the principal or deputy principal before leaving. Teachers have their own folder and take all their documents with them including the annual summary and observation.</a:t>
            </a:r>
          </a:p>
        </p:txBody>
      </p:sp>
    </p:spTree>
    <p:extLst>
      <p:ext uri="{BB962C8B-B14F-4D97-AF65-F5344CB8AC3E}">
        <p14:creationId xmlns:p14="http://schemas.microsoft.com/office/powerpoint/2010/main" val="515364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05EAE-64E0-8BB4-23F5-46A093E864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EFB635-FEC4-E437-67C1-BA58A67EB8B3}"/>
              </a:ext>
            </a:extLst>
          </p:cNvPr>
          <p:cNvSpPr>
            <a:spLocks noGrp="1"/>
          </p:cNvSpPr>
          <p:nvPr>
            <p:ph type="title"/>
          </p:nvPr>
        </p:nvSpPr>
        <p:spPr>
          <a:xfrm>
            <a:off x="695999" y="131400"/>
            <a:ext cx="6756441" cy="723675"/>
          </a:xfrm>
        </p:spPr>
        <p:txBody>
          <a:bodyPr/>
          <a:lstStyle/>
          <a:p>
            <a:pPr fontAlgn="base"/>
            <a:r>
              <a:rPr lang="mi-NZ"/>
              <a:t>L</a:t>
            </a:r>
            <a:r>
              <a:rPr lang="en-NZ" err="1"/>
              <a:t>iz</a:t>
            </a:r>
            <a:endParaRPr lang="en-NZ"/>
          </a:p>
        </p:txBody>
      </p:sp>
      <p:pic>
        <p:nvPicPr>
          <p:cNvPr id="3" name="Content Placeholder 2" descr="A person in a black dress&#10;&#10;AI-generated content may be incorrect.">
            <a:extLst>
              <a:ext uri="{FF2B5EF4-FFF2-40B4-BE49-F238E27FC236}">
                <a16:creationId xmlns:a16="http://schemas.microsoft.com/office/drawing/2014/main" id="{E2E33B50-209E-1585-6645-7077F0109A05}"/>
              </a:ext>
            </a:extLst>
          </p:cNvPr>
          <p:cNvPicPr>
            <a:picLocks noGrp="1" noChangeAspect="1"/>
          </p:cNvPicPr>
          <p:nvPr>
            <p:ph sz="half" idx="11"/>
          </p:nvPr>
        </p:nvPicPr>
        <p:blipFill>
          <a:blip r:embed="rId2" cstate="screen">
            <a:extLst>
              <a:ext uri="{28A0092B-C50C-407E-A947-70E740481C1C}">
                <a14:useLocalDpi xmlns:a14="http://schemas.microsoft.com/office/drawing/2010/main"/>
              </a:ext>
            </a:extLst>
          </a:blip>
          <a:srcRect/>
          <a:stretch>
            <a:fillRect/>
          </a:stretch>
        </p:blipFill>
        <p:spPr>
          <a:xfrm rot="16200000">
            <a:off x="6434211" y="1687234"/>
            <a:ext cx="7445023" cy="4070554"/>
          </a:xfrm>
        </p:spPr>
      </p:pic>
      <p:sp>
        <p:nvSpPr>
          <p:cNvPr id="7" name="Content Placeholder 4">
            <a:extLst>
              <a:ext uri="{FF2B5EF4-FFF2-40B4-BE49-F238E27FC236}">
                <a16:creationId xmlns:a16="http://schemas.microsoft.com/office/drawing/2014/main" id="{10924BF7-F908-6F8F-BB36-56FEB958EF18}"/>
              </a:ext>
            </a:extLst>
          </p:cNvPr>
          <p:cNvSpPr>
            <a:spLocks noGrp="1"/>
          </p:cNvSpPr>
          <p:nvPr>
            <p:ph sz="half" idx="2"/>
          </p:nvPr>
        </p:nvSpPr>
        <p:spPr>
          <a:xfrm>
            <a:off x="695999" y="932380"/>
            <a:ext cx="6756441" cy="5471345"/>
          </a:xfrm>
        </p:spPr>
        <p:txBody>
          <a:bodyPr vert="horz" lIns="91440" tIns="45720" rIns="91440" bIns="45720" rtlCol="0" anchor="t">
            <a:noAutofit/>
          </a:bodyPr>
          <a:lstStyle/>
          <a:p>
            <a:pPr fontAlgn="base">
              <a:lnSpc>
                <a:spcPct val="120000"/>
              </a:lnSpc>
            </a:pPr>
            <a:r>
              <a:rPr lang="en-NZ" sz="1400" b="1" dirty="0"/>
              <a:t>What should be included in an annual summary statement</a:t>
            </a:r>
            <a:endParaRPr lang="en-US" sz="1400" dirty="0"/>
          </a:p>
          <a:p>
            <a:pPr marL="342900" indent="-342900" fontAlgn="base">
              <a:lnSpc>
                <a:spcPct val="120000"/>
              </a:lnSpc>
              <a:spcBef>
                <a:spcPts val="0"/>
              </a:spcBef>
              <a:buChar char="•"/>
            </a:pPr>
            <a:r>
              <a:rPr lang="en-NZ" sz="1400" dirty="0"/>
              <a:t>Participation in two professional conversations and reflection on professional practice</a:t>
            </a:r>
          </a:p>
          <a:p>
            <a:pPr marL="342900" indent="-342900" fontAlgn="base">
              <a:lnSpc>
                <a:spcPct val="120000"/>
              </a:lnSpc>
              <a:spcBef>
                <a:spcPts val="0"/>
              </a:spcBef>
              <a:buChar char="•"/>
            </a:pPr>
            <a:r>
              <a:rPr lang="en-US" sz="1400" dirty="0"/>
              <a:t>Lesson observation participation</a:t>
            </a:r>
          </a:p>
          <a:p>
            <a:pPr marL="342900" indent="-342900" fontAlgn="base">
              <a:lnSpc>
                <a:spcPct val="120000"/>
              </a:lnSpc>
              <a:spcBef>
                <a:spcPts val="0"/>
              </a:spcBef>
              <a:buChar char="•"/>
            </a:pPr>
            <a:r>
              <a:rPr lang="en-US" sz="1400" dirty="0"/>
              <a:t>Participation in PLD</a:t>
            </a:r>
          </a:p>
          <a:p>
            <a:pPr marL="342900" indent="-342900" fontAlgn="base">
              <a:lnSpc>
                <a:spcPct val="120000"/>
              </a:lnSpc>
              <a:spcBef>
                <a:spcPts val="0"/>
              </a:spcBef>
              <a:buChar char="•"/>
            </a:pPr>
            <a:r>
              <a:rPr lang="en-US" sz="1400" dirty="0"/>
              <a:t>Development and practice of </a:t>
            </a:r>
            <a:r>
              <a:rPr lang="en-US" sz="1400" dirty="0" err="1"/>
              <a:t>te</a:t>
            </a:r>
            <a:r>
              <a:rPr lang="en-US" sz="1400" dirty="0"/>
              <a:t> </a:t>
            </a:r>
            <a:r>
              <a:rPr lang="en-US" sz="1400" dirty="0" err="1"/>
              <a:t>reo</a:t>
            </a:r>
            <a:r>
              <a:rPr lang="en-US" sz="1400" dirty="0"/>
              <a:t> and tikanga M</a:t>
            </a:r>
            <a:r>
              <a:rPr lang="mi-NZ" sz="1400" dirty="0" err="1"/>
              <a:t>āori</a:t>
            </a:r>
            <a:endParaRPr lang="mi-NZ" sz="1400"/>
          </a:p>
          <a:p>
            <a:pPr marL="342900" indent="-342900" fontAlgn="base">
              <a:lnSpc>
                <a:spcPct val="120000"/>
              </a:lnSpc>
              <a:spcBef>
                <a:spcPts val="0"/>
              </a:spcBef>
              <a:buChar char="•"/>
            </a:pPr>
            <a:r>
              <a:rPr lang="mi-NZ" sz="1400" dirty="0" err="1"/>
              <a:t>Meets</a:t>
            </a:r>
            <a:r>
              <a:rPr lang="mi-NZ" sz="1400" dirty="0"/>
              <a:t> </a:t>
            </a:r>
            <a:r>
              <a:rPr lang="mi-NZ" sz="1400" dirty="0" err="1"/>
              <a:t>the</a:t>
            </a:r>
            <a:r>
              <a:rPr lang="mi-NZ" sz="1400" dirty="0"/>
              <a:t> </a:t>
            </a:r>
            <a:r>
              <a:rPr lang="mi-NZ" sz="1400" dirty="0" err="1"/>
              <a:t>Standards</a:t>
            </a:r>
            <a:r>
              <a:rPr lang="mi-NZ" sz="1400" dirty="0"/>
              <a:t> for </a:t>
            </a:r>
            <a:r>
              <a:rPr lang="mi-NZ" sz="1400" dirty="0" err="1"/>
              <a:t>the</a:t>
            </a:r>
            <a:r>
              <a:rPr lang="mi-NZ" sz="1400" dirty="0"/>
              <a:t> </a:t>
            </a:r>
            <a:r>
              <a:rPr lang="mi-NZ" sz="1400" dirty="0" err="1"/>
              <a:t>Teaching</a:t>
            </a:r>
            <a:r>
              <a:rPr lang="mi-NZ" sz="1400" dirty="0"/>
              <a:t> </a:t>
            </a:r>
            <a:r>
              <a:rPr lang="mi-NZ" sz="1400" dirty="0" err="1"/>
              <a:t>Profession</a:t>
            </a:r>
            <a:endParaRPr lang="mi-NZ" sz="1400"/>
          </a:p>
          <a:p>
            <a:pPr marL="342900" indent="-342900" fontAlgn="base">
              <a:lnSpc>
                <a:spcPct val="120000"/>
              </a:lnSpc>
              <a:spcBef>
                <a:spcPts val="0"/>
              </a:spcBef>
              <a:buChar char="•"/>
            </a:pPr>
            <a:r>
              <a:rPr lang="en-US" sz="1400" dirty="0"/>
              <a:t>Signature of delegated endorser</a:t>
            </a:r>
            <a:endParaRPr lang="en-US" sz="1400" dirty="0">
              <a:solidFill>
                <a:srgbClr val="FF0000"/>
              </a:solidFill>
            </a:endParaRPr>
          </a:p>
          <a:p>
            <a:pPr marL="342900" indent="-342900" fontAlgn="base">
              <a:lnSpc>
                <a:spcPct val="120000"/>
              </a:lnSpc>
              <a:spcBef>
                <a:spcPts val="0"/>
              </a:spcBef>
              <a:buChar char="•"/>
            </a:pPr>
            <a:r>
              <a:rPr lang="en-US" sz="1400" dirty="0"/>
              <a:t>Signature of teacher</a:t>
            </a:r>
          </a:p>
          <a:p>
            <a:pPr marL="342900" indent="-342900" fontAlgn="base">
              <a:lnSpc>
                <a:spcPct val="120000"/>
              </a:lnSpc>
              <a:spcBef>
                <a:spcPts val="0"/>
              </a:spcBef>
              <a:buChar char="•"/>
            </a:pPr>
            <a:r>
              <a:rPr lang="en-US" sz="1400" dirty="0"/>
              <a:t>PD agreed for next year: reflection on growth</a:t>
            </a:r>
          </a:p>
          <a:p>
            <a:pPr fontAlgn="base">
              <a:lnSpc>
                <a:spcPct val="120000"/>
              </a:lnSpc>
            </a:pPr>
            <a:r>
              <a:rPr lang="en-US" sz="1400" dirty="0"/>
              <a:t>​</a:t>
            </a:r>
            <a:r>
              <a:rPr lang="en-US" sz="1400" b="1" dirty="0"/>
              <a:t>How do annual summary statements support endorsement?</a:t>
            </a:r>
          </a:p>
          <a:p>
            <a:pPr fontAlgn="base">
              <a:lnSpc>
                <a:spcPct val="120000"/>
              </a:lnSpc>
              <a:spcBef>
                <a:spcPts val="0"/>
              </a:spcBef>
            </a:pPr>
            <a:r>
              <a:rPr lang="en-US" sz="1400" dirty="0"/>
              <a:t>Enable endorser to have confidence in the endorsement process. </a:t>
            </a:r>
          </a:p>
          <a:p>
            <a:pPr fontAlgn="base"/>
            <a:r>
              <a:rPr lang="en-US" sz="1400" b="1" dirty="0"/>
              <a:t>What happens if a teacher moves (to or from your setting) or hasn’t completed a full cycle?</a:t>
            </a:r>
          </a:p>
          <a:p>
            <a:pPr fontAlgn="base">
              <a:spcBef>
                <a:spcPts val="0"/>
              </a:spcBef>
            </a:pPr>
            <a:r>
              <a:rPr lang="en-US" sz="1400" dirty="0"/>
              <a:t>It is the teacher's responsibility to take their annual statements with them; they own their professional registration process. They can then provide evidence of participation in PGC, so that a full 3-year cycle can be seen. </a:t>
            </a:r>
          </a:p>
        </p:txBody>
      </p:sp>
    </p:spTree>
    <p:extLst>
      <p:ext uri="{BB962C8B-B14F-4D97-AF65-F5344CB8AC3E}">
        <p14:creationId xmlns:p14="http://schemas.microsoft.com/office/powerpoint/2010/main" val="1788866437"/>
      </p:ext>
    </p:extLst>
  </p:cSld>
  <p:clrMapOvr>
    <a:masterClrMapping/>
  </p:clrMapOvr>
</p:sld>
</file>

<file path=ppt/theme/theme1.xml><?xml version="1.0" encoding="utf-8"?>
<a:theme xmlns:a="http://schemas.openxmlformats.org/drawingml/2006/main" name="Office Theme">
  <a:themeElements>
    <a:clrScheme name="Teaching Council colours RGB">
      <a:dk1>
        <a:srgbClr val="000000"/>
      </a:dk1>
      <a:lt1>
        <a:srgbClr val="FFFFFF"/>
      </a:lt1>
      <a:dk2>
        <a:srgbClr val="322738"/>
      </a:dk2>
      <a:lt2>
        <a:srgbClr val="E7E6E6"/>
      </a:lt2>
      <a:accent1>
        <a:srgbClr val="71CCD2"/>
      </a:accent1>
      <a:accent2>
        <a:srgbClr val="DF003E"/>
      </a:accent2>
      <a:accent3>
        <a:srgbClr val="5091CC"/>
      </a:accent3>
      <a:accent4>
        <a:srgbClr val="F36E20"/>
      </a:accent4>
      <a:accent5>
        <a:srgbClr val="F36F20"/>
      </a:accent5>
      <a:accent6>
        <a:srgbClr val="F36E20"/>
      </a:accent6>
      <a:hlink>
        <a:srgbClr val="13B5EA"/>
      </a:hlink>
      <a:folHlink>
        <a:srgbClr val="7473A9"/>
      </a:folHlink>
    </a:clrScheme>
    <a:fontScheme name="Custom 2">
      <a:majorFont>
        <a:latin typeface="Franklin Gothic Demi"/>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 Presentation B" id="{6608E90A-AC3C-40A2-ABFC-94AE2024D577}" vid="{7FAAFC90-9CF6-452C-BCCE-567DD5B52B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3b8031-645f-47a7-9c64-f8f8c1f17c71">
      <Terms xmlns="http://schemas.microsoft.com/office/infopath/2007/PartnerControls"/>
    </lcf76f155ced4ddcb4097134ff3c332f>
    <TaxCatchAll xmlns="f9c51d4a-a097-4b51-ae00-b89008c579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BEFAFA176D7248A140884E622BEDFE" ma:contentTypeVersion="16" ma:contentTypeDescription="Create a new document." ma:contentTypeScope="" ma:versionID="b90321c605640bfc76d38667c5206564">
  <xsd:schema xmlns:xsd="http://www.w3.org/2001/XMLSchema" xmlns:xs="http://www.w3.org/2001/XMLSchema" xmlns:p="http://schemas.microsoft.com/office/2006/metadata/properties" xmlns:ns2="f43b8031-645f-47a7-9c64-f8f8c1f17c71" xmlns:ns3="f9c51d4a-a097-4b51-ae00-b89008c5798b" targetNamespace="http://schemas.microsoft.com/office/2006/metadata/properties" ma:root="true" ma:fieldsID="221c958848238a859e7791fa3d1b0936" ns2:_="" ns3:_="">
    <xsd:import namespace="f43b8031-645f-47a7-9c64-f8f8c1f17c71"/>
    <xsd:import namespace="f9c51d4a-a097-4b51-ae00-b89008c5798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b8031-645f-47a7-9c64-f8f8c1f17c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320d4ef-559c-484f-ad4d-9445a15d84f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c51d4a-a097-4b51-ae00-b89008c5798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f941307-74ab-4a52-a299-01fee9810ef6}" ma:internalName="TaxCatchAll" ma:showField="CatchAllData" ma:web="f9c51d4a-a097-4b51-ae00-b89008c579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61323F-D2E5-44F6-85C4-ABAE9B076366}">
  <ds:schemaRefs>
    <ds:schemaRef ds:uri="http://schemas.microsoft.com/sharepoint/v3/contenttype/forms"/>
  </ds:schemaRefs>
</ds:datastoreItem>
</file>

<file path=customXml/itemProps2.xml><?xml version="1.0" encoding="utf-8"?>
<ds:datastoreItem xmlns:ds="http://schemas.openxmlformats.org/officeDocument/2006/customXml" ds:itemID="{5A4DB63A-40D2-490F-8F16-27BCC6F1CF52}">
  <ds:schemaRefs>
    <ds:schemaRef ds:uri="f43b8031-645f-47a7-9c64-f8f8c1f17c71"/>
    <ds:schemaRef ds:uri="f9c51d4a-a097-4b51-ae00-b89008c5798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F182396-08A8-43D0-B900-462C1883E8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b8031-645f-47a7-9c64-f8f8c1f17c71"/>
    <ds:schemaRef ds:uri="f9c51d4a-a097-4b51-ae00-b89008c579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TC Presentation B</Template>
  <TotalTime>0</TotalTime>
  <Words>1757</Words>
  <Application>Microsoft Office PowerPoint</Application>
  <PresentationFormat>Widescreen</PresentationFormat>
  <Paragraphs>126</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Annual Summary Statements</vt:lpstr>
      <vt:lpstr>Michela</vt:lpstr>
      <vt:lpstr>Lysandra </vt:lpstr>
      <vt:lpstr>Lysandra </vt:lpstr>
      <vt:lpstr>Karl </vt:lpstr>
      <vt:lpstr>Helen </vt:lpstr>
      <vt:lpstr>Glenda</vt:lpstr>
      <vt:lpstr>Jo</vt:lpstr>
      <vt:lpstr>Liz</vt:lpstr>
      <vt:lpstr>Ken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Bonnington</dc:creator>
  <cp:lastModifiedBy>Rose-Anne London</cp:lastModifiedBy>
  <cp:revision>161</cp:revision>
  <cp:lastPrinted>2025-11-09T22:21:54Z</cp:lastPrinted>
  <dcterms:created xsi:type="dcterms:W3CDTF">2025-10-23T03:16:37Z</dcterms:created>
  <dcterms:modified xsi:type="dcterms:W3CDTF">2026-01-20T22:11:15Z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f19e51-2680-42c0-85d7-f1f9ea2f5342_Enabled">
    <vt:lpwstr>true</vt:lpwstr>
  </property>
  <property fmtid="{D5CDD505-2E9C-101B-9397-08002B2CF9AE}" pid="3" name="MSIP_Label_9df19e51-2680-42c0-85d7-f1f9ea2f5342_SetDate">
    <vt:lpwstr>2022-11-16T02:05:59Z</vt:lpwstr>
  </property>
  <property fmtid="{D5CDD505-2E9C-101B-9397-08002B2CF9AE}" pid="4" name="MSIP_Label_9df19e51-2680-42c0-85d7-f1f9ea2f5342_Method">
    <vt:lpwstr>Standard</vt:lpwstr>
  </property>
  <property fmtid="{D5CDD505-2E9C-101B-9397-08002B2CF9AE}" pid="5" name="MSIP_Label_9df19e51-2680-42c0-85d7-f1f9ea2f5342_Name">
    <vt:lpwstr>defa4170-0d19-0005-0004-bc88714345d2</vt:lpwstr>
  </property>
  <property fmtid="{D5CDD505-2E9C-101B-9397-08002B2CF9AE}" pid="6" name="MSIP_Label_9df19e51-2680-42c0-85d7-f1f9ea2f5342_SiteId">
    <vt:lpwstr>ffe533ea-53e0-4039-a3e8-10790e0c9ef2</vt:lpwstr>
  </property>
  <property fmtid="{D5CDD505-2E9C-101B-9397-08002B2CF9AE}" pid="7" name="MSIP_Label_9df19e51-2680-42c0-85d7-f1f9ea2f5342_ActionId">
    <vt:lpwstr>f7b87534-4d0c-4a83-8570-ae7cf14a780e</vt:lpwstr>
  </property>
  <property fmtid="{D5CDD505-2E9C-101B-9397-08002B2CF9AE}" pid="8" name="MSIP_Label_9df19e51-2680-42c0-85d7-f1f9ea2f5342_ContentBits">
    <vt:lpwstr>0</vt:lpwstr>
  </property>
  <property fmtid="{D5CDD505-2E9C-101B-9397-08002B2CF9AE}" pid="9" name="ContentTypeId">
    <vt:lpwstr>0x01010001BEFAFA176D7248A140884E622BEDFE</vt:lpwstr>
  </property>
  <property fmtid="{D5CDD505-2E9C-101B-9397-08002B2CF9AE}" pid="10" name="MediaServiceImageTags">
    <vt:lpwstr/>
  </property>
  <property fmtid="{D5CDD505-2E9C-101B-9397-08002B2CF9AE}" pid="11" name="Order">
    <vt:lpwstr>17102200.0000000</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lpwstr/>
  </property>
</Properties>
</file>