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6" r:id="rId5"/>
    <p:sldMasterId id="2147483697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y="5143500" cx="9144000"/>
  <p:notesSz cx="6858000" cy="9144000"/>
  <p:embeddedFontLst>
    <p:embeddedFont>
      <p:font typeface="Space Mono"/>
      <p:regular r:id="rId32"/>
      <p:bold r:id="rId33"/>
      <p:italic r:id="rId34"/>
      <p:boldItalic r:id="rId35"/>
    </p:embeddedFont>
    <p:embeddedFont>
      <p:font typeface="Poppins"/>
      <p:regular r:id="rId36"/>
      <p:bold r:id="rId37"/>
      <p:italic r:id="rId38"/>
      <p:boldItalic r:id="rId39"/>
    </p:embeddedFont>
    <p:embeddedFont>
      <p:font typeface="Poppins Light"/>
      <p:regular r:id="rId40"/>
      <p:bold r:id="rId41"/>
      <p:italic r:id="rId42"/>
      <p:boldItalic r:id="rId43"/>
    </p:embeddedFont>
    <p:embeddedFont>
      <p:font typeface="Poppins ExtraLight"/>
      <p:regular r:id="rId44"/>
      <p:bold r:id="rId45"/>
      <p:italic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2" name="Fernanda Camacho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oppinsLight-regular.fntdata"/><Relationship Id="rId20" Type="http://schemas.openxmlformats.org/officeDocument/2006/relationships/slide" Target="slides/slide13.xml"/><Relationship Id="rId42" Type="http://schemas.openxmlformats.org/officeDocument/2006/relationships/font" Target="fonts/PoppinsLight-italic.fntdata"/><Relationship Id="rId41" Type="http://schemas.openxmlformats.org/officeDocument/2006/relationships/font" Target="fonts/PoppinsLight-bold.fntdata"/><Relationship Id="rId22" Type="http://schemas.openxmlformats.org/officeDocument/2006/relationships/slide" Target="slides/slide15.xml"/><Relationship Id="rId44" Type="http://schemas.openxmlformats.org/officeDocument/2006/relationships/font" Target="fonts/PoppinsExtraLight-regular.fntdata"/><Relationship Id="rId21" Type="http://schemas.openxmlformats.org/officeDocument/2006/relationships/slide" Target="slides/slide14.xml"/><Relationship Id="rId43" Type="http://schemas.openxmlformats.org/officeDocument/2006/relationships/font" Target="fonts/PoppinsLight-boldItalic.fntdata"/><Relationship Id="rId24" Type="http://schemas.openxmlformats.org/officeDocument/2006/relationships/slide" Target="slides/slide17.xml"/><Relationship Id="rId46" Type="http://schemas.openxmlformats.org/officeDocument/2006/relationships/font" Target="fonts/PoppinsExtraLight-italic.fntdata"/><Relationship Id="rId23" Type="http://schemas.openxmlformats.org/officeDocument/2006/relationships/slide" Target="slides/slide16.xml"/><Relationship Id="rId45" Type="http://schemas.openxmlformats.org/officeDocument/2006/relationships/font" Target="fonts/PoppinsExtraLight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47" Type="http://schemas.openxmlformats.org/officeDocument/2006/relationships/font" Target="fonts/PoppinsExtraLight-boldItalic.fntdata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font" Target="fonts/SpaceMono-bold.fntdata"/><Relationship Id="rId10" Type="http://schemas.openxmlformats.org/officeDocument/2006/relationships/slide" Target="slides/slide3.xml"/><Relationship Id="rId32" Type="http://schemas.openxmlformats.org/officeDocument/2006/relationships/font" Target="fonts/SpaceMono-regular.fntdata"/><Relationship Id="rId13" Type="http://schemas.openxmlformats.org/officeDocument/2006/relationships/slide" Target="slides/slide6.xml"/><Relationship Id="rId35" Type="http://schemas.openxmlformats.org/officeDocument/2006/relationships/font" Target="fonts/SpaceMono-boldItalic.fntdata"/><Relationship Id="rId12" Type="http://schemas.openxmlformats.org/officeDocument/2006/relationships/slide" Target="slides/slide5.xml"/><Relationship Id="rId34" Type="http://schemas.openxmlformats.org/officeDocument/2006/relationships/font" Target="fonts/SpaceMono-italic.fntdata"/><Relationship Id="rId15" Type="http://schemas.openxmlformats.org/officeDocument/2006/relationships/slide" Target="slides/slide8.xml"/><Relationship Id="rId37" Type="http://schemas.openxmlformats.org/officeDocument/2006/relationships/font" Target="fonts/Poppins-bold.fntdata"/><Relationship Id="rId14" Type="http://schemas.openxmlformats.org/officeDocument/2006/relationships/slide" Target="slides/slide7.xml"/><Relationship Id="rId36" Type="http://schemas.openxmlformats.org/officeDocument/2006/relationships/font" Target="fonts/Poppins-regular.fntdata"/><Relationship Id="rId17" Type="http://schemas.openxmlformats.org/officeDocument/2006/relationships/slide" Target="slides/slide10.xml"/><Relationship Id="rId39" Type="http://schemas.openxmlformats.org/officeDocument/2006/relationships/font" Target="fonts/Poppins-boldItalic.fntdata"/><Relationship Id="rId16" Type="http://schemas.openxmlformats.org/officeDocument/2006/relationships/slide" Target="slides/slide9.xml"/><Relationship Id="rId38" Type="http://schemas.openxmlformats.org/officeDocument/2006/relationships/font" Target="fonts/Poppins-italic.fnt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5-08-20T01:37:31.762">
    <p:pos x="6000" y="0"/>
    <p:text>city minutes, county minutes, stamp from Georgia State Archives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2" dt="2025-08-20T01:38:29.258">
    <p:pos x="6000" y="0"/>
    <p:text>Delano Photos, Newspaper, Digital Library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42599710b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42599710b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42599710bb_0_4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342599710bb_0_4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42599710bb_0_4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342599710bb_0_4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34274a25b5c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34274a25b5c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342599710bb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342599710b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372b5e21722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372b5e21722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3767b2d0a93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3767b2d0a93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342599710bb_0_4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342599710bb_0_4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372b5e21722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372b5e21722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372b5e21722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372b5e21722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372b5e21722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372b5e21722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42599710bb_0_3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342599710bb_0_3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3767b2d0a93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3767b2d0a93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372b5e21722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372b5e21722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3767b2d0a93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3767b2d0a93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372b5e21722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372b5e21722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342599710bb_0_5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342599710bb_0_5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769a8e21cd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769a8e21cd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42599710bb_0_5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342599710bb_0_5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42599710bb_0_3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342599710bb_0_3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42599710bb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342599710bb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4274a25b5c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4274a25b5c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42599710bb_0_3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342599710bb_0_3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72b5e21722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372b5e21722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ith image, annotations, and captions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" name="Google Shape;56;p14"/>
          <p:cNvSpPr/>
          <p:nvPr>
            <p:ph idx="2" type="pic"/>
          </p:nvPr>
        </p:nvSpPr>
        <p:spPr>
          <a:xfrm>
            <a:off x="0" y="0"/>
            <a:ext cx="9144000" cy="2364900"/>
          </a:xfrm>
          <a:prstGeom prst="rect">
            <a:avLst/>
          </a:prstGeom>
          <a:noFill/>
          <a:ln>
            <a:noFill/>
          </a:ln>
        </p:spPr>
      </p:sp>
      <p:sp>
        <p:nvSpPr>
          <p:cNvPr id="57" name="Google Shape;57;p14"/>
          <p:cNvSpPr txBox="1"/>
          <p:nvPr>
            <p:ph idx="1" type="subTitle"/>
          </p:nvPr>
        </p:nvSpPr>
        <p:spPr>
          <a:xfrm>
            <a:off x="139600" y="2515437"/>
            <a:ext cx="9558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"/>
              <a:buNone/>
              <a:defRPr b="1" sz="750"/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9pPr>
          </a:lstStyle>
          <a:p/>
        </p:txBody>
      </p:sp>
      <p:sp>
        <p:nvSpPr>
          <p:cNvPr id="58" name="Google Shape;58;p14"/>
          <p:cNvSpPr txBox="1"/>
          <p:nvPr>
            <p:ph idx="3" type="subTitle"/>
          </p:nvPr>
        </p:nvSpPr>
        <p:spPr>
          <a:xfrm>
            <a:off x="1457784" y="2515437"/>
            <a:ext cx="9558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"/>
              <a:buNone/>
              <a:defRPr b="1" sz="750"/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9pPr>
          </a:lstStyle>
          <a:p/>
        </p:txBody>
      </p:sp>
      <p:sp>
        <p:nvSpPr>
          <p:cNvPr id="59" name="Google Shape;59;p14"/>
          <p:cNvSpPr txBox="1"/>
          <p:nvPr>
            <p:ph idx="4" type="subTitle"/>
          </p:nvPr>
        </p:nvSpPr>
        <p:spPr>
          <a:xfrm>
            <a:off x="2775967" y="2515437"/>
            <a:ext cx="9558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"/>
              <a:buNone/>
              <a:defRPr b="1" sz="750"/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9pPr>
          </a:lstStyle>
          <a:p/>
        </p:txBody>
      </p:sp>
      <p:sp>
        <p:nvSpPr>
          <p:cNvPr id="60" name="Google Shape;60;p14"/>
          <p:cNvSpPr txBox="1"/>
          <p:nvPr>
            <p:ph idx="5" type="subTitle"/>
          </p:nvPr>
        </p:nvSpPr>
        <p:spPr>
          <a:xfrm>
            <a:off x="4094151" y="2515437"/>
            <a:ext cx="9558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"/>
              <a:buNone/>
              <a:defRPr b="1" sz="750"/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9pPr>
          </a:lstStyle>
          <a:p/>
        </p:txBody>
      </p:sp>
      <p:sp>
        <p:nvSpPr>
          <p:cNvPr id="61" name="Google Shape;61;p14"/>
          <p:cNvSpPr txBox="1"/>
          <p:nvPr>
            <p:ph idx="6" type="subTitle"/>
          </p:nvPr>
        </p:nvSpPr>
        <p:spPr>
          <a:xfrm>
            <a:off x="5412334" y="2515437"/>
            <a:ext cx="9558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"/>
              <a:buNone/>
              <a:defRPr b="1" sz="750"/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9pPr>
          </a:lstStyle>
          <a:p/>
        </p:txBody>
      </p:sp>
      <p:sp>
        <p:nvSpPr>
          <p:cNvPr id="62" name="Google Shape;62;p14"/>
          <p:cNvSpPr txBox="1"/>
          <p:nvPr>
            <p:ph idx="7" type="subTitle"/>
          </p:nvPr>
        </p:nvSpPr>
        <p:spPr>
          <a:xfrm>
            <a:off x="6730518" y="2515437"/>
            <a:ext cx="9558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"/>
              <a:buNone/>
              <a:defRPr b="1" sz="750"/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9pPr>
          </a:lstStyle>
          <a:p/>
        </p:txBody>
      </p:sp>
      <p:sp>
        <p:nvSpPr>
          <p:cNvPr id="63" name="Google Shape;63;p14"/>
          <p:cNvSpPr txBox="1"/>
          <p:nvPr>
            <p:ph idx="8" type="subTitle"/>
          </p:nvPr>
        </p:nvSpPr>
        <p:spPr>
          <a:xfrm>
            <a:off x="8048701" y="2515437"/>
            <a:ext cx="9558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"/>
              <a:buNone/>
              <a:defRPr b="1" sz="750"/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9pPr>
          </a:lstStyle>
          <a:p/>
        </p:txBody>
      </p:sp>
      <p:sp>
        <p:nvSpPr>
          <p:cNvPr id="64" name="Google Shape;64;p14"/>
          <p:cNvSpPr txBox="1"/>
          <p:nvPr>
            <p:ph type="title"/>
          </p:nvPr>
        </p:nvSpPr>
        <p:spPr>
          <a:xfrm>
            <a:off x="19800" y="4187725"/>
            <a:ext cx="9104400" cy="82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1pPr>
            <a:lvl2pPr lvl="1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2pPr>
            <a:lvl3pPr lvl="2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3pPr>
            <a:lvl4pPr lvl="3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4pPr>
            <a:lvl5pPr lvl="4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5pPr>
            <a:lvl6pPr lvl="5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6pPr>
            <a:lvl7pPr lvl="6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7pPr>
            <a:lvl8pPr lvl="7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8pPr>
            <a:lvl9pPr lvl="8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9pPr>
          </a:lstStyle>
          <a:p/>
        </p:txBody>
      </p:sp>
      <p:sp>
        <p:nvSpPr>
          <p:cNvPr id="65" name="Google Shape;65;p14"/>
          <p:cNvSpPr txBox="1"/>
          <p:nvPr>
            <p:ph idx="9" type="subTitle"/>
          </p:nvPr>
        </p:nvSpPr>
        <p:spPr>
          <a:xfrm>
            <a:off x="4936920" y="2933413"/>
            <a:ext cx="1863300" cy="3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66" name="Google Shape;66;p14"/>
          <p:cNvSpPr txBox="1"/>
          <p:nvPr>
            <p:ph idx="13" type="body"/>
          </p:nvPr>
        </p:nvSpPr>
        <p:spPr>
          <a:xfrm>
            <a:off x="4936939" y="3312062"/>
            <a:ext cx="1863300" cy="60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67" name="Google Shape;67;p14"/>
          <p:cNvSpPr txBox="1"/>
          <p:nvPr>
            <p:ph idx="14" type="subTitle"/>
          </p:nvPr>
        </p:nvSpPr>
        <p:spPr>
          <a:xfrm>
            <a:off x="6984180" y="2933413"/>
            <a:ext cx="1863300" cy="3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68" name="Google Shape;68;p14"/>
          <p:cNvSpPr txBox="1"/>
          <p:nvPr>
            <p:ph idx="15" type="body"/>
          </p:nvPr>
        </p:nvSpPr>
        <p:spPr>
          <a:xfrm>
            <a:off x="6984199" y="3312062"/>
            <a:ext cx="1863300" cy="60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">
  <p:cSld name="TITLE_1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" name="Google Shape;71;p15"/>
          <p:cNvSpPr/>
          <p:nvPr>
            <p:ph idx="2" type="pic"/>
          </p:nvPr>
        </p:nvSpPr>
        <p:spPr>
          <a:xfrm>
            <a:off x="0" y="0"/>
            <a:ext cx="9144000" cy="2364900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15"/>
          <p:cNvSpPr txBox="1"/>
          <p:nvPr>
            <p:ph type="title"/>
          </p:nvPr>
        </p:nvSpPr>
        <p:spPr>
          <a:xfrm>
            <a:off x="19800" y="4187725"/>
            <a:ext cx="9104400" cy="82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1pPr>
            <a:lvl2pPr lvl="1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2pPr>
            <a:lvl3pPr lvl="2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3pPr>
            <a:lvl4pPr lvl="3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4pPr>
            <a:lvl5pPr lvl="4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5pPr>
            <a:lvl6pPr lvl="5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6pPr>
            <a:lvl7pPr lvl="6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7pPr>
            <a:lvl8pPr lvl="7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8pPr>
            <a:lvl9pPr lvl="8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TITLE_1_1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5" name="Google Shape;75;p16"/>
          <p:cNvSpPr txBox="1"/>
          <p:nvPr>
            <p:ph type="title"/>
          </p:nvPr>
        </p:nvSpPr>
        <p:spPr>
          <a:xfrm>
            <a:off x="620775" y="2157000"/>
            <a:ext cx="7865100" cy="82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1pPr>
            <a:lvl2pPr lvl="1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2pPr>
            <a:lvl3pPr lvl="2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3pPr>
            <a:lvl4pPr lvl="3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4pPr>
            <a:lvl5pPr lvl="4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5pPr>
            <a:lvl6pPr lvl="5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6pPr>
            <a:lvl7pPr lvl="6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7pPr>
            <a:lvl8pPr lvl="7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8pPr>
            <a:lvl9pPr lvl="8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TITLE_1_1_1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8" name="Google Shape;78;p17"/>
          <p:cNvSpPr txBox="1"/>
          <p:nvPr>
            <p:ph type="title"/>
          </p:nvPr>
        </p:nvSpPr>
        <p:spPr>
          <a:xfrm>
            <a:off x="19800" y="4187725"/>
            <a:ext cx="9104400" cy="82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1pPr>
            <a:lvl2pPr lvl="1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2pPr>
            <a:lvl3pPr lvl="2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3pPr>
            <a:lvl4pPr lvl="3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4pPr>
            <a:lvl5pPr lvl="4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5pPr>
            <a:lvl6pPr lvl="5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6pPr>
            <a:lvl7pPr lvl="6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7pPr>
            <a:lvl8pPr lvl="7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8pPr>
            <a:lvl9pPr lvl="8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9pPr>
          </a:lstStyle>
          <a:p/>
        </p:txBody>
      </p:sp>
      <p:sp>
        <p:nvSpPr>
          <p:cNvPr id="79" name="Google Shape;79;p17"/>
          <p:cNvSpPr txBox="1"/>
          <p:nvPr>
            <p:ph idx="1" type="body"/>
          </p:nvPr>
        </p:nvSpPr>
        <p:spPr>
          <a:xfrm>
            <a:off x="1182150" y="994250"/>
            <a:ext cx="6779700" cy="17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dex" type="secHead">
  <p:cSld name="SECTION_HEADER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" name="Google Shape;82;p18"/>
          <p:cNvSpPr txBox="1"/>
          <p:nvPr>
            <p:ph idx="1" type="subTitle"/>
          </p:nvPr>
        </p:nvSpPr>
        <p:spPr>
          <a:xfrm rot="-5400000">
            <a:off x="-106275" y="4612125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83" name="Google Shape;83;p18"/>
          <p:cNvSpPr txBox="1"/>
          <p:nvPr>
            <p:ph idx="2" type="subTitle"/>
          </p:nvPr>
        </p:nvSpPr>
        <p:spPr>
          <a:xfrm rot="-5400000">
            <a:off x="-106275" y="3884650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84" name="Google Shape;84;p18"/>
          <p:cNvSpPr txBox="1"/>
          <p:nvPr>
            <p:ph idx="3" type="subTitle"/>
          </p:nvPr>
        </p:nvSpPr>
        <p:spPr>
          <a:xfrm rot="-5400000">
            <a:off x="-106275" y="3157175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85" name="Google Shape;85;p18"/>
          <p:cNvSpPr txBox="1"/>
          <p:nvPr>
            <p:ph idx="4" type="subTitle"/>
          </p:nvPr>
        </p:nvSpPr>
        <p:spPr>
          <a:xfrm rot="-5400000">
            <a:off x="-106275" y="2429700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86" name="Google Shape;86;p18"/>
          <p:cNvSpPr txBox="1"/>
          <p:nvPr>
            <p:ph idx="5" type="subTitle"/>
          </p:nvPr>
        </p:nvSpPr>
        <p:spPr>
          <a:xfrm rot="-5400000">
            <a:off x="-106275" y="1702225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87" name="Google Shape;87;p18"/>
          <p:cNvSpPr txBox="1"/>
          <p:nvPr>
            <p:ph idx="6" type="subTitle"/>
          </p:nvPr>
        </p:nvSpPr>
        <p:spPr>
          <a:xfrm rot="-5400000">
            <a:off x="-106275" y="974750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88" name="Google Shape;88;p18"/>
          <p:cNvSpPr txBox="1"/>
          <p:nvPr>
            <p:ph idx="7" type="subTitle"/>
          </p:nvPr>
        </p:nvSpPr>
        <p:spPr>
          <a:xfrm rot="-5400000">
            <a:off x="-106275" y="247275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89" name="Google Shape;89;p18"/>
          <p:cNvSpPr txBox="1"/>
          <p:nvPr>
            <p:ph idx="8" type="subTitle"/>
          </p:nvPr>
        </p:nvSpPr>
        <p:spPr>
          <a:xfrm>
            <a:off x="4317185" y="258750"/>
            <a:ext cx="2832900" cy="30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0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90" name="Google Shape;90;p18"/>
          <p:cNvSpPr txBox="1"/>
          <p:nvPr>
            <p:ph type="title"/>
          </p:nvPr>
        </p:nvSpPr>
        <p:spPr>
          <a:xfrm>
            <a:off x="5628400" y="1039100"/>
            <a:ext cx="3389400" cy="397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800"/>
              <a:buFont typeface="Poppins Light"/>
              <a:buNone/>
              <a:defRPr sz="3800"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Poppins Light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Poppins Light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Poppins Light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Poppins Light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Poppins Light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Poppins Light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Poppins Light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Poppins Light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SECTION_HEADER_2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3" name="Google Shape;93;p19"/>
          <p:cNvSpPr txBox="1"/>
          <p:nvPr>
            <p:ph type="title"/>
          </p:nvPr>
        </p:nvSpPr>
        <p:spPr>
          <a:xfrm>
            <a:off x="639450" y="2157000"/>
            <a:ext cx="7865100" cy="82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1pPr>
            <a:lvl2pPr lvl="1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2pPr>
            <a:lvl3pPr lvl="2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3pPr>
            <a:lvl4pPr lvl="3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4pPr>
            <a:lvl5pPr lvl="4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5pPr>
            <a:lvl6pPr lvl="5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6pPr>
            <a:lvl7pPr lvl="6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7pPr>
            <a:lvl8pPr lvl="7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8pPr>
            <a:lvl9pPr lvl="8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9pPr>
          </a:lstStyle>
          <a:p/>
        </p:txBody>
      </p:sp>
      <p:sp>
        <p:nvSpPr>
          <p:cNvPr id="94" name="Google Shape;94;p19"/>
          <p:cNvSpPr txBox="1"/>
          <p:nvPr>
            <p:ph idx="1" type="subTitle"/>
          </p:nvPr>
        </p:nvSpPr>
        <p:spPr>
          <a:xfrm>
            <a:off x="4936929" y="3327125"/>
            <a:ext cx="3549000" cy="3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section title and description">
  <p:cSld name="SECTION_HEADER_2_2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7" name="Google Shape;97;p20"/>
          <p:cNvSpPr txBox="1"/>
          <p:nvPr>
            <p:ph idx="1" type="subTitle"/>
          </p:nvPr>
        </p:nvSpPr>
        <p:spPr>
          <a:xfrm>
            <a:off x="620775" y="1946600"/>
            <a:ext cx="3549000" cy="3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8" name="Google Shape;98;p20"/>
          <p:cNvSpPr txBox="1"/>
          <p:nvPr>
            <p:ph type="title"/>
          </p:nvPr>
        </p:nvSpPr>
        <p:spPr>
          <a:xfrm>
            <a:off x="620775" y="258750"/>
            <a:ext cx="7747800" cy="10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SECTION_HEADER_2_1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1" name="Google Shape;101;p21"/>
          <p:cNvSpPr txBox="1"/>
          <p:nvPr>
            <p:ph type="title"/>
          </p:nvPr>
        </p:nvSpPr>
        <p:spPr>
          <a:xfrm>
            <a:off x="639450" y="2157000"/>
            <a:ext cx="7865100" cy="82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1pPr>
            <a:lvl2pPr lvl="1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2pPr>
            <a:lvl3pPr lvl="2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3pPr>
            <a:lvl4pPr lvl="3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4pPr>
            <a:lvl5pPr lvl="4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5pPr>
            <a:lvl6pPr lvl="5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6pPr>
            <a:lvl7pPr lvl="6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7pPr>
            <a:lvl8pPr lvl="7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8pPr>
            <a:lvl9pPr lvl="8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SECTION_HEADER_1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2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4" name="Google Shape;104;p22"/>
          <p:cNvSpPr txBox="1"/>
          <p:nvPr>
            <p:ph type="title"/>
          </p:nvPr>
        </p:nvSpPr>
        <p:spPr>
          <a:xfrm>
            <a:off x="620775" y="258750"/>
            <a:ext cx="7747800" cy="10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9pPr>
          </a:lstStyle>
          <a:p/>
        </p:txBody>
      </p:sp>
      <p:sp>
        <p:nvSpPr>
          <p:cNvPr id="105" name="Google Shape;105;p22"/>
          <p:cNvSpPr txBox="1"/>
          <p:nvPr>
            <p:ph idx="1" type="subTitle"/>
          </p:nvPr>
        </p:nvSpPr>
        <p:spPr>
          <a:xfrm>
            <a:off x="620775" y="2429375"/>
            <a:ext cx="2225100" cy="3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6" name="Google Shape;106;p22"/>
          <p:cNvSpPr txBox="1"/>
          <p:nvPr>
            <p:ph idx="2" type="subTitle"/>
          </p:nvPr>
        </p:nvSpPr>
        <p:spPr>
          <a:xfrm>
            <a:off x="3459433" y="2429375"/>
            <a:ext cx="2225100" cy="3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7" name="Google Shape;107;p22"/>
          <p:cNvSpPr txBox="1"/>
          <p:nvPr>
            <p:ph idx="3" type="subTitle"/>
          </p:nvPr>
        </p:nvSpPr>
        <p:spPr>
          <a:xfrm>
            <a:off x="6260783" y="2429375"/>
            <a:ext cx="2225100" cy="3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8" name="Google Shape;108;p22"/>
          <p:cNvSpPr txBox="1"/>
          <p:nvPr>
            <p:ph idx="4" type="subTitle"/>
          </p:nvPr>
        </p:nvSpPr>
        <p:spPr>
          <a:xfrm>
            <a:off x="620775" y="3584600"/>
            <a:ext cx="2225100" cy="3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9" name="Google Shape;109;p22"/>
          <p:cNvSpPr txBox="1"/>
          <p:nvPr>
            <p:ph idx="5" type="subTitle"/>
          </p:nvPr>
        </p:nvSpPr>
        <p:spPr>
          <a:xfrm>
            <a:off x="3459433" y="3584600"/>
            <a:ext cx="2225100" cy="3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10" name="Google Shape;110;p22"/>
          <p:cNvSpPr txBox="1"/>
          <p:nvPr>
            <p:ph idx="6" type="subTitle"/>
          </p:nvPr>
        </p:nvSpPr>
        <p:spPr>
          <a:xfrm>
            <a:off x="6260783" y="3584600"/>
            <a:ext cx="2225100" cy="3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annotations" type="tx">
  <p:cSld name="TITLE_AND_BODY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3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3" name="Google Shape;113;p23"/>
          <p:cNvSpPr txBox="1"/>
          <p:nvPr>
            <p:ph idx="1" type="subTitle"/>
          </p:nvPr>
        </p:nvSpPr>
        <p:spPr>
          <a:xfrm rot="-5400000">
            <a:off x="-106275" y="4612125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114" name="Google Shape;114;p23"/>
          <p:cNvSpPr txBox="1"/>
          <p:nvPr>
            <p:ph idx="2" type="subTitle"/>
          </p:nvPr>
        </p:nvSpPr>
        <p:spPr>
          <a:xfrm rot="-5400000">
            <a:off x="-106275" y="3884650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115" name="Google Shape;115;p23"/>
          <p:cNvSpPr txBox="1"/>
          <p:nvPr>
            <p:ph idx="3" type="subTitle"/>
          </p:nvPr>
        </p:nvSpPr>
        <p:spPr>
          <a:xfrm rot="-5400000">
            <a:off x="-106275" y="3157175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116" name="Google Shape;116;p23"/>
          <p:cNvSpPr txBox="1"/>
          <p:nvPr>
            <p:ph idx="4" type="subTitle"/>
          </p:nvPr>
        </p:nvSpPr>
        <p:spPr>
          <a:xfrm rot="-5400000">
            <a:off x="-106275" y="2429700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117" name="Google Shape;117;p23"/>
          <p:cNvSpPr txBox="1"/>
          <p:nvPr>
            <p:ph idx="5" type="subTitle"/>
          </p:nvPr>
        </p:nvSpPr>
        <p:spPr>
          <a:xfrm rot="-5400000">
            <a:off x="-106275" y="1702225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118" name="Google Shape;118;p23"/>
          <p:cNvSpPr txBox="1"/>
          <p:nvPr>
            <p:ph idx="6" type="subTitle"/>
          </p:nvPr>
        </p:nvSpPr>
        <p:spPr>
          <a:xfrm rot="-5400000">
            <a:off x="-106275" y="974750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119" name="Google Shape;119;p23"/>
          <p:cNvSpPr txBox="1"/>
          <p:nvPr>
            <p:ph idx="7" type="subTitle"/>
          </p:nvPr>
        </p:nvSpPr>
        <p:spPr>
          <a:xfrm rot="-5400000">
            <a:off x="-106275" y="247275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120" name="Google Shape;120;p23"/>
          <p:cNvSpPr txBox="1"/>
          <p:nvPr>
            <p:ph type="title"/>
          </p:nvPr>
        </p:nvSpPr>
        <p:spPr>
          <a:xfrm>
            <a:off x="620775" y="258750"/>
            <a:ext cx="7747800" cy="10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TITLE_AND_BODY_2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4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3" name="Google Shape;123;p24"/>
          <p:cNvSpPr txBox="1"/>
          <p:nvPr>
            <p:ph type="title"/>
          </p:nvPr>
        </p:nvSpPr>
        <p:spPr>
          <a:xfrm>
            <a:off x="620775" y="258750"/>
            <a:ext cx="7747800" cy="10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 and two body">
  <p:cSld name="TITLE_AND_BODY_1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5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6" name="Google Shape;126;p25"/>
          <p:cNvSpPr txBox="1"/>
          <p:nvPr>
            <p:ph idx="1" type="subTitle"/>
          </p:nvPr>
        </p:nvSpPr>
        <p:spPr>
          <a:xfrm rot="-5400000">
            <a:off x="-106275" y="4612125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127" name="Google Shape;127;p25"/>
          <p:cNvSpPr txBox="1"/>
          <p:nvPr>
            <p:ph idx="2" type="subTitle"/>
          </p:nvPr>
        </p:nvSpPr>
        <p:spPr>
          <a:xfrm rot="-5400000">
            <a:off x="-106275" y="3884650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128" name="Google Shape;128;p25"/>
          <p:cNvSpPr txBox="1"/>
          <p:nvPr>
            <p:ph idx="3" type="subTitle"/>
          </p:nvPr>
        </p:nvSpPr>
        <p:spPr>
          <a:xfrm rot="-5400000">
            <a:off x="-106275" y="3157175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129" name="Google Shape;129;p25"/>
          <p:cNvSpPr txBox="1"/>
          <p:nvPr>
            <p:ph idx="4" type="subTitle"/>
          </p:nvPr>
        </p:nvSpPr>
        <p:spPr>
          <a:xfrm rot="-5400000">
            <a:off x="-106275" y="2429700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130" name="Google Shape;130;p25"/>
          <p:cNvSpPr txBox="1"/>
          <p:nvPr>
            <p:ph idx="5" type="subTitle"/>
          </p:nvPr>
        </p:nvSpPr>
        <p:spPr>
          <a:xfrm rot="-5400000">
            <a:off x="-106275" y="1702225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131" name="Google Shape;131;p25"/>
          <p:cNvSpPr txBox="1"/>
          <p:nvPr>
            <p:ph idx="6" type="subTitle"/>
          </p:nvPr>
        </p:nvSpPr>
        <p:spPr>
          <a:xfrm rot="-5400000">
            <a:off x="-106275" y="974750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132" name="Google Shape;132;p25"/>
          <p:cNvSpPr txBox="1"/>
          <p:nvPr>
            <p:ph idx="7" type="subTitle"/>
          </p:nvPr>
        </p:nvSpPr>
        <p:spPr>
          <a:xfrm rot="-5400000">
            <a:off x="-106275" y="247275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133" name="Google Shape;133;p25"/>
          <p:cNvSpPr txBox="1"/>
          <p:nvPr>
            <p:ph idx="8" type="body"/>
          </p:nvPr>
        </p:nvSpPr>
        <p:spPr>
          <a:xfrm>
            <a:off x="620775" y="1064250"/>
            <a:ext cx="6179400" cy="212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937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1pPr>
            <a:lvl2pPr indent="-3937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indent="-3937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indent="-3937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indent="-3937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indent="-3937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indent="-3937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indent="-3937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indent="-3937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/>
        </p:txBody>
      </p:sp>
      <p:sp>
        <p:nvSpPr>
          <p:cNvPr id="134" name="Google Shape;134;p25"/>
          <p:cNvSpPr txBox="1"/>
          <p:nvPr>
            <p:ph idx="9" type="subTitle"/>
          </p:nvPr>
        </p:nvSpPr>
        <p:spPr>
          <a:xfrm>
            <a:off x="4177851" y="3598475"/>
            <a:ext cx="2225100" cy="3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35" name="Google Shape;135;p25"/>
          <p:cNvSpPr txBox="1"/>
          <p:nvPr>
            <p:ph idx="13" type="body"/>
          </p:nvPr>
        </p:nvSpPr>
        <p:spPr>
          <a:xfrm>
            <a:off x="4177886" y="3977102"/>
            <a:ext cx="2225100" cy="10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36" name="Google Shape;136;p25"/>
          <p:cNvSpPr txBox="1"/>
          <p:nvPr>
            <p:ph idx="14" type="subTitle"/>
          </p:nvPr>
        </p:nvSpPr>
        <p:spPr>
          <a:xfrm>
            <a:off x="6622495" y="3598475"/>
            <a:ext cx="2225100" cy="3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37" name="Google Shape;137;p25"/>
          <p:cNvSpPr txBox="1"/>
          <p:nvPr>
            <p:ph idx="15" type="body"/>
          </p:nvPr>
        </p:nvSpPr>
        <p:spPr>
          <a:xfrm>
            <a:off x="6622525" y="3977102"/>
            <a:ext cx="2225100" cy="10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38" name="Google Shape;138;p25"/>
          <p:cNvSpPr txBox="1"/>
          <p:nvPr>
            <p:ph type="title"/>
          </p:nvPr>
        </p:nvSpPr>
        <p:spPr>
          <a:xfrm>
            <a:off x="620775" y="258750"/>
            <a:ext cx="7747800" cy="10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ig ideas">
  <p:cSld name="TITLE_AND_BODY_1_1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6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1" name="Google Shape;141;p26"/>
          <p:cNvSpPr txBox="1"/>
          <p:nvPr>
            <p:ph idx="1" type="subTitle"/>
          </p:nvPr>
        </p:nvSpPr>
        <p:spPr>
          <a:xfrm>
            <a:off x="620775" y="2048375"/>
            <a:ext cx="3549000" cy="3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42" name="Google Shape;142;p26"/>
          <p:cNvSpPr txBox="1"/>
          <p:nvPr>
            <p:ph idx="2" type="body"/>
          </p:nvPr>
        </p:nvSpPr>
        <p:spPr>
          <a:xfrm>
            <a:off x="620775" y="2427001"/>
            <a:ext cx="3549000" cy="10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43" name="Google Shape;143;p26"/>
          <p:cNvSpPr txBox="1"/>
          <p:nvPr>
            <p:ph idx="3" type="subTitle"/>
          </p:nvPr>
        </p:nvSpPr>
        <p:spPr>
          <a:xfrm>
            <a:off x="4686788" y="2048375"/>
            <a:ext cx="3549000" cy="3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44" name="Google Shape;144;p26"/>
          <p:cNvSpPr txBox="1"/>
          <p:nvPr>
            <p:ph idx="4" type="body"/>
          </p:nvPr>
        </p:nvSpPr>
        <p:spPr>
          <a:xfrm>
            <a:off x="4686835" y="2427001"/>
            <a:ext cx="3549000" cy="10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45" name="Google Shape;145;p26"/>
          <p:cNvSpPr txBox="1"/>
          <p:nvPr>
            <p:ph type="title"/>
          </p:nvPr>
        </p:nvSpPr>
        <p:spPr>
          <a:xfrm>
            <a:off x="620775" y="258750"/>
            <a:ext cx="7747800" cy="10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">
  <p:cSld name="TITLE_AND_BODY_1_1_1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8" name="Google Shape;148;p27"/>
          <p:cNvSpPr txBox="1"/>
          <p:nvPr>
            <p:ph type="title"/>
          </p:nvPr>
        </p:nvSpPr>
        <p:spPr>
          <a:xfrm>
            <a:off x="620775" y="258750"/>
            <a:ext cx="7747800" cy="10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9pPr>
          </a:lstStyle>
          <a:p/>
        </p:txBody>
      </p:sp>
      <p:sp>
        <p:nvSpPr>
          <p:cNvPr id="149" name="Google Shape;149;p27"/>
          <p:cNvSpPr txBox="1"/>
          <p:nvPr>
            <p:ph idx="1" type="subTitle"/>
          </p:nvPr>
        </p:nvSpPr>
        <p:spPr>
          <a:xfrm>
            <a:off x="620775" y="2048375"/>
            <a:ext cx="2225100" cy="3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50" name="Google Shape;150;p27"/>
          <p:cNvSpPr txBox="1"/>
          <p:nvPr>
            <p:ph idx="2" type="body"/>
          </p:nvPr>
        </p:nvSpPr>
        <p:spPr>
          <a:xfrm>
            <a:off x="620775" y="2427002"/>
            <a:ext cx="2225100" cy="10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51" name="Google Shape;151;p27"/>
          <p:cNvSpPr txBox="1"/>
          <p:nvPr>
            <p:ph idx="3" type="subTitle"/>
          </p:nvPr>
        </p:nvSpPr>
        <p:spPr>
          <a:xfrm>
            <a:off x="3459433" y="2048375"/>
            <a:ext cx="2225100" cy="3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52" name="Google Shape;152;p27"/>
          <p:cNvSpPr txBox="1"/>
          <p:nvPr>
            <p:ph idx="4" type="body"/>
          </p:nvPr>
        </p:nvSpPr>
        <p:spPr>
          <a:xfrm>
            <a:off x="3459462" y="2427002"/>
            <a:ext cx="2225100" cy="10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53" name="Google Shape;153;p27"/>
          <p:cNvSpPr txBox="1"/>
          <p:nvPr>
            <p:ph idx="5" type="subTitle"/>
          </p:nvPr>
        </p:nvSpPr>
        <p:spPr>
          <a:xfrm>
            <a:off x="6260783" y="2048375"/>
            <a:ext cx="2225100" cy="3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54" name="Google Shape;154;p27"/>
          <p:cNvSpPr txBox="1"/>
          <p:nvPr>
            <p:ph idx="6" type="body"/>
          </p:nvPr>
        </p:nvSpPr>
        <p:spPr>
          <a:xfrm>
            <a:off x="6260812" y="2427002"/>
            <a:ext cx="2225100" cy="10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">
  <p:cSld name="TITLE_AND_BODY_1_1_1_1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7" name="Google Shape;157;p28"/>
          <p:cNvSpPr txBox="1"/>
          <p:nvPr>
            <p:ph type="title"/>
          </p:nvPr>
        </p:nvSpPr>
        <p:spPr>
          <a:xfrm>
            <a:off x="620775" y="258750"/>
            <a:ext cx="7747800" cy="10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9pPr>
          </a:lstStyle>
          <a:p/>
        </p:txBody>
      </p:sp>
      <p:sp>
        <p:nvSpPr>
          <p:cNvPr id="158" name="Google Shape;158;p28"/>
          <p:cNvSpPr txBox="1"/>
          <p:nvPr>
            <p:ph idx="1" type="subTitle"/>
          </p:nvPr>
        </p:nvSpPr>
        <p:spPr>
          <a:xfrm>
            <a:off x="4659198" y="1711725"/>
            <a:ext cx="2956500" cy="3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59" name="Google Shape;159;p28"/>
          <p:cNvSpPr txBox="1"/>
          <p:nvPr>
            <p:ph idx="2" type="body"/>
          </p:nvPr>
        </p:nvSpPr>
        <p:spPr>
          <a:xfrm>
            <a:off x="4659238" y="2090352"/>
            <a:ext cx="2956500" cy="10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60" name="Google Shape;160;p28"/>
          <p:cNvSpPr txBox="1"/>
          <p:nvPr>
            <p:ph idx="3" type="subTitle"/>
          </p:nvPr>
        </p:nvSpPr>
        <p:spPr>
          <a:xfrm>
            <a:off x="4659182" y="3355774"/>
            <a:ext cx="2956500" cy="3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61" name="Google Shape;161;p28"/>
          <p:cNvSpPr txBox="1"/>
          <p:nvPr>
            <p:ph idx="4" type="body"/>
          </p:nvPr>
        </p:nvSpPr>
        <p:spPr>
          <a:xfrm>
            <a:off x="4659221" y="3734401"/>
            <a:ext cx="2956500" cy="10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62" name="Google Shape;162;p28"/>
          <p:cNvSpPr txBox="1"/>
          <p:nvPr>
            <p:ph idx="5" type="subTitle"/>
          </p:nvPr>
        </p:nvSpPr>
        <p:spPr>
          <a:xfrm>
            <a:off x="1528262" y="3355774"/>
            <a:ext cx="2956500" cy="3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63" name="Google Shape;163;p28"/>
          <p:cNvSpPr txBox="1"/>
          <p:nvPr>
            <p:ph idx="6" type="body"/>
          </p:nvPr>
        </p:nvSpPr>
        <p:spPr>
          <a:xfrm>
            <a:off x="1528302" y="3734401"/>
            <a:ext cx="2956500" cy="10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64" name="Google Shape;164;p28"/>
          <p:cNvSpPr txBox="1"/>
          <p:nvPr>
            <p:ph idx="7" type="subTitle"/>
          </p:nvPr>
        </p:nvSpPr>
        <p:spPr>
          <a:xfrm>
            <a:off x="1528262" y="1711725"/>
            <a:ext cx="2956500" cy="3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65" name="Google Shape;165;p28"/>
          <p:cNvSpPr txBox="1"/>
          <p:nvPr>
            <p:ph idx="8" type="body"/>
          </p:nvPr>
        </p:nvSpPr>
        <p:spPr>
          <a:xfrm>
            <a:off x="1528302" y="2090352"/>
            <a:ext cx="2956500" cy="10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">
  <p:cSld name="CUSTOM_3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8" name="Google Shape;168;p29"/>
          <p:cNvSpPr txBox="1"/>
          <p:nvPr>
            <p:ph type="title"/>
          </p:nvPr>
        </p:nvSpPr>
        <p:spPr>
          <a:xfrm>
            <a:off x="620775" y="258750"/>
            <a:ext cx="3192600" cy="10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9pPr>
          </a:lstStyle>
          <a:p/>
        </p:txBody>
      </p:sp>
      <p:sp>
        <p:nvSpPr>
          <p:cNvPr id="169" name="Google Shape;169;p29"/>
          <p:cNvSpPr txBox="1"/>
          <p:nvPr>
            <p:ph idx="1" type="body"/>
          </p:nvPr>
        </p:nvSpPr>
        <p:spPr>
          <a:xfrm>
            <a:off x="4463500" y="571500"/>
            <a:ext cx="4453800" cy="6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170" name="Google Shape;170;p29"/>
          <p:cNvSpPr/>
          <p:nvPr>
            <p:ph idx="2" type="pic"/>
          </p:nvPr>
        </p:nvSpPr>
        <p:spPr>
          <a:xfrm>
            <a:off x="4463600" y="1389400"/>
            <a:ext cx="4453800" cy="2325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odboard and description" type="twoColTx">
  <p:cSld name="TITLE_AND_TWO_COLUMNS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0"/>
          <p:cNvSpPr txBox="1"/>
          <p:nvPr>
            <p:ph idx="1" type="body"/>
          </p:nvPr>
        </p:nvSpPr>
        <p:spPr>
          <a:xfrm>
            <a:off x="620775" y="1469575"/>
            <a:ext cx="3508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73" name="Google Shape;173;p30"/>
          <p:cNvSpPr txBox="1"/>
          <p:nvPr>
            <p:ph idx="2" type="subTitle"/>
          </p:nvPr>
        </p:nvSpPr>
        <p:spPr>
          <a:xfrm rot="-5400000">
            <a:off x="-106275" y="4612125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174" name="Google Shape;174;p30"/>
          <p:cNvSpPr txBox="1"/>
          <p:nvPr>
            <p:ph idx="3" type="subTitle"/>
          </p:nvPr>
        </p:nvSpPr>
        <p:spPr>
          <a:xfrm rot="-5400000">
            <a:off x="-106275" y="3884650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175" name="Google Shape;175;p30"/>
          <p:cNvSpPr txBox="1"/>
          <p:nvPr>
            <p:ph idx="4" type="subTitle"/>
          </p:nvPr>
        </p:nvSpPr>
        <p:spPr>
          <a:xfrm rot="-5400000">
            <a:off x="-106275" y="3157175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176" name="Google Shape;176;p30"/>
          <p:cNvSpPr txBox="1"/>
          <p:nvPr>
            <p:ph idx="5" type="subTitle"/>
          </p:nvPr>
        </p:nvSpPr>
        <p:spPr>
          <a:xfrm rot="-5400000">
            <a:off x="-106275" y="2429700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177" name="Google Shape;177;p30"/>
          <p:cNvSpPr txBox="1"/>
          <p:nvPr>
            <p:ph idx="6" type="subTitle"/>
          </p:nvPr>
        </p:nvSpPr>
        <p:spPr>
          <a:xfrm rot="-5400000">
            <a:off x="-106275" y="1702225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178" name="Google Shape;178;p30"/>
          <p:cNvSpPr txBox="1"/>
          <p:nvPr>
            <p:ph idx="7" type="subTitle"/>
          </p:nvPr>
        </p:nvSpPr>
        <p:spPr>
          <a:xfrm rot="-5400000">
            <a:off x="-106275" y="974750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179" name="Google Shape;179;p30"/>
          <p:cNvSpPr txBox="1"/>
          <p:nvPr>
            <p:ph idx="8" type="subTitle"/>
          </p:nvPr>
        </p:nvSpPr>
        <p:spPr>
          <a:xfrm rot="-5400000">
            <a:off x="-106275" y="247275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180" name="Google Shape;180;p30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/>
            </a:lvl1pPr>
            <a:lvl2pPr lvl="1" rtl="0" algn="r">
              <a:buNone/>
              <a:defRPr/>
            </a:lvl2pPr>
            <a:lvl3pPr lvl="2" rtl="0" algn="r">
              <a:buNone/>
              <a:defRPr/>
            </a:lvl3pPr>
            <a:lvl4pPr lvl="3" rtl="0" algn="r">
              <a:buNone/>
              <a:defRPr/>
            </a:lvl4pPr>
            <a:lvl5pPr lvl="4" rtl="0" algn="r">
              <a:buNone/>
              <a:defRPr/>
            </a:lvl5pPr>
            <a:lvl6pPr lvl="5" rtl="0" algn="r">
              <a:buNone/>
              <a:defRPr/>
            </a:lvl6pPr>
            <a:lvl7pPr lvl="6" rtl="0" algn="r">
              <a:buNone/>
              <a:defRPr/>
            </a:lvl7pPr>
            <a:lvl8pPr lvl="7" rtl="0" algn="r">
              <a:buNone/>
              <a:defRPr/>
            </a:lvl8pPr>
            <a:lvl9pPr lvl="8" rtl="0" algn="r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1" name="Google Shape;181;p30"/>
          <p:cNvSpPr txBox="1"/>
          <p:nvPr>
            <p:ph type="title"/>
          </p:nvPr>
        </p:nvSpPr>
        <p:spPr>
          <a:xfrm>
            <a:off x="620775" y="258750"/>
            <a:ext cx="3508200" cy="10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700"/>
              <a:buFont typeface="Poppins"/>
              <a:buNone/>
              <a:defRPr sz="37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700"/>
              <a:buFont typeface="Poppins"/>
              <a:buNone/>
              <a:defRPr sz="37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700"/>
              <a:buFont typeface="Poppins"/>
              <a:buNone/>
              <a:defRPr sz="37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700"/>
              <a:buFont typeface="Poppins"/>
              <a:buNone/>
              <a:defRPr sz="37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700"/>
              <a:buFont typeface="Poppins"/>
              <a:buNone/>
              <a:defRPr sz="37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700"/>
              <a:buFont typeface="Poppins"/>
              <a:buNone/>
              <a:defRPr sz="37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700"/>
              <a:buFont typeface="Poppins"/>
              <a:buNone/>
              <a:defRPr sz="37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700"/>
              <a:buFont typeface="Poppins"/>
              <a:buNone/>
              <a:defRPr sz="3700"/>
            </a:lvl9pPr>
          </a:lstStyle>
          <a:p/>
        </p:txBody>
      </p:sp>
      <p:sp>
        <p:nvSpPr>
          <p:cNvPr id="182" name="Google Shape;182;p30"/>
          <p:cNvSpPr/>
          <p:nvPr>
            <p:ph idx="9" type="pic"/>
          </p:nvPr>
        </p:nvSpPr>
        <p:spPr>
          <a:xfrm>
            <a:off x="6796700" y="0"/>
            <a:ext cx="2347200" cy="2739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p30"/>
          <p:cNvSpPr/>
          <p:nvPr>
            <p:ph idx="13" type="pic"/>
          </p:nvPr>
        </p:nvSpPr>
        <p:spPr>
          <a:xfrm>
            <a:off x="4434825" y="2753975"/>
            <a:ext cx="4709100" cy="23898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" name="Google Shape;184;p30"/>
          <p:cNvSpPr/>
          <p:nvPr>
            <p:ph idx="14" type="pic"/>
          </p:nvPr>
        </p:nvSpPr>
        <p:spPr>
          <a:xfrm>
            <a:off x="4434825" y="0"/>
            <a:ext cx="2347200" cy="2739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 Image grid" type="titleOnly">
  <p:cSld name="TITLE_ONLY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/>
          <p:nvPr>
            <p:ph idx="2" type="pic"/>
          </p:nvPr>
        </p:nvSpPr>
        <p:spPr>
          <a:xfrm>
            <a:off x="6796700" y="0"/>
            <a:ext cx="2347200" cy="2739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7" name="Google Shape;187;p31"/>
          <p:cNvSpPr/>
          <p:nvPr>
            <p:ph idx="3" type="pic"/>
          </p:nvPr>
        </p:nvSpPr>
        <p:spPr>
          <a:xfrm>
            <a:off x="0" y="0"/>
            <a:ext cx="4419900" cy="2055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p31"/>
          <p:cNvSpPr/>
          <p:nvPr>
            <p:ph idx="4" type="pic"/>
          </p:nvPr>
        </p:nvSpPr>
        <p:spPr>
          <a:xfrm>
            <a:off x="125" y="2068800"/>
            <a:ext cx="2209800" cy="3075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" name="Google Shape;189;p31"/>
          <p:cNvSpPr/>
          <p:nvPr>
            <p:ph idx="5" type="pic"/>
          </p:nvPr>
        </p:nvSpPr>
        <p:spPr>
          <a:xfrm>
            <a:off x="4434825" y="2753975"/>
            <a:ext cx="4709100" cy="23898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p31"/>
          <p:cNvSpPr/>
          <p:nvPr>
            <p:ph idx="6" type="pic"/>
          </p:nvPr>
        </p:nvSpPr>
        <p:spPr>
          <a:xfrm>
            <a:off x="2225125" y="2068800"/>
            <a:ext cx="2194500" cy="3075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p31"/>
          <p:cNvSpPr/>
          <p:nvPr>
            <p:ph idx="7" type="pic"/>
          </p:nvPr>
        </p:nvSpPr>
        <p:spPr>
          <a:xfrm>
            <a:off x="4434825" y="0"/>
            <a:ext cx="2347200" cy="2739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p31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/>
            </a:lvl1pPr>
            <a:lvl2pPr lvl="1" rtl="0" algn="r">
              <a:buNone/>
              <a:defRPr/>
            </a:lvl2pPr>
            <a:lvl3pPr lvl="2" rtl="0" algn="r">
              <a:buNone/>
              <a:defRPr/>
            </a:lvl3pPr>
            <a:lvl4pPr lvl="3" rtl="0" algn="r">
              <a:buNone/>
              <a:defRPr/>
            </a:lvl4pPr>
            <a:lvl5pPr lvl="4" rtl="0" algn="r">
              <a:buNone/>
              <a:defRPr/>
            </a:lvl5pPr>
            <a:lvl6pPr lvl="5" rtl="0" algn="r">
              <a:buNone/>
              <a:defRPr/>
            </a:lvl6pPr>
            <a:lvl7pPr lvl="6" rtl="0" algn="r">
              <a:buNone/>
              <a:defRPr/>
            </a:lvl7pPr>
            <a:lvl8pPr lvl="7" rtl="0" algn="r">
              <a:buNone/>
              <a:defRPr/>
            </a:lvl8pPr>
            <a:lvl9pPr lvl="8" rtl="0" algn="r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_1_2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95" name="Google Shape;195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96" name="Google Shape;196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_1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3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00" name="Google Shape;200;p3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01" name="Google Shape;201;p3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2" name="Google Shape;202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rid">
  <p:cSld name="CUSTOM_6_1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5" name="Google Shape;205;p34"/>
          <p:cNvSpPr/>
          <p:nvPr>
            <p:ph idx="2" type="pic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206" name="Google Shape;206;p34"/>
          <p:cNvSpPr/>
          <p:nvPr>
            <p:ph idx="3" type="pic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207" name="Google Shape;207;p34"/>
          <p:cNvSpPr/>
          <p:nvPr>
            <p:ph idx="4" type="pic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208" name="Google Shape;208;p34"/>
          <p:cNvSpPr/>
          <p:nvPr>
            <p:ph idx="5" type="pic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209" name="Google Shape;209;p34"/>
          <p:cNvSpPr/>
          <p:nvPr>
            <p:ph idx="6" type="pic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210" name="Google Shape;210;p34"/>
          <p:cNvSpPr/>
          <p:nvPr>
            <p:ph idx="7" type="pic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211" name="Google Shape;211;p34"/>
          <p:cNvSpPr txBox="1"/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2" name="Google Shape;212;p34"/>
          <p:cNvSpPr/>
          <p:nvPr>
            <p:ph idx="8" type="pic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213" name="Google Shape;213;p34"/>
          <p:cNvSpPr/>
          <p:nvPr>
            <p:ph idx="9" type="pic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214" name="Google Shape;214;p34"/>
          <p:cNvSpPr/>
          <p:nvPr>
            <p:ph idx="13" type="pic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5564">
          <p15:clr>
            <a:srgbClr val="E46962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image grid">
  <p:cSld name="TITLE_ONLY_2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5"/>
          <p:cNvSpPr/>
          <p:nvPr>
            <p:ph idx="2" type="pic"/>
          </p:nvPr>
        </p:nvSpPr>
        <p:spPr>
          <a:xfrm>
            <a:off x="6103721" y="2093948"/>
            <a:ext cx="3040200" cy="1742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p35"/>
          <p:cNvSpPr txBox="1"/>
          <p:nvPr>
            <p:ph idx="12" type="sldNum"/>
          </p:nvPr>
        </p:nvSpPr>
        <p:spPr>
          <a:xfrm>
            <a:off x="8384668" y="298557"/>
            <a:ext cx="497700" cy="45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/>
            </a:lvl1pPr>
            <a:lvl2pPr lvl="1" rtl="0" algn="r">
              <a:buNone/>
              <a:defRPr/>
            </a:lvl2pPr>
            <a:lvl3pPr lvl="2" rtl="0" algn="r">
              <a:buNone/>
              <a:defRPr/>
            </a:lvl3pPr>
            <a:lvl4pPr lvl="3" rtl="0" algn="r">
              <a:buNone/>
              <a:defRPr/>
            </a:lvl4pPr>
            <a:lvl5pPr lvl="4" rtl="0" algn="r">
              <a:buNone/>
              <a:defRPr/>
            </a:lvl5pPr>
            <a:lvl6pPr lvl="5" rtl="0" algn="r">
              <a:buNone/>
              <a:defRPr/>
            </a:lvl6pPr>
            <a:lvl7pPr lvl="6" rtl="0" algn="r">
              <a:buNone/>
              <a:defRPr/>
            </a:lvl7pPr>
            <a:lvl8pPr lvl="7" rtl="0" algn="r">
              <a:buNone/>
              <a:defRPr/>
            </a:lvl8pPr>
            <a:lvl9pPr lvl="8" rtl="0" algn="r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8" name="Google Shape;218;p35"/>
          <p:cNvSpPr/>
          <p:nvPr>
            <p:ph idx="3" type="pic"/>
          </p:nvPr>
        </p:nvSpPr>
        <p:spPr>
          <a:xfrm>
            <a:off x="0" y="3850725"/>
            <a:ext cx="9144000" cy="1292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" name="Google Shape;219;p35"/>
          <p:cNvSpPr/>
          <p:nvPr>
            <p:ph idx="4" type="pic"/>
          </p:nvPr>
        </p:nvSpPr>
        <p:spPr>
          <a:xfrm>
            <a:off x="-100" y="2091500"/>
            <a:ext cx="3040200" cy="1742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" name="Google Shape;220;p35"/>
          <p:cNvSpPr/>
          <p:nvPr>
            <p:ph idx="5" type="pic"/>
          </p:nvPr>
        </p:nvSpPr>
        <p:spPr>
          <a:xfrm>
            <a:off x="3051809" y="2091500"/>
            <a:ext cx="3040200" cy="1742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" name="Google Shape;221;p35"/>
          <p:cNvSpPr/>
          <p:nvPr>
            <p:ph idx="6" type="pic"/>
          </p:nvPr>
        </p:nvSpPr>
        <p:spPr>
          <a:xfrm>
            <a:off x="7628550" y="963587"/>
            <a:ext cx="1515300" cy="11109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" name="Google Shape;222;p35"/>
          <p:cNvSpPr/>
          <p:nvPr>
            <p:ph idx="7" type="pic"/>
          </p:nvPr>
        </p:nvSpPr>
        <p:spPr>
          <a:xfrm>
            <a:off x="0" y="962225"/>
            <a:ext cx="1515300" cy="11109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p35"/>
          <p:cNvSpPr/>
          <p:nvPr>
            <p:ph idx="8" type="pic"/>
          </p:nvPr>
        </p:nvSpPr>
        <p:spPr>
          <a:xfrm>
            <a:off x="1524817" y="962225"/>
            <a:ext cx="1515300" cy="11109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" name="Google Shape;224;p35"/>
          <p:cNvSpPr/>
          <p:nvPr>
            <p:ph idx="9" type="pic"/>
          </p:nvPr>
        </p:nvSpPr>
        <p:spPr>
          <a:xfrm>
            <a:off x="3051906" y="962225"/>
            <a:ext cx="1515300" cy="11109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" name="Google Shape;225;p35"/>
          <p:cNvSpPr/>
          <p:nvPr>
            <p:ph idx="13" type="pic"/>
          </p:nvPr>
        </p:nvSpPr>
        <p:spPr>
          <a:xfrm>
            <a:off x="4576723" y="962225"/>
            <a:ext cx="1515300" cy="11109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6" name="Google Shape;226;p35"/>
          <p:cNvSpPr/>
          <p:nvPr>
            <p:ph idx="14" type="pic"/>
          </p:nvPr>
        </p:nvSpPr>
        <p:spPr>
          <a:xfrm>
            <a:off x="6103733" y="963587"/>
            <a:ext cx="1515300" cy="11109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" name="Google Shape;227;p35"/>
          <p:cNvSpPr txBox="1"/>
          <p:nvPr>
            <p:ph type="title"/>
          </p:nvPr>
        </p:nvSpPr>
        <p:spPr>
          <a:xfrm>
            <a:off x="620775" y="258750"/>
            <a:ext cx="7397700" cy="49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700"/>
              <a:buFont typeface="Poppins"/>
              <a:buNone/>
              <a:defRPr sz="37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700"/>
              <a:buFont typeface="Poppins"/>
              <a:buNone/>
              <a:defRPr sz="37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700"/>
              <a:buFont typeface="Poppins"/>
              <a:buNone/>
              <a:defRPr sz="37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700"/>
              <a:buFont typeface="Poppins"/>
              <a:buNone/>
              <a:defRPr sz="37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700"/>
              <a:buFont typeface="Poppins"/>
              <a:buNone/>
              <a:defRPr sz="37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700"/>
              <a:buFont typeface="Poppins"/>
              <a:buNone/>
              <a:defRPr sz="37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700"/>
              <a:buFont typeface="Poppins"/>
              <a:buNone/>
              <a:defRPr sz="37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700"/>
              <a:buFont typeface="Poppins"/>
              <a:buNone/>
              <a:defRPr sz="3700"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Image grid">
  <p:cSld name="TITLE_ONLY_1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6"/>
          <p:cNvSpPr/>
          <p:nvPr>
            <p:ph idx="2" type="pic"/>
          </p:nvPr>
        </p:nvSpPr>
        <p:spPr>
          <a:xfrm>
            <a:off x="4434825" y="0"/>
            <a:ext cx="4709100" cy="23898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p36"/>
          <p:cNvSpPr/>
          <p:nvPr>
            <p:ph idx="3" type="pic"/>
          </p:nvPr>
        </p:nvSpPr>
        <p:spPr>
          <a:xfrm>
            <a:off x="0" y="0"/>
            <a:ext cx="4419900" cy="51435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" name="Google Shape;231;p36"/>
          <p:cNvSpPr/>
          <p:nvPr>
            <p:ph idx="4" type="pic"/>
          </p:nvPr>
        </p:nvSpPr>
        <p:spPr>
          <a:xfrm>
            <a:off x="4434825" y="2403900"/>
            <a:ext cx="2347200" cy="2739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" name="Google Shape;232;p36"/>
          <p:cNvSpPr/>
          <p:nvPr>
            <p:ph idx="5" type="pic"/>
          </p:nvPr>
        </p:nvSpPr>
        <p:spPr>
          <a:xfrm>
            <a:off x="6796700" y="2403900"/>
            <a:ext cx="2347200" cy="2739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p36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/>
            </a:lvl1pPr>
            <a:lvl2pPr lvl="1" rtl="0" algn="r">
              <a:buNone/>
              <a:defRPr/>
            </a:lvl2pPr>
            <a:lvl3pPr lvl="2" rtl="0" algn="r">
              <a:buNone/>
              <a:defRPr/>
            </a:lvl3pPr>
            <a:lvl4pPr lvl="3" rtl="0" algn="r">
              <a:buNone/>
              <a:defRPr/>
            </a:lvl4pPr>
            <a:lvl5pPr lvl="4" rtl="0" algn="r">
              <a:buNone/>
              <a:defRPr/>
            </a:lvl5pPr>
            <a:lvl6pPr lvl="5" rtl="0" algn="r">
              <a:buNone/>
              <a:defRPr/>
            </a:lvl6pPr>
            <a:lvl7pPr lvl="6" rtl="0" algn="r">
              <a:buNone/>
              <a:defRPr/>
            </a:lvl7pPr>
            <a:lvl8pPr lvl="7" rtl="0" algn="r">
              <a:buNone/>
              <a:defRPr/>
            </a:lvl8pPr>
            <a:lvl9pPr lvl="8" rtl="0" algn="r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only">
  <p:cSld name="TITLE_ONLY_1_1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7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6" name="Google Shape;236;p37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/>
            </a:lvl1pPr>
            <a:lvl2pPr lvl="1" rtl="0" algn="r">
              <a:buNone/>
              <a:defRPr/>
            </a:lvl2pPr>
            <a:lvl3pPr lvl="2" rtl="0" algn="r">
              <a:buNone/>
              <a:defRPr/>
            </a:lvl3pPr>
            <a:lvl4pPr lvl="3" rtl="0" algn="r">
              <a:buNone/>
              <a:defRPr/>
            </a:lvl4pPr>
            <a:lvl5pPr lvl="4" rtl="0" algn="r">
              <a:buNone/>
              <a:defRPr/>
            </a:lvl5pPr>
            <a:lvl6pPr lvl="5" rtl="0" algn="r">
              <a:buNone/>
              <a:defRPr/>
            </a:lvl6pPr>
            <a:lvl7pPr lvl="6" rtl="0" algn="r">
              <a:buNone/>
              <a:defRPr/>
            </a:lvl7pPr>
            <a:lvl8pPr lvl="7" rtl="0" algn="r">
              <a:buNone/>
              <a:defRPr/>
            </a:lvl8pPr>
            <a:lvl9pPr lvl="8" rtl="0" algn="r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storyboards with annotations">
  <p:cSld name="ONE_COLUMN_TEXT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8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9" name="Google Shape;239;p38"/>
          <p:cNvSpPr txBox="1"/>
          <p:nvPr>
            <p:ph idx="1" type="subTitle"/>
          </p:nvPr>
        </p:nvSpPr>
        <p:spPr>
          <a:xfrm rot="-5400000">
            <a:off x="-106275" y="4612125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240" name="Google Shape;240;p38"/>
          <p:cNvSpPr txBox="1"/>
          <p:nvPr>
            <p:ph idx="2" type="subTitle"/>
          </p:nvPr>
        </p:nvSpPr>
        <p:spPr>
          <a:xfrm rot="-5400000">
            <a:off x="-106275" y="3884650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241" name="Google Shape;241;p38"/>
          <p:cNvSpPr txBox="1"/>
          <p:nvPr>
            <p:ph idx="3" type="subTitle"/>
          </p:nvPr>
        </p:nvSpPr>
        <p:spPr>
          <a:xfrm rot="-5400000">
            <a:off x="-106275" y="3157175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242" name="Google Shape;242;p38"/>
          <p:cNvSpPr txBox="1"/>
          <p:nvPr>
            <p:ph idx="4" type="subTitle"/>
          </p:nvPr>
        </p:nvSpPr>
        <p:spPr>
          <a:xfrm rot="-5400000">
            <a:off x="-106275" y="2429700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243" name="Google Shape;243;p38"/>
          <p:cNvSpPr txBox="1"/>
          <p:nvPr>
            <p:ph idx="5" type="subTitle"/>
          </p:nvPr>
        </p:nvSpPr>
        <p:spPr>
          <a:xfrm rot="-5400000">
            <a:off x="-106275" y="1702225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244" name="Google Shape;244;p38"/>
          <p:cNvSpPr txBox="1"/>
          <p:nvPr>
            <p:ph idx="6" type="subTitle"/>
          </p:nvPr>
        </p:nvSpPr>
        <p:spPr>
          <a:xfrm rot="-5400000">
            <a:off x="-106275" y="974750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245" name="Google Shape;245;p38"/>
          <p:cNvSpPr txBox="1"/>
          <p:nvPr>
            <p:ph idx="7" type="subTitle"/>
          </p:nvPr>
        </p:nvSpPr>
        <p:spPr>
          <a:xfrm rot="-5400000">
            <a:off x="-106275" y="247275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246" name="Google Shape;246;p38"/>
          <p:cNvSpPr txBox="1"/>
          <p:nvPr>
            <p:ph idx="8" type="subTitle"/>
          </p:nvPr>
        </p:nvSpPr>
        <p:spPr>
          <a:xfrm>
            <a:off x="660210" y="1243507"/>
            <a:ext cx="2680200" cy="3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47" name="Google Shape;247;p38"/>
          <p:cNvSpPr txBox="1"/>
          <p:nvPr>
            <p:ph idx="9" type="body"/>
          </p:nvPr>
        </p:nvSpPr>
        <p:spPr>
          <a:xfrm>
            <a:off x="660200" y="1622126"/>
            <a:ext cx="2680200" cy="80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248" name="Google Shape;248;p38"/>
          <p:cNvSpPr txBox="1"/>
          <p:nvPr>
            <p:ph idx="13" type="subTitle"/>
          </p:nvPr>
        </p:nvSpPr>
        <p:spPr>
          <a:xfrm>
            <a:off x="3429035" y="1243507"/>
            <a:ext cx="2680200" cy="3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49" name="Google Shape;249;p38"/>
          <p:cNvSpPr txBox="1"/>
          <p:nvPr>
            <p:ph idx="14" type="body"/>
          </p:nvPr>
        </p:nvSpPr>
        <p:spPr>
          <a:xfrm>
            <a:off x="3429025" y="1622126"/>
            <a:ext cx="2680200" cy="80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250" name="Google Shape;250;p38"/>
          <p:cNvSpPr txBox="1"/>
          <p:nvPr>
            <p:ph idx="15" type="subTitle"/>
          </p:nvPr>
        </p:nvSpPr>
        <p:spPr>
          <a:xfrm>
            <a:off x="6197860" y="1243507"/>
            <a:ext cx="2680200" cy="3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51" name="Google Shape;251;p38"/>
          <p:cNvSpPr txBox="1"/>
          <p:nvPr>
            <p:ph idx="16" type="body"/>
          </p:nvPr>
        </p:nvSpPr>
        <p:spPr>
          <a:xfrm>
            <a:off x="6197850" y="1622126"/>
            <a:ext cx="2680200" cy="80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252" name="Google Shape;252;p38"/>
          <p:cNvSpPr/>
          <p:nvPr>
            <p:ph idx="17" type="pic"/>
          </p:nvPr>
        </p:nvSpPr>
        <p:spPr>
          <a:xfrm>
            <a:off x="742410" y="2452133"/>
            <a:ext cx="2515800" cy="2515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53" name="Google Shape;253;p38"/>
          <p:cNvSpPr/>
          <p:nvPr>
            <p:ph idx="18" type="pic"/>
          </p:nvPr>
        </p:nvSpPr>
        <p:spPr>
          <a:xfrm>
            <a:off x="3511235" y="2452133"/>
            <a:ext cx="2515800" cy="2515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54" name="Google Shape;254;p38"/>
          <p:cNvSpPr/>
          <p:nvPr>
            <p:ph idx="19" type="pic"/>
          </p:nvPr>
        </p:nvSpPr>
        <p:spPr>
          <a:xfrm>
            <a:off x="6280060" y="2452133"/>
            <a:ext cx="2515800" cy="2515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55" name="Google Shape;255;p38"/>
          <p:cNvSpPr txBox="1"/>
          <p:nvPr>
            <p:ph type="title"/>
          </p:nvPr>
        </p:nvSpPr>
        <p:spPr>
          <a:xfrm>
            <a:off x="620775" y="258750"/>
            <a:ext cx="7747800" cy="10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storyboards">
  <p:cSld name="ONE_COLUMN_TEXT_1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9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8" name="Google Shape;258;p39"/>
          <p:cNvSpPr txBox="1"/>
          <p:nvPr>
            <p:ph idx="1" type="subTitle"/>
          </p:nvPr>
        </p:nvSpPr>
        <p:spPr>
          <a:xfrm>
            <a:off x="660210" y="1243507"/>
            <a:ext cx="2680200" cy="3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59" name="Google Shape;259;p39"/>
          <p:cNvSpPr txBox="1"/>
          <p:nvPr>
            <p:ph idx="2" type="body"/>
          </p:nvPr>
        </p:nvSpPr>
        <p:spPr>
          <a:xfrm>
            <a:off x="660200" y="1622126"/>
            <a:ext cx="2680200" cy="80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260" name="Google Shape;260;p39"/>
          <p:cNvSpPr txBox="1"/>
          <p:nvPr>
            <p:ph idx="3" type="subTitle"/>
          </p:nvPr>
        </p:nvSpPr>
        <p:spPr>
          <a:xfrm>
            <a:off x="3429035" y="1243507"/>
            <a:ext cx="2680200" cy="3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61" name="Google Shape;261;p39"/>
          <p:cNvSpPr txBox="1"/>
          <p:nvPr>
            <p:ph idx="4" type="body"/>
          </p:nvPr>
        </p:nvSpPr>
        <p:spPr>
          <a:xfrm>
            <a:off x="3429025" y="1622126"/>
            <a:ext cx="2680200" cy="80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262" name="Google Shape;262;p39"/>
          <p:cNvSpPr txBox="1"/>
          <p:nvPr>
            <p:ph idx="5" type="subTitle"/>
          </p:nvPr>
        </p:nvSpPr>
        <p:spPr>
          <a:xfrm>
            <a:off x="6197860" y="1243507"/>
            <a:ext cx="2680200" cy="3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63" name="Google Shape;263;p39"/>
          <p:cNvSpPr txBox="1"/>
          <p:nvPr>
            <p:ph idx="6" type="body"/>
          </p:nvPr>
        </p:nvSpPr>
        <p:spPr>
          <a:xfrm>
            <a:off x="6197850" y="1622126"/>
            <a:ext cx="2680200" cy="80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264" name="Google Shape;264;p39"/>
          <p:cNvSpPr/>
          <p:nvPr>
            <p:ph idx="7" type="pic"/>
          </p:nvPr>
        </p:nvSpPr>
        <p:spPr>
          <a:xfrm>
            <a:off x="742410" y="2452133"/>
            <a:ext cx="2515800" cy="2515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65" name="Google Shape;265;p39"/>
          <p:cNvSpPr/>
          <p:nvPr>
            <p:ph idx="8" type="pic"/>
          </p:nvPr>
        </p:nvSpPr>
        <p:spPr>
          <a:xfrm>
            <a:off x="3511235" y="2452133"/>
            <a:ext cx="2515800" cy="2515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66" name="Google Shape;266;p39"/>
          <p:cNvSpPr/>
          <p:nvPr>
            <p:ph idx="9" type="pic"/>
          </p:nvPr>
        </p:nvSpPr>
        <p:spPr>
          <a:xfrm>
            <a:off x="6280060" y="2452133"/>
            <a:ext cx="2515800" cy="2515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67" name="Google Shape;267;p39"/>
          <p:cNvSpPr txBox="1"/>
          <p:nvPr>
            <p:ph type="title"/>
          </p:nvPr>
        </p:nvSpPr>
        <p:spPr>
          <a:xfrm>
            <a:off x="620775" y="258750"/>
            <a:ext cx="7747800" cy="10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storyboards">
  <p:cSld name="ONE_COLUMN_TEXT_1_1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0"/>
          <p:cNvSpPr txBox="1"/>
          <p:nvPr>
            <p:ph type="title"/>
          </p:nvPr>
        </p:nvSpPr>
        <p:spPr>
          <a:xfrm>
            <a:off x="620775" y="258750"/>
            <a:ext cx="7747800" cy="10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9pPr>
          </a:lstStyle>
          <a:p/>
        </p:txBody>
      </p:sp>
      <p:sp>
        <p:nvSpPr>
          <p:cNvPr id="270" name="Google Shape;270;p40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1" name="Google Shape;271;p40"/>
          <p:cNvSpPr txBox="1"/>
          <p:nvPr>
            <p:ph idx="1" type="body"/>
          </p:nvPr>
        </p:nvSpPr>
        <p:spPr>
          <a:xfrm>
            <a:off x="1567673" y="1622126"/>
            <a:ext cx="2680200" cy="80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272" name="Google Shape;272;p40"/>
          <p:cNvSpPr txBox="1"/>
          <p:nvPr>
            <p:ph idx="2" type="subTitle"/>
          </p:nvPr>
        </p:nvSpPr>
        <p:spPr>
          <a:xfrm>
            <a:off x="4650510" y="1243507"/>
            <a:ext cx="2680200" cy="3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73" name="Google Shape;273;p40"/>
          <p:cNvSpPr txBox="1"/>
          <p:nvPr>
            <p:ph idx="3" type="body"/>
          </p:nvPr>
        </p:nvSpPr>
        <p:spPr>
          <a:xfrm>
            <a:off x="4650500" y="1622126"/>
            <a:ext cx="2680200" cy="80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274" name="Google Shape;274;p40"/>
          <p:cNvSpPr/>
          <p:nvPr>
            <p:ph idx="4" type="pic"/>
          </p:nvPr>
        </p:nvSpPr>
        <p:spPr>
          <a:xfrm>
            <a:off x="1610438" y="2452133"/>
            <a:ext cx="2515800" cy="2515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75" name="Google Shape;275;p40"/>
          <p:cNvSpPr/>
          <p:nvPr>
            <p:ph idx="5" type="pic"/>
          </p:nvPr>
        </p:nvSpPr>
        <p:spPr>
          <a:xfrm>
            <a:off x="4732710" y="2452133"/>
            <a:ext cx="2515800" cy="2515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76" name="Google Shape;276;p40"/>
          <p:cNvSpPr txBox="1"/>
          <p:nvPr>
            <p:ph idx="6" type="subTitle"/>
          </p:nvPr>
        </p:nvSpPr>
        <p:spPr>
          <a:xfrm>
            <a:off x="1567672" y="1243507"/>
            <a:ext cx="2680200" cy="3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reakout 1">
  <p:cSld name="MAIN_POINT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1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9" name="Google Shape;279;p41"/>
          <p:cNvSpPr txBox="1"/>
          <p:nvPr>
            <p:ph idx="1" type="subTitle"/>
          </p:nvPr>
        </p:nvSpPr>
        <p:spPr>
          <a:xfrm rot="-5400000">
            <a:off x="-106275" y="4612125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280" name="Google Shape;280;p41"/>
          <p:cNvSpPr txBox="1"/>
          <p:nvPr>
            <p:ph idx="2" type="subTitle"/>
          </p:nvPr>
        </p:nvSpPr>
        <p:spPr>
          <a:xfrm rot="-5400000">
            <a:off x="-106275" y="3884650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281" name="Google Shape;281;p41"/>
          <p:cNvSpPr txBox="1"/>
          <p:nvPr>
            <p:ph idx="3" type="subTitle"/>
          </p:nvPr>
        </p:nvSpPr>
        <p:spPr>
          <a:xfrm rot="-5400000">
            <a:off x="-106275" y="3157175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282" name="Google Shape;282;p41"/>
          <p:cNvSpPr txBox="1"/>
          <p:nvPr>
            <p:ph idx="4" type="subTitle"/>
          </p:nvPr>
        </p:nvSpPr>
        <p:spPr>
          <a:xfrm rot="-5400000">
            <a:off x="-106275" y="2429700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283" name="Google Shape;283;p41"/>
          <p:cNvSpPr txBox="1"/>
          <p:nvPr>
            <p:ph idx="5" type="subTitle"/>
          </p:nvPr>
        </p:nvSpPr>
        <p:spPr>
          <a:xfrm rot="-5400000">
            <a:off x="-106275" y="1702225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284" name="Google Shape;284;p41"/>
          <p:cNvSpPr txBox="1"/>
          <p:nvPr>
            <p:ph idx="6" type="subTitle"/>
          </p:nvPr>
        </p:nvSpPr>
        <p:spPr>
          <a:xfrm rot="-5400000">
            <a:off x="-106275" y="974750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285" name="Google Shape;285;p41"/>
          <p:cNvSpPr txBox="1"/>
          <p:nvPr>
            <p:ph idx="7" type="subTitle"/>
          </p:nvPr>
        </p:nvSpPr>
        <p:spPr>
          <a:xfrm rot="-5400000">
            <a:off x="-106275" y="247275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286" name="Google Shape;286;p41"/>
          <p:cNvSpPr txBox="1"/>
          <p:nvPr>
            <p:ph type="title"/>
          </p:nvPr>
        </p:nvSpPr>
        <p:spPr>
          <a:xfrm>
            <a:off x="620775" y="258750"/>
            <a:ext cx="3192600" cy="10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9pPr>
          </a:lstStyle>
          <a:p/>
        </p:txBody>
      </p:sp>
      <p:sp>
        <p:nvSpPr>
          <p:cNvPr id="287" name="Google Shape;287;p41"/>
          <p:cNvSpPr txBox="1"/>
          <p:nvPr>
            <p:ph idx="8" type="subTitle"/>
          </p:nvPr>
        </p:nvSpPr>
        <p:spPr>
          <a:xfrm>
            <a:off x="4374925" y="514350"/>
            <a:ext cx="1960800" cy="3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88" name="Google Shape;288;p41"/>
          <p:cNvSpPr txBox="1"/>
          <p:nvPr>
            <p:ph idx="9" type="body"/>
          </p:nvPr>
        </p:nvSpPr>
        <p:spPr>
          <a:xfrm>
            <a:off x="6335800" y="571500"/>
            <a:ext cx="2581500" cy="6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289" name="Google Shape;289;p41"/>
          <p:cNvSpPr/>
          <p:nvPr>
            <p:ph idx="13" type="pic"/>
          </p:nvPr>
        </p:nvSpPr>
        <p:spPr>
          <a:xfrm>
            <a:off x="4463600" y="1389400"/>
            <a:ext cx="4453800" cy="2325300"/>
          </a:xfrm>
          <a:prstGeom prst="rect">
            <a:avLst/>
          </a:prstGeom>
          <a:noFill/>
          <a:ln>
            <a:noFill/>
          </a:ln>
        </p:spPr>
      </p:sp>
      <p:sp>
        <p:nvSpPr>
          <p:cNvPr id="290" name="Google Shape;290;p41"/>
          <p:cNvSpPr txBox="1"/>
          <p:nvPr>
            <p:ph idx="14" type="subTitle"/>
          </p:nvPr>
        </p:nvSpPr>
        <p:spPr>
          <a:xfrm>
            <a:off x="4374925" y="3825950"/>
            <a:ext cx="1960800" cy="3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91" name="Google Shape;291;p41"/>
          <p:cNvSpPr txBox="1"/>
          <p:nvPr>
            <p:ph idx="15" type="subTitle"/>
          </p:nvPr>
        </p:nvSpPr>
        <p:spPr>
          <a:xfrm>
            <a:off x="4374925" y="4264800"/>
            <a:ext cx="1960800" cy="3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reakout 2">
  <p:cSld name="MAIN_POINT_1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2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4" name="Google Shape;294;p42"/>
          <p:cNvSpPr txBox="1"/>
          <p:nvPr>
            <p:ph idx="1" type="subTitle"/>
          </p:nvPr>
        </p:nvSpPr>
        <p:spPr>
          <a:xfrm rot="-5400000">
            <a:off x="-106275" y="4612125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295" name="Google Shape;295;p42"/>
          <p:cNvSpPr txBox="1"/>
          <p:nvPr>
            <p:ph idx="2" type="subTitle"/>
          </p:nvPr>
        </p:nvSpPr>
        <p:spPr>
          <a:xfrm rot="-5400000">
            <a:off x="-106275" y="3884650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296" name="Google Shape;296;p42"/>
          <p:cNvSpPr txBox="1"/>
          <p:nvPr>
            <p:ph idx="3" type="subTitle"/>
          </p:nvPr>
        </p:nvSpPr>
        <p:spPr>
          <a:xfrm rot="-5400000">
            <a:off x="-106275" y="3157175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297" name="Google Shape;297;p42"/>
          <p:cNvSpPr txBox="1"/>
          <p:nvPr>
            <p:ph idx="4" type="subTitle"/>
          </p:nvPr>
        </p:nvSpPr>
        <p:spPr>
          <a:xfrm rot="-5400000">
            <a:off x="-106275" y="2429700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298" name="Google Shape;298;p42"/>
          <p:cNvSpPr txBox="1"/>
          <p:nvPr>
            <p:ph idx="5" type="subTitle"/>
          </p:nvPr>
        </p:nvSpPr>
        <p:spPr>
          <a:xfrm rot="-5400000">
            <a:off x="-106275" y="1702225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299" name="Google Shape;299;p42"/>
          <p:cNvSpPr txBox="1"/>
          <p:nvPr>
            <p:ph idx="6" type="subTitle"/>
          </p:nvPr>
        </p:nvSpPr>
        <p:spPr>
          <a:xfrm rot="-5400000">
            <a:off x="-106275" y="974750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300" name="Google Shape;300;p42"/>
          <p:cNvSpPr txBox="1"/>
          <p:nvPr>
            <p:ph idx="7" type="subTitle"/>
          </p:nvPr>
        </p:nvSpPr>
        <p:spPr>
          <a:xfrm rot="-5400000">
            <a:off x="-106275" y="247275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301" name="Google Shape;301;p42"/>
          <p:cNvSpPr txBox="1"/>
          <p:nvPr>
            <p:ph type="title"/>
          </p:nvPr>
        </p:nvSpPr>
        <p:spPr>
          <a:xfrm>
            <a:off x="620775" y="258750"/>
            <a:ext cx="3192600" cy="10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9pPr>
          </a:lstStyle>
          <a:p/>
        </p:txBody>
      </p:sp>
      <p:sp>
        <p:nvSpPr>
          <p:cNvPr id="302" name="Google Shape;302;p42"/>
          <p:cNvSpPr txBox="1"/>
          <p:nvPr>
            <p:ph idx="8" type="subTitle"/>
          </p:nvPr>
        </p:nvSpPr>
        <p:spPr>
          <a:xfrm>
            <a:off x="4374925" y="514350"/>
            <a:ext cx="1960800" cy="3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03" name="Google Shape;303;p42"/>
          <p:cNvSpPr/>
          <p:nvPr>
            <p:ph idx="9" type="pic"/>
          </p:nvPr>
        </p:nvSpPr>
        <p:spPr>
          <a:xfrm>
            <a:off x="4463500" y="1824725"/>
            <a:ext cx="4453800" cy="2325300"/>
          </a:xfrm>
          <a:prstGeom prst="rect">
            <a:avLst/>
          </a:prstGeom>
          <a:noFill/>
          <a:ln>
            <a:noFill/>
          </a:ln>
        </p:spPr>
      </p:sp>
      <p:sp>
        <p:nvSpPr>
          <p:cNvPr id="304" name="Google Shape;304;p42"/>
          <p:cNvSpPr txBox="1"/>
          <p:nvPr>
            <p:ph idx="13" type="subTitle"/>
          </p:nvPr>
        </p:nvSpPr>
        <p:spPr>
          <a:xfrm>
            <a:off x="4374925" y="973000"/>
            <a:ext cx="1960800" cy="3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05" name="Google Shape;305;p42"/>
          <p:cNvSpPr txBox="1"/>
          <p:nvPr>
            <p:ph idx="14" type="body"/>
          </p:nvPr>
        </p:nvSpPr>
        <p:spPr>
          <a:xfrm>
            <a:off x="6335800" y="1030150"/>
            <a:ext cx="2581500" cy="6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306" name="Google Shape;306;p42"/>
          <p:cNvSpPr txBox="1"/>
          <p:nvPr>
            <p:ph idx="15" type="subTitle"/>
          </p:nvPr>
        </p:nvSpPr>
        <p:spPr>
          <a:xfrm>
            <a:off x="4374925" y="4264800"/>
            <a:ext cx="1960800" cy="3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reakout 3">
  <p:cSld name="MAIN_POINT_1_1"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3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9" name="Google Shape;309;p43"/>
          <p:cNvSpPr txBox="1"/>
          <p:nvPr>
            <p:ph idx="1" type="subTitle"/>
          </p:nvPr>
        </p:nvSpPr>
        <p:spPr>
          <a:xfrm rot="-5400000">
            <a:off x="-106275" y="4612125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310" name="Google Shape;310;p43"/>
          <p:cNvSpPr txBox="1"/>
          <p:nvPr>
            <p:ph idx="2" type="subTitle"/>
          </p:nvPr>
        </p:nvSpPr>
        <p:spPr>
          <a:xfrm rot="-5400000">
            <a:off x="-106275" y="3884650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311" name="Google Shape;311;p43"/>
          <p:cNvSpPr txBox="1"/>
          <p:nvPr>
            <p:ph idx="3" type="subTitle"/>
          </p:nvPr>
        </p:nvSpPr>
        <p:spPr>
          <a:xfrm rot="-5400000">
            <a:off x="-106275" y="3157175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312" name="Google Shape;312;p43"/>
          <p:cNvSpPr txBox="1"/>
          <p:nvPr>
            <p:ph idx="4" type="subTitle"/>
          </p:nvPr>
        </p:nvSpPr>
        <p:spPr>
          <a:xfrm rot="-5400000">
            <a:off x="-106275" y="2429700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313" name="Google Shape;313;p43"/>
          <p:cNvSpPr txBox="1"/>
          <p:nvPr>
            <p:ph idx="5" type="subTitle"/>
          </p:nvPr>
        </p:nvSpPr>
        <p:spPr>
          <a:xfrm rot="-5400000">
            <a:off x="-106275" y="1702225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314" name="Google Shape;314;p43"/>
          <p:cNvSpPr txBox="1"/>
          <p:nvPr>
            <p:ph idx="6" type="subTitle"/>
          </p:nvPr>
        </p:nvSpPr>
        <p:spPr>
          <a:xfrm rot="-5400000">
            <a:off x="-106275" y="974750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315" name="Google Shape;315;p43"/>
          <p:cNvSpPr txBox="1"/>
          <p:nvPr>
            <p:ph idx="7" type="subTitle"/>
          </p:nvPr>
        </p:nvSpPr>
        <p:spPr>
          <a:xfrm rot="-5400000">
            <a:off x="-106275" y="247275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316" name="Google Shape;316;p43"/>
          <p:cNvSpPr txBox="1"/>
          <p:nvPr>
            <p:ph type="title"/>
          </p:nvPr>
        </p:nvSpPr>
        <p:spPr>
          <a:xfrm>
            <a:off x="620775" y="258750"/>
            <a:ext cx="3192600" cy="10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9pPr>
          </a:lstStyle>
          <a:p/>
        </p:txBody>
      </p:sp>
      <p:sp>
        <p:nvSpPr>
          <p:cNvPr id="317" name="Google Shape;317;p43"/>
          <p:cNvSpPr txBox="1"/>
          <p:nvPr>
            <p:ph idx="8" type="subTitle"/>
          </p:nvPr>
        </p:nvSpPr>
        <p:spPr>
          <a:xfrm>
            <a:off x="4374925" y="514350"/>
            <a:ext cx="1960800" cy="3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18" name="Google Shape;318;p43"/>
          <p:cNvSpPr/>
          <p:nvPr>
            <p:ph idx="9" type="pic"/>
          </p:nvPr>
        </p:nvSpPr>
        <p:spPr>
          <a:xfrm>
            <a:off x="4463500" y="2302922"/>
            <a:ext cx="4453800" cy="2325300"/>
          </a:xfrm>
          <a:prstGeom prst="rect">
            <a:avLst/>
          </a:prstGeom>
          <a:noFill/>
          <a:ln>
            <a:noFill/>
          </a:ln>
        </p:spPr>
      </p:sp>
      <p:sp>
        <p:nvSpPr>
          <p:cNvPr id="319" name="Google Shape;319;p43"/>
          <p:cNvSpPr txBox="1"/>
          <p:nvPr>
            <p:ph idx="13" type="subTitle"/>
          </p:nvPr>
        </p:nvSpPr>
        <p:spPr>
          <a:xfrm>
            <a:off x="4374925" y="973000"/>
            <a:ext cx="1960800" cy="3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20" name="Google Shape;320;p43"/>
          <p:cNvSpPr txBox="1"/>
          <p:nvPr>
            <p:ph idx="14" type="subTitle"/>
          </p:nvPr>
        </p:nvSpPr>
        <p:spPr>
          <a:xfrm>
            <a:off x="4374925" y="1431643"/>
            <a:ext cx="1960800" cy="3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21" name="Google Shape;321;p43"/>
          <p:cNvSpPr txBox="1"/>
          <p:nvPr>
            <p:ph idx="15" type="body"/>
          </p:nvPr>
        </p:nvSpPr>
        <p:spPr>
          <a:xfrm>
            <a:off x="6335800" y="1488793"/>
            <a:ext cx="2581500" cy="6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with annotations">
  <p:cSld name="CAPTION_ONLY"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4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4" name="Google Shape;324;p44"/>
          <p:cNvSpPr txBox="1"/>
          <p:nvPr>
            <p:ph idx="1" type="body"/>
          </p:nvPr>
        </p:nvSpPr>
        <p:spPr>
          <a:xfrm>
            <a:off x="620775" y="982825"/>
            <a:ext cx="3192600" cy="17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325" name="Google Shape;325;p44"/>
          <p:cNvSpPr txBox="1"/>
          <p:nvPr>
            <p:ph idx="2" type="subTitle"/>
          </p:nvPr>
        </p:nvSpPr>
        <p:spPr>
          <a:xfrm rot="-5400000">
            <a:off x="-106275" y="4612125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326" name="Google Shape;326;p44"/>
          <p:cNvSpPr txBox="1"/>
          <p:nvPr>
            <p:ph idx="3" type="subTitle"/>
          </p:nvPr>
        </p:nvSpPr>
        <p:spPr>
          <a:xfrm rot="-5400000">
            <a:off x="-106275" y="3884650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327" name="Google Shape;327;p44"/>
          <p:cNvSpPr txBox="1"/>
          <p:nvPr>
            <p:ph idx="4" type="subTitle"/>
          </p:nvPr>
        </p:nvSpPr>
        <p:spPr>
          <a:xfrm rot="-5400000">
            <a:off x="-106275" y="3157175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328" name="Google Shape;328;p44"/>
          <p:cNvSpPr txBox="1"/>
          <p:nvPr>
            <p:ph idx="5" type="subTitle"/>
          </p:nvPr>
        </p:nvSpPr>
        <p:spPr>
          <a:xfrm rot="-5400000">
            <a:off x="-106275" y="2429700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329" name="Google Shape;329;p44"/>
          <p:cNvSpPr txBox="1"/>
          <p:nvPr>
            <p:ph idx="6" type="subTitle"/>
          </p:nvPr>
        </p:nvSpPr>
        <p:spPr>
          <a:xfrm rot="-5400000">
            <a:off x="-106275" y="1702225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330" name="Google Shape;330;p44"/>
          <p:cNvSpPr txBox="1"/>
          <p:nvPr>
            <p:ph idx="7" type="subTitle"/>
          </p:nvPr>
        </p:nvSpPr>
        <p:spPr>
          <a:xfrm rot="-5400000">
            <a:off x="-106275" y="974750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331" name="Google Shape;331;p44"/>
          <p:cNvSpPr txBox="1"/>
          <p:nvPr>
            <p:ph idx="8" type="subTitle"/>
          </p:nvPr>
        </p:nvSpPr>
        <p:spPr>
          <a:xfrm rot="-5400000">
            <a:off x="-106275" y="247275"/>
            <a:ext cx="749400" cy="2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None/>
              <a:defRPr b="1" sz="65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332" name="Google Shape;332;p44"/>
          <p:cNvSpPr txBox="1"/>
          <p:nvPr>
            <p:ph type="title"/>
          </p:nvPr>
        </p:nvSpPr>
        <p:spPr>
          <a:xfrm>
            <a:off x="620775" y="258750"/>
            <a:ext cx="3192600" cy="10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one column text">
  <p:cSld name="CAPTION_ONLY_1"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5"/>
          <p:cNvSpPr txBox="1"/>
          <p:nvPr>
            <p:ph type="title"/>
          </p:nvPr>
        </p:nvSpPr>
        <p:spPr>
          <a:xfrm>
            <a:off x="620775" y="1296813"/>
            <a:ext cx="3869400" cy="13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Poppins"/>
              <a:buNone/>
              <a:defRPr sz="5000"/>
            </a:lvl9pPr>
          </a:lstStyle>
          <a:p/>
        </p:txBody>
      </p:sp>
      <p:sp>
        <p:nvSpPr>
          <p:cNvPr id="335" name="Google Shape;335;p45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6" name="Google Shape;336;p45"/>
          <p:cNvSpPr txBox="1"/>
          <p:nvPr>
            <p:ph idx="1" type="subTitle"/>
          </p:nvPr>
        </p:nvSpPr>
        <p:spPr>
          <a:xfrm>
            <a:off x="660210" y="2662569"/>
            <a:ext cx="2680200" cy="3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37" name="Google Shape;337;p45"/>
          <p:cNvSpPr txBox="1"/>
          <p:nvPr>
            <p:ph idx="2" type="body"/>
          </p:nvPr>
        </p:nvSpPr>
        <p:spPr>
          <a:xfrm>
            <a:off x="660200" y="3041189"/>
            <a:ext cx="2680200" cy="80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CUSTOM"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6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0" name="Google Shape;340;p46"/>
          <p:cNvSpPr txBox="1"/>
          <p:nvPr>
            <p:ph idx="1" type="body"/>
          </p:nvPr>
        </p:nvSpPr>
        <p:spPr>
          <a:xfrm>
            <a:off x="2286024" y="258750"/>
            <a:ext cx="3056100" cy="47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  <a:defRPr sz="1000">
                <a:latin typeface="Poppins"/>
                <a:ea typeface="Poppins"/>
                <a:cs typeface="Poppins"/>
                <a:sym typeface="Poppins"/>
              </a:defRPr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○"/>
              <a:defRPr sz="1000">
                <a:latin typeface="Poppins"/>
                <a:ea typeface="Poppins"/>
                <a:cs typeface="Poppins"/>
                <a:sym typeface="Poppins"/>
              </a:defRPr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■"/>
              <a:defRPr sz="1000">
                <a:latin typeface="Poppins"/>
                <a:ea typeface="Poppins"/>
                <a:cs typeface="Poppins"/>
                <a:sym typeface="Poppins"/>
              </a:defRPr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  <a:defRPr sz="1000">
                <a:latin typeface="Poppins"/>
                <a:ea typeface="Poppins"/>
                <a:cs typeface="Poppins"/>
                <a:sym typeface="Poppins"/>
              </a:defRPr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○"/>
              <a:defRPr sz="1000">
                <a:latin typeface="Poppins"/>
                <a:ea typeface="Poppins"/>
                <a:cs typeface="Poppins"/>
                <a:sym typeface="Poppins"/>
              </a:defRPr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■"/>
              <a:defRPr sz="1000">
                <a:latin typeface="Poppins"/>
                <a:ea typeface="Poppins"/>
                <a:cs typeface="Poppins"/>
                <a:sym typeface="Poppins"/>
              </a:defRPr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  <a:defRPr sz="1000">
                <a:latin typeface="Poppins"/>
                <a:ea typeface="Poppins"/>
                <a:cs typeface="Poppins"/>
                <a:sym typeface="Poppins"/>
              </a:defRPr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○"/>
              <a:defRPr sz="1000">
                <a:latin typeface="Poppins"/>
                <a:ea typeface="Poppins"/>
                <a:cs typeface="Poppins"/>
                <a:sym typeface="Poppins"/>
              </a:defRPr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■"/>
              <a:defRPr sz="1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41" name="Google Shape;341;p46"/>
          <p:cNvSpPr txBox="1"/>
          <p:nvPr>
            <p:ph type="title"/>
          </p:nvPr>
        </p:nvSpPr>
        <p:spPr>
          <a:xfrm>
            <a:off x="264324" y="258750"/>
            <a:ext cx="2021700" cy="47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CUSTOM_2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7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4" name="Google Shape;344;p47"/>
          <p:cNvSpPr txBox="1"/>
          <p:nvPr>
            <p:ph idx="1" type="body"/>
          </p:nvPr>
        </p:nvSpPr>
        <p:spPr>
          <a:xfrm>
            <a:off x="2286024" y="258750"/>
            <a:ext cx="3056100" cy="47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  <a:defRPr sz="1000">
                <a:latin typeface="Poppins"/>
                <a:ea typeface="Poppins"/>
                <a:cs typeface="Poppins"/>
                <a:sym typeface="Poppins"/>
              </a:defRPr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○"/>
              <a:defRPr sz="1000">
                <a:latin typeface="Poppins"/>
                <a:ea typeface="Poppins"/>
                <a:cs typeface="Poppins"/>
                <a:sym typeface="Poppins"/>
              </a:defRPr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■"/>
              <a:defRPr sz="1000">
                <a:latin typeface="Poppins"/>
                <a:ea typeface="Poppins"/>
                <a:cs typeface="Poppins"/>
                <a:sym typeface="Poppins"/>
              </a:defRPr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  <a:defRPr sz="1000">
                <a:latin typeface="Poppins"/>
                <a:ea typeface="Poppins"/>
                <a:cs typeface="Poppins"/>
                <a:sym typeface="Poppins"/>
              </a:defRPr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○"/>
              <a:defRPr sz="1000">
                <a:latin typeface="Poppins"/>
                <a:ea typeface="Poppins"/>
                <a:cs typeface="Poppins"/>
                <a:sym typeface="Poppins"/>
              </a:defRPr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■"/>
              <a:defRPr sz="1000">
                <a:latin typeface="Poppins"/>
                <a:ea typeface="Poppins"/>
                <a:cs typeface="Poppins"/>
                <a:sym typeface="Poppins"/>
              </a:defRPr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  <a:defRPr sz="1000">
                <a:latin typeface="Poppins"/>
                <a:ea typeface="Poppins"/>
                <a:cs typeface="Poppins"/>
                <a:sym typeface="Poppins"/>
              </a:defRPr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○"/>
              <a:defRPr sz="1000">
                <a:latin typeface="Poppins"/>
                <a:ea typeface="Poppins"/>
                <a:cs typeface="Poppins"/>
                <a:sym typeface="Poppins"/>
              </a:defRPr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■"/>
              <a:defRPr sz="1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45" name="Google Shape;345;p47"/>
          <p:cNvSpPr txBox="1"/>
          <p:nvPr>
            <p:ph type="title"/>
          </p:nvPr>
        </p:nvSpPr>
        <p:spPr>
          <a:xfrm>
            <a:off x="264324" y="258750"/>
            <a:ext cx="2021700" cy="47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sz="3000"/>
            </a:lvl9pPr>
          </a:lstStyle>
          <a:p/>
        </p:txBody>
      </p:sp>
      <p:sp>
        <p:nvSpPr>
          <p:cNvPr id="346" name="Google Shape;346;p47"/>
          <p:cNvSpPr txBox="1"/>
          <p:nvPr>
            <p:ph idx="2" type="body"/>
          </p:nvPr>
        </p:nvSpPr>
        <p:spPr>
          <a:xfrm>
            <a:off x="5577774" y="258750"/>
            <a:ext cx="3056100" cy="47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  <a:defRPr sz="1000">
                <a:latin typeface="Poppins"/>
                <a:ea typeface="Poppins"/>
                <a:cs typeface="Poppins"/>
                <a:sym typeface="Poppins"/>
              </a:defRPr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○"/>
              <a:defRPr sz="1000">
                <a:latin typeface="Poppins"/>
                <a:ea typeface="Poppins"/>
                <a:cs typeface="Poppins"/>
                <a:sym typeface="Poppins"/>
              </a:defRPr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■"/>
              <a:defRPr sz="1000">
                <a:latin typeface="Poppins"/>
                <a:ea typeface="Poppins"/>
                <a:cs typeface="Poppins"/>
                <a:sym typeface="Poppins"/>
              </a:defRPr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  <a:defRPr sz="1000">
                <a:latin typeface="Poppins"/>
                <a:ea typeface="Poppins"/>
                <a:cs typeface="Poppins"/>
                <a:sym typeface="Poppins"/>
              </a:defRPr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○"/>
              <a:defRPr sz="1000">
                <a:latin typeface="Poppins"/>
                <a:ea typeface="Poppins"/>
                <a:cs typeface="Poppins"/>
                <a:sym typeface="Poppins"/>
              </a:defRPr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■"/>
              <a:defRPr sz="1000">
                <a:latin typeface="Poppins"/>
                <a:ea typeface="Poppins"/>
                <a:cs typeface="Poppins"/>
                <a:sym typeface="Poppins"/>
              </a:defRPr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  <a:defRPr sz="1000">
                <a:latin typeface="Poppins"/>
                <a:ea typeface="Poppins"/>
                <a:cs typeface="Poppins"/>
                <a:sym typeface="Poppins"/>
              </a:defRPr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○"/>
              <a:defRPr sz="1000">
                <a:latin typeface="Poppins"/>
                <a:ea typeface="Poppins"/>
                <a:cs typeface="Poppins"/>
                <a:sym typeface="Poppins"/>
              </a:defRPr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■"/>
              <a:defRPr sz="1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">
  <p:cSld name="CUSTOM_1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8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9" name="Google Shape;349;p48"/>
          <p:cNvSpPr txBox="1"/>
          <p:nvPr>
            <p:ph type="title"/>
          </p:nvPr>
        </p:nvSpPr>
        <p:spPr>
          <a:xfrm>
            <a:off x="264326" y="398450"/>
            <a:ext cx="4828500" cy="80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cxnSp>
        <p:nvCxnSpPr>
          <p:cNvPr id="350" name="Google Shape;350;p48"/>
          <p:cNvCxnSpPr/>
          <p:nvPr/>
        </p:nvCxnSpPr>
        <p:spPr>
          <a:xfrm>
            <a:off x="300107" y="3241527"/>
            <a:ext cx="4283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1" name="Google Shape;351;p48"/>
          <p:cNvSpPr txBox="1"/>
          <p:nvPr>
            <p:ph idx="1" type="subTitle"/>
          </p:nvPr>
        </p:nvSpPr>
        <p:spPr>
          <a:xfrm>
            <a:off x="264325" y="2997200"/>
            <a:ext cx="1836300" cy="19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"/>
              <a:buNone/>
              <a:defRPr b="1" sz="750"/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352" name="Google Shape;352;p48"/>
          <p:cNvSpPr txBox="1"/>
          <p:nvPr>
            <p:ph idx="2" type="subTitle"/>
          </p:nvPr>
        </p:nvSpPr>
        <p:spPr>
          <a:xfrm>
            <a:off x="2747335" y="2997200"/>
            <a:ext cx="1836300" cy="19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50"/>
              <a:buNone/>
              <a:defRPr b="1" sz="750"/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353" name="Google Shape;353;p48"/>
          <p:cNvSpPr txBox="1"/>
          <p:nvPr>
            <p:ph idx="3" type="body"/>
          </p:nvPr>
        </p:nvSpPr>
        <p:spPr>
          <a:xfrm>
            <a:off x="264325" y="3295350"/>
            <a:ext cx="4332900" cy="149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92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Poppins"/>
              <a:buChar char="●"/>
              <a:defRPr sz="1900">
                <a:latin typeface="Poppins"/>
                <a:ea typeface="Poppins"/>
                <a:cs typeface="Poppins"/>
                <a:sym typeface="Poppins"/>
              </a:defRPr>
            </a:lvl1pPr>
            <a:lvl2pPr indent="-3492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Poppins"/>
              <a:buChar char="○"/>
              <a:defRPr sz="1900">
                <a:latin typeface="Poppins"/>
                <a:ea typeface="Poppins"/>
                <a:cs typeface="Poppins"/>
                <a:sym typeface="Poppins"/>
              </a:defRPr>
            </a:lvl2pPr>
            <a:lvl3pPr indent="-3492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Poppins"/>
              <a:buChar char="■"/>
              <a:defRPr sz="1900">
                <a:latin typeface="Poppins"/>
                <a:ea typeface="Poppins"/>
                <a:cs typeface="Poppins"/>
                <a:sym typeface="Poppins"/>
              </a:defRPr>
            </a:lvl3pPr>
            <a:lvl4pPr indent="-3492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Poppins"/>
              <a:buChar char="●"/>
              <a:defRPr sz="1900">
                <a:latin typeface="Poppins"/>
                <a:ea typeface="Poppins"/>
                <a:cs typeface="Poppins"/>
                <a:sym typeface="Poppins"/>
              </a:defRPr>
            </a:lvl4pPr>
            <a:lvl5pPr indent="-3492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Poppins"/>
              <a:buChar char="○"/>
              <a:defRPr sz="1900">
                <a:latin typeface="Poppins"/>
                <a:ea typeface="Poppins"/>
                <a:cs typeface="Poppins"/>
                <a:sym typeface="Poppins"/>
              </a:defRPr>
            </a:lvl5pPr>
            <a:lvl6pPr indent="-3492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Poppins"/>
              <a:buChar char="■"/>
              <a:defRPr sz="1900">
                <a:latin typeface="Poppins"/>
                <a:ea typeface="Poppins"/>
                <a:cs typeface="Poppins"/>
                <a:sym typeface="Poppins"/>
              </a:defRPr>
            </a:lvl6pPr>
            <a:lvl7pPr indent="-3492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Poppins"/>
              <a:buChar char="●"/>
              <a:defRPr sz="1900">
                <a:latin typeface="Poppins"/>
                <a:ea typeface="Poppins"/>
                <a:cs typeface="Poppins"/>
                <a:sym typeface="Poppins"/>
              </a:defRPr>
            </a:lvl7pPr>
            <a:lvl8pPr indent="-3492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Poppins"/>
              <a:buChar char="○"/>
              <a:defRPr sz="1900">
                <a:latin typeface="Poppins"/>
                <a:ea typeface="Poppins"/>
                <a:cs typeface="Poppins"/>
                <a:sym typeface="Poppins"/>
              </a:defRPr>
            </a:lvl8pPr>
            <a:lvl9pPr indent="-3492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Poppins"/>
              <a:buChar char="■"/>
              <a:defRPr sz="19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USTOM_1_1"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9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56" name="Google Shape;356;p49"/>
          <p:cNvCxnSpPr/>
          <p:nvPr/>
        </p:nvCxnSpPr>
        <p:spPr>
          <a:xfrm>
            <a:off x="300107" y="3241527"/>
            <a:ext cx="4283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7" name="Google Shape;357;p49"/>
          <p:cNvSpPr txBox="1"/>
          <p:nvPr>
            <p:ph idx="1" type="body"/>
          </p:nvPr>
        </p:nvSpPr>
        <p:spPr>
          <a:xfrm>
            <a:off x="264325" y="3295350"/>
            <a:ext cx="4332900" cy="149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92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Poppins"/>
              <a:buChar char="●"/>
              <a:defRPr sz="1900">
                <a:latin typeface="Poppins"/>
                <a:ea typeface="Poppins"/>
                <a:cs typeface="Poppins"/>
                <a:sym typeface="Poppins"/>
              </a:defRPr>
            </a:lvl1pPr>
            <a:lvl2pPr indent="-3492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Poppins"/>
              <a:buChar char="○"/>
              <a:defRPr sz="1900">
                <a:latin typeface="Poppins"/>
                <a:ea typeface="Poppins"/>
                <a:cs typeface="Poppins"/>
                <a:sym typeface="Poppins"/>
              </a:defRPr>
            </a:lvl2pPr>
            <a:lvl3pPr indent="-3492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Poppins"/>
              <a:buChar char="■"/>
              <a:defRPr sz="1900">
                <a:latin typeface="Poppins"/>
                <a:ea typeface="Poppins"/>
                <a:cs typeface="Poppins"/>
                <a:sym typeface="Poppins"/>
              </a:defRPr>
            </a:lvl3pPr>
            <a:lvl4pPr indent="-3492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Poppins"/>
              <a:buChar char="●"/>
              <a:defRPr sz="1900">
                <a:latin typeface="Poppins"/>
                <a:ea typeface="Poppins"/>
                <a:cs typeface="Poppins"/>
                <a:sym typeface="Poppins"/>
              </a:defRPr>
            </a:lvl4pPr>
            <a:lvl5pPr indent="-3492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Poppins"/>
              <a:buChar char="○"/>
              <a:defRPr sz="1900">
                <a:latin typeface="Poppins"/>
                <a:ea typeface="Poppins"/>
                <a:cs typeface="Poppins"/>
                <a:sym typeface="Poppins"/>
              </a:defRPr>
            </a:lvl5pPr>
            <a:lvl6pPr indent="-3492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Poppins"/>
              <a:buChar char="■"/>
              <a:defRPr sz="1900">
                <a:latin typeface="Poppins"/>
                <a:ea typeface="Poppins"/>
                <a:cs typeface="Poppins"/>
                <a:sym typeface="Poppins"/>
              </a:defRPr>
            </a:lvl6pPr>
            <a:lvl7pPr indent="-3492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Poppins"/>
              <a:buChar char="●"/>
              <a:defRPr sz="1900">
                <a:latin typeface="Poppins"/>
                <a:ea typeface="Poppins"/>
                <a:cs typeface="Poppins"/>
                <a:sym typeface="Poppins"/>
              </a:defRPr>
            </a:lvl7pPr>
            <a:lvl8pPr indent="-3492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Poppins"/>
              <a:buChar char="○"/>
              <a:defRPr sz="1900">
                <a:latin typeface="Poppins"/>
                <a:ea typeface="Poppins"/>
                <a:cs typeface="Poppins"/>
                <a:sym typeface="Poppins"/>
              </a:defRPr>
            </a:lvl8pPr>
            <a:lvl9pPr indent="-3492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Poppins"/>
              <a:buChar char="■"/>
              <a:defRPr sz="19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0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29" Type="http://schemas.openxmlformats.org/officeDocument/2006/relationships/slideLayout" Target="../slideLayouts/slideLayout40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2.xml"/><Relationship Id="rId33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21.xml"/><Relationship Id="rId32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24.xml"/><Relationship Id="rId35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23.xml"/><Relationship Id="rId34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26.xml"/><Relationship Id="rId37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25.xml"/><Relationship Id="rId36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38" Type="http://schemas.openxmlformats.org/officeDocument/2006/relationships/theme" Target="../theme/theme3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med"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2198650"/>
            <a:ext cx="8520600" cy="233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Light"/>
              <a:buChar char="●"/>
              <a:defRPr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Light"/>
              <a:buChar char="○"/>
              <a:defRPr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Light"/>
              <a:buChar char="■"/>
              <a:defRPr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Light"/>
              <a:buChar char="●"/>
              <a:defRPr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Light"/>
              <a:buChar char="○"/>
              <a:defRPr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Light"/>
              <a:buChar char="■"/>
              <a:defRPr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Light"/>
              <a:buChar char="●"/>
              <a:defRPr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Light"/>
              <a:buChar char="○"/>
              <a:defRPr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Light"/>
              <a:buChar char="■"/>
              <a:defRPr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b="1" sz="750">
                <a:solidFill>
                  <a:schemeClr val="dk2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algn="r">
              <a:buNone/>
              <a:defRPr b="1" sz="750">
                <a:solidFill>
                  <a:schemeClr val="dk2"/>
                </a:solidFill>
                <a:latin typeface="Space Mono"/>
                <a:ea typeface="Space Mono"/>
                <a:cs typeface="Space Mono"/>
                <a:sym typeface="Space Mono"/>
              </a:defRPr>
            </a:lvl2pPr>
            <a:lvl3pPr lvl="2" algn="r">
              <a:buNone/>
              <a:defRPr b="1" sz="750">
                <a:solidFill>
                  <a:schemeClr val="dk2"/>
                </a:solidFill>
                <a:latin typeface="Space Mono"/>
                <a:ea typeface="Space Mono"/>
                <a:cs typeface="Space Mono"/>
                <a:sym typeface="Space Mono"/>
              </a:defRPr>
            </a:lvl3pPr>
            <a:lvl4pPr lvl="3" algn="r">
              <a:buNone/>
              <a:defRPr b="1" sz="750">
                <a:solidFill>
                  <a:schemeClr val="dk2"/>
                </a:solidFill>
                <a:latin typeface="Space Mono"/>
                <a:ea typeface="Space Mono"/>
                <a:cs typeface="Space Mono"/>
                <a:sym typeface="Space Mono"/>
              </a:defRPr>
            </a:lvl4pPr>
            <a:lvl5pPr lvl="4" algn="r">
              <a:buNone/>
              <a:defRPr b="1" sz="750">
                <a:solidFill>
                  <a:schemeClr val="dk2"/>
                </a:solidFill>
                <a:latin typeface="Space Mono"/>
                <a:ea typeface="Space Mono"/>
                <a:cs typeface="Space Mono"/>
                <a:sym typeface="Space Mono"/>
              </a:defRPr>
            </a:lvl5pPr>
            <a:lvl6pPr lvl="5" algn="r">
              <a:buNone/>
              <a:defRPr b="1" sz="750">
                <a:solidFill>
                  <a:schemeClr val="dk2"/>
                </a:solidFill>
                <a:latin typeface="Space Mono"/>
                <a:ea typeface="Space Mono"/>
                <a:cs typeface="Space Mono"/>
                <a:sym typeface="Space Mono"/>
              </a:defRPr>
            </a:lvl6pPr>
            <a:lvl7pPr lvl="6" algn="r">
              <a:buNone/>
              <a:defRPr b="1" sz="750">
                <a:solidFill>
                  <a:schemeClr val="dk2"/>
                </a:solidFill>
                <a:latin typeface="Space Mono"/>
                <a:ea typeface="Space Mono"/>
                <a:cs typeface="Space Mono"/>
                <a:sym typeface="Space Mono"/>
              </a:defRPr>
            </a:lvl7pPr>
            <a:lvl8pPr lvl="7" algn="r">
              <a:buNone/>
              <a:defRPr b="1" sz="750">
                <a:solidFill>
                  <a:schemeClr val="dk2"/>
                </a:solidFill>
                <a:latin typeface="Space Mono"/>
                <a:ea typeface="Space Mono"/>
                <a:cs typeface="Space Mono"/>
                <a:sym typeface="Space Mono"/>
              </a:defRPr>
            </a:lvl8pPr>
            <a:lvl9pPr lvl="8" algn="r">
              <a:buNone/>
              <a:defRPr b="1" sz="750">
                <a:solidFill>
                  <a:schemeClr val="dk2"/>
                </a:solidFill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</p:sldLayoutIdLst>
  <p:transition spd="med"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80">
          <p15:clr>
            <a:srgbClr val="E46962"/>
          </p15:clr>
        </p15:guide>
        <p15:guide id="2" pos="5680">
          <p15:clr>
            <a:srgbClr val="E46962"/>
          </p15:clr>
        </p15:guide>
        <p15:guide id="3" orient="horz" pos="80">
          <p15:clr>
            <a:srgbClr val="E46962"/>
          </p15:clr>
        </p15:guide>
        <p15:guide id="4" orient="horz" pos="3160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2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Relationship Id="rId4" Type="http://schemas.openxmlformats.org/officeDocument/2006/relationships/image" Target="../media/image3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jpg"/><Relationship Id="rId4" Type="http://schemas.openxmlformats.org/officeDocument/2006/relationships/image" Target="../media/image17.jpg"/><Relationship Id="rId5" Type="http://schemas.openxmlformats.org/officeDocument/2006/relationships/image" Target="../media/image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0.png"/><Relationship Id="rId4" Type="http://schemas.openxmlformats.org/officeDocument/2006/relationships/image" Target="../media/image14.jpg"/><Relationship Id="rId5" Type="http://schemas.openxmlformats.org/officeDocument/2006/relationships/image" Target="../media/image18.jpg"/><Relationship Id="rId6" Type="http://schemas.openxmlformats.org/officeDocument/2006/relationships/hyperlink" Target="https://georgia-humanities.opentour.site/pembroke-historic-walking-tour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jpg"/><Relationship Id="rId4" Type="http://schemas.openxmlformats.org/officeDocument/2006/relationships/image" Target="../media/image15.jpg"/><Relationship Id="rId5" Type="http://schemas.openxmlformats.org/officeDocument/2006/relationships/image" Target="../media/image19.jpg"/><Relationship Id="rId6" Type="http://schemas.openxmlformats.org/officeDocument/2006/relationships/image" Target="../media/image1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8.jpg"/><Relationship Id="rId4" Type="http://schemas.openxmlformats.org/officeDocument/2006/relationships/image" Target="../media/image25.jpg"/><Relationship Id="rId5" Type="http://schemas.openxmlformats.org/officeDocument/2006/relationships/image" Target="../media/image36.jpg"/><Relationship Id="rId6" Type="http://schemas.openxmlformats.org/officeDocument/2006/relationships/image" Target="../media/image26.jpg"/><Relationship Id="rId7" Type="http://schemas.openxmlformats.org/officeDocument/2006/relationships/image" Target="../media/image4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www.georgiahistory.com/" TargetMode="External"/><Relationship Id="rId4" Type="http://schemas.openxmlformats.org/officeDocument/2006/relationships/image" Target="../media/image39.png"/><Relationship Id="rId5" Type="http://schemas.openxmlformats.org/officeDocument/2006/relationships/image" Target="../media/image2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9.xml"/><Relationship Id="rId3" Type="http://schemas.openxmlformats.org/officeDocument/2006/relationships/comments" Target="../comments/comment1.xml"/><Relationship Id="rId4" Type="http://schemas.openxmlformats.org/officeDocument/2006/relationships/hyperlink" Target="https://www.georgiaarchives.org/" TargetMode="External"/><Relationship Id="rId5" Type="http://schemas.openxmlformats.org/officeDocument/2006/relationships/image" Target="../media/image34.jpg"/><Relationship Id="rId6" Type="http://schemas.openxmlformats.org/officeDocument/2006/relationships/image" Target="../media/image28.jpg"/><Relationship Id="rId7" Type="http://schemas.openxmlformats.org/officeDocument/2006/relationships/image" Target="../media/image33.jpg"/><Relationship Id="rId8" Type="http://schemas.openxmlformats.org/officeDocument/2006/relationships/image" Target="../media/image3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32.png"/><Relationship Id="rId5" Type="http://schemas.openxmlformats.org/officeDocument/2006/relationships/image" Target="../media/image2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www.georgiaarchives.org/research/research_help" TargetMode="External"/><Relationship Id="rId4" Type="http://schemas.openxmlformats.org/officeDocument/2006/relationships/hyperlink" Target="https://www.georgiaarchives.org/visit/before_you_visit" TargetMode="External"/><Relationship Id="rId5" Type="http://schemas.openxmlformats.org/officeDocument/2006/relationships/image" Target="../media/image4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1.xml"/><Relationship Id="rId3" Type="http://schemas.openxmlformats.org/officeDocument/2006/relationships/comments" Target="../comments/comment2.xml"/><Relationship Id="rId4" Type="http://schemas.openxmlformats.org/officeDocument/2006/relationships/hyperlink" Target="https://dlg.usg.edu/" TargetMode="External"/><Relationship Id="rId5" Type="http://schemas.openxmlformats.org/officeDocument/2006/relationships/hyperlink" Target="https://gahistoricnewspapers.galileo.usg.edu/" TargetMode="External"/><Relationship Id="rId6" Type="http://schemas.openxmlformats.org/officeDocument/2006/relationships/image" Target="../media/image29.jpg"/><Relationship Id="rId7" Type="http://schemas.openxmlformats.org/officeDocument/2006/relationships/image" Target="../media/image35.jpg"/><Relationship Id="rId8" Type="http://schemas.openxmlformats.org/officeDocument/2006/relationships/image" Target="../media/image3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Relationship Id="rId4" Type="http://schemas.openxmlformats.org/officeDocument/2006/relationships/image" Target="../media/image7.jpg"/><Relationship Id="rId5" Type="http://schemas.openxmlformats.org/officeDocument/2006/relationships/hyperlink" Target="https://gahistoricnewspapers.galileo.usg.edu/lccn/sn86063034/" TargetMode="External"/><Relationship Id="rId6" Type="http://schemas.openxmlformats.org/officeDocument/2006/relationships/hyperlink" Target="https://gahistoricnewspapers.galileo.usg.edu/lccn/sn86063034/1894-06-09/ed-1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gahistoricnewspapers.galileo.usg.edu/lccn/sn86063034/" TargetMode="External"/><Relationship Id="rId4" Type="http://schemas.openxmlformats.org/officeDocument/2006/relationships/hyperlink" Target="https://gahistoricnewspapers.galileo.usg.edu/lccn/sn86063034/1894-06-09/ed-1/" TargetMode="External"/><Relationship Id="rId5" Type="http://schemas.openxmlformats.org/officeDocument/2006/relationships/image" Target="../media/image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g"/><Relationship Id="rId4" Type="http://schemas.openxmlformats.org/officeDocument/2006/relationships/image" Target="../media/image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Relationship Id="rId4" Type="http://schemas.openxmlformats.org/officeDocument/2006/relationships/image" Target="../media/image24.jpg"/><Relationship Id="rId5" Type="http://schemas.openxmlformats.org/officeDocument/2006/relationships/image" Target="../media/image6.jpg"/><Relationship Id="rId6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1"/>
          <p:cNvSpPr txBox="1"/>
          <p:nvPr>
            <p:ph type="title"/>
          </p:nvPr>
        </p:nvSpPr>
        <p:spPr>
          <a:xfrm>
            <a:off x="19800" y="3089900"/>
            <a:ext cx="9104400" cy="82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Using Your Local History</a:t>
            </a:r>
            <a:endParaRPr sz="4200"/>
          </a:p>
        </p:txBody>
      </p:sp>
      <p:pic>
        <p:nvPicPr>
          <p:cNvPr descr="File:Pembroke Historic District, Pembroke, GA, US (03).jpg ..." id="365" name="Google Shape;36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025" y="-258950"/>
            <a:ext cx="9216148" cy="2830695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51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67" name="Google Shape;367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64345" y="3661120"/>
            <a:ext cx="1252950" cy="125295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51"/>
          <p:cNvSpPr txBox="1"/>
          <p:nvPr/>
        </p:nvSpPr>
        <p:spPr>
          <a:xfrm>
            <a:off x="2913425" y="4437550"/>
            <a:ext cx="3124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Fernanda Camacho Hauser</a:t>
            </a:r>
            <a:endParaRPr sz="15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60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6" name="Google Shape;446;p60"/>
          <p:cNvSpPr txBox="1"/>
          <p:nvPr>
            <p:ph type="title"/>
          </p:nvPr>
        </p:nvSpPr>
        <p:spPr>
          <a:xfrm>
            <a:off x="656800" y="126300"/>
            <a:ext cx="7747800" cy="12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Pembroke Historic District Walking Tour</a:t>
            </a:r>
            <a:endParaRPr/>
          </a:p>
        </p:txBody>
      </p:sp>
      <p:sp>
        <p:nvSpPr>
          <p:cNvPr id="447" name="Google Shape;447;p60"/>
          <p:cNvSpPr txBox="1"/>
          <p:nvPr/>
        </p:nvSpPr>
        <p:spPr>
          <a:xfrm>
            <a:off x="716413" y="4061825"/>
            <a:ext cx="1823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dk1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01</a:t>
            </a:r>
            <a:endParaRPr sz="5000">
              <a:solidFill>
                <a:schemeClr val="dk1"/>
              </a:solidFill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448" name="Google Shape;448;p60"/>
          <p:cNvCxnSpPr/>
          <p:nvPr/>
        </p:nvCxnSpPr>
        <p:spPr>
          <a:xfrm>
            <a:off x="835160" y="4015857"/>
            <a:ext cx="7994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9" name="Google Shape;449;p60"/>
          <p:cNvSpPr txBox="1"/>
          <p:nvPr/>
        </p:nvSpPr>
        <p:spPr>
          <a:xfrm>
            <a:off x="788063" y="3601180"/>
            <a:ext cx="14472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5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rPr>
              <a:t>Pre-Grant Application</a:t>
            </a:r>
            <a:endParaRPr sz="1050">
              <a:solidFill>
                <a:schemeClr val="dk1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sp>
        <p:nvSpPr>
          <p:cNvPr id="450" name="Google Shape;450;p60"/>
          <p:cNvSpPr txBox="1"/>
          <p:nvPr/>
        </p:nvSpPr>
        <p:spPr>
          <a:xfrm>
            <a:off x="2650538" y="4061825"/>
            <a:ext cx="1823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dk1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02</a:t>
            </a:r>
            <a:endParaRPr sz="5000">
              <a:solidFill>
                <a:schemeClr val="dk1"/>
              </a:solidFill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sp>
        <p:nvSpPr>
          <p:cNvPr id="451" name="Google Shape;451;p60"/>
          <p:cNvSpPr txBox="1"/>
          <p:nvPr/>
        </p:nvSpPr>
        <p:spPr>
          <a:xfrm>
            <a:off x="2650550" y="3537455"/>
            <a:ext cx="14472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5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rPr>
              <a:t>Grant Application</a:t>
            </a:r>
            <a:endParaRPr sz="1050">
              <a:solidFill>
                <a:schemeClr val="dk1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sp>
        <p:nvSpPr>
          <p:cNvPr id="452" name="Google Shape;452;p60"/>
          <p:cNvSpPr txBox="1"/>
          <p:nvPr/>
        </p:nvSpPr>
        <p:spPr>
          <a:xfrm>
            <a:off x="4637777" y="4061825"/>
            <a:ext cx="1823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dk1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03</a:t>
            </a:r>
            <a:endParaRPr sz="5000">
              <a:solidFill>
                <a:schemeClr val="dk1"/>
              </a:solidFill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sp>
        <p:nvSpPr>
          <p:cNvPr id="453" name="Google Shape;453;p60"/>
          <p:cNvSpPr txBox="1"/>
          <p:nvPr/>
        </p:nvSpPr>
        <p:spPr>
          <a:xfrm>
            <a:off x="4668250" y="3537455"/>
            <a:ext cx="14472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5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rPr>
              <a:t>Research</a:t>
            </a:r>
            <a:endParaRPr b="1" sz="1050">
              <a:solidFill>
                <a:schemeClr val="dk1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sp>
        <p:nvSpPr>
          <p:cNvPr id="454" name="Google Shape;454;p60"/>
          <p:cNvSpPr txBox="1"/>
          <p:nvPr/>
        </p:nvSpPr>
        <p:spPr>
          <a:xfrm>
            <a:off x="6625027" y="4061825"/>
            <a:ext cx="1823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dk1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04</a:t>
            </a:r>
            <a:endParaRPr sz="5000">
              <a:solidFill>
                <a:schemeClr val="dk1"/>
              </a:solidFill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sp>
        <p:nvSpPr>
          <p:cNvPr id="455" name="Google Shape;455;p60"/>
          <p:cNvSpPr txBox="1"/>
          <p:nvPr/>
        </p:nvSpPr>
        <p:spPr>
          <a:xfrm>
            <a:off x="6625025" y="3537455"/>
            <a:ext cx="14472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5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rPr>
              <a:t>Launch</a:t>
            </a:r>
            <a:endParaRPr sz="1050">
              <a:solidFill>
                <a:schemeClr val="dk1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pic>
        <p:nvPicPr>
          <p:cNvPr id="456" name="Google Shape;456;p60" title="Georgia Historic Newspaper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6351" y="1502025"/>
            <a:ext cx="3125874" cy="1811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12960000" dist="76200">
              <a:srgbClr val="000000">
                <a:alpha val="90000"/>
              </a:srgbClr>
            </a:outerShdw>
          </a:effectLst>
        </p:spPr>
      </p:pic>
      <p:pic>
        <p:nvPicPr>
          <p:cNvPr id="457" name="Google Shape;457;p60" title="Georgia Humanities Logo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6038" y="1687850"/>
            <a:ext cx="2895600" cy="12477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12960000" dist="76200">
              <a:srgbClr val="000000">
                <a:alpha val="9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61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3" name="Google Shape;463;p61"/>
          <p:cNvSpPr txBox="1"/>
          <p:nvPr>
            <p:ph type="title"/>
          </p:nvPr>
        </p:nvSpPr>
        <p:spPr>
          <a:xfrm>
            <a:off x="620775" y="258750"/>
            <a:ext cx="7747800" cy="10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Community Partnerships</a:t>
            </a:r>
            <a:endParaRPr sz="4100"/>
          </a:p>
        </p:txBody>
      </p:sp>
      <p:grpSp>
        <p:nvGrpSpPr>
          <p:cNvPr id="464" name="Google Shape;464;p61"/>
          <p:cNvGrpSpPr/>
          <p:nvPr/>
        </p:nvGrpSpPr>
        <p:grpSpPr>
          <a:xfrm>
            <a:off x="566225" y="1536775"/>
            <a:ext cx="8091519" cy="3184830"/>
            <a:chOff x="566225" y="1536775"/>
            <a:chExt cx="8091519" cy="3184830"/>
          </a:xfrm>
        </p:grpSpPr>
        <p:cxnSp>
          <p:nvCxnSpPr>
            <p:cNvPr id="465" name="Google Shape;465;p61"/>
            <p:cNvCxnSpPr/>
            <p:nvPr/>
          </p:nvCxnSpPr>
          <p:spPr>
            <a:xfrm>
              <a:off x="4241936" y="2595079"/>
              <a:ext cx="3567900" cy="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66" name="Google Shape;466;p61"/>
            <p:cNvSpPr/>
            <p:nvPr/>
          </p:nvSpPr>
          <p:spPr>
            <a:xfrm>
              <a:off x="5148792" y="1913880"/>
              <a:ext cx="1363200" cy="13626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61"/>
            <p:cNvSpPr/>
            <p:nvPr/>
          </p:nvSpPr>
          <p:spPr>
            <a:xfrm>
              <a:off x="7294544" y="1919855"/>
              <a:ext cx="1363200" cy="13626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61"/>
            <p:cNvSpPr txBox="1"/>
            <p:nvPr/>
          </p:nvSpPr>
          <p:spPr>
            <a:xfrm>
              <a:off x="5293453" y="2379296"/>
              <a:ext cx="10740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SzPts val="688"/>
                <a:buNone/>
              </a:pPr>
              <a:r>
                <a:rPr lang="en" sz="1212">
                  <a:solidFill>
                    <a:schemeClr val="lt2"/>
                  </a:solidFill>
                  <a:latin typeface="Poppins"/>
                  <a:ea typeface="Poppins"/>
                  <a:cs typeface="Poppins"/>
                  <a:sym typeface="Poppins"/>
                </a:rPr>
                <a:t>Expanding Resources</a:t>
              </a:r>
              <a:endParaRPr sz="1212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69" name="Google Shape;469;p61"/>
            <p:cNvSpPr txBox="1"/>
            <p:nvPr/>
          </p:nvSpPr>
          <p:spPr>
            <a:xfrm>
              <a:off x="7353675" y="2094025"/>
              <a:ext cx="12909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SzPts val="440"/>
                <a:buNone/>
              </a:pPr>
              <a:r>
                <a:rPr lang="en" sz="1220">
                  <a:solidFill>
                    <a:schemeClr val="lt2"/>
                  </a:solidFill>
                  <a:latin typeface="Poppins"/>
                  <a:ea typeface="Poppins"/>
                  <a:cs typeface="Poppins"/>
                  <a:sym typeface="Poppins"/>
                </a:rPr>
                <a:t>How do we increase community participation?</a:t>
              </a:r>
              <a:endParaRPr sz="122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470" name="Google Shape;470;p61"/>
            <p:cNvCxnSpPr>
              <a:stCxn id="471" idx="2"/>
              <a:endCxn id="472" idx="6"/>
            </p:cNvCxnSpPr>
            <p:nvPr/>
          </p:nvCxnSpPr>
          <p:spPr>
            <a:xfrm>
              <a:off x="739037" y="2595180"/>
              <a:ext cx="35682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71" name="Google Shape;471;p61"/>
            <p:cNvSpPr/>
            <p:nvPr/>
          </p:nvSpPr>
          <p:spPr>
            <a:xfrm>
              <a:off x="739037" y="1913880"/>
              <a:ext cx="1363200" cy="1362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472" name="Google Shape;472;p61"/>
            <p:cNvSpPr/>
            <p:nvPr/>
          </p:nvSpPr>
          <p:spPr>
            <a:xfrm>
              <a:off x="2943915" y="1913880"/>
              <a:ext cx="1363200" cy="1362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473" name="Google Shape;473;p61"/>
            <p:cNvSpPr txBox="1"/>
            <p:nvPr/>
          </p:nvSpPr>
          <p:spPr>
            <a:xfrm>
              <a:off x="899722" y="2408696"/>
              <a:ext cx="10740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rm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Inventory</a:t>
              </a:r>
              <a:endParaRPr sz="13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74" name="Google Shape;474;p61"/>
            <p:cNvSpPr txBox="1"/>
            <p:nvPr/>
          </p:nvSpPr>
          <p:spPr>
            <a:xfrm>
              <a:off x="3016200" y="2330120"/>
              <a:ext cx="1218600" cy="62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rmAutofit fontScale="92500"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Established Connections</a:t>
              </a:r>
              <a:endParaRPr sz="13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75" name="Google Shape;475;p61"/>
            <p:cNvSpPr txBox="1"/>
            <p:nvPr/>
          </p:nvSpPr>
          <p:spPr>
            <a:xfrm>
              <a:off x="566225" y="3834805"/>
              <a:ext cx="1708800" cy="88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What had already been done? Who had participated?</a:t>
              </a:r>
              <a:r>
                <a:rPr lang="en" sz="1200">
                  <a:solidFill>
                    <a:schemeClr val="dk1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 </a:t>
              </a:r>
              <a:endParaRPr sz="12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476" name="Google Shape;476;p61"/>
            <p:cNvSpPr txBox="1"/>
            <p:nvPr/>
          </p:nvSpPr>
          <p:spPr>
            <a:xfrm>
              <a:off x="2771125" y="3834805"/>
              <a:ext cx="1708800" cy="88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Who do we know or what new resources are available now?</a:t>
              </a:r>
              <a:endParaRPr sz="12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cxnSp>
          <p:nvCxnSpPr>
            <p:cNvPr id="477" name="Google Shape;477;p61"/>
            <p:cNvCxnSpPr>
              <a:stCxn id="471" idx="4"/>
              <a:endCxn id="475" idx="0"/>
            </p:cNvCxnSpPr>
            <p:nvPr/>
          </p:nvCxnSpPr>
          <p:spPr>
            <a:xfrm>
              <a:off x="1420637" y="3276480"/>
              <a:ext cx="0" cy="5583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78" name="Google Shape;478;p61"/>
            <p:cNvCxnSpPr/>
            <p:nvPr/>
          </p:nvCxnSpPr>
          <p:spPr>
            <a:xfrm>
              <a:off x="3625537" y="3276480"/>
              <a:ext cx="0" cy="5583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79" name="Google Shape;479;p61"/>
            <p:cNvSpPr txBox="1"/>
            <p:nvPr/>
          </p:nvSpPr>
          <p:spPr>
            <a:xfrm>
              <a:off x="2622500" y="1536775"/>
              <a:ext cx="2582100" cy="37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50">
                  <a:solidFill>
                    <a:schemeClr val="dk1"/>
                  </a:solidFill>
                  <a:latin typeface="Space Mono"/>
                  <a:ea typeface="Space Mono"/>
                  <a:cs typeface="Space Mono"/>
                  <a:sym typeface="Space Mono"/>
                </a:rPr>
                <a:t>What can we bring now?</a:t>
              </a:r>
              <a:endParaRPr b="1" sz="125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endParaRPr>
            </a:p>
          </p:txBody>
        </p:sp>
        <p:sp>
          <p:nvSpPr>
            <p:cNvPr id="480" name="Google Shape;480;p61"/>
            <p:cNvSpPr txBox="1"/>
            <p:nvPr/>
          </p:nvSpPr>
          <p:spPr>
            <a:xfrm>
              <a:off x="570273" y="1541550"/>
              <a:ext cx="1956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chemeClr val="dk1"/>
                  </a:solidFill>
                  <a:latin typeface="Space Mono"/>
                  <a:ea typeface="Space Mono"/>
                  <a:cs typeface="Space Mono"/>
                  <a:sym typeface="Space Mono"/>
                </a:rPr>
                <a:t>Previous Projects</a:t>
              </a:r>
              <a:endParaRPr b="1" sz="12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62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6" name="Google Shape;486;p62"/>
          <p:cNvSpPr txBox="1"/>
          <p:nvPr>
            <p:ph idx="8" type="subTitle"/>
          </p:nvPr>
        </p:nvSpPr>
        <p:spPr>
          <a:xfrm>
            <a:off x="857225" y="1825350"/>
            <a:ext cx="7441800" cy="7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Who was the first Barber in Pembroke?</a:t>
            </a:r>
            <a:endParaRPr sz="32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63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2" name="Google Shape;492;p63"/>
          <p:cNvSpPr txBox="1"/>
          <p:nvPr>
            <p:ph idx="8" type="subTitle"/>
          </p:nvPr>
        </p:nvSpPr>
        <p:spPr>
          <a:xfrm>
            <a:off x="3295975" y="992400"/>
            <a:ext cx="2852700" cy="4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Who was the first Barber in Pembroke?</a:t>
            </a:r>
            <a:endParaRPr sz="2100"/>
          </a:p>
        </p:txBody>
      </p:sp>
      <p:pic>
        <p:nvPicPr>
          <p:cNvPr id="493" name="Google Shape;493;p63" title="1916 Feb Professional Card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8150" y="152388"/>
            <a:ext cx="1395040" cy="48387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94" name="Google Shape;494;p63" title="mbt retirement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1775" y="710212"/>
            <a:ext cx="1823950" cy="37230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95" name="Google Shape;495;p63" title="Feb 1915 'two good barbers'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48850" y="2653150"/>
            <a:ext cx="2404550" cy="14619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96" name="Google Shape;496;p63"/>
          <p:cNvSpPr txBox="1"/>
          <p:nvPr/>
        </p:nvSpPr>
        <p:spPr>
          <a:xfrm>
            <a:off x="6215025" y="4536475"/>
            <a:ext cx="24534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Pembroke Journal 1915-1916</a:t>
            </a:r>
            <a:endParaRPr sz="13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64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2" name="Google Shape;502;p64"/>
          <p:cNvSpPr txBox="1"/>
          <p:nvPr>
            <p:ph type="title"/>
          </p:nvPr>
        </p:nvSpPr>
        <p:spPr>
          <a:xfrm>
            <a:off x="620775" y="258750"/>
            <a:ext cx="4184400" cy="10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Your turn!</a:t>
            </a:r>
            <a:endParaRPr/>
          </a:p>
        </p:txBody>
      </p:sp>
      <p:sp>
        <p:nvSpPr>
          <p:cNvPr id="503" name="Google Shape;503;p64"/>
          <p:cNvSpPr txBox="1"/>
          <p:nvPr/>
        </p:nvSpPr>
        <p:spPr>
          <a:xfrm>
            <a:off x="572375" y="2063850"/>
            <a:ext cx="52056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Light"/>
              <a:buChar char="●"/>
            </a:pPr>
            <a:r>
              <a:rPr lang="en"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What are the resources you know of?</a:t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Light"/>
              <a:buChar char="●"/>
            </a:pPr>
            <a:r>
              <a:rPr lang="en"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Who are your neighbors?</a:t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Light"/>
              <a:buChar char="●"/>
            </a:pPr>
            <a:r>
              <a:rPr lang="en"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Who might have shared history?</a:t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504" name="Google Shape;504;p64" title="1916 Feb Professional Cards.jpg"/>
          <p:cNvPicPr preferRelativeResize="0"/>
          <p:nvPr/>
        </p:nvPicPr>
        <p:blipFill rotWithShape="1">
          <a:blip r:embed="rId3">
            <a:alphaModFix/>
          </a:blip>
          <a:srcRect b="17549" l="0" r="0" t="49462"/>
          <a:stretch/>
        </p:blipFill>
        <p:spPr>
          <a:xfrm>
            <a:off x="5876375" y="1163813"/>
            <a:ext cx="2548700" cy="29162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65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0" name="Google Shape;510;p65"/>
          <p:cNvSpPr txBox="1"/>
          <p:nvPr/>
        </p:nvSpPr>
        <p:spPr>
          <a:xfrm>
            <a:off x="472050" y="170625"/>
            <a:ext cx="4782300" cy="12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301900"/>
                </a:solidFill>
                <a:latin typeface="Poppins"/>
                <a:ea typeface="Poppins"/>
                <a:cs typeface="Poppins"/>
                <a:sym typeface="Poppins"/>
              </a:rPr>
              <a:t>Walking Tours</a:t>
            </a:r>
            <a:endParaRPr sz="5000">
              <a:solidFill>
                <a:srgbClr val="3019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11" name="Google Shape;511;p65" title="The Obelisk Flour Sign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7800" y="1038575"/>
            <a:ext cx="3191199" cy="267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65" title="behind the scenes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775" y="1267675"/>
            <a:ext cx="1766454" cy="221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65" title="Behind the scenes pt 2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41629" y="1267675"/>
            <a:ext cx="2027862" cy="2216974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65"/>
          <p:cNvSpPr txBox="1"/>
          <p:nvPr/>
        </p:nvSpPr>
        <p:spPr>
          <a:xfrm>
            <a:off x="674550" y="4227125"/>
            <a:ext cx="77949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hlink"/>
                </a:solidFill>
                <a:latin typeface="Poppins Light"/>
                <a:ea typeface="Poppins Light"/>
                <a:cs typeface="Poppins Light"/>
                <a:sym typeface="Poppins Light"/>
                <a:hlinkClick r:id="rId6"/>
              </a:rPr>
              <a:t>https://georgia-humanities.opentour.site/pembroke-historic-walking-tour</a:t>
            </a:r>
            <a:endParaRPr sz="16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66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0" name="Google Shape;520;p66"/>
          <p:cNvSpPr txBox="1"/>
          <p:nvPr>
            <p:ph idx="8" type="subTitle"/>
          </p:nvPr>
        </p:nvSpPr>
        <p:spPr>
          <a:xfrm>
            <a:off x="660200" y="1243507"/>
            <a:ext cx="2680200" cy="3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A.)Preserve</a:t>
            </a:r>
            <a:endParaRPr sz="1600"/>
          </a:p>
        </p:txBody>
      </p:sp>
      <p:sp>
        <p:nvSpPr>
          <p:cNvPr id="521" name="Google Shape;521;p66"/>
          <p:cNvSpPr txBox="1"/>
          <p:nvPr>
            <p:ph idx="9" type="body"/>
          </p:nvPr>
        </p:nvSpPr>
        <p:spPr>
          <a:xfrm>
            <a:off x="660200" y="1622126"/>
            <a:ext cx="2680200" cy="80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/>
              <a:t>What other resources of information can we still look through and find?</a:t>
            </a:r>
            <a:endParaRPr sz="1100"/>
          </a:p>
        </p:txBody>
      </p:sp>
      <p:sp>
        <p:nvSpPr>
          <p:cNvPr id="522" name="Google Shape;522;p66"/>
          <p:cNvSpPr txBox="1"/>
          <p:nvPr>
            <p:ph idx="13" type="subTitle"/>
          </p:nvPr>
        </p:nvSpPr>
        <p:spPr>
          <a:xfrm>
            <a:off x="3429035" y="1243507"/>
            <a:ext cx="2680200" cy="3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B.)Revitalize</a:t>
            </a:r>
            <a:endParaRPr sz="1600"/>
          </a:p>
        </p:txBody>
      </p:sp>
      <p:sp>
        <p:nvSpPr>
          <p:cNvPr id="523" name="Google Shape;523;p66"/>
          <p:cNvSpPr txBox="1"/>
          <p:nvPr>
            <p:ph idx="15" type="subTitle"/>
          </p:nvPr>
        </p:nvSpPr>
        <p:spPr>
          <a:xfrm>
            <a:off x="6197860" y="1243507"/>
            <a:ext cx="2680200" cy="3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C.)Share</a:t>
            </a:r>
            <a:endParaRPr sz="1600"/>
          </a:p>
        </p:txBody>
      </p:sp>
      <p:sp>
        <p:nvSpPr>
          <p:cNvPr id="524" name="Google Shape;524;p66"/>
          <p:cNvSpPr txBox="1"/>
          <p:nvPr>
            <p:ph type="title"/>
          </p:nvPr>
        </p:nvSpPr>
        <p:spPr>
          <a:xfrm>
            <a:off x="620775" y="258750"/>
            <a:ext cx="7747800" cy="80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next for us? </a:t>
            </a:r>
            <a:endParaRPr/>
          </a:p>
        </p:txBody>
      </p:sp>
      <p:pic>
        <p:nvPicPr>
          <p:cNvPr id="525" name="Google Shape;525;p66" title="TOS Theater Front-Pembroke GA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6699" y="3161878"/>
            <a:ext cx="1330775" cy="177435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26" name="Google Shape;526;p66" title="Dingle Building Exterior.jpg"/>
          <p:cNvPicPr preferRelativeResize="0"/>
          <p:nvPr/>
        </p:nvPicPr>
        <p:blipFill rotWithShape="1">
          <a:blip r:embed="rId4">
            <a:alphaModFix/>
          </a:blip>
          <a:srcRect b="0" l="-2663" r="11122" t="0"/>
          <a:stretch/>
        </p:blipFill>
        <p:spPr>
          <a:xfrm>
            <a:off x="3340400" y="1850425"/>
            <a:ext cx="2453425" cy="1134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27" name="Google Shape;527;p66" title="New Stop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0200" y="2385806"/>
            <a:ext cx="2031372" cy="16899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28" name="Google Shape;528;p66" title="Burgess Building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93501" y="2143225"/>
            <a:ext cx="2031374" cy="193251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67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4" name="Google Shape;534;p67"/>
          <p:cNvSpPr txBox="1"/>
          <p:nvPr>
            <p:ph type="title"/>
          </p:nvPr>
        </p:nvSpPr>
        <p:spPr>
          <a:xfrm>
            <a:off x="620775" y="258750"/>
            <a:ext cx="4795200" cy="10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Check the shelves</a:t>
            </a:r>
            <a:endParaRPr/>
          </a:p>
        </p:txBody>
      </p:sp>
      <p:sp>
        <p:nvSpPr>
          <p:cNvPr id="535" name="Google Shape;535;p67"/>
          <p:cNvSpPr txBox="1"/>
          <p:nvPr/>
        </p:nvSpPr>
        <p:spPr>
          <a:xfrm>
            <a:off x="1156125" y="1943100"/>
            <a:ext cx="3975900" cy="7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Might not just be decorational</a:t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The ‘old stuff’ in the attic</a:t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536" name="Google Shape;536;p67" title="IMG_1762.jpg"/>
          <p:cNvPicPr preferRelativeResize="0"/>
          <p:nvPr/>
        </p:nvPicPr>
        <p:blipFill rotWithShape="1">
          <a:blip r:embed="rId3">
            <a:alphaModFix/>
          </a:blip>
          <a:srcRect b="9999" l="24670" r="0" t="0"/>
          <a:stretch/>
        </p:blipFill>
        <p:spPr>
          <a:xfrm>
            <a:off x="4956650" y="258750"/>
            <a:ext cx="1523450" cy="24269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37" name="Google Shape;537;p67" title="IMG_2546.jpg"/>
          <p:cNvPicPr preferRelativeResize="0"/>
          <p:nvPr/>
        </p:nvPicPr>
        <p:blipFill rotWithShape="1">
          <a:blip r:embed="rId4">
            <a:alphaModFix/>
          </a:blip>
          <a:srcRect b="13262" l="0" r="0" t="0"/>
          <a:stretch/>
        </p:blipFill>
        <p:spPr>
          <a:xfrm rot="-5400000">
            <a:off x="6746013" y="543162"/>
            <a:ext cx="2117650" cy="24489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38" name="Google Shape;538;p67" title="IMG_0318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6900" y="3003838"/>
            <a:ext cx="2126301" cy="159471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39" name="Google Shape;539;p67" title="IMG_1082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56650" y="2826483"/>
            <a:ext cx="1523450" cy="203126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40" name="Google Shape;540;p67" title="20250404_105948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45300" y="3263050"/>
            <a:ext cx="1594700" cy="1594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68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6" name="Google Shape;546;p68"/>
          <p:cNvSpPr txBox="1"/>
          <p:nvPr>
            <p:ph type="title"/>
          </p:nvPr>
        </p:nvSpPr>
        <p:spPr>
          <a:xfrm>
            <a:off x="620775" y="258750"/>
            <a:ext cx="4877400" cy="10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Historic Societies</a:t>
            </a:r>
            <a:endParaRPr/>
          </a:p>
        </p:txBody>
      </p:sp>
      <p:sp>
        <p:nvSpPr>
          <p:cNvPr id="547" name="Google Shape;547;p68"/>
          <p:cNvSpPr txBox="1"/>
          <p:nvPr/>
        </p:nvSpPr>
        <p:spPr>
          <a:xfrm>
            <a:off x="921250" y="1755175"/>
            <a:ext cx="3975900" cy="13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Cities, Counties, Regional</a:t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Light"/>
              <a:buChar char="●"/>
            </a:pPr>
            <a:r>
              <a:rPr lang="en"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Active or inactive</a:t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Books or family folders</a:t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latin typeface="Poppins Light"/>
                <a:ea typeface="Poppins Light"/>
                <a:cs typeface="Poppins Light"/>
                <a:sym typeface="Poppins Light"/>
                <a:hlinkClick r:id="rId3"/>
              </a:rPr>
              <a:t>Georgia Historical Society</a:t>
            </a:r>
            <a:r>
              <a:rPr lang="en"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548" name="Google Shape;548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5625" y="258750"/>
            <a:ext cx="2275548" cy="17066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49" name="Google Shape;549;p68" title="Library Website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35627" y="2343704"/>
            <a:ext cx="2275551" cy="237182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69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5" name="Google Shape;555;p69"/>
          <p:cNvSpPr txBox="1"/>
          <p:nvPr>
            <p:ph type="title"/>
          </p:nvPr>
        </p:nvSpPr>
        <p:spPr>
          <a:xfrm>
            <a:off x="620775" y="258750"/>
            <a:ext cx="3738300" cy="10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Archival Resources</a:t>
            </a:r>
            <a:endParaRPr/>
          </a:p>
        </p:txBody>
      </p:sp>
      <p:sp>
        <p:nvSpPr>
          <p:cNvPr id="556" name="Google Shape;556;p69"/>
          <p:cNvSpPr txBox="1"/>
          <p:nvPr/>
        </p:nvSpPr>
        <p:spPr>
          <a:xfrm>
            <a:off x="821400" y="2109500"/>
            <a:ext cx="3331800" cy="7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City, County, Regional</a:t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latin typeface="Poppins Light"/>
                <a:ea typeface="Poppins Light"/>
                <a:cs typeface="Poppins Light"/>
                <a:sym typeface="Poppins Light"/>
                <a:hlinkClick r:id="rId4"/>
              </a:rPr>
              <a:t>Georgia State Archives</a:t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557" name="Google Shape;557;p69" title="IMG_0326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2468600"/>
            <a:ext cx="1681625" cy="22421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58" name="Google Shape;558;p69" title="IMG_0328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51575" y="2468588"/>
            <a:ext cx="1681625" cy="22421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59" name="Google Shape;559;p69" title="IMG_2620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82900" y="126300"/>
            <a:ext cx="1681625" cy="22421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60" name="Google Shape;560;p69" title="IMG_2649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34399" y="126310"/>
            <a:ext cx="1681625" cy="224216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2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4" name="Google Shape;374;p52"/>
          <p:cNvSpPr txBox="1"/>
          <p:nvPr>
            <p:ph idx="8" type="subTitle"/>
          </p:nvPr>
        </p:nvSpPr>
        <p:spPr>
          <a:xfrm>
            <a:off x="4317175" y="258700"/>
            <a:ext cx="2832900" cy="90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Pembroke</a:t>
            </a:r>
            <a:endParaRPr/>
          </a:p>
        </p:txBody>
      </p:sp>
      <p:sp>
        <p:nvSpPr>
          <p:cNvPr id="375" name="Google Shape;375;p52"/>
          <p:cNvSpPr txBox="1"/>
          <p:nvPr/>
        </p:nvSpPr>
        <p:spPr>
          <a:xfrm>
            <a:off x="4361525" y="1544550"/>
            <a:ext cx="4388400" cy="10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City located in North Bryan County created in 1889 incorporated in 1905 and made county seat a few years prior to the </a:t>
            </a:r>
            <a:r>
              <a:rPr lang="en"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original</a:t>
            </a:r>
            <a:r>
              <a:rPr lang="en"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 county seat of Clyde having been absorbed into what is now Ft. Stewart. </a:t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Photo is from one of Jack Delano’s photo collection during the 1940s as part of the Farm Security Administration</a:t>
            </a:r>
            <a:endParaRPr sz="10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descr="Free Vectors, PNGs, Mockups &amp; Backgrounds | rawpixel" id="376" name="Google Shape;37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925" y="172175"/>
            <a:ext cx="3646250" cy="28167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Map of Georgia highlighting Bryan County.svg - Wikipedia" id="377" name="Google Shape;377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8250" y="2750250"/>
            <a:ext cx="1955910" cy="226695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12960000" dist="76200">
              <a:srgbClr val="000000">
                <a:alpha val="90000"/>
              </a:srgbClr>
            </a:outerShdw>
          </a:effectLst>
        </p:spPr>
      </p:pic>
      <p:pic>
        <p:nvPicPr>
          <p:cNvPr id="378" name="Google Shape;378;p52" title="City Logo-Clear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0925" y="2685600"/>
            <a:ext cx="1385349" cy="13853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70"/>
          <p:cNvSpPr txBox="1"/>
          <p:nvPr/>
        </p:nvSpPr>
        <p:spPr>
          <a:xfrm>
            <a:off x="692850" y="387525"/>
            <a:ext cx="4901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 note from the Georgia State Archives:</a:t>
            </a:r>
            <a:endParaRPr sz="3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66" name="Google Shape;566;p70"/>
          <p:cNvSpPr txBox="1"/>
          <p:nvPr/>
        </p:nvSpPr>
        <p:spPr>
          <a:xfrm>
            <a:off x="1182975" y="1653625"/>
            <a:ext cx="5410800" cy="6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Research Hours:</a:t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Tuesday - Saturday 9 am to 4 pm </a:t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Closed for USG Holidays</a:t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For Original Records:</a:t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Best to request ahead of time so they’ll be ready to go when you arrive</a:t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latin typeface="Poppins Light"/>
                <a:ea typeface="Poppins Light"/>
                <a:cs typeface="Poppins Light"/>
                <a:sym typeface="Poppins Light"/>
                <a:hlinkClick r:id="rId3"/>
              </a:rPr>
              <a:t>Research Help</a:t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latin typeface="Poppins Light"/>
                <a:ea typeface="Poppins Light"/>
                <a:cs typeface="Poppins Light"/>
                <a:sym typeface="Poppins Light"/>
                <a:hlinkClick r:id="rId4"/>
              </a:rPr>
              <a:t>Things to Know Before You Visit</a:t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567" name="Google Shape;567;p70" title="20250331_152122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4700" y="437375"/>
            <a:ext cx="2437501" cy="2437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71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3" name="Google Shape;573;p71"/>
          <p:cNvSpPr txBox="1"/>
          <p:nvPr>
            <p:ph type="title"/>
          </p:nvPr>
        </p:nvSpPr>
        <p:spPr>
          <a:xfrm>
            <a:off x="524700" y="258750"/>
            <a:ext cx="3503400" cy="10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Digital Resources</a:t>
            </a:r>
            <a:endParaRPr/>
          </a:p>
        </p:txBody>
      </p:sp>
      <p:sp>
        <p:nvSpPr>
          <p:cNvPr id="574" name="Google Shape;574;p71"/>
          <p:cNvSpPr txBox="1"/>
          <p:nvPr/>
        </p:nvSpPr>
        <p:spPr>
          <a:xfrm>
            <a:off x="679875" y="1965775"/>
            <a:ext cx="5972100" cy="14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Georgia State Archives</a:t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latin typeface="Poppins Light"/>
                <a:ea typeface="Poppins Light"/>
                <a:cs typeface="Poppins Light"/>
                <a:sym typeface="Poppins Light"/>
                <a:hlinkClick r:id="rId4"/>
              </a:rPr>
              <a:t>Digital Libraries of Georgia</a:t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Light"/>
              <a:buChar char="●"/>
            </a:pPr>
            <a:r>
              <a:rPr lang="en" sz="1800" u="sng">
                <a:solidFill>
                  <a:schemeClr val="hlink"/>
                </a:solidFill>
                <a:latin typeface="Poppins Light"/>
                <a:ea typeface="Poppins Light"/>
                <a:cs typeface="Poppins Light"/>
                <a:sym typeface="Poppins Light"/>
                <a:hlinkClick r:id="rId5"/>
              </a:rPr>
              <a:t>Georgia Historic Newspaper Project</a:t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National Archives</a:t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Light"/>
              <a:buChar char="●"/>
            </a:pPr>
            <a:r>
              <a:rPr lang="en"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National Register of Historic Places</a:t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Main Street America BOOMS Tracker</a:t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Genealogical Websites</a:t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575" name="Google Shape;575;p71" title="Booms Tracker Landing Page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28675" y="258750"/>
            <a:ext cx="2343859" cy="16609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76" name="Google Shape;576;p71" title="Booms Tracker Historic Option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48125" y="652350"/>
            <a:ext cx="1713375" cy="19884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77" name="Google Shape;577;p71" title="1934 Burgess Estate Sale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21057" y="3155075"/>
            <a:ext cx="2853117" cy="18621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72"/>
          <p:cNvSpPr txBox="1"/>
          <p:nvPr/>
        </p:nvSpPr>
        <p:spPr>
          <a:xfrm>
            <a:off x="4636125" y="374025"/>
            <a:ext cx="40128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List of Unrepresented Counties in GHN:</a:t>
            </a:r>
            <a:endParaRPr b="1" sz="1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Appling County</a:t>
            </a: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Bacon County</a:t>
            </a: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Candler County</a:t>
            </a: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Catoosa County</a:t>
            </a: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Colquitt County</a:t>
            </a: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Echols County</a:t>
            </a: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Emanuel County</a:t>
            </a: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Evans County</a:t>
            </a: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Lanier County</a:t>
            </a: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Liberty County</a:t>
            </a: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Quitman County</a:t>
            </a: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Tattnall County</a:t>
            </a: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Telfair County</a:t>
            </a: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Towns County</a:t>
            </a: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Twiggs County</a:t>
            </a: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Union County</a:t>
            </a: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583" name="Google Shape;583;p72"/>
          <p:cNvSpPr txBox="1"/>
          <p:nvPr/>
        </p:nvSpPr>
        <p:spPr>
          <a:xfrm>
            <a:off x="188225" y="3084850"/>
            <a:ext cx="4917900" cy="13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Donnie Summerlin</a:t>
            </a:r>
            <a:endParaRPr b="1"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r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University of Georgia Libraries |</a:t>
            </a:r>
            <a:r>
              <a:rPr i="1" lang="en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Digital Projects Archivist</a:t>
            </a:r>
            <a:endParaRPr i="1"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r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donsum@uga.edu</a:t>
            </a: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584" name="Google Shape;584;p72"/>
          <p:cNvSpPr txBox="1"/>
          <p:nvPr/>
        </p:nvSpPr>
        <p:spPr>
          <a:xfrm>
            <a:off x="306025" y="344325"/>
            <a:ext cx="3921000" cy="6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A note from the Georgia Historic Newspaper Project:</a:t>
            </a:r>
            <a:endParaRPr sz="30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73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0" name="Google Shape;590;p73"/>
          <p:cNvSpPr txBox="1"/>
          <p:nvPr>
            <p:ph type="title"/>
          </p:nvPr>
        </p:nvSpPr>
        <p:spPr>
          <a:xfrm>
            <a:off x="620775" y="258750"/>
            <a:ext cx="7747800" cy="10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What could be next for you?</a:t>
            </a:r>
            <a:endParaRPr sz="4100"/>
          </a:p>
        </p:txBody>
      </p:sp>
      <p:sp>
        <p:nvSpPr>
          <p:cNvPr id="591" name="Google Shape;591;p73"/>
          <p:cNvSpPr txBox="1"/>
          <p:nvPr/>
        </p:nvSpPr>
        <p:spPr>
          <a:xfrm>
            <a:off x="1141425" y="1449100"/>
            <a:ext cx="364200" cy="2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592" name="Google Shape;592;p73"/>
          <p:cNvSpPr txBox="1"/>
          <p:nvPr/>
        </p:nvSpPr>
        <p:spPr>
          <a:xfrm>
            <a:off x="965275" y="1449100"/>
            <a:ext cx="6764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Light"/>
              <a:buChar char="●"/>
            </a:pPr>
            <a:r>
              <a:rPr lang="en"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How are you already doing some of this?</a:t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Light"/>
              <a:buChar char="●"/>
            </a:pPr>
            <a:r>
              <a:rPr lang="en"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How could you incorporate some of these ideas into your existing schedule?</a:t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Light"/>
              <a:buChar char="●"/>
            </a:pPr>
            <a:r>
              <a:rPr lang="en"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How can this shape future programs/events?</a:t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593" name="Google Shape;593;p73" title="20250422_15033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837099" y="1944898"/>
            <a:ext cx="2132301" cy="378744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74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9" name="Google Shape;599;p74"/>
          <p:cNvSpPr txBox="1"/>
          <p:nvPr>
            <p:ph type="title"/>
          </p:nvPr>
        </p:nvSpPr>
        <p:spPr>
          <a:xfrm>
            <a:off x="264326" y="398450"/>
            <a:ext cx="4828500" cy="80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</a:t>
            </a:r>
            <a:endParaRPr/>
          </a:p>
        </p:txBody>
      </p:sp>
      <p:sp>
        <p:nvSpPr>
          <p:cNvPr id="600" name="Google Shape;600;p74"/>
          <p:cNvSpPr txBox="1"/>
          <p:nvPr>
            <p:ph idx="3" type="body"/>
          </p:nvPr>
        </p:nvSpPr>
        <p:spPr>
          <a:xfrm>
            <a:off x="264325" y="3295350"/>
            <a:ext cx="4332900" cy="6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900"/>
              <a:t>Any Questions?</a:t>
            </a:r>
            <a:r>
              <a:rPr i="1" lang="en" sz="2900"/>
              <a:t> </a:t>
            </a:r>
            <a:endParaRPr sz="2900"/>
          </a:p>
        </p:txBody>
      </p:sp>
      <p:sp>
        <p:nvSpPr>
          <p:cNvPr id="601" name="Google Shape;601;p74"/>
          <p:cNvSpPr txBox="1"/>
          <p:nvPr>
            <p:ph idx="3" type="body"/>
          </p:nvPr>
        </p:nvSpPr>
        <p:spPr>
          <a:xfrm>
            <a:off x="294325" y="3970950"/>
            <a:ext cx="5336100" cy="6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900"/>
              <a:t>fhauser@pembrokega.net</a:t>
            </a:r>
            <a:endParaRPr sz="29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53" title="City Logo-Clea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925" y="1249876"/>
            <a:ext cx="2576276" cy="25762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84" name="Google Shape;384;p53" title="June 1894 Incorporation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426735"/>
            <a:ext cx="3890300" cy="239941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13320000" dist="76200">
              <a:srgbClr val="000000"/>
            </a:outerShdw>
          </a:effectLst>
        </p:spPr>
      </p:pic>
      <p:sp>
        <p:nvSpPr>
          <p:cNvPr id="385" name="Google Shape;385;p53"/>
          <p:cNvSpPr txBox="1"/>
          <p:nvPr>
            <p:ph idx="4294967295" type="body"/>
          </p:nvPr>
        </p:nvSpPr>
        <p:spPr>
          <a:xfrm>
            <a:off x="4484250" y="3814875"/>
            <a:ext cx="4128600" cy="6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</a:pPr>
            <a:r>
              <a:rPr lang="en" sz="1200">
                <a:solidFill>
                  <a:srgbClr val="93450E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The morning news. (Savannah, Ga.) 1887-1900</a:t>
            </a:r>
            <a:r>
              <a:rPr lang="en" sz="12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200">
                <a:solidFill>
                  <a:srgbClr val="93450E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(June 9, 1894)</a:t>
            </a:r>
            <a:endParaRPr sz="11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100"/>
              <a:buNone/>
            </a:pPr>
            <a:r>
              <a:rPr lang="en" sz="1100"/>
              <a:t>Savannah announcement of city in corporation</a:t>
            </a:r>
            <a:endParaRPr sz="11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4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1" name="Google Shape;391;p54"/>
          <p:cNvSpPr txBox="1"/>
          <p:nvPr>
            <p:ph idx="14" type="body"/>
          </p:nvPr>
        </p:nvSpPr>
        <p:spPr>
          <a:xfrm>
            <a:off x="4484250" y="3814875"/>
            <a:ext cx="4128600" cy="6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</a:pPr>
            <a:r>
              <a:rPr lang="en" sz="1200">
                <a:solidFill>
                  <a:srgbClr val="93450E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The morning news. (Savannah, Ga.) 1887-1900</a:t>
            </a:r>
            <a:r>
              <a:rPr lang="en" sz="12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200">
                <a:solidFill>
                  <a:srgbClr val="93450E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(June 9, 1894)</a:t>
            </a:r>
            <a:endParaRPr sz="11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100"/>
              <a:buNone/>
            </a:pPr>
            <a:r>
              <a:rPr lang="en" sz="1100"/>
              <a:t>Savannah announcement of city in corporation</a:t>
            </a:r>
            <a:endParaRPr sz="1100"/>
          </a:p>
        </p:txBody>
      </p:sp>
      <p:sp>
        <p:nvSpPr>
          <p:cNvPr id="392" name="Google Shape;392;p54"/>
          <p:cNvSpPr txBox="1"/>
          <p:nvPr>
            <p:ph type="title"/>
          </p:nvPr>
        </p:nvSpPr>
        <p:spPr>
          <a:xfrm>
            <a:off x="609025" y="458400"/>
            <a:ext cx="4489800" cy="7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Your Turn!</a:t>
            </a:r>
            <a:endParaRPr/>
          </a:p>
        </p:txBody>
      </p:sp>
      <p:pic>
        <p:nvPicPr>
          <p:cNvPr id="393" name="Google Shape;393;p54" title="June 1894 Incorporation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2550" y="1237810"/>
            <a:ext cx="3890300" cy="239941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13320000" dist="76200">
              <a:srgbClr val="000000"/>
            </a:outerShdw>
          </a:effectLst>
        </p:spPr>
      </p:pic>
      <p:sp>
        <p:nvSpPr>
          <p:cNvPr id="394" name="Google Shape;394;p54"/>
          <p:cNvSpPr txBox="1"/>
          <p:nvPr/>
        </p:nvSpPr>
        <p:spPr>
          <a:xfrm>
            <a:off x="390975" y="1625375"/>
            <a:ext cx="4181100" cy="2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Light"/>
              <a:buChar char="●"/>
            </a:pPr>
            <a:r>
              <a:rPr lang="en"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When was your city created or incorporated?</a:t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Light"/>
              <a:buChar char="●"/>
            </a:pPr>
            <a:r>
              <a:rPr lang="en"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How was your city named?</a:t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Light"/>
              <a:buChar char="●"/>
            </a:pPr>
            <a:r>
              <a:rPr lang="en"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Why was your city created?</a:t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Light"/>
              <a:buChar char="●"/>
            </a:pPr>
            <a:r>
              <a:rPr lang="en"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Bonus: What are some ways your community incorporates your local history?</a:t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5"/>
          <p:cNvSpPr txBox="1"/>
          <p:nvPr>
            <p:ph type="title"/>
          </p:nvPr>
        </p:nvSpPr>
        <p:spPr>
          <a:xfrm>
            <a:off x="620775" y="258750"/>
            <a:ext cx="7747800" cy="10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Community Capital</a:t>
            </a:r>
            <a:endParaRPr/>
          </a:p>
        </p:txBody>
      </p:sp>
      <p:sp>
        <p:nvSpPr>
          <p:cNvPr id="400" name="Google Shape;400;p55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1" name="Google Shape;401;p55"/>
          <p:cNvSpPr txBox="1"/>
          <p:nvPr/>
        </p:nvSpPr>
        <p:spPr>
          <a:xfrm>
            <a:off x="3912825" y="4491725"/>
            <a:ext cx="4778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Emery &amp; Flora (2006) </a:t>
            </a:r>
            <a:r>
              <a:rPr i="1" lang="en" sz="13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Spiraling-Up: Mapping Community Transformation with Community Capitals Framework</a:t>
            </a:r>
            <a:endParaRPr i="1" sz="13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402" name="Google Shape;402;p55" title="Community Capital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975" y="1343625"/>
            <a:ext cx="4960324" cy="310333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13320000" dist="76200">
              <a:srgbClr val="000000"/>
            </a:outerShdw>
          </a:effectLst>
        </p:spPr>
      </p:pic>
      <p:sp>
        <p:nvSpPr>
          <p:cNvPr id="403" name="Google Shape;403;p55"/>
          <p:cNvSpPr txBox="1"/>
          <p:nvPr/>
        </p:nvSpPr>
        <p:spPr>
          <a:xfrm>
            <a:off x="6107700" y="1298850"/>
            <a:ext cx="29100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Seven Forms of Community Capital:</a:t>
            </a:r>
            <a:endParaRPr sz="1600" u="sng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 Light"/>
              <a:buChar char="●"/>
            </a:pPr>
            <a:r>
              <a:rPr lang="en"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Natural</a:t>
            </a:r>
            <a:endParaRPr sz="16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 Light"/>
              <a:buChar char="●"/>
            </a:pPr>
            <a:r>
              <a:rPr lang="en"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Built</a:t>
            </a:r>
            <a:endParaRPr sz="16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 Light"/>
              <a:buChar char="●"/>
            </a:pPr>
            <a:r>
              <a:rPr lang="en"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Financial</a:t>
            </a:r>
            <a:endParaRPr sz="16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 Light"/>
              <a:buChar char="●"/>
            </a:pPr>
            <a:r>
              <a:rPr lang="en"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Political</a:t>
            </a:r>
            <a:endParaRPr sz="16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 Light"/>
              <a:buChar char="●"/>
            </a:pPr>
            <a:r>
              <a:rPr lang="en"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Social</a:t>
            </a:r>
            <a:endParaRPr sz="16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 Light"/>
              <a:buChar char="●"/>
            </a:pPr>
            <a:r>
              <a:rPr lang="en"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Human</a:t>
            </a:r>
            <a:endParaRPr sz="16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 Light"/>
              <a:buChar char="●"/>
            </a:pPr>
            <a:r>
              <a:rPr lang="en"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Cultural </a:t>
            </a:r>
            <a:endParaRPr sz="16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6"/>
          <p:cNvSpPr txBox="1"/>
          <p:nvPr>
            <p:ph type="title"/>
          </p:nvPr>
        </p:nvSpPr>
        <p:spPr>
          <a:xfrm>
            <a:off x="620775" y="258750"/>
            <a:ext cx="3192600" cy="126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action! </a:t>
            </a:r>
            <a:endParaRPr/>
          </a:p>
        </p:txBody>
      </p:sp>
      <p:sp>
        <p:nvSpPr>
          <p:cNvPr id="409" name="Google Shape;409;p56"/>
          <p:cNvSpPr txBox="1"/>
          <p:nvPr>
            <p:ph idx="14" type="subTitle"/>
          </p:nvPr>
        </p:nvSpPr>
        <p:spPr>
          <a:xfrm>
            <a:off x="2800825" y="2100150"/>
            <a:ext cx="3732000" cy="4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/>
              <a:t>Swamp Gravy</a:t>
            </a:r>
            <a:endParaRPr sz="3300"/>
          </a:p>
        </p:txBody>
      </p:sp>
      <p:sp>
        <p:nvSpPr>
          <p:cNvPr id="410" name="Google Shape;410;p56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7"/>
          <p:cNvSpPr txBox="1"/>
          <p:nvPr>
            <p:ph type="title"/>
          </p:nvPr>
        </p:nvSpPr>
        <p:spPr>
          <a:xfrm>
            <a:off x="620775" y="258750"/>
            <a:ext cx="3192600" cy="126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action! </a:t>
            </a:r>
            <a:endParaRPr/>
          </a:p>
        </p:txBody>
      </p:sp>
      <p:sp>
        <p:nvSpPr>
          <p:cNvPr id="416" name="Google Shape;416;p57"/>
          <p:cNvSpPr txBox="1"/>
          <p:nvPr>
            <p:ph idx="14" type="subTitle"/>
          </p:nvPr>
        </p:nvSpPr>
        <p:spPr>
          <a:xfrm>
            <a:off x="4027575" y="430000"/>
            <a:ext cx="3732000" cy="4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/>
              <a:t>Swamp Gravy</a:t>
            </a:r>
            <a:endParaRPr sz="3300"/>
          </a:p>
        </p:txBody>
      </p:sp>
      <p:sp>
        <p:nvSpPr>
          <p:cNvPr id="417" name="Google Shape;417;p57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18" name="Google Shape;418;p57" title="Swamp Gravy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4250" y="1312675"/>
            <a:ext cx="4015499" cy="3181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19" name="Google Shape;419;p57"/>
          <p:cNvSpPr txBox="1"/>
          <p:nvPr/>
        </p:nvSpPr>
        <p:spPr>
          <a:xfrm>
            <a:off x="3421625" y="4567075"/>
            <a:ext cx="23943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Colquitt County</a:t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58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25" name="Google Shape;425;p58"/>
          <p:cNvPicPr preferRelativeResize="0"/>
          <p:nvPr/>
        </p:nvPicPr>
        <p:blipFill rotWithShape="1">
          <a:blip r:embed="rId3">
            <a:alphaModFix/>
          </a:blip>
          <a:srcRect b="7590" l="0" r="3138" t="2473"/>
          <a:stretch/>
        </p:blipFill>
        <p:spPr>
          <a:xfrm>
            <a:off x="219325" y="838427"/>
            <a:ext cx="3072256" cy="2619990"/>
          </a:xfrm>
          <a:prstGeom prst="rect">
            <a:avLst/>
          </a:prstGeom>
          <a:noFill/>
          <a:ln>
            <a:noFill/>
          </a:ln>
          <a:effectLst>
            <a:outerShdw blurRad="65248" rotWithShape="0" algn="bl" dir="12960000" dist="86997">
              <a:srgbClr val="000000">
                <a:alpha val="90000"/>
              </a:srgbClr>
            </a:outerShdw>
          </a:effectLst>
        </p:spPr>
      </p:pic>
      <p:sp>
        <p:nvSpPr>
          <p:cNvPr id="426" name="Google Shape;426;p58"/>
          <p:cNvSpPr/>
          <p:nvPr/>
        </p:nvSpPr>
        <p:spPr>
          <a:xfrm>
            <a:off x="1760111" y="2271055"/>
            <a:ext cx="1416300" cy="687300"/>
          </a:xfrm>
          <a:prstGeom prst="rect">
            <a:avLst/>
          </a:prstGeom>
          <a:noFill/>
          <a:ln cap="flat" cmpd="sng" w="326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4375" lIns="104375" spcFirstLastPara="1" rIns="104375" wrap="square" tIns="104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98"/>
          </a:p>
        </p:txBody>
      </p:sp>
      <p:pic>
        <p:nvPicPr>
          <p:cNvPr id="427" name="Google Shape;427;p58"/>
          <p:cNvPicPr preferRelativeResize="0"/>
          <p:nvPr/>
        </p:nvPicPr>
        <p:blipFill rotWithShape="1">
          <a:blip r:embed="rId4">
            <a:alphaModFix/>
          </a:blip>
          <a:srcRect b="68080" l="3296" r="3844" t="2157"/>
          <a:stretch/>
        </p:blipFill>
        <p:spPr>
          <a:xfrm>
            <a:off x="3695206" y="838417"/>
            <a:ext cx="5397070" cy="2119928"/>
          </a:xfrm>
          <a:prstGeom prst="rect">
            <a:avLst/>
          </a:prstGeom>
          <a:noFill/>
          <a:ln>
            <a:noFill/>
          </a:ln>
          <a:effectLst>
            <a:outerShdw blurRad="65248" rotWithShape="0" algn="bl" dir="12960000" dist="86997">
              <a:srgbClr val="000000">
                <a:alpha val="89000"/>
              </a:srgbClr>
            </a:outerShdw>
          </a:effectLst>
        </p:spPr>
      </p:pic>
      <p:pic>
        <p:nvPicPr>
          <p:cNvPr id="428" name="Google Shape;428;p58"/>
          <p:cNvPicPr preferRelativeResize="0"/>
          <p:nvPr/>
        </p:nvPicPr>
        <p:blipFill rotWithShape="1">
          <a:blip r:embed="rId4">
            <a:alphaModFix/>
          </a:blip>
          <a:srcRect b="3728" l="51465" r="3843" t="72353"/>
          <a:stretch/>
        </p:blipFill>
        <p:spPr>
          <a:xfrm>
            <a:off x="5108420" y="3230079"/>
            <a:ext cx="2319392" cy="1404171"/>
          </a:xfrm>
          <a:prstGeom prst="rect">
            <a:avLst/>
          </a:prstGeom>
          <a:noFill/>
          <a:ln>
            <a:noFill/>
          </a:ln>
          <a:effectLst>
            <a:outerShdw blurRad="65248" rotWithShape="0" algn="bl" dir="12960000" dist="86997">
              <a:srgbClr val="000000">
                <a:alpha val="9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9"/>
          <p:cNvSpPr txBox="1"/>
          <p:nvPr>
            <p:ph idx="12" type="sldNum"/>
          </p:nvPr>
        </p:nvSpPr>
        <p:spPr>
          <a:xfrm>
            <a:off x="8485902" y="258750"/>
            <a:ext cx="43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4" name="Google Shape;434;p59"/>
          <p:cNvSpPr txBox="1"/>
          <p:nvPr>
            <p:ph idx="14" type="body"/>
          </p:nvPr>
        </p:nvSpPr>
        <p:spPr>
          <a:xfrm>
            <a:off x="4441425" y="4252200"/>
            <a:ext cx="4128600" cy="6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1928 Ad</a:t>
            </a:r>
            <a:endParaRPr sz="11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</a:pPr>
            <a:r>
              <a:rPr lang="en" sz="1100"/>
              <a:t>Georgia Historic Newspapers</a:t>
            </a:r>
            <a:endParaRPr sz="11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100"/>
              <a:buNone/>
            </a:pPr>
            <a:r>
              <a:t/>
            </a:r>
            <a:endParaRPr sz="1100"/>
          </a:p>
        </p:txBody>
      </p:sp>
      <p:sp>
        <p:nvSpPr>
          <p:cNvPr id="435" name="Google Shape;435;p59"/>
          <p:cNvSpPr txBox="1"/>
          <p:nvPr>
            <p:ph type="title"/>
          </p:nvPr>
        </p:nvSpPr>
        <p:spPr>
          <a:xfrm>
            <a:off x="609025" y="458400"/>
            <a:ext cx="4489800" cy="7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Your Turn!</a:t>
            </a:r>
            <a:endParaRPr/>
          </a:p>
        </p:txBody>
      </p:sp>
      <p:sp>
        <p:nvSpPr>
          <p:cNvPr id="436" name="Google Shape;436;p59"/>
          <p:cNvSpPr txBox="1"/>
          <p:nvPr/>
        </p:nvSpPr>
        <p:spPr>
          <a:xfrm>
            <a:off x="312825" y="1754075"/>
            <a:ext cx="4128600" cy="20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Light"/>
              <a:buChar char="●"/>
            </a:pPr>
            <a:r>
              <a:rPr lang="en"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What are your newest downtown business and building?</a:t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Light"/>
              <a:buChar char="●"/>
            </a:pPr>
            <a:r>
              <a:rPr lang="en"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What is your oldest </a:t>
            </a:r>
            <a:r>
              <a:rPr lang="en"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downtown</a:t>
            </a:r>
            <a:r>
              <a:rPr lang="en"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 business?</a:t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Light"/>
              <a:buChar char="●"/>
            </a:pPr>
            <a:r>
              <a:rPr lang="en" sz="18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What is your oldest downtown building?</a:t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437" name="Google Shape;437;p59" title="FBofCG Exterior Pic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5550" y="377750"/>
            <a:ext cx="2294476" cy="15362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38" name="Google Shape;438;p59" title="Pembroke National Bank ad 1928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250" y="377750"/>
            <a:ext cx="1684475" cy="19784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39" name="Google Shape;439;p59" title="Bank vault.jpg"/>
          <p:cNvPicPr preferRelativeResize="0"/>
          <p:nvPr/>
        </p:nvPicPr>
        <p:blipFill rotWithShape="1">
          <a:blip r:embed="rId5">
            <a:alphaModFix/>
          </a:blip>
          <a:srcRect b="0" l="0" r="0" t="13186"/>
          <a:stretch/>
        </p:blipFill>
        <p:spPr>
          <a:xfrm>
            <a:off x="4929175" y="2448075"/>
            <a:ext cx="1593400" cy="18443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40" name="Google Shape;440;p59" title="7.8.65 Pembroke Bank.jpg"/>
          <p:cNvPicPr preferRelativeResize="0"/>
          <p:nvPr/>
        </p:nvPicPr>
        <p:blipFill rotWithShape="1">
          <a:blip r:embed="rId6">
            <a:alphaModFix/>
          </a:blip>
          <a:srcRect b="31384" l="0" r="0" t="0"/>
          <a:stretch/>
        </p:blipFill>
        <p:spPr>
          <a:xfrm>
            <a:off x="6632325" y="2057325"/>
            <a:ext cx="1937700" cy="21948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Deliverables For Existing Client #2">
  <a:themeElements>
    <a:clrScheme name="Simple Light">
      <a:dk1>
        <a:srgbClr val="301900"/>
      </a:dk1>
      <a:lt1>
        <a:srgbClr val="E3DFD7"/>
      </a:lt1>
      <a:dk2>
        <a:srgbClr val="636363"/>
      </a:dk2>
      <a:lt2>
        <a:srgbClr val="6A6253"/>
      </a:lt2>
      <a:accent1>
        <a:srgbClr val="CC0000"/>
      </a:accent1>
      <a:accent2>
        <a:srgbClr val="1C375F"/>
      </a:accent2>
      <a:accent3>
        <a:srgbClr val="EFBDBD"/>
      </a:accent3>
      <a:accent4>
        <a:srgbClr val="3F432C"/>
      </a:accent4>
      <a:accent5>
        <a:srgbClr val="595959"/>
      </a:accent5>
      <a:accent6>
        <a:srgbClr val="FE621D"/>
      </a:accent6>
      <a:hlink>
        <a:srgbClr val="49A07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