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78" r:id="rId4"/>
  </p:sldMasterIdLst>
  <p:notesMasterIdLst>
    <p:notesMasterId r:id="rId43"/>
  </p:notesMasterIdLst>
  <p:sldIdLst>
    <p:sldId id="256" r:id="rId5"/>
    <p:sldId id="258" r:id="rId6"/>
    <p:sldId id="260" r:id="rId7"/>
    <p:sldId id="259" r:id="rId8"/>
    <p:sldId id="306" r:id="rId9"/>
    <p:sldId id="305" r:id="rId10"/>
    <p:sldId id="310" r:id="rId11"/>
    <p:sldId id="309" r:id="rId12"/>
    <p:sldId id="308" r:id="rId13"/>
    <p:sldId id="307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1" r:id="rId23"/>
    <p:sldId id="322" r:id="rId24"/>
    <p:sldId id="323" r:id="rId25"/>
    <p:sldId id="324" r:id="rId26"/>
    <p:sldId id="325" r:id="rId27"/>
    <p:sldId id="326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266" r:id="rId41"/>
    <p:sldId id="340" r:id="rId4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96D153-E7A6-0103-8B90-9FAE82BF24F4}" name="NGUYEN Ho Thanh Quang" initials="" userId="S::htq.nguyen.2024@mba.smu.edu.sg::596a0638-de65-4bae-bf0d-dee2dbcda1f0" providerId="AD"/>
  <p188:author id="{FD68889B-C71D-DCF5-775C-1B1A3B1DA5AD}" name="Gayathri ARIVAZHAGAN" initials="" userId="S::gayathri.a.2024@mba.smu.edu.sg::780ed028-a0ff-4421-8e68-9bf26af94002" providerId="AD"/>
  <p188:author id="{7A6C33AB-6CF4-4B08-DF61-EEA3FADAEF9D}" name="Mellisa Eveline RAHARDJO" initials="" userId="S::me.rahardjo.2024@mba.smu.edu.sg::69b14347-eb78-4aed-b411-fa4ce564fc8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lisa Eveline RAHARDJO" initials="" lastIdx="2" clrIdx="0">
    <p:extLst>
      <p:ext uri="{19B8F6BF-5375-455C-9EA6-DF929625EA0E}">
        <p15:presenceInfo xmlns:p15="http://schemas.microsoft.com/office/powerpoint/2012/main" userId="S::me.rahardjo.2024@mba.smu.edu.sg::69b14347-eb78-4aed-b411-fa4ce564fc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DF66A1-800A-449C-9AFE-C8429DC85BB6}">
  <a:tblStyle styleId="{BBDF66A1-800A-449C-9AFE-C8429DC85B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iq Ahmad Bin SHAMIN AHMAD" userId="96080106-23c7-47a5-b48a-75f10bef087d" providerId="ADAL" clId="{7EF5A7F3-5EF8-410F-92B3-7900EDE177B0}"/>
    <pc:docChg chg="undo custSel modSld">
      <pc:chgData name="Rafiq Ahmad Bin SHAMIN AHMAD" userId="96080106-23c7-47a5-b48a-75f10bef087d" providerId="ADAL" clId="{7EF5A7F3-5EF8-410F-92B3-7900EDE177B0}" dt="2024-06-13T06:07:11.239" v="2" actId="1076"/>
      <pc:docMkLst>
        <pc:docMk/>
      </pc:docMkLst>
      <pc:sldChg chg="modSp mod">
        <pc:chgData name="Rafiq Ahmad Bin SHAMIN AHMAD" userId="96080106-23c7-47a5-b48a-75f10bef087d" providerId="ADAL" clId="{7EF5A7F3-5EF8-410F-92B3-7900EDE177B0}" dt="2024-06-13T06:07:11.239" v="2" actId="1076"/>
        <pc:sldMkLst>
          <pc:docMk/>
          <pc:sldMk cId="12501799" sldId="310"/>
        </pc:sldMkLst>
        <pc:grpChg chg="mod">
          <ac:chgData name="Rafiq Ahmad Bin SHAMIN AHMAD" userId="96080106-23c7-47a5-b48a-75f10bef087d" providerId="ADAL" clId="{7EF5A7F3-5EF8-410F-92B3-7900EDE177B0}" dt="2024-06-13T06:07:11.239" v="2" actId="1076"/>
          <ac:grpSpMkLst>
            <pc:docMk/>
            <pc:sldMk cId="12501799" sldId="310"/>
            <ac:grpSpMk id="8" creationId="{229BF64C-0BE2-46A1-A08B-86D8B09891FB}"/>
          </ac:grpSpMkLst>
        </pc:grpChg>
      </pc:sldChg>
    </pc:docChg>
  </pc:docChgLst>
  <pc:docChgLst>
    <pc:chgData name="Mellisa Eveline RAHARDJO" userId="69b14347-eb78-4aed-b411-fa4ce564fc81" providerId="ADAL" clId="{8487E98D-A1E4-470D-A964-817F9D1AD5A1}"/>
    <pc:docChg chg="undo redo custSel modSld">
      <pc:chgData name="Mellisa Eveline RAHARDJO" userId="69b14347-eb78-4aed-b411-fa4ce564fc81" providerId="ADAL" clId="{8487E98D-A1E4-470D-A964-817F9D1AD5A1}" dt="2024-05-07T10:20:43.511" v="248" actId="20577"/>
      <pc:docMkLst>
        <pc:docMk/>
      </pc:docMkLst>
      <pc:sldChg chg="modSp mod">
        <pc:chgData name="Mellisa Eveline RAHARDJO" userId="69b14347-eb78-4aed-b411-fa4ce564fc81" providerId="ADAL" clId="{8487E98D-A1E4-470D-A964-817F9D1AD5A1}" dt="2024-05-07T10:05:29.618" v="208" actId="20577"/>
        <pc:sldMkLst>
          <pc:docMk/>
          <pc:sldMk cId="0" sldId="256"/>
        </pc:sldMkLst>
        <pc:spChg chg="mod">
          <ac:chgData name="Mellisa Eveline RAHARDJO" userId="69b14347-eb78-4aed-b411-fa4ce564fc81" providerId="ADAL" clId="{8487E98D-A1E4-470D-A964-817F9D1AD5A1}" dt="2024-05-07T10:05:29.618" v="208" actId="20577"/>
          <ac:spMkLst>
            <pc:docMk/>
            <pc:sldMk cId="0" sldId="256"/>
            <ac:spMk id="290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10:08:45.128" v="229" actId="20577"/>
        <pc:sldMkLst>
          <pc:docMk/>
          <pc:sldMk cId="543641596" sldId="308"/>
        </pc:sldMkLst>
        <pc:spChg chg="mod">
          <ac:chgData name="Mellisa Eveline RAHARDJO" userId="69b14347-eb78-4aed-b411-fa4ce564fc81" providerId="ADAL" clId="{8487E98D-A1E4-470D-A964-817F9D1AD5A1}" dt="2024-05-07T10:08:45.128" v="229" actId="20577"/>
          <ac:spMkLst>
            <pc:docMk/>
            <pc:sldMk cId="543641596" sldId="308"/>
            <ac:spMk id="660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10:08:34.018" v="228" actId="14100"/>
        <pc:sldMkLst>
          <pc:docMk/>
          <pc:sldMk cId="1167062221" sldId="309"/>
        </pc:sldMkLst>
        <pc:spChg chg="mod">
          <ac:chgData name="Mellisa Eveline RAHARDJO" userId="69b14347-eb78-4aed-b411-fa4ce564fc81" providerId="ADAL" clId="{8487E98D-A1E4-470D-A964-817F9D1AD5A1}" dt="2024-05-07T10:08:28.194" v="225" actId="20577"/>
          <ac:spMkLst>
            <pc:docMk/>
            <pc:sldMk cId="1167062221" sldId="309"/>
            <ac:spMk id="660" creationId="{00000000-0000-0000-0000-000000000000}"/>
          </ac:spMkLst>
        </pc:spChg>
        <pc:graphicFrameChg chg="mod">
          <ac:chgData name="Mellisa Eveline RAHARDJO" userId="69b14347-eb78-4aed-b411-fa4ce564fc81" providerId="ADAL" clId="{8487E98D-A1E4-470D-A964-817F9D1AD5A1}" dt="2024-05-07T10:08:34.018" v="228" actId="14100"/>
          <ac:graphicFrameMkLst>
            <pc:docMk/>
            <pc:sldMk cId="1167062221" sldId="309"/>
            <ac:graphicFrameMk id="9" creationId="{F09861E1-6B24-73DE-19FF-7977EE5F074C}"/>
          </ac:graphicFrameMkLst>
        </pc:graphicFrameChg>
      </pc:sldChg>
      <pc:sldChg chg="modSp mod">
        <pc:chgData name="Mellisa Eveline RAHARDJO" userId="69b14347-eb78-4aed-b411-fa4ce564fc81" providerId="ADAL" clId="{8487E98D-A1E4-470D-A964-817F9D1AD5A1}" dt="2024-05-07T10:14:42.493" v="231" actId="20577"/>
        <pc:sldMkLst>
          <pc:docMk/>
          <pc:sldMk cId="1316857168" sldId="324"/>
        </pc:sldMkLst>
        <pc:spChg chg="mod">
          <ac:chgData name="Mellisa Eveline RAHARDJO" userId="69b14347-eb78-4aed-b411-fa4ce564fc81" providerId="ADAL" clId="{8487E98D-A1E4-470D-A964-817F9D1AD5A1}" dt="2024-05-07T10:14:42.493" v="231" actId="20577"/>
          <ac:spMkLst>
            <pc:docMk/>
            <pc:sldMk cId="1316857168" sldId="324"/>
            <ac:spMk id="414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10:15:19.524" v="232" actId="114"/>
        <pc:sldMkLst>
          <pc:docMk/>
          <pc:sldMk cId="209203917" sldId="325"/>
        </pc:sldMkLst>
        <pc:spChg chg="mod">
          <ac:chgData name="Mellisa Eveline RAHARDJO" userId="69b14347-eb78-4aed-b411-fa4ce564fc81" providerId="ADAL" clId="{8487E98D-A1E4-470D-A964-817F9D1AD5A1}" dt="2024-05-07T10:15:19.524" v="232" actId="114"/>
          <ac:spMkLst>
            <pc:docMk/>
            <pc:sldMk cId="209203917" sldId="325"/>
            <ac:spMk id="468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06:14:28.892" v="3" actId="20577"/>
        <pc:sldMkLst>
          <pc:docMk/>
          <pc:sldMk cId="3841319253" sldId="326"/>
        </pc:sldMkLst>
        <pc:spChg chg="mod">
          <ac:chgData name="Mellisa Eveline RAHARDJO" userId="69b14347-eb78-4aed-b411-fa4ce564fc81" providerId="ADAL" clId="{8487E98D-A1E4-470D-A964-817F9D1AD5A1}" dt="2024-05-07T06:14:28.892" v="3" actId="20577"/>
          <ac:spMkLst>
            <pc:docMk/>
            <pc:sldMk cId="3841319253" sldId="326"/>
            <ac:spMk id="645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10:16:46.154" v="233" actId="20577"/>
        <pc:sldMkLst>
          <pc:docMk/>
          <pc:sldMk cId="2475943101" sldId="329"/>
        </pc:sldMkLst>
        <pc:graphicFrameChg chg="modGraphic">
          <ac:chgData name="Mellisa Eveline RAHARDJO" userId="69b14347-eb78-4aed-b411-fa4ce564fc81" providerId="ADAL" clId="{8487E98D-A1E4-470D-A964-817F9D1AD5A1}" dt="2024-05-07T10:16:46.154" v="233" actId="20577"/>
          <ac:graphicFrameMkLst>
            <pc:docMk/>
            <pc:sldMk cId="2475943101" sldId="329"/>
            <ac:graphicFrameMk id="602" creationId="{00000000-0000-0000-0000-000000000000}"/>
          </ac:graphicFrameMkLst>
        </pc:graphicFrameChg>
      </pc:sldChg>
      <pc:sldChg chg="modSp mod">
        <pc:chgData name="Mellisa Eveline RAHARDJO" userId="69b14347-eb78-4aed-b411-fa4ce564fc81" providerId="ADAL" clId="{8487E98D-A1E4-470D-A964-817F9D1AD5A1}" dt="2024-05-07T10:17:33.827" v="234" actId="20577"/>
        <pc:sldMkLst>
          <pc:docMk/>
          <pc:sldMk cId="555966842" sldId="330"/>
        </pc:sldMkLst>
        <pc:spChg chg="mod">
          <ac:chgData name="Mellisa Eveline RAHARDJO" userId="69b14347-eb78-4aed-b411-fa4ce564fc81" providerId="ADAL" clId="{8487E98D-A1E4-470D-A964-817F9D1AD5A1}" dt="2024-05-07T10:17:33.827" v="234" actId="20577"/>
          <ac:spMkLst>
            <pc:docMk/>
            <pc:sldMk cId="555966842" sldId="330"/>
            <ac:spMk id="802" creationId="{00000000-0000-0000-0000-000000000000}"/>
          </ac:spMkLst>
        </pc:spChg>
      </pc:sldChg>
      <pc:sldChg chg="modSp mod addCm delCm modCm">
        <pc:chgData name="Mellisa Eveline RAHARDJO" userId="69b14347-eb78-4aed-b411-fa4ce564fc81" providerId="ADAL" clId="{8487E98D-A1E4-470D-A964-817F9D1AD5A1}" dt="2024-05-07T10:18:38.073" v="237" actId="14100"/>
        <pc:sldMkLst>
          <pc:docMk/>
          <pc:sldMk cId="1424856114" sldId="331"/>
        </pc:sldMkLst>
        <pc:spChg chg="mod">
          <ac:chgData name="Mellisa Eveline RAHARDJO" userId="69b14347-eb78-4aed-b411-fa4ce564fc81" providerId="ADAL" clId="{8487E98D-A1E4-470D-A964-817F9D1AD5A1}" dt="2024-05-07T10:18:28.011" v="236" actId="20577"/>
          <ac:spMkLst>
            <pc:docMk/>
            <pc:sldMk cId="1424856114" sldId="331"/>
            <ac:spMk id="465" creationId="{00000000-0000-0000-0000-000000000000}"/>
          </ac:spMkLst>
        </pc:spChg>
        <pc:spChg chg="mod">
          <ac:chgData name="Mellisa Eveline RAHARDJO" userId="69b14347-eb78-4aed-b411-fa4ce564fc81" providerId="ADAL" clId="{8487E98D-A1E4-470D-A964-817F9D1AD5A1}" dt="2024-05-07T10:18:38.073" v="237" actId="14100"/>
          <ac:spMkLst>
            <pc:docMk/>
            <pc:sldMk cId="1424856114" sldId="331"/>
            <ac:spMk id="467" creationId="{00000000-0000-0000-0000-000000000000}"/>
          </ac:spMkLst>
        </pc:spChg>
        <pc:spChg chg="mod">
          <ac:chgData name="Mellisa Eveline RAHARDJO" userId="69b14347-eb78-4aed-b411-fa4ce564fc81" providerId="ADAL" clId="{8487E98D-A1E4-470D-A964-817F9D1AD5A1}" dt="2024-05-07T06:34:49.902" v="55" actId="20577"/>
          <ac:spMkLst>
            <pc:docMk/>
            <pc:sldMk cId="1424856114" sldId="331"/>
            <ac:spMk id="470" creationId="{00000000-0000-0000-0000-000000000000}"/>
          </ac:spMkLst>
        </pc:spChg>
      </pc:sldChg>
      <pc:sldChg chg="addCm delCm modCm">
        <pc:chgData name="Mellisa Eveline RAHARDJO" userId="69b14347-eb78-4aed-b411-fa4ce564fc81" providerId="ADAL" clId="{8487E98D-A1E4-470D-A964-817F9D1AD5A1}" dt="2024-05-07T10:19:34.029" v="238" actId="1592"/>
        <pc:sldMkLst>
          <pc:docMk/>
          <pc:sldMk cId="1426964970" sldId="333"/>
        </pc:sldMkLst>
      </pc:sldChg>
      <pc:sldChg chg="modSp mod">
        <pc:chgData name="Mellisa Eveline RAHARDJO" userId="69b14347-eb78-4aed-b411-fa4ce564fc81" providerId="ADAL" clId="{8487E98D-A1E4-470D-A964-817F9D1AD5A1}" dt="2024-05-07T10:20:43.511" v="248" actId="20577"/>
        <pc:sldMkLst>
          <pc:docMk/>
          <pc:sldMk cId="3041775462" sldId="334"/>
        </pc:sldMkLst>
        <pc:spChg chg="mod">
          <ac:chgData name="Mellisa Eveline RAHARDJO" userId="69b14347-eb78-4aed-b411-fa4ce564fc81" providerId="ADAL" clId="{8487E98D-A1E4-470D-A964-817F9D1AD5A1}" dt="2024-05-07T10:20:43.511" v="248" actId="20577"/>
          <ac:spMkLst>
            <pc:docMk/>
            <pc:sldMk cId="3041775462" sldId="334"/>
            <ac:spMk id="424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06:16:39.890" v="8" actId="20577"/>
        <pc:sldMkLst>
          <pc:docMk/>
          <pc:sldMk cId="479416835" sldId="335"/>
        </pc:sldMkLst>
        <pc:spChg chg="mod">
          <ac:chgData name="Mellisa Eveline RAHARDJO" userId="69b14347-eb78-4aed-b411-fa4ce564fc81" providerId="ADAL" clId="{8487E98D-A1E4-470D-A964-817F9D1AD5A1}" dt="2024-05-07T06:16:39.890" v="8" actId="20577"/>
          <ac:spMkLst>
            <pc:docMk/>
            <pc:sldMk cId="479416835" sldId="335"/>
            <ac:spMk id="505" creationId="{00000000-0000-0000-0000-000000000000}"/>
          </ac:spMkLst>
        </pc:spChg>
      </pc:sldChg>
      <pc:sldChg chg="modSp mod">
        <pc:chgData name="Mellisa Eveline RAHARDJO" userId="69b14347-eb78-4aed-b411-fa4ce564fc81" providerId="ADAL" clId="{8487E98D-A1E4-470D-A964-817F9D1AD5A1}" dt="2024-05-07T06:17:51.227" v="9" actId="20577"/>
        <pc:sldMkLst>
          <pc:docMk/>
          <pc:sldMk cId="4127305613" sldId="339"/>
        </pc:sldMkLst>
        <pc:spChg chg="mod">
          <ac:chgData name="Mellisa Eveline RAHARDJO" userId="69b14347-eb78-4aed-b411-fa4ce564fc81" providerId="ADAL" clId="{8487E98D-A1E4-470D-A964-817F9D1AD5A1}" dt="2024-05-07T06:17:51.227" v="9" actId="20577"/>
          <ac:spMkLst>
            <pc:docMk/>
            <pc:sldMk cId="4127305613" sldId="339"/>
            <ac:spMk id="799" creationId="{00000000-0000-0000-0000-000000000000}"/>
          </ac:spMkLst>
        </pc:spChg>
      </pc:sldChg>
    </pc:docChg>
  </pc:docChgLst>
  <pc:docChgLst>
    <pc:chgData name="NGUYEN Ho Thanh Quang" userId="596a0638-de65-4bae-bf0d-dee2dbcda1f0" providerId="ADAL" clId="{6347ACC9-2812-4E72-992A-7B1FF36AC2BB}"/>
    <pc:docChg chg="undo custSel delSld modSld sldOrd">
      <pc:chgData name="NGUYEN Ho Thanh Quang" userId="596a0638-de65-4bae-bf0d-dee2dbcda1f0" providerId="ADAL" clId="{6347ACC9-2812-4E72-992A-7B1FF36AC2BB}" dt="2024-05-07T13:16:24.417" v="156" actId="1076"/>
      <pc:docMkLst>
        <pc:docMk/>
      </pc:docMkLst>
      <pc:sldChg chg="addSp delSp modSp mod">
        <pc:chgData name="NGUYEN Ho Thanh Quang" userId="596a0638-de65-4bae-bf0d-dee2dbcda1f0" providerId="ADAL" clId="{6347ACC9-2812-4E72-992A-7B1FF36AC2BB}" dt="2024-05-07T13:16:24.417" v="156" actId="1076"/>
        <pc:sldMkLst>
          <pc:docMk/>
          <pc:sldMk cId="0" sldId="256"/>
        </pc:sldMkLst>
        <pc:spChg chg="mod">
          <ac:chgData name="NGUYEN Ho Thanh Quang" userId="596a0638-de65-4bae-bf0d-dee2dbcda1f0" providerId="ADAL" clId="{6347ACC9-2812-4E72-992A-7B1FF36AC2BB}" dt="2024-05-07T06:26:21.861" v="41" actId="2711"/>
          <ac:spMkLst>
            <pc:docMk/>
            <pc:sldMk cId="0" sldId="256"/>
            <ac:spMk id="290" creationId="{00000000-0000-0000-0000-000000000000}"/>
          </ac:spMkLst>
        </pc:spChg>
        <pc:picChg chg="add del mod ord">
          <ac:chgData name="NGUYEN Ho Thanh Quang" userId="596a0638-de65-4bae-bf0d-dee2dbcda1f0" providerId="ADAL" clId="{6347ACC9-2812-4E72-992A-7B1FF36AC2BB}" dt="2024-05-07T13:16:24.417" v="156" actId="1076"/>
          <ac:picMkLst>
            <pc:docMk/>
            <pc:sldMk cId="0" sldId="256"/>
            <ac:picMk id="2" creationId="{A9A6A1F5-2C61-7336-A1C1-C7E7166EFB0E}"/>
          </ac:picMkLst>
        </pc:picChg>
        <pc:picChg chg="add del mod">
          <ac:chgData name="NGUYEN Ho Thanh Quang" userId="596a0638-de65-4bae-bf0d-dee2dbcda1f0" providerId="ADAL" clId="{6347ACC9-2812-4E72-992A-7B1FF36AC2BB}" dt="2024-05-07T13:14:32.929" v="139" actId="478"/>
          <ac:picMkLst>
            <pc:docMk/>
            <pc:sldMk cId="0" sldId="256"/>
            <ac:picMk id="3" creationId="{7C1527A6-21EF-F596-7217-38A056AE1E04}"/>
          </ac:picMkLst>
        </pc:picChg>
      </pc:sldChg>
      <pc:sldChg chg="modSp mod modCm">
        <pc:chgData name="NGUYEN Ho Thanh Quang" userId="596a0638-de65-4bae-bf0d-dee2dbcda1f0" providerId="ADAL" clId="{6347ACC9-2812-4E72-992A-7B1FF36AC2BB}" dt="2024-05-07T12:27:53.397" v="138"/>
        <pc:sldMkLst>
          <pc:docMk/>
          <pc:sldMk cId="160480946" sldId="306"/>
        </pc:sldMkLst>
        <pc:graphicFrameChg chg="modGraphic">
          <ac:chgData name="NGUYEN Ho Thanh Quang" userId="596a0638-de65-4bae-bf0d-dee2dbcda1f0" providerId="ADAL" clId="{6347ACC9-2812-4E72-992A-7B1FF36AC2BB}" dt="2024-05-07T06:25:54.211" v="38" actId="115"/>
          <ac:graphicFrameMkLst>
            <pc:docMk/>
            <pc:sldMk cId="160480946" sldId="306"/>
            <ac:graphicFrameMk id="299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NGUYEN Ho Thanh Quang" userId="596a0638-de65-4bae-bf0d-dee2dbcda1f0" providerId="ADAL" clId="{6347ACC9-2812-4E72-992A-7B1FF36AC2BB}" dt="2024-05-07T12:27:53.397" v="138"/>
              <pc2:cmMkLst xmlns:pc2="http://schemas.microsoft.com/office/powerpoint/2019/9/main/command">
                <pc:docMk/>
                <pc:sldMk cId="160480946" sldId="306"/>
                <pc2:cmMk id="{0AA8A4E3-F55E-F548-8F98-C29F65A72C60}"/>
              </pc2:cmMkLst>
              <pc226:cmRplyChg chg="add">
                <pc226:chgData name="NGUYEN Ho Thanh Quang" userId="596a0638-de65-4bae-bf0d-dee2dbcda1f0" providerId="ADAL" clId="{6347ACC9-2812-4E72-992A-7B1FF36AC2BB}" dt="2024-05-07T12:27:53.397" v="138"/>
                <pc2:cmRplyMkLst xmlns:pc2="http://schemas.microsoft.com/office/powerpoint/2019/9/main/command">
                  <pc:docMk/>
                  <pc:sldMk cId="160480946" sldId="306"/>
                  <pc2:cmMk id="{0AA8A4E3-F55E-F548-8F98-C29F65A72C60}"/>
                  <pc2:cmRplyMk id="{959F8CE5-F1A0-4E23-99DA-0669DDF5D6A6}"/>
                </pc2:cmRplyMkLst>
              </pc226:cmRplyChg>
            </pc226:cmChg>
          </p:ext>
        </pc:extLst>
      </pc:sldChg>
      <pc:sldChg chg="modSp mod ord">
        <pc:chgData name="NGUYEN Ho Thanh Quang" userId="596a0638-de65-4bae-bf0d-dee2dbcda1f0" providerId="ADAL" clId="{6347ACC9-2812-4E72-992A-7B1FF36AC2BB}" dt="2024-05-07T06:21:07.992" v="12" actId="20577"/>
        <pc:sldMkLst>
          <pc:docMk/>
          <pc:sldMk cId="3544600609" sldId="307"/>
        </pc:sldMkLst>
        <pc:spChg chg="mod">
          <ac:chgData name="NGUYEN Ho Thanh Quang" userId="596a0638-de65-4bae-bf0d-dee2dbcda1f0" providerId="ADAL" clId="{6347ACC9-2812-4E72-992A-7B1FF36AC2BB}" dt="2024-05-07T06:21:07.992" v="12" actId="20577"/>
          <ac:spMkLst>
            <pc:docMk/>
            <pc:sldMk cId="3544600609" sldId="307"/>
            <ac:spMk id="660" creationId="{00000000-0000-0000-0000-000000000000}"/>
          </ac:spMkLst>
        </pc:spChg>
      </pc:sldChg>
      <pc:sldChg chg="ord">
        <pc:chgData name="NGUYEN Ho Thanh Quang" userId="596a0638-de65-4bae-bf0d-dee2dbcda1f0" providerId="ADAL" clId="{6347ACC9-2812-4E72-992A-7B1FF36AC2BB}" dt="2024-05-07T03:08:02.488" v="5"/>
        <pc:sldMkLst>
          <pc:docMk/>
          <pc:sldMk cId="543641596" sldId="308"/>
        </pc:sldMkLst>
      </pc:sldChg>
      <pc:sldChg chg="modSp mod ord">
        <pc:chgData name="NGUYEN Ho Thanh Quang" userId="596a0638-de65-4bae-bf0d-dee2dbcda1f0" providerId="ADAL" clId="{6347ACC9-2812-4E72-992A-7B1FF36AC2BB}" dt="2024-05-07T03:09:18.891" v="6" actId="20577"/>
        <pc:sldMkLst>
          <pc:docMk/>
          <pc:sldMk cId="12501799" sldId="310"/>
        </pc:sldMkLst>
        <pc:spChg chg="mod">
          <ac:chgData name="NGUYEN Ho Thanh Quang" userId="596a0638-de65-4bae-bf0d-dee2dbcda1f0" providerId="ADAL" clId="{6347ACC9-2812-4E72-992A-7B1FF36AC2BB}" dt="2024-05-07T03:09:18.891" v="6" actId="20577"/>
          <ac:spMkLst>
            <pc:docMk/>
            <pc:sldMk cId="12501799" sldId="310"/>
            <ac:spMk id="660" creationId="{00000000-0000-0000-0000-000000000000}"/>
          </ac:spMkLst>
        </pc:spChg>
      </pc:sldChg>
      <pc:sldChg chg="del">
        <pc:chgData name="NGUYEN Ho Thanh Quang" userId="596a0638-de65-4bae-bf0d-dee2dbcda1f0" providerId="ADAL" clId="{6347ACC9-2812-4E72-992A-7B1FF36AC2BB}" dt="2024-05-07T03:12:35.181" v="7" actId="47"/>
        <pc:sldMkLst>
          <pc:docMk/>
          <pc:sldMk cId="760619615" sldId="311"/>
        </pc:sldMkLst>
      </pc:sldChg>
      <pc:sldChg chg="addSp delSp mod">
        <pc:chgData name="NGUYEN Ho Thanh Quang" userId="596a0638-de65-4bae-bf0d-dee2dbcda1f0" providerId="ADAL" clId="{6347ACC9-2812-4E72-992A-7B1FF36AC2BB}" dt="2024-05-07T13:14:39.905" v="141" actId="21"/>
        <pc:sldMkLst>
          <pc:docMk/>
          <pc:sldMk cId="4058891228" sldId="318"/>
        </pc:sldMkLst>
        <pc:picChg chg="add del">
          <ac:chgData name="NGUYEN Ho Thanh Quang" userId="596a0638-de65-4bae-bf0d-dee2dbcda1f0" providerId="ADAL" clId="{6347ACC9-2812-4E72-992A-7B1FF36AC2BB}" dt="2024-05-07T13:14:39.905" v="141" actId="21"/>
          <ac:picMkLst>
            <pc:docMk/>
            <pc:sldMk cId="4058891228" sldId="318"/>
            <ac:picMk id="3" creationId="{A9A6A1F5-2C61-7336-A1C1-C7E7166EFB0E}"/>
          </ac:picMkLst>
        </pc:picChg>
      </pc:sldChg>
      <pc:sldChg chg="modSp mod">
        <pc:chgData name="NGUYEN Ho Thanh Quang" userId="596a0638-de65-4bae-bf0d-dee2dbcda1f0" providerId="ADAL" clId="{6347ACC9-2812-4E72-992A-7B1FF36AC2BB}" dt="2024-05-07T03:17:12.562" v="9" actId="20577"/>
        <pc:sldMkLst>
          <pc:docMk/>
          <pc:sldMk cId="1363423764" sldId="321"/>
        </pc:sldMkLst>
        <pc:spChg chg="mod">
          <ac:chgData name="NGUYEN Ho Thanh Quang" userId="596a0638-de65-4bae-bf0d-dee2dbcda1f0" providerId="ADAL" clId="{6347ACC9-2812-4E72-992A-7B1FF36AC2BB}" dt="2024-05-07T03:17:12.562" v="9" actId="20577"/>
          <ac:spMkLst>
            <pc:docMk/>
            <pc:sldMk cId="1363423764" sldId="321"/>
            <ac:spMk id="624" creationId="{00000000-0000-0000-0000-000000000000}"/>
          </ac:spMkLst>
        </pc:spChg>
      </pc:sldChg>
      <pc:sldChg chg="addSp modSp mod">
        <pc:chgData name="NGUYEN Ho Thanh Quang" userId="596a0638-de65-4bae-bf0d-dee2dbcda1f0" providerId="ADAL" clId="{6347ACC9-2812-4E72-992A-7B1FF36AC2BB}" dt="2024-05-07T06:29:40.213" v="137" actId="114"/>
        <pc:sldMkLst>
          <pc:docMk/>
          <pc:sldMk cId="1426964970" sldId="333"/>
        </pc:sldMkLst>
        <pc:spChg chg="add mod">
          <ac:chgData name="NGUYEN Ho Thanh Quang" userId="596a0638-de65-4bae-bf0d-dee2dbcda1f0" providerId="ADAL" clId="{6347ACC9-2812-4E72-992A-7B1FF36AC2BB}" dt="2024-05-07T06:29:40.213" v="137" actId="114"/>
          <ac:spMkLst>
            <pc:docMk/>
            <pc:sldMk cId="1426964970" sldId="333"/>
            <ac:spMk id="28" creationId="{C7582CB8-E64D-8D3E-9AD3-3BDF38478C2B}"/>
          </ac:spMkLst>
        </pc:spChg>
        <pc:spChg chg="mod">
          <ac:chgData name="NGUYEN Ho Thanh Quang" userId="596a0638-de65-4bae-bf0d-dee2dbcda1f0" providerId="ADAL" clId="{6347ACC9-2812-4E72-992A-7B1FF36AC2BB}" dt="2024-05-07T06:19:32.917" v="11" actId="20577"/>
          <ac:spMkLst>
            <pc:docMk/>
            <pc:sldMk cId="1426964970" sldId="333"/>
            <ac:spMk id="547" creationId="{00000000-0000-0000-0000-000000000000}"/>
          </ac:spMkLst>
        </pc:spChg>
      </pc:sldChg>
      <pc:sldChg chg="modSp mod">
        <pc:chgData name="NGUYEN Ho Thanh Quang" userId="596a0638-de65-4bae-bf0d-dee2dbcda1f0" providerId="ADAL" clId="{6347ACC9-2812-4E72-992A-7B1FF36AC2BB}" dt="2024-05-07T06:25:41.116" v="37" actId="113"/>
        <pc:sldMkLst>
          <pc:docMk/>
          <pc:sldMk cId="4127305613" sldId="339"/>
        </pc:sldMkLst>
        <pc:spChg chg="mod">
          <ac:chgData name="NGUYEN Ho Thanh Quang" userId="596a0638-de65-4bae-bf0d-dee2dbcda1f0" providerId="ADAL" clId="{6347ACC9-2812-4E72-992A-7B1FF36AC2BB}" dt="2024-05-07T06:25:41.116" v="37" actId="113"/>
          <ac:spMkLst>
            <pc:docMk/>
            <pc:sldMk cId="4127305613" sldId="339"/>
            <ac:spMk id="798" creationId="{00000000-0000-0000-0000-000000000000}"/>
          </ac:spMkLst>
        </pc:spChg>
      </pc:sldChg>
      <pc:sldMasterChg chg="delSldLayout">
        <pc:chgData name="NGUYEN Ho Thanh Quang" userId="596a0638-de65-4bae-bf0d-dee2dbcda1f0" providerId="ADAL" clId="{6347ACC9-2812-4E72-992A-7B1FF36AC2BB}" dt="2024-05-07T03:12:35.181" v="7" actId="47"/>
        <pc:sldMasterMkLst>
          <pc:docMk/>
          <pc:sldMasterMk cId="0" sldId="2147483678"/>
        </pc:sldMasterMkLst>
        <pc:sldLayoutChg chg="del">
          <pc:chgData name="NGUYEN Ho Thanh Quang" userId="596a0638-de65-4bae-bf0d-dee2dbcda1f0" providerId="ADAL" clId="{6347ACC9-2812-4E72-992A-7B1FF36AC2BB}" dt="2024-05-07T03:12:35.181" v="7" actId="47"/>
          <pc:sldLayoutMkLst>
            <pc:docMk/>
            <pc:sldMasterMk cId="0" sldId="2147483678"/>
            <pc:sldLayoutMk cId="0" sldId="2147483650"/>
          </pc:sldLayoutMkLst>
        </pc:sldLayoutChg>
      </pc:sldMasterChg>
    </pc:docChg>
  </pc:docChgLst>
  <pc:docChgLst>
    <pc:chgData name="Gayathri ARIVAZHAGAN" userId="780ed028-a0ff-4421-8e68-9bf26af94002" providerId="ADAL" clId="{3CE38606-88E9-2041-9CAF-08EE808D343A}"/>
    <pc:docChg chg="undo custSel modSld">
      <pc:chgData name="Gayathri ARIVAZHAGAN" userId="780ed028-a0ff-4421-8e68-9bf26af94002" providerId="ADAL" clId="{3CE38606-88E9-2041-9CAF-08EE808D343A}" dt="2024-05-07T13:16:09.071" v="346"/>
      <pc:docMkLst>
        <pc:docMk/>
      </pc:docMkLst>
      <pc:sldChg chg="addSp delSp modSp mod">
        <pc:chgData name="Gayathri ARIVAZHAGAN" userId="780ed028-a0ff-4421-8e68-9bf26af94002" providerId="ADAL" clId="{3CE38606-88E9-2041-9CAF-08EE808D343A}" dt="2024-05-07T13:16:09.071" v="346"/>
        <pc:sldMkLst>
          <pc:docMk/>
          <pc:sldMk cId="0" sldId="256"/>
        </pc:sldMkLst>
        <pc:spChg chg="add del mod">
          <ac:chgData name="Gayathri ARIVAZHAGAN" userId="780ed028-a0ff-4421-8e68-9bf26af94002" providerId="ADAL" clId="{3CE38606-88E9-2041-9CAF-08EE808D343A}" dt="2024-05-07T13:16:09.071" v="346"/>
          <ac:spMkLst>
            <pc:docMk/>
            <pc:sldMk cId="0" sldId="256"/>
            <ac:spMk id="4" creationId="{FBD2AF65-4303-AE41-241D-98D047B689D9}"/>
          </ac:spMkLst>
        </pc:spChg>
        <pc:spChg chg="add del mod">
          <ac:chgData name="Gayathri ARIVAZHAGAN" userId="780ed028-a0ff-4421-8e68-9bf26af94002" providerId="ADAL" clId="{3CE38606-88E9-2041-9CAF-08EE808D343A}" dt="2024-05-07T13:16:08.668" v="344" actId="21"/>
          <ac:spMkLst>
            <pc:docMk/>
            <pc:sldMk cId="0" sldId="256"/>
            <ac:spMk id="5" creationId="{4153B7A1-65E3-75C8-3EE2-34F9C4810662}"/>
          </ac:spMkLst>
        </pc:spChg>
      </pc:sldChg>
      <pc:sldChg chg="modSp mod">
        <pc:chgData name="Gayathri ARIVAZHAGAN" userId="780ed028-a0ff-4421-8e68-9bf26af94002" providerId="ADAL" clId="{3CE38606-88E9-2041-9CAF-08EE808D343A}" dt="2024-05-07T12:53:03.788" v="92" actId="20577"/>
        <pc:sldMkLst>
          <pc:docMk/>
          <pc:sldMk cId="0" sldId="260"/>
        </pc:sldMkLst>
        <pc:spChg chg="mod">
          <ac:chgData name="Gayathri ARIVAZHAGAN" userId="780ed028-a0ff-4421-8e68-9bf26af94002" providerId="ADAL" clId="{3CE38606-88E9-2041-9CAF-08EE808D343A}" dt="2024-05-07T12:53:03.788" v="92" actId="20577"/>
          <ac:spMkLst>
            <pc:docMk/>
            <pc:sldMk cId="0" sldId="260"/>
            <ac:spMk id="339" creationId="{00000000-0000-0000-0000-000000000000}"/>
          </ac:spMkLst>
        </pc:spChg>
        <pc:spChg chg="mod">
          <ac:chgData name="Gayathri ARIVAZHAGAN" userId="780ed028-a0ff-4421-8e68-9bf26af94002" providerId="ADAL" clId="{3CE38606-88E9-2041-9CAF-08EE808D343A}" dt="2024-05-07T12:52:38.037" v="69" actId="20577"/>
          <ac:spMkLst>
            <pc:docMk/>
            <pc:sldMk cId="0" sldId="260"/>
            <ac:spMk id="342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2:58:27.561" v="106" actId="20577"/>
        <pc:sldMkLst>
          <pc:docMk/>
          <pc:sldMk cId="3167664669" sldId="305"/>
        </pc:sldMkLst>
        <pc:spChg chg="mod">
          <ac:chgData name="Gayathri ARIVAZHAGAN" userId="780ed028-a0ff-4421-8e68-9bf26af94002" providerId="ADAL" clId="{3CE38606-88E9-2041-9CAF-08EE808D343A}" dt="2024-05-07T12:58:27.561" v="106" actId="20577"/>
          <ac:spMkLst>
            <pc:docMk/>
            <pc:sldMk cId="3167664669" sldId="305"/>
            <ac:spMk id="660" creationId="{00000000-0000-0000-0000-000000000000}"/>
          </ac:spMkLst>
        </pc:spChg>
      </pc:sldChg>
      <pc:sldChg chg="modSp mod addCm delCm modCm">
        <pc:chgData name="Gayathri ARIVAZHAGAN" userId="780ed028-a0ff-4421-8e68-9bf26af94002" providerId="ADAL" clId="{3CE38606-88E9-2041-9CAF-08EE808D343A}" dt="2024-05-07T13:15:30.187" v="321"/>
        <pc:sldMkLst>
          <pc:docMk/>
          <pc:sldMk cId="160480946" sldId="306"/>
        </pc:sldMkLst>
        <pc:graphicFrameChg chg="mod modGraphic">
          <ac:chgData name="Gayathri ARIVAZHAGAN" userId="780ed028-a0ff-4421-8e68-9bf26af94002" providerId="ADAL" clId="{3CE38606-88E9-2041-9CAF-08EE808D343A}" dt="2024-05-07T13:15:17.131" v="320" actId="20577"/>
          <ac:graphicFrameMkLst>
            <pc:docMk/>
            <pc:sldMk cId="160480946" sldId="306"/>
            <ac:graphicFrameMk id="299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Gayathri ARIVAZHAGAN" userId="780ed028-a0ff-4421-8e68-9bf26af94002" providerId="ADAL" clId="{3CE38606-88E9-2041-9CAF-08EE808D343A}" dt="2024-05-07T13:15:30.187" v="321"/>
              <pc2:cmMkLst xmlns:pc2="http://schemas.microsoft.com/office/powerpoint/2019/9/main/command">
                <pc:docMk/>
                <pc:sldMk cId="160480946" sldId="306"/>
                <pc2:cmMk id="{0AA8A4E3-F55E-F548-8F98-C29F65A72C60}"/>
              </pc2:cmMkLst>
              <pc226:cmRplyChg chg="add">
                <pc226:chgData name="Gayathri ARIVAZHAGAN" userId="780ed028-a0ff-4421-8e68-9bf26af94002" providerId="ADAL" clId="{3CE38606-88E9-2041-9CAF-08EE808D343A}" dt="2024-05-07T12:39:45.675" v="35"/>
                <pc2:cmRplyMkLst xmlns:pc2="http://schemas.microsoft.com/office/powerpoint/2019/9/main/command">
                  <pc:docMk/>
                  <pc:sldMk cId="160480946" sldId="306"/>
                  <pc2:cmMk id="{0AA8A4E3-F55E-F548-8F98-C29F65A72C60}"/>
                  <pc2:cmRplyMk id="{E33D0142-D3A7-8343-B813-DB2CEE269CC9}"/>
                </pc2:cmRplyMkLst>
              </pc226:cmRplyChg>
              <pc226:cmRplyChg chg="add">
                <pc226:chgData name="Gayathri ARIVAZHAGAN" userId="780ed028-a0ff-4421-8e68-9bf26af94002" providerId="ADAL" clId="{3CE38606-88E9-2041-9CAF-08EE808D343A}" dt="2024-05-07T12:46:55.169" v="36"/>
                <pc2:cmRplyMkLst xmlns:pc2="http://schemas.microsoft.com/office/powerpoint/2019/9/main/command">
                  <pc:docMk/>
                  <pc:sldMk cId="160480946" sldId="306"/>
                  <pc2:cmMk id="{0AA8A4E3-F55E-F548-8F98-C29F65A72C60}"/>
                  <pc2:cmRplyMk id="{D9E96ED4-BF7C-A243-92D0-1452379FBFA5}"/>
                </pc2:cmRplyMkLst>
              </pc226:cmRplyChg>
            </pc226:cmChg>
          </p:ext>
        </pc:extLst>
      </pc:sldChg>
      <pc:sldChg chg="modSp mod">
        <pc:chgData name="Gayathri ARIVAZHAGAN" userId="780ed028-a0ff-4421-8e68-9bf26af94002" providerId="ADAL" clId="{3CE38606-88E9-2041-9CAF-08EE808D343A}" dt="2024-05-07T13:04:35.656" v="119" actId="255"/>
        <pc:sldMkLst>
          <pc:docMk/>
          <pc:sldMk cId="2472681387" sldId="319"/>
        </pc:sldMkLst>
        <pc:spChg chg="mod">
          <ac:chgData name="Gayathri ARIVAZHAGAN" userId="780ed028-a0ff-4421-8e68-9bf26af94002" providerId="ADAL" clId="{3CE38606-88E9-2041-9CAF-08EE808D343A}" dt="2024-05-07T13:04:35.656" v="119" actId="255"/>
          <ac:spMkLst>
            <pc:docMk/>
            <pc:sldMk cId="2472681387" sldId="319"/>
            <ac:spMk id="627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4:54.163" v="122" actId="255"/>
        <pc:sldMkLst>
          <pc:docMk/>
          <pc:sldMk cId="1363423764" sldId="321"/>
        </pc:sldMkLst>
        <pc:spChg chg="mod">
          <ac:chgData name="Gayathri ARIVAZHAGAN" userId="780ed028-a0ff-4421-8e68-9bf26af94002" providerId="ADAL" clId="{3CE38606-88E9-2041-9CAF-08EE808D343A}" dt="2024-05-07T13:04:54.163" v="122" actId="255"/>
          <ac:spMkLst>
            <pc:docMk/>
            <pc:sldMk cId="1363423764" sldId="321"/>
            <ac:spMk id="627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5:02.331" v="124" actId="255"/>
        <pc:sldMkLst>
          <pc:docMk/>
          <pc:sldMk cId="42622215" sldId="322"/>
        </pc:sldMkLst>
        <pc:spChg chg="mod">
          <ac:chgData name="Gayathri ARIVAZHAGAN" userId="780ed028-a0ff-4421-8e68-9bf26af94002" providerId="ADAL" clId="{3CE38606-88E9-2041-9CAF-08EE808D343A}" dt="2024-05-07T13:05:02.331" v="124" actId="255"/>
          <ac:spMkLst>
            <pc:docMk/>
            <pc:sldMk cId="42622215" sldId="322"/>
            <ac:spMk id="627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5:09.202" v="126" actId="255"/>
        <pc:sldMkLst>
          <pc:docMk/>
          <pc:sldMk cId="2772674179" sldId="323"/>
        </pc:sldMkLst>
        <pc:spChg chg="mod">
          <ac:chgData name="Gayathri ARIVAZHAGAN" userId="780ed028-a0ff-4421-8e68-9bf26af94002" providerId="ADAL" clId="{3CE38606-88E9-2041-9CAF-08EE808D343A}" dt="2024-05-07T13:05:09.202" v="126" actId="255"/>
          <ac:spMkLst>
            <pc:docMk/>
            <pc:sldMk cId="2772674179" sldId="323"/>
            <ac:spMk id="627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1:31.691" v="107" actId="20577"/>
        <pc:sldMkLst>
          <pc:docMk/>
          <pc:sldMk cId="1316857168" sldId="324"/>
        </pc:sldMkLst>
        <pc:spChg chg="mod">
          <ac:chgData name="Gayathri ARIVAZHAGAN" userId="780ed028-a0ff-4421-8e68-9bf26af94002" providerId="ADAL" clId="{3CE38606-88E9-2041-9CAF-08EE808D343A}" dt="2024-05-07T13:01:31.691" v="107" actId="20577"/>
          <ac:spMkLst>
            <pc:docMk/>
            <pc:sldMk cId="1316857168" sldId="324"/>
            <ac:spMk id="414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6:00.819" v="130" actId="313"/>
        <pc:sldMkLst>
          <pc:docMk/>
          <pc:sldMk cId="209203917" sldId="325"/>
        </pc:sldMkLst>
        <pc:spChg chg="mod">
          <ac:chgData name="Gayathri ARIVAZHAGAN" userId="780ed028-a0ff-4421-8e68-9bf26af94002" providerId="ADAL" clId="{3CE38606-88E9-2041-9CAF-08EE808D343A}" dt="2024-05-07T12:34:59.443" v="32" actId="255"/>
          <ac:spMkLst>
            <pc:docMk/>
            <pc:sldMk cId="209203917" sldId="325"/>
            <ac:spMk id="466" creationId="{00000000-0000-0000-0000-000000000000}"/>
          </ac:spMkLst>
        </pc:spChg>
        <pc:spChg chg="mod">
          <ac:chgData name="Gayathri ARIVAZHAGAN" userId="780ed028-a0ff-4421-8e68-9bf26af94002" providerId="ADAL" clId="{3CE38606-88E9-2041-9CAF-08EE808D343A}" dt="2024-05-07T13:06:00.819" v="130" actId="313"/>
          <ac:spMkLst>
            <pc:docMk/>
            <pc:sldMk cId="209203917" sldId="325"/>
            <ac:spMk id="468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2:33:14.283" v="21" actId="1076"/>
        <pc:sldMkLst>
          <pc:docMk/>
          <pc:sldMk cId="2475943101" sldId="329"/>
        </pc:sldMkLst>
        <pc:graphicFrameChg chg="mod modGraphic">
          <ac:chgData name="Gayathri ARIVAZHAGAN" userId="780ed028-a0ff-4421-8e68-9bf26af94002" providerId="ADAL" clId="{3CE38606-88E9-2041-9CAF-08EE808D343A}" dt="2024-05-07T12:33:14.283" v="21" actId="1076"/>
          <ac:graphicFrameMkLst>
            <pc:docMk/>
            <pc:sldMk cId="2475943101" sldId="329"/>
            <ac:graphicFrameMk id="602" creationId="{00000000-0000-0000-0000-000000000000}"/>
          </ac:graphicFrameMkLst>
        </pc:graphicFrameChg>
      </pc:sldChg>
      <pc:sldChg chg="modSp mod">
        <pc:chgData name="Gayathri ARIVAZHAGAN" userId="780ed028-a0ff-4421-8e68-9bf26af94002" providerId="ADAL" clId="{3CE38606-88E9-2041-9CAF-08EE808D343A}" dt="2024-05-07T12:37:34.490" v="33" actId="1076"/>
        <pc:sldMkLst>
          <pc:docMk/>
          <pc:sldMk cId="555966842" sldId="330"/>
        </pc:sldMkLst>
        <pc:spChg chg="mod">
          <ac:chgData name="Gayathri ARIVAZHAGAN" userId="780ed028-a0ff-4421-8e68-9bf26af94002" providerId="ADAL" clId="{3CE38606-88E9-2041-9CAF-08EE808D343A}" dt="2024-05-07T12:37:34.490" v="33" actId="1076"/>
          <ac:spMkLst>
            <pc:docMk/>
            <pc:sldMk cId="555966842" sldId="330"/>
            <ac:spMk id="795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8:46.929" v="152"/>
        <pc:sldMkLst>
          <pc:docMk/>
          <pc:sldMk cId="3041775462" sldId="334"/>
        </pc:sldMkLst>
        <pc:spChg chg="mod">
          <ac:chgData name="Gayathri ARIVAZHAGAN" userId="780ed028-a0ff-4421-8e68-9bf26af94002" providerId="ADAL" clId="{3CE38606-88E9-2041-9CAF-08EE808D343A}" dt="2024-05-07T13:08:46.929" v="152"/>
          <ac:spMkLst>
            <pc:docMk/>
            <pc:sldMk cId="3041775462" sldId="334"/>
            <ac:spMk id="430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3:09:21.235" v="164" actId="20577"/>
        <pc:sldMkLst>
          <pc:docMk/>
          <pc:sldMk cId="479416835" sldId="335"/>
        </pc:sldMkLst>
        <pc:spChg chg="mod">
          <ac:chgData name="Gayathri ARIVAZHAGAN" userId="780ed028-a0ff-4421-8e68-9bf26af94002" providerId="ADAL" clId="{3CE38606-88E9-2041-9CAF-08EE808D343A}" dt="2024-05-07T13:09:21.235" v="164" actId="20577"/>
          <ac:spMkLst>
            <pc:docMk/>
            <pc:sldMk cId="479416835" sldId="335"/>
            <ac:spMk id="508" creationId="{00000000-0000-0000-0000-000000000000}"/>
          </ac:spMkLst>
        </pc:spChg>
      </pc:sldChg>
      <pc:sldChg chg="modSp mod">
        <pc:chgData name="Gayathri ARIVAZHAGAN" userId="780ed028-a0ff-4421-8e68-9bf26af94002" providerId="ADAL" clId="{3CE38606-88E9-2041-9CAF-08EE808D343A}" dt="2024-05-07T12:38:14.681" v="34" actId="113"/>
        <pc:sldMkLst>
          <pc:docMk/>
          <pc:sldMk cId="4127305613" sldId="339"/>
        </pc:sldMkLst>
        <pc:spChg chg="mod">
          <ac:chgData name="Gayathri ARIVAZHAGAN" userId="780ed028-a0ff-4421-8e68-9bf26af94002" providerId="ADAL" clId="{3CE38606-88E9-2041-9CAF-08EE808D343A}" dt="2024-05-07T12:38:14.681" v="34" actId="113"/>
          <ac:spMkLst>
            <pc:docMk/>
            <pc:sldMk cId="4127305613" sldId="339"/>
            <ac:spMk id="797" creationId="{00000000-0000-0000-0000-000000000000}"/>
          </ac:spMkLst>
        </pc:spChg>
      </pc:sldChg>
    </pc:docChg>
  </pc:docChgLst>
  <pc:docChgLst>
    <pc:chgData name="Rafiq Ahmad Bin SHAMIN AHMAD" userId="96080106-23c7-47a5-b48a-75f10bef087d" providerId="ADAL" clId="{616787FB-0E12-4224-93E7-CCD920242117}"/>
    <pc:docChg chg="undo custSel addSld modSld">
      <pc:chgData name="Rafiq Ahmad Bin SHAMIN AHMAD" userId="96080106-23c7-47a5-b48a-75f10bef087d" providerId="ADAL" clId="{616787FB-0E12-4224-93E7-CCD920242117}" dt="2024-05-08T00:42:59.585" v="347" actId="14100"/>
      <pc:docMkLst>
        <pc:docMk/>
      </pc:docMkLst>
      <pc:sldChg chg="modSp mod">
        <pc:chgData name="Rafiq Ahmad Bin SHAMIN AHMAD" userId="96080106-23c7-47a5-b48a-75f10bef087d" providerId="ADAL" clId="{616787FB-0E12-4224-93E7-CCD920242117}" dt="2024-05-07T12:09:56.625" v="0" actId="113"/>
        <pc:sldMkLst>
          <pc:docMk/>
          <pc:sldMk cId="2772674179" sldId="323"/>
        </pc:sldMkLst>
        <pc:spChg chg="mod">
          <ac:chgData name="Rafiq Ahmad Bin SHAMIN AHMAD" userId="96080106-23c7-47a5-b48a-75f10bef087d" providerId="ADAL" clId="{616787FB-0E12-4224-93E7-CCD920242117}" dt="2024-05-07T12:09:56.625" v="0" actId="113"/>
          <ac:spMkLst>
            <pc:docMk/>
            <pc:sldMk cId="2772674179" sldId="323"/>
            <ac:spMk id="620" creationId="{00000000-0000-0000-0000-000000000000}"/>
          </ac:spMkLst>
        </pc:spChg>
      </pc:sldChg>
      <pc:sldChg chg="modSp mod">
        <pc:chgData name="Rafiq Ahmad Bin SHAMIN AHMAD" userId="96080106-23c7-47a5-b48a-75f10bef087d" providerId="ADAL" clId="{616787FB-0E12-4224-93E7-CCD920242117}" dt="2024-05-07T12:36:34.559" v="288" actId="14734"/>
        <pc:sldMkLst>
          <pc:docMk/>
          <pc:sldMk cId="2475943101" sldId="329"/>
        </pc:sldMkLst>
        <pc:graphicFrameChg chg="mod modGraphic">
          <ac:chgData name="Rafiq Ahmad Bin SHAMIN AHMAD" userId="96080106-23c7-47a5-b48a-75f10bef087d" providerId="ADAL" clId="{616787FB-0E12-4224-93E7-CCD920242117}" dt="2024-05-07T12:36:34.559" v="288" actId="14734"/>
          <ac:graphicFrameMkLst>
            <pc:docMk/>
            <pc:sldMk cId="2475943101" sldId="329"/>
            <ac:graphicFrameMk id="602" creationId="{00000000-0000-0000-0000-000000000000}"/>
          </ac:graphicFrameMkLst>
        </pc:graphicFrameChg>
      </pc:sldChg>
      <pc:sldChg chg="modSp mod">
        <pc:chgData name="Rafiq Ahmad Bin SHAMIN AHMAD" userId="96080106-23c7-47a5-b48a-75f10bef087d" providerId="ADAL" clId="{616787FB-0E12-4224-93E7-CCD920242117}" dt="2024-05-07T12:49:15.907" v="323" actId="20577"/>
        <pc:sldMkLst>
          <pc:docMk/>
          <pc:sldMk cId="555966842" sldId="330"/>
        </pc:sldMkLst>
        <pc:spChg chg="mod">
          <ac:chgData name="Rafiq Ahmad Bin SHAMIN AHMAD" userId="96080106-23c7-47a5-b48a-75f10bef087d" providerId="ADAL" clId="{616787FB-0E12-4224-93E7-CCD920242117}" dt="2024-05-07T12:43:06.349" v="290" actId="403"/>
          <ac:spMkLst>
            <pc:docMk/>
            <pc:sldMk cId="555966842" sldId="330"/>
            <ac:spMk id="5" creationId="{FD55AE23-FA85-7E07-4964-1AA00D41327D}"/>
          </ac:spMkLst>
        </pc:spChg>
        <pc:spChg chg="mod">
          <ac:chgData name="Rafiq Ahmad Bin SHAMIN AHMAD" userId="96080106-23c7-47a5-b48a-75f10bef087d" providerId="ADAL" clId="{616787FB-0E12-4224-93E7-CCD920242117}" dt="2024-05-07T12:43:11.862" v="292" actId="403"/>
          <ac:spMkLst>
            <pc:docMk/>
            <pc:sldMk cId="555966842" sldId="330"/>
            <ac:spMk id="6" creationId="{2EBA902B-BF7A-AE94-C2CC-1650916FC306}"/>
          </ac:spMkLst>
        </pc:spChg>
        <pc:spChg chg="mod">
          <ac:chgData name="Rafiq Ahmad Bin SHAMIN AHMAD" userId="96080106-23c7-47a5-b48a-75f10bef087d" providerId="ADAL" clId="{616787FB-0E12-4224-93E7-CCD920242117}" dt="2024-05-07T12:49:15.907" v="323" actId="20577"/>
          <ac:spMkLst>
            <pc:docMk/>
            <pc:sldMk cId="555966842" sldId="330"/>
            <ac:spMk id="795" creationId="{00000000-0000-0000-0000-000000000000}"/>
          </ac:spMkLst>
        </pc:spChg>
      </pc:sldChg>
      <pc:sldChg chg="modSp mod">
        <pc:chgData name="Rafiq Ahmad Bin SHAMIN AHMAD" userId="96080106-23c7-47a5-b48a-75f10bef087d" providerId="ADAL" clId="{616787FB-0E12-4224-93E7-CCD920242117}" dt="2024-05-08T00:42:59.585" v="347" actId="14100"/>
        <pc:sldMkLst>
          <pc:docMk/>
          <pc:sldMk cId="1426964970" sldId="333"/>
        </pc:sldMkLst>
        <pc:spChg chg="mod">
          <ac:chgData name="Rafiq Ahmad Bin SHAMIN AHMAD" userId="96080106-23c7-47a5-b48a-75f10bef087d" providerId="ADAL" clId="{616787FB-0E12-4224-93E7-CCD920242117}" dt="2024-05-08T00:42:59.585" v="347" actId="14100"/>
          <ac:spMkLst>
            <pc:docMk/>
            <pc:sldMk cId="1426964970" sldId="333"/>
            <ac:spMk id="28" creationId="{C7582CB8-E64D-8D3E-9AD3-3BDF38478C2B}"/>
          </ac:spMkLst>
        </pc:spChg>
      </pc:sldChg>
      <pc:sldChg chg="modSp mod">
        <pc:chgData name="Rafiq Ahmad Bin SHAMIN AHMAD" userId="96080106-23c7-47a5-b48a-75f10bef087d" providerId="ADAL" clId="{616787FB-0E12-4224-93E7-CCD920242117}" dt="2024-05-07T13:04:49.514" v="331" actId="1076"/>
        <pc:sldMkLst>
          <pc:docMk/>
          <pc:sldMk cId="3041775462" sldId="334"/>
        </pc:sldMkLst>
        <pc:spChg chg="mod">
          <ac:chgData name="Rafiq Ahmad Bin SHAMIN AHMAD" userId="96080106-23c7-47a5-b48a-75f10bef087d" providerId="ADAL" clId="{616787FB-0E12-4224-93E7-CCD920242117}" dt="2024-05-07T13:04:49.514" v="331" actId="1076"/>
          <ac:spMkLst>
            <pc:docMk/>
            <pc:sldMk cId="3041775462" sldId="334"/>
            <ac:spMk id="423" creationId="{00000000-0000-0000-0000-000000000000}"/>
          </ac:spMkLst>
        </pc:spChg>
        <pc:spChg chg="mod">
          <ac:chgData name="Rafiq Ahmad Bin SHAMIN AHMAD" userId="96080106-23c7-47a5-b48a-75f10bef087d" providerId="ADAL" clId="{616787FB-0E12-4224-93E7-CCD920242117}" dt="2024-05-07T13:04:43.529" v="330" actId="1076"/>
          <ac:spMkLst>
            <pc:docMk/>
            <pc:sldMk cId="3041775462" sldId="334"/>
            <ac:spMk id="424" creationId="{00000000-0000-0000-0000-000000000000}"/>
          </ac:spMkLst>
        </pc:spChg>
      </pc:sldChg>
      <pc:sldChg chg="modSp mod">
        <pc:chgData name="Rafiq Ahmad Bin SHAMIN AHMAD" userId="96080106-23c7-47a5-b48a-75f10bef087d" providerId="ADAL" clId="{616787FB-0E12-4224-93E7-CCD920242117}" dt="2024-05-07T13:05:25.781" v="334" actId="1076"/>
        <pc:sldMkLst>
          <pc:docMk/>
          <pc:sldMk cId="479416835" sldId="335"/>
        </pc:sldMkLst>
        <pc:spChg chg="mod">
          <ac:chgData name="Rafiq Ahmad Bin SHAMIN AHMAD" userId="96080106-23c7-47a5-b48a-75f10bef087d" providerId="ADAL" clId="{616787FB-0E12-4224-93E7-CCD920242117}" dt="2024-05-07T13:05:17.817" v="333" actId="1076"/>
          <ac:spMkLst>
            <pc:docMk/>
            <pc:sldMk cId="479416835" sldId="335"/>
            <ac:spMk id="509" creationId="{00000000-0000-0000-0000-000000000000}"/>
          </ac:spMkLst>
        </pc:spChg>
        <pc:spChg chg="mod">
          <ac:chgData name="Rafiq Ahmad Bin SHAMIN AHMAD" userId="96080106-23c7-47a5-b48a-75f10bef087d" providerId="ADAL" clId="{616787FB-0E12-4224-93E7-CCD920242117}" dt="2024-05-07T12:17:44.966" v="2" actId="14100"/>
          <ac:spMkLst>
            <pc:docMk/>
            <pc:sldMk cId="479416835" sldId="335"/>
            <ac:spMk id="510" creationId="{00000000-0000-0000-0000-000000000000}"/>
          </ac:spMkLst>
        </pc:spChg>
        <pc:grpChg chg="mod">
          <ac:chgData name="Rafiq Ahmad Bin SHAMIN AHMAD" userId="96080106-23c7-47a5-b48a-75f10bef087d" providerId="ADAL" clId="{616787FB-0E12-4224-93E7-CCD920242117}" dt="2024-05-07T13:05:25.781" v="334" actId="1076"/>
          <ac:grpSpMkLst>
            <pc:docMk/>
            <pc:sldMk cId="479416835" sldId="335"/>
            <ac:grpSpMk id="11" creationId="{0A954412-D86B-AB0A-3F78-21F54EC57345}"/>
          </ac:grpSpMkLst>
        </pc:grpChg>
      </pc:sldChg>
      <pc:sldChg chg="modSp mod">
        <pc:chgData name="Rafiq Ahmad Bin SHAMIN AHMAD" userId="96080106-23c7-47a5-b48a-75f10bef087d" providerId="ADAL" clId="{616787FB-0E12-4224-93E7-CCD920242117}" dt="2024-05-07T12:18:14.836" v="6" actId="20577"/>
        <pc:sldMkLst>
          <pc:docMk/>
          <pc:sldMk cId="4127305613" sldId="339"/>
        </pc:sldMkLst>
        <pc:spChg chg="mod">
          <ac:chgData name="Rafiq Ahmad Bin SHAMIN AHMAD" userId="96080106-23c7-47a5-b48a-75f10bef087d" providerId="ADAL" clId="{616787FB-0E12-4224-93E7-CCD920242117}" dt="2024-05-07T12:18:14.836" v="6" actId="20577"/>
          <ac:spMkLst>
            <pc:docMk/>
            <pc:sldMk cId="4127305613" sldId="339"/>
            <ac:spMk id="798" creationId="{00000000-0000-0000-0000-000000000000}"/>
          </ac:spMkLst>
        </pc:spChg>
      </pc:sldChg>
      <pc:sldChg chg="modSp add mod">
        <pc:chgData name="Rafiq Ahmad Bin SHAMIN AHMAD" userId="96080106-23c7-47a5-b48a-75f10bef087d" providerId="ADAL" clId="{616787FB-0E12-4224-93E7-CCD920242117}" dt="2024-05-07T13:06:31.876" v="344" actId="20577"/>
        <pc:sldMkLst>
          <pc:docMk/>
          <pc:sldMk cId="1861421128" sldId="340"/>
        </pc:sldMkLst>
        <pc:spChg chg="mod">
          <ac:chgData name="Rafiq Ahmad Bin SHAMIN AHMAD" userId="96080106-23c7-47a5-b48a-75f10bef087d" providerId="ADAL" clId="{616787FB-0E12-4224-93E7-CCD920242117}" dt="2024-05-07T13:06:31.876" v="344" actId="20577"/>
          <ac:spMkLst>
            <pc:docMk/>
            <pc:sldMk cId="1861421128" sldId="340"/>
            <ac:spMk id="414" creationId="{00000000-0000-0000-0000-000000000000}"/>
          </ac:spMkLst>
        </pc:spChg>
      </pc:sldChg>
    </pc:docChg>
  </pc:docChgLst>
  <pc:docChgLst>
    <pc:chgData name="me.rahardjo.2024@mba.smu.edu.sg" userId="69b14347-eb78-4aed-b411-fa4ce564fc81" providerId="ADAL" clId="{8487E98D-A1E4-470D-A964-817F9D1AD5A1}"/>
    <pc:docChg chg="modSld">
      <pc:chgData name="me.rahardjo.2024@mba.smu.edu.sg" userId="69b14347-eb78-4aed-b411-fa4ce564fc81" providerId="ADAL" clId="{8487E98D-A1E4-470D-A964-817F9D1AD5A1}" dt="2024-05-07T04:42:11.614" v="54" actId="20577"/>
      <pc:docMkLst>
        <pc:docMk/>
      </pc:docMkLst>
      <pc:sldChg chg="modSp mod">
        <pc:chgData name="me.rahardjo.2024@mba.smu.edu.sg" userId="69b14347-eb78-4aed-b411-fa4ce564fc81" providerId="ADAL" clId="{8487E98D-A1E4-470D-A964-817F9D1AD5A1}" dt="2024-05-07T04:39:16.500" v="30" actId="20577"/>
        <pc:sldMkLst>
          <pc:docMk/>
          <pc:sldMk cId="0" sldId="256"/>
        </pc:sldMkLst>
        <pc:spChg chg="mod">
          <ac:chgData name="me.rahardjo.2024@mba.smu.edu.sg" userId="69b14347-eb78-4aed-b411-fa4ce564fc81" providerId="ADAL" clId="{8487E98D-A1E4-470D-A964-817F9D1AD5A1}" dt="2024-05-07T04:38:40.818" v="2" actId="20577"/>
          <ac:spMkLst>
            <pc:docMk/>
            <pc:sldMk cId="0" sldId="256"/>
            <ac:spMk id="289" creationId="{00000000-0000-0000-0000-000000000000}"/>
          </ac:spMkLst>
        </pc:spChg>
        <pc:spChg chg="mod">
          <ac:chgData name="me.rahardjo.2024@mba.smu.edu.sg" userId="69b14347-eb78-4aed-b411-fa4ce564fc81" providerId="ADAL" clId="{8487E98D-A1E4-470D-A964-817F9D1AD5A1}" dt="2024-05-07T04:39:16.500" v="30" actId="20577"/>
          <ac:spMkLst>
            <pc:docMk/>
            <pc:sldMk cId="0" sldId="256"/>
            <ac:spMk id="290" creationId="{00000000-0000-0000-0000-000000000000}"/>
          </ac:spMkLst>
        </pc:spChg>
      </pc:sldChg>
      <pc:sldChg chg="modSp mod">
        <pc:chgData name="me.rahardjo.2024@mba.smu.edu.sg" userId="69b14347-eb78-4aed-b411-fa4ce564fc81" providerId="ADAL" clId="{8487E98D-A1E4-470D-A964-817F9D1AD5A1}" dt="2024-05-07T04:39:26.518" v="36" actId="20577"/>
        <pc:sldMkLst>
          <pc:docMk/>
          <pc:sldMk cId="0" sldId="258"/>
        </pc:sldMkLst>
        <pc:spChg chg="mod">
          <ac:chgData name="me.rahardjo.2024@mba.smu.edu.sg" userId="69b14347-eb78-4aed-b411-fa4ce564fc81" providerId="ADAL" clId="{8487E98D-A1E4-470D-A964-817F9D1AD5A1}" dt="2024-05-07T04:39:23.583" v="33" actId="20577"/>
          <ac:spMkLst>
            <pc:docMk/>
            <pc:sldMk cId="0" sldId="258"/>
            <ac:spMk id="319" creationId="{00000000-0000-0000-0000-000000000000}"/>
          </ac:spMkLst>
        </pc:spChg>
        <pc:spChg chg="mod">
          <ac:chgData name="me.rahardjo.2024@mba.smu.edu.sg" userId="69b14347-eb78-4aed-b411-fa4ce564fc81" providerId="ADAL" clId="{8487E98D-A1E4-470D-A964-817F9D1AD5A1}" dt="2024-05-07T04:39:26.518" v="36" actId="20577"/>
          <ac:spMkLst>
            <pc:docMk/>
            <pc:sldMk cId="0" sldId="258"/>
            <ac:spMk id="322" creationId="{00000000-0000-0000-0000-000000000000}"/>
          </ac:spMkLst>
        </pc:spChg>
      </pc:sldChg>
      <pc:sldChg chg="modSp mod">
        <pc:chgData name="me.rahardjo.2024@mba.smu.edu.sg" userId="69b14347-eb78-4aed-b411-fa4ce564fc81" providerId="ADAL" clId="{8487E98D-A1E4-470D-A964-817F9D1AD5A1}" dt="2024-05-07T04:39:36.042" v="39" actId="20577"/>
        <pc:sldMkLst>
          <pc:docMk/>
          <pc:sldMk cId="0" sldId="259"/>
        </pc:sldMkLst>
        <pc:spChg chg="mod">
          <ac:chgData name="me.rahardjo.2024@mba.smu.edu.sg" userId="69b14347-eb78-4aed-b411-fa4ce564fc81" providerId="ADAL" clId="{8487E98D-A1E4-470D-A964-817F9D1AD5A1}" dt="2024-05-07T04:39:36.042" v="39" actId="20577"/>
          <ac:spMkLst>
            <pc:docMk/>
            <pc:sldMk cId="0" sldId="259"/>
            <ac:spMk id="329" creationId="{00000000-0000-0000-0000-000000000000}"/>
          </ac:spMkLst>
        </pc:spChg>
      </pc:sldChg>
      <pc:sldChg chg="modSp mod">
        <pc:chgData name="me.rahardjo.2024@mba.smu.edu.sg" userId="69b14347-eb78-4aed-b411-fa4ce564fc81" providerId="ADAL" clId="{8487E98D-A1E4-470D-A964-817F9D1AD5A1}" dt="2024-05-07T04:42:11.614" v="54" actId="20577"/>
        <pc:sldMkLst>
          <pc:docMk/>
          <pc:sldMk cId="160480946" sldId="306"/>
        </pc:sldMkLst>
        <pc:spChg chg="mod">
          <ac:chgData name="me.rahardjo.2024@mba.smu.edu.sg" userId="69b14347-eb78-4aed-b411-fa4ce564fc81" providerId="ADAL" clId="{8487E98D-A1E4-470D-A964-817F9D1AD5A1}" dt="2024-05-07T04:41:37.426" v="47" actId="20577"/>
          <ac:spMkLst>
            <pc:docMk/>
            <pc:sldMk cId="160480946" sldId="306"/>
            <ac:spMk id="295" creationId="{00000000-0000-0000-0000-000000000000}"/>
          </ac:spMkLst>
        </pc:spChg>
        <pc:graphicFrameChg chg="modGraphic">
          <ac:chgData name="me.rahardjo.2024@mba.smu.edu.sg" userId="69b14347-eb78-4aed-b411-fa4ce564fc81" providerId="ADAL" clId="{8487E98D-A1E4-470D-A964-817F9D1AD5A1}" dt="2024-05-07T04:42:11.614" v="54" actId="20577"/>
          <ac:graphicFrameMkLst>
            <pc:docMk/>
            <pc:sldMk cId="160480946" sldId="306"/>
            <ac:graphicFrameMk id="299" creationId="{00000000-0000-0000-0000-000000000000}"/>
          </ac:graphicFrameMkLst>
        </pc:graphicFrameChg>
      </pc:sldChg>
      <pc:sldChg chg="modSp mod">
        <pc:chgData name="me.rahardjo.2024@mba.smu.edu.sg" userId="69b14347-eb78-4aed-b411-fa4ce564fc81" providerId="ADAL" clId="{8487E98D-A1E4-470D-A964-817F9D1AD5A1}" dt="2024-05-07T04:40:38.008" v="44" actId="20577"/>
        <pc:sldMkLst>
          <pc:docMk/>
          <pc:sldMk cId="2777176922" sldId="312"/>
        </pc:sldMkLst>
        <pc:spChg chg="mod">
          <ac:chgData name="me.rahardjo.2024@mba.smu.edu.sg" userId="69b14347-eb78-4aed-b411-fa4ce564fc81" providerId="ADAL" clId="{8487E98D-A1E4-470D-A964-817F9D1AD5A1}" dt="2024-05-07T04:40:38.008" v="44" actId="20577"/>
          <ac:spMkLst>
            <pc:docMk/>
            <pc:sldMk cId="2777176922" sldId="312"/>
            <ac:spMk id="329" creationId="{00000000-0000-0000-0000-000000000000}"/>
          </ac:spMkLst>
        </pc:spChg>
      </pc:sldChg>
    </pc:docChg>
  </pc:docChgLst>
  <pc:docChgLst>
    <pc:chgData name="Rafiq Ahmad Bin SHAMIN AHMAD" userId="96080106-23c7-47a5-b48a-75f10bef087d" providerId="ADAL" clId="{EC012C63-970B-4769-9CE8-00EF77821280}"/>
    <pc:docChg chg="modSld">
      <pc:chgData name="Rafiq Ahmad Bin SHAMIN AHMAD" userId="96080106-23c7-47a5-b48a-75f10bef087d" providerId="ADAL" clId="{EC012C63-970B-4769-9CE8-00EF77821280}" dt="2024-05-06T09:41:57.725" v="8" actId="20577"/>
      <pc:docMkLst>
        <pc:docMk/>
      </pc:docMkLst>
      <pc:sldChg chg="modSp mod">
        <pc:chgData name="Rafiq Ahmad Bin SHAMIN AHMAD" userId="96080106-23c7-47a5-b48a-75f10bef087d" providerId="ADAL" clId="{EC012C63-970B-4769-9CE8-00EF77821280}" dt="2024-05-06T09:40:32.112" v="3" actId="20577"/>
        <pc:sldMkLst>
          <pc:docMk/>
          <pc:sldMk cId="0" sldId="258"/>
        </pc:sldMkLst>
        <pc:spChg chg="mod">
          <ac:chgData name="Rafiq Ahmad Bin SHAMIN AHMAD" userId="96080106-23c7-47a5-b48a-75f10bef087d" providerId="ADAL" clId="{EC012C63-970B-4769-9CE8-00EF77821280}" dt="2024-05-06T09:40:32.112" v="3" actId="20577"/>
          <ac:spMkLst>
            <pc:docMk/>
            <pc:sldMk cId="0" sldId="258"/>
            <ac:spMk id="320" creationId="{00000000-0000-0000-0000-000000000000}"/>
          </ac:spMkLst>
        </pc:spChg>
      </pc:sldChg>
      <pc:sldChg chg="modSp mod">
        <pc:chgData name="Rafiq Ahmad Bin SHAMIN AHMAD" userId="96080106-23c7-47a5-b48a-75f10bef087d" providerId="ADAL" clId="{EC012C63-970B-4769-9CE8-00EF77821280}" dt="2024-05-06T09:41:35.695" v="7" actId="20577"/>
        <pc:sldMkLst>
          <pc:docMk/>
          <pc:sldMk cId="4038408094" sldId="328"/>
        </pc:sldMkLst>
        <pc:spChg chg="mod">
          <ac:chgData name="Rafiq Ahmad Bin SHAMIN AHMAD" userId="96080106-23c7-47a5-b48a-75f10bef087d" providerId="ADAL" clId="{EC012C63-970B-4769-9CE8-00EF77821280}" dt="2024-05-06T09:41:35.695" v="7" actId="20577"/>
          <ac:spMkLst>
            <pc:docMk/>
            <pc:sldMk cId="4038408094" sldId="328"/>
            <ac:spMk id="329" creationId="{00000000-0000-0000-0000-000000000000}"/>
          </ac:spMkLst>
        </pc:spChg>
      </pc:sldChg>
      <pc:sldChg chg="modSp mod">
        <pc:chgData name="Rafiq Ahmad Bin SHAMIN AHMAD" userId="96080106-23c7-47a5-b48a-75f10bef087d" providerId="ADAL" clId="{EC012C63-970B-4769-9CE8-00EF77821280}" dt="2024-05-06T09:41:57.725" v="8" actId="20577"/>
        <pc:sldMkLst>
          <pc:docMk/>
          <pc:sldMk cId="1424856114" sldId="331"/>
        </pc:sldMkLst>
        <pc:spChg chg="mod">
          <ac:chgData name="Rafiq Ahmad Bin SHAMIN AHMAD" userId="96080106-23c7-47a5-b48a-75f10bef087d" providerId="ADAL" clId="{EC012C63-970B-4769-9CE8-00EF77821280}" dt="2024-05-06T09:41:57.725" v="8" actId="20577"/>
          <ac:spMkLst>
            <pc:docMk/>
            <pc:sldMk cId="1424856114" sldId="331"/>
            <ac:spMk id="468" creationId="{00000000-0000-0000-0000-000000000000}"/>
          </ac:spMkLst>
        </pc:spChg>
      </pc:sldChg>
    </pc:docChg>
  </pc:docChgLst>
  <pc:docChgLst>
    <pc:chgData name="VELUSAMY Abinaya" userId="3911d168-2e78-4e76-855c-f09619c5c6cc" providerId="ADAL" clId="{F45FDE3C-A3EF-F248-BD19-07182D76F287}"/>
    <pc:docChg chg="modSld">
      <pc:chgData name="VELUSAMY Abinaya" userId="3911d168-2e78-4e76-855c-f09619c5c6cc" providerId="ADAL" clId="{F45FDE3C-A3EF-F248-BD19-07182D76F287}" dt="2024-05-07T12:41:23.065" v="0" actId="108"/>
      <pc:docMkLst>
        <pc:docMk/>
      </pc:docMkLst>
      <pc:sldChg chg="modSp mod">
        <pc:chgData name="VELUSAMY Abinaya" userId="3911d168-2e78-4e76-855c-f09619c5c6cc" providerId="ADAL" clId="{F45FDE3C-A3EF-F248-BD19-07182D76F287}" dt="2024-05-07T12:41:23.065" v="0" actId="108"/>
        <pc:sldMkLst>
          <pc:docMk/>
          <pc:sldMk cId="209203917" sldId="325"/>
        </pc:sldMkLst>
        <pc:spChg chg="mod">
          <ac:chgData name="VELUSAMY Abinaya" userId="3911d168-2e78-4e76-855c-f09619c5c6cc" providerId="ADAL" clId="{F45FDE3C-A3EF-F248-BD19-07182D76F287}" dt="2024-05-07T12:41:23.065" v="0" actId="108"/>
          <ac:spMkLst>
            <pc:docMk/>
            <pc:sldMk cId="209203917" sldId="325"/>
            <ac:spMk id="46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u.sharepoint.com/teams/Team3-G2/Shared%20Documents/General/Strategic%20Management%20-%20MGMT682/20240430%20Strategy_Porter%20Fiv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u.sharepoint.com/teams/Team3-G2/Shared%20Documents/General/Strategic%20Management%20-%20MGMT682/20240430%20Strategy_Porter%20F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u.sharepoint.com/teams/Team3-G2/Shared%20Documents/General/Strategic%20Management%20-%20MGMT682/20240430%20Strategy_Porter%20Fiv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u.sharepoint.com/teams/Team3-G2/Shared%20Documents/General/Strategic%20Management%20-%20MGMT682/20240430%20Strategy_Porter%20Fiv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u.sharepoint.com/teams/Team3-G2/Shared%20Documents/General/Strategic%20Management%20-%20MGMT682/20240430%20Strategy_Porter%20Fiv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45957463917917"/>
          <c:y val="0.15656660218815402"/>
          <c:w val="0.66178711712277294"/>
          <c:h val="0.51413818911157783"/>
        </c:manualLayout>
      </c:layout>
      <c:radarChart>
        <c:radarStyle val="marker"/>
        <c:varyColors val="0"/>
        <c:ser>
          <c:idx val="0"/>
          <c:order val="0"/>
          <c:spPr>
            <a:ln w="25400" cap="rnd" cmpd="sng" algn="ctr">
              <a:solidFill>
                <a:schemeClr val="lt1">
                  <a:hueOff val="0"/>
                  <a:satOff val="0"/>
                  <a:lumOff val="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3175">
                <a:noFill/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accent1"/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1E8-48D7-A184-E14A1B61E10C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1E8-48D7-A184-E14A1B61E10C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/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1E8-48D7-A184-E14A1B61E10C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1E8-48D7-A184-E14A1B61E10C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1E8-48D7-A184-E14A1B61E10C}"/>
              </c:ext>
            </c:extLst>
          </c:dPt>
          <c:dPt>
            <c:idx val="5"/>
            <c:marker>
              <c:symbol val="circle"/>
              <c:size val="6"/>
              <c:spPr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1E8-48D7-A184-E14A1B61E10C}"/>
              </c:ext>
            </c:extLst>
          </c:dPt>
          <c:dPt>
            <c:idx val="6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1E8-48D7-A184-E14A1B61E10C}"/>
              </c:ext>
            </c:extLst>
          </c:dPt>
          <c:dPt>
            <c:idx val="7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1E8-48D7-A184-E14A1B61E10C}"/>
              </c:ext>
            </c:extLst>
          </c:dPt>
          <c:dPt>
            <c:idx val="8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1E8-48D7-A184-E14A1B61E10C}"/>
              </c:ext>
            </c:extLst>
          </c:dPt>
          <c:dPt>
            <c:idx val="9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1E8-48D7-A184-E14A1B61E10C}"/>
              </c:ext>
            </c:extLst>
          </c:dPt>
          <c:cat>
            <c:strRef>
              <c:f>'[20240430 Strategy_Porter Five.xlsx]Strategy'!$E$36:$E$44</c:f>
              <c:strCache>
                <c:ptCount val="9"/>
                <c:pt idx="0">
                  <c:v>Buyer independence</c:v>
                </c:pt>
                <c:pt idx="1">
                  <c:v>Buyer size</c:v>
                </c:pt>
                <c:pt idx="2">
                  <c:v>Low switching cost</c:v>
                </c:pt>
                <c:pt idx="3">
                  <c:v>Oligopsony threat</c:v>
                </c:pt>
                <c:pt idx="4">
                  <c:v>Price sensitivity</c:v>
                </c:pt>
                <c:pt idx="5">
                  <c:v>Product dispensability</c:v>
                </c:pt>
                <c:pt idx="6">
                  <c:v>Tendency to switch</c:v>
                </c:pt>
                <c:pt idx="7">
                  <c:v>Undifferentiated product</c:v>
                </c:pt>
                <c:pt idx="8">
                  <c:v>Backwards integration</c:v>
                </c:pt>
              </c:strCache>
            </c:strRef>
          </c:cat>
          <c:val>
            <c:numRef>
              <c:f>'[20240430 Strategy_Porter Five.xlsx]Strategy'!$F$36:$F$44</c:f>
              <c:numCache>
                <c:formatCode>General</c:formatCode>
                <c:ptCount val="9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E8-48D7-A184-E14A1B61E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180831"/>
        <c:axId val="484163071"/>
      </c:radarChart>
      <c:catAx>
        <c:axId val="484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63071"/>
        <c:crosses val="autoZero"/>
        <c:auto val="1"/>
        <c:lblAlgn val="ctr"/>
        <c:lblOffset val="100"/>
        <c:noMultiLvlLbl val="0"/>
      </c:catAx>
      <c:valAx>
        <c:axId val="48416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80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29646143675708"/>
          <c:y val="0.17195581188136502"/>
          <c:w val="0.58693124038327293"/>
          <c:h val="0.63788731412407984"/>
        </c:manualLayout>
      </c:layout>
      <c:radarChart>
        <c:radarStyle val="marker"/>
        <c:varyColors val="0"/>
        <c:ser>
          <c:idx val="0"/>
          <c:order val="0"/>
          <c:spPr>
            <a:ln w="25400" cap="rnd" cmpd="sng" algn="ctr">
              <a:noFill/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CA1-4A9D-9605-413810C34B81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CA1-4A9D-9605-413810C34B81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CA1-4A9D-9605-413810C34B81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CA1-4A9D-9605-413810C34B81}"/>
              </c:ext>
            </c:extLst>
          </c:dPt>
          <c:dPt>
            <c:idx val="5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CA1-4A9D-9605-413810C34B81}"/>
              </c:ext>
            </c:extLst>
          </c:dPt>
          <c:dPt>
            <c:idx val="7"/>
            <c:marker>
              <c:symbol val="circle"/>
              <c:size val="6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0CA1-4A9D-9605-413810C34B81}"/>
              </c:ext>
            </c:extLst>
          </c:dPt>
          <c:dPt>
            <c:idx val="9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CA1-4A9D-9605-413810C34B81}"/>
              </c:ext>
            </c:extLst>
          </c:dPt>
          <c:cat>
            <c:strRef>
              <c:f>'[20240430 Strategy_Porter Five.xlsx]Strategy'!$E$3:$E$13</c:f>
              <c:strCache>
                <c:ptCount val="9"/>
                <c:pt idx="0">
                  <c:v>Competitor size</c:v>
                </c:pt>
                <c:pt idx="1">
                  <c:v># of players</c:v>
                </c:pt>
                <c:pt idx="2">
                  <c:v>Similarity of players</c:v>
                </c:pt>
                <c:pt idx="3">
                  <c:v>Product offering differentiation</c:v>
                </c:pt>
                <c:pt idx="4">
                  <c:v>Ease of expansion</c:v>
                </c:pt>
                <c:pt idx="5">
                  <c:v>Exit's difficulty</c:v>
                </c:pt>
                <c:pt idx="6">
                  <c:v>Low switching cost</c:v>
                </c:pt>
                <c:pt idx="7">
                  <c:v>Low fixed costs</c:v>
                </c:pt>
                <c:pt idx="8">
                  <c:v>Innovation landscape</c:v>
                </c:pt>
              </c:strCache>
            </c:strRef>
          </c:cat>
          <c:val>
            <c:numRef>
              <c:f>'[20240430 Strategy_Porter Five.xlsx]Strategy'!$F$3:$F$13</c:f>
              <c:numCache>
                <c:formatCode>General</c:formatCode>
                <c:ptCount val="11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1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A1-4A9D-9605-413810C34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180831"/>
        <c:axId val="484163071"/>
      </c:radarChart>
      <c:catAx>
        <c:axId val="484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63071"/>
        <c:crosses val="autoZero"/>
        <c:auto val="1"/>
        <c:lblAlgn val="ctr"/>
        <c:lblOffset val="100"/>
        <c:noMultiLvlLbl val="0"/>
      </c:catAx>
      <c:valAx>
        <c:axId val="48416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80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60740130486006"/>
          <c:y val="0.33407415097848397"/>
          <c:w val="0.66178711712277294"/>
          <c:h val="0.51413818911157783"/>
        </c:manualLayout>
      </c:layout>
      <c:radarChart>
        <c:radarStyle val="marker"/>
        <c:varyColors val="0"/>
        <c:ser>
          <c:idx val="0"/>
          <c:order val="0"/>
          <c:spPr>
            <a:ln w="25400" cap="rnd" cmpd="sng" algn="ctr">
              <a:noFill/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EF9-4B9F-8212-52499482038F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EF9-4B9F-8212-52499482038F}"/>
              </c:ext>
            </c:extLst>
          </c:dPt>
          <c:dPt>
            <c:idx val="2"/>
            <c:marker>
              <c:symbol val="circle"/>
              <c:size val="6"/>
              <c:spPr>
                <a:noFill/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EF9-4B9F-8212-52499482038F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EF9-4B9F-8212-52499482038F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2EF9-4B9F-8212-52499482038F}"/>
              </c:ext>
            </c:extLst>
          </c:dPt>
          <c:dPt>
            <c:idx val="5"/>
            <c:marker>
              <c:symbol val="circle"/>
              <c:size val="6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2EF9-4B9F-8212-52499482038F}"/>
              </c:ext>
            </c:extLst>
          </c:dPt>
          <c:dPt>
            <c:idx val="6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2EF9-4B9F-8212-52499482038F}"/>
              </c:ext>
            </c:extLst>
          </c:dPt>
          <c:dPt>
            <c:idx val="7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EF9-4B9F-8212-52499482038F}"/>
              </c:ext>
            </c:extLst>
          </c:dPt>
          <c:dPt>
            <c:idx val="9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2EF9-4B9F-8212-52499482038F}"/>
              </c:ext>
            </c:extLst>
          </c:dPt>
          <c:cat>
            <c:strRef>
              <c:f>'[20240430 Strategy_Porter Five.xlsx]Strategy'!$E$22:$E$31</c:f>
              <c:strCache>
                <c:ptCount val="8"/>
                <c:pt idx="0">
                  <c:v>Access to distribution/ suppliers</c:v>
                </c:pt>
                <c:pt idx="1">
                  <c:v>Incumbents acquiescent</c:v>
                </c:pt>
                <c:pt idx="2">
                  <c:v>IP</c:v>
                </c:pt>
                <c:pt idx="3">
                  <c:v>Stringent regulation</c:v>
                </c:pt>
                <c:pt idx="4">
                  <c:v>High Initial Investment</c:v>
                </c:pt>
                <c:pt idx="5">
                  <c:v>Market growth</c:v>
                </c:pt>
                <c:pt idx="6">
                  <c:v>Customer loyalty</c:v>
                </c:pt>
                <c:pt idx="7">
                  <c:v>Weaker brand recognition</c:v>
                </c:pt>
              </c:strCache>
            </c:strRef>
          </c:cat>
          <c:val>
            <c:numRef>
              <c:f>'[20240430 Strategy_Porter Five.xlsx]Strategy'!$F$22:$F$31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EF9-4B9F-8212-524994820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180831"/>
        <c:axId val="484163071"/>
      </c:radarChart>
      <c:catAx>
        <c:axId val="484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63071"/>
        <c:crosses val="autoZero"/>
        <c:auto val="1"/>
        <c:lblAlgn val="ctr"/>
        <c:lblOffset val="100"/>
        <c:noMultiLvlLbl val="0"/>
      </c:catAx>
      <c:valAx>
        <c:axId val="48416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80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96016578725583"/>
          <c:y val="0.26048312398164591"/>
          <c:w val="0.48630449784075175"/>
          <c:h val="0.60832344912127312"/>
        </c:manualLayout>
      </c:layout>
      <c:radarChart>
        <c:radarStyle val="marker"/>
        <c:varyColors val="0"/>
        <c:ser>
          <c:idx val="0"/>
          <c:order val="0"/>
          <c:spPr>
            <a:ln w="25400" cap="rnd" cmpd="sng" algn="ctr">
              <a:noFill/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3175">
                <a:noFill/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bg2">
                    <a:lumMod val="9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9AD-449A-BBC1-5786015B166D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1"/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9AD-449A-BBC1-5786015B166D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9AD-449A-BBC1-5786015B166D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9AD-449A-BBC1-5786015B166D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9AD-449A-BBC1-5786015B166D}"/>
              </c:ext>
            </c:extLst>
          </c:dPt>
          <c:dPt>
            <c:idx val="5"/>
            <c:marker>
              <c:symbol val="circle"/>
              <c:size val="6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79AD-449A-BBC1-5786015B166D}"/>
              </c:ext>
            </c:extLst>
          </c:dPt>
          <c:dPt>
            <c:idx val="6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79AD-449A-BBC1-5786015B166D}"/>
              </c:ext>
            </c:extLst>
          </c:dPt>
          <c:dPt>
            <c:idx val="7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79AD-449A-BBC1-5786015B166D}"/>
              </c:ext>
            </c:extLst>
          </c:dPt>
          <c:dPt>
            <c:idx val="8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79AD-449A-BBC1-5786015B166D}"/>
              </c:ext>
            </c:extLst>
          </c:dPt>
          <c:dPt>
            <c:idx val="9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79AD-449A-BBC1-5786015B166D}"/>
              </c:ext>
            </c:extLst>
          </c:dPt>
          <c:cat>
            <c:strRef>
              <c:f>'[20240430 Strategy_Porter Five.xlsx]Strategy'!$E$53:$E$61</c:f>
              <c:strCache>
                <c:ptCount val="8"/>
                <c:pt idx="0">
                  <c:v>Differentiated input</c:v>
                </c:pt>
                <c:pt idx="1">
                  <c:v>Importance of quality/ cost</c:v>
                </c:pt>
                <c:pt idx="2">
                  <c:v>Subsitute inputs</c:v>
                </c:pt>
                <c:pt idx="3">
                  <c:v>Oligopoly threat</c:v>
                </c:pt>
                <c:pt idx="4">
                  <c:v>Player dispensability</c:v>
                </c:pt>
                <c:pt idx="5">
                  <c:v>Supplier's dependence</c:v>
                </c:pt>
                <c:pt idx="6">
                  <c:v>Supplier's size</c:v>
                </c:pt>
                <c:pt idx="7">
                  <c:v>Switching costs</c:v>
                </c:pt>
              </c:strCache>
            </c:strRef>
          </c:cat>
          <c:val>
            <c:numRef>
              <c:f>'[20240430 Strategy_Porter Five.xlsx]Strategy'!$F$53:$F$61</c:f>
              <c:numCache>
                <c:formatCode>General</c:formatCode>
                <c:ptCount val="9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9AD-449A-BBC1-5786015B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180831"/>
        <c:axId val="484163071"/>
      </c:radarChart>
      <c:catAx>
        <c:axId val="484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63071"/>
        <c:crosses val="autoZero"/>
        <c:auto val="1"/>
        <c:lblAlgn val="ctr"/>
        <c:lblOffset val="100"/>
        <c:noMultiLvlLbl val="0"/>
      </c:catAx>
      <c:valAx>
        <c:axId val="48416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80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56815521817252"/>
          <c:y val="0.11935447442177476"/>
          <c:w val="0.66178711712277294"/>
          <c:h val="0.51413818911157783"/>
        </c:manualLayout>
      </c:layout>
      <c:radarChart>
        <c:radarStyle val="marker"/>
        <c:varyColors val="0"/>
        <c:ser>
          <c:idx val="0"/>
          <c:order val="0"/>
          <c:spPr>
            <a:ln w="25400" cap="rnd" cmpd="sng" algn="ctr">
              <a:noFill/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3175">
                <a:noFill/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noFill/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8C0-4A83-8650-8A6494F23034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bg2">
                    <a:lumMod val="5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8C0-4A83-8650-8A6494F23034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8C0-4A83-8650-8A6494F23034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8C0-4A83-8650-8A6494F23034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8C0-4A83-8650-8A6494F23034}"/>
              </c:ext>
            </c:extLst>
          </c:dPt>
          <c:dPt>
            <c:idx val="5"/>
            <c:marker>
              <c:symbol val="circle"/>
              <c:size val="6"/>
              <c:spPr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8C0-4A83-8650-8A6494F23034}"/>
              </c:ext>
            </c:extLst>
          </c:dPt>
          <c:dPt>
            <c:idx val="6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8C0-4A83-8650-8A6494F23034}"/>
              </c:ext>
            </c:extLst>
          </c:dPt>
          <c:dPt>
            <c:idx val="7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8C0-4A83-8650-8A6494F23034}"/>
              </c:ext>
            </c:extLst>
          </c:dPt>
          <c:dPt>
            <c:idx val="8"/>
            <c:marker>
              <c:symbol val="circle"/>
              <c:size val="6"/>
              <c:spPr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8C0-4A83-8650-8A6494F23034}"/>
              </c:ext>
            </c:extLst>
          </c:dPt>
          <c:dPt>
            <c:idx val="9"/>
            <c:marker>
              <c:symbol val="circle"/>
              <c:size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8C0-4A83-8650-8A6494F23034}"/>
              </c:ext>
            </c:extLst>
          </c:dPt>
          <c:cat>
            <c:strRef>
              <c:f>'[20240430 Strategy_Porter Five.xlsx]Strategy'!$E$66:$E$68</c:f>
              <c:strCache>
                <c:ptCount val="3"/>
                <c:pt idx="0">
                  <c:v>Beneficial alternative</c:v>
                </c:pt>
                <c:pt idx="1">
                  <c:v>Cheap alternative</c:v>
                </c:pt>
                <c:pt idx="2">
                  <c:v>Low switching cost</c:v>
                </c:pt>
              </c:strCache>
            </c:strRef>
          </c:cat>
          <c:val>
            <c:numRef>
              <c:f>'[20240430 Strategy_Porter Five.xlsx]Strategy'!$F$66:$F$68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C0-4A83-8650-8A6494F23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180831"/>
        <c:axId val="484163071"/>
      </c:radarChart>
      <c:catAx>
        <c:axId val="4841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63071"/>
        <c:crosses val="autoZero"/>
        <c:auto val="1"/>
        <c:lblAlgn val="ctr"/>
        <c:lblOffset val="100"/>
        <c:noMultiLvlLbl val="0"/>
      </c:catAx>
      <c:valAx>
        <c:axId val="48416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180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768ca7ef44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768ca7ef44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13dfeee94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13dfeee94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2138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7928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17d1415e7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117d1415e7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5257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17d1415e7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117d1415e7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787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17d1415e7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117d1415e7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729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17d1415e7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117d1415e7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933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3560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g1dd46dd1d67_2_1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7" name="Google Shape;837;g1dd46dd1d67_2_1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75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54dda1946d_4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54dda1946d_4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52270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54dda1946d_4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54dda1946d_4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915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768bdccc6f_2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768bdccc6f_2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54dda1946d_4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54dda1946d_4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2012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54dda1946d_4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54dda1946d_4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799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161ca7da6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2161ca7da69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67789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33f6155f6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133f6155f6d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8399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1340135a08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1340135a08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96442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70977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117b8719ecc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117b8719ecc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68568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d5260bdd85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d5260bdd85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0120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33f6155f6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133f6155f6d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9599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140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133f6155f6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133f6155f6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1dd46dd1d67_2_5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g1dd46dd1d67_2_5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73262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117b871a4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117b871a4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04032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54dda1946d_6_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54dda1946d_6_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46567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44701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33f6155f6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133f6155f6d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84390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33990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d5260bdd85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d5260bdd85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14503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161ca7da6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2161ca7da69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161ca7da6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2161ca7da69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7079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33f6155f6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33f6155f6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407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13dfeee94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13dfeee94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0203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13dfeee94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13dfeee94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60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13dfeee94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13dfeee94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4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13dfeee94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13dfeee94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241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346075" y="130450"/>
            <a:ext cx="4889100" cy="4889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727425" y="-49275"/>
            <a:ext cx="7703400" cy="5243325"/>
            <a:chOff x="727425" y="-49275"/>
            <a:chExt cx="7703400" cy="5243325"/>
          </a:xfrm>
        </p:grpSpPr>
        <p:sp>
          <p:nvSpPr>
            <p:cNvPr id="11" name="Google Shape;11;p2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Google Shape;12;p2"/>
            <p:cNvCxnSpPr/>
            <p:nvPr/>
          </p:nvCxnSpPr>
          <p:spPr>
            <a:xfrm rot="10800000">
              <a:off x="727425" y="-49275"/>
              <a:ext cx="0" cy="58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 rot="10800000">
              <a:off x="8430775" y="4608450"/>
              <a:ext cx="0" cy="58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87125" y="1670213"/>
            <a:ext cx="5897400" cy="13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087125" y="2997488"/>
            <a:ext cx="5897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" name="Google Shape;155;p19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156" name="Google Shape;156;p19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" name="Google Shape;157;p19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19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9" name="Google Shape;159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1"/>
          </p:nvPr>
        </p:nvSpPr>
        <p:spPr>
          <a:xfrm>
            <a:off x="977801" y="2514225"/>
            <a:ext cx="22425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2"/>
          </p:nvPr>
        </p:nvSpPr>
        <p:spPr>
          <a:xfrm>
            <a:off x="3450748" y="2514225"/>
            <a:ext cx="22425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3"/>
          </p:nvPr>
        </p:nvSpPr>
        <p:spPr>
          <a:xfrm>
            <a:off x="5923698" y="2514225"/>
            <a:ext cx="22425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subTitle" idx="4"/>
          </p:nvPr>
        </p:nvSpPr>
        <p:spPr>
          <a:xfrm>
            <a:off x="977803" y="2285625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ubTitle" idx="5"/>
          </p:nvPr>
        </p:nvSpPr>
        <p:spPr>
          <a:xfrm>
            <a:off x="3450747" y="2285625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65" name="Google Shape;165;p19"/>
          <p:cNvSpPr txBox="1">
            <a:spLocks noGrp="1"/>
          </p:cNvSpPr>
          <p:nvPr>
            <p:ph type="subTitle" idx="6"/>
          </p:nvPr>
        </p:nvSpPr>
        <p:spPr>
          <a:xfrm>
            <a:off x="5923697" y="2285625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6_1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" name="Google Shape;168;p20"/>
          <p:cNvGrpSpPr/>
          <p:nvPr/>
        </p:nvGrpSpPr>
        <p:grpSpPr>
          <a:xfrm>
            <a:off x="-725" y="1466925"/>
            <a:ext cx="939900" cy="2326875"/>
            <a:chOff x="-725" y="1466925"/>
            <a:chExt cx="939900" cy="2326875"/>
          </a:xfrm>
        </p:grpSpPr>
        <p:cxnSp>
          <p:nvCxnSpPr>
            <p:cNvPr id="169" name="Google Shape;169;p20"/>
            <p:cNvCxnSpPr/>
            <p:nvPr/>
          </p:nvCxnSpPr>
          <p:spPr>
            <a:xfrm>
              <a:off x="-725" y="1466925"/>
              <a:ext cx="939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20"/>
            <p:cNvCxnSpPr/>
            <p:nvPr/>
          </p:nvCxnSpPr>
          <p:spPr>
            <a:xfrm>
              <a:off x="-725" y="2668450"/>
              <a:ext cx="939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20"/>
            <p:cNvCxnSpPr/>
            <p:nvPr/>
          </p:nvCxnSpPr>
          <p:spPr>
            <a:xfrm>
              <a:off x="-725" y="3793800"/>
              <a:ext cx="939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2" name="Google Shape;172;p20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173" name="Google Shape;173;p20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" name="Google Shape;174;p20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5" name="Google Shape;175;p20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6" name="Google Shape;176;p20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1731050" y="1640570"/>
            <a:ext cx="6613200" cy="5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subTitle" idx="2"/>
          </p:nvPr>
        </p:nvSpPr>
        <p:spPr>
          <a:xfrm>
            <a:off x="1731050" y="280036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0"/>
          <p:cNvSpPr txBox="1">
            <a:spLocks noGrp="1"/>
          </p:cNvSpPr>
          <p:nvPr>
            <p:ph type="subTitle" idx="3"/>
          </p:nvPr>
        </p:nvSpPr>
        <p:spPr>
          <a:xfrm>
            <a:off x="1731050" y="395745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0"/>
          <p:cNvSpPr txBox="1">
            <a:spLocks noGrp="1"/>
          </p:cNvSpPr>
          <p:nvPr>
            <p:ph type="subTitle" idx="4"/>
          </p:nvPr>
        </p:nvSpPr>
        <p:spPr>
          <a:xfrm>
            <a:off x="1731050" y="1241275"/>
            <a:ext cx="66132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81" name="Google Shape;181;p20"/>
          <p:cNvSpPr txBox="1">
            <a:spLocks noGrp="1"/>
          </p:cNvSpPr>
          <p:nvPr>
            <p:ph type="subTitle" idx="5"/>
          </p:nvPr>
        </p:nvSpPr>
        <p:spPr>
          <a:xfrm>
            <a:off x="1731050" y="239540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82" name="Google Shape;182;p20"/>
          <p:cNvSpPr txBox="1">
            <a:spLocks noGrp="1"/>
          </p:cNvSpPr>
          <p:nvPr>
            <p:ph type="subTitle" idx="6"/>
          </p:nvPr>
        </p:nvSpPr>
        <p:spPr>
          <a:xfrm>
            <a:off x="1731050" y="3546826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6_1_1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/>
          <p:nvPr/>
        </p:nvSpPr>
        <p:spPr>
          <a:xfrm>
            <a:off x="8240650" y="-926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5" name="Google Shape;185;p21"/>
          <p:cNvGrpSpPr/>
          <p:nvPr/>
        </p:nvGrpSpPr>
        <p:grpSpPr>
          <a:xfrm>
            <a:off x="232200" y="-60100"/>
            <a:ext cx="9070200" cy="4977400"/>
            <a:chOff x="232200" y="-60100"/>
            <a:chExt cx="9070200" cy="4977400"/>
          </a:xfrm>
        </p:grpSpPr>
        <p:sp>
          <p:nvSpPr>
            <p:cNvPr id="186" name="Google Shape;186;p21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Google Shape;187;p21"/>
            <p:cNvCxnSpPr/>
            <p:nvPr/>
          </p:nvCxnSpPr>
          <p:spPr>
            <a:xfrm rot="10800000">
              <a:off x="232200" y="-60100"/>
              <a:ext cx="0" cy="2967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8" name="Google Shape;188;p21"/>
            <p:cNvCxnSpPr/>
            <p:nvPr/>
          </p:nvCxnSpPr>
          <p:spPr>
            <a:xfrm>
              <a:off x="8904900" y="4917300"/>
              <a:ext cx="3975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9" name="Google Shape;189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1"/>
          <p:cNvSpPr txBox="1">
            <a:spLocks noGrp="1"/>
          </p:cNvSpPr>
          <p:nvPr>
            <p:ph type="subTitle" idx="1"/>
          </p:nvPr>
        </p:nvSpPr>
        <p:spPr>
          <a:xfrm>
            <a:off x="2032350" y="1565625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1"/>
          <p:cNvSpPr txBox="1">
            <a:spLocks noGrp="1"/>
          </p:cNvSpPr>
          <p:nvPr>
            <p:ph type="subTitle" idx="2"/>
          </p:nvPr>
        </p:nvSpPr>
        <p:spPr>
          <a:xfrm>
            <a:off x="2641957" y="2723563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1"/>
          <p:cNvSpPr txBox="1">
            <a:spLocks noGrp="1"/>
          </p:cNvSpPr>
          <p:nvPr>
            <p:ph type="subTitle" idx="3"/>
          </p:nvPr>
        </p:nvSpPr>
        <p:spPr>
          <a:xfrm>
            <a:off x="3251557" y="3881500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1"/>
          <p:cNvSpPr txBox="1">
            <a:spLocks noGrp="1"/>
          </p:cNvSpPr>
          <p:nvPr>
            <p:ph type="subTitle" idx="4"/>
          </p:nvPr>
        </p:nvSpPr>
        <p:spPr>
          <a:xfrm>
            <a:off x="2032350" y="125362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94" name="Google Shape;194;p21"/>
          <p:cNvSpPr txBox="1">
            <a:spLocks noGrp="1"/>
          </p:cNvSpPr>
          <p:nvPr>
            <p:ph type="subTitle" idx="5"/>
          </p:nvPr>
        </p:nvSpPr>
        <p:spPr>
          <a:xfrm>
            <a:off x="2641950" y="241227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95" name="Google Shape;195;p21"/>
          <p:cNvSpPr txBox="1">
            <a:spLocks noGrp="1"/>
          </p:cNvSpPr>
          <p:nvPr>
            <p:ph type="subTitle" idx="6"/>
          </p:nvPr>
        </p:nvSpPr>
        <p:spPr>
          <a:xfrm>
            <a:off x="3251550" y="357092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Figtree Black"/>
              <a:buNone/>
              <a:defRPr sz="26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2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22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199" name="Google Shape;199;p22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0" name="Google Shape;200;p22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Google Shape;201;p22"/>
            <p:cNvCxnSpPr/>
            <p:nvPr/>
          </p:nvCxnSpPr>
          <p:spPr>
            <a:xfrm rot="10800000">
              <a:off x="8911200" y="49173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02" name="Google Shape;202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22"/>
          <p:cNvSpPr txBox="1">
            <a:spLocks noGrp="1"/>
          </p:cNvSpPr>
          <p:nvPr>
            <p:ph type="subTitle" idx="1"/>
          </p:nvPr>
        </p:nvSpPr>
        <p:spPr>
          <a:xfrm>
            <a:off x="1762571" y="1752725"/>
            <a:ext cx="2687400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2"/>
          <p:cNvSpPr txBox="1">
            <a:spLocks noGrp="1"/>
          </p:cNvSpPr>
          <p:nvPr>
            <p:ph type="subTitle" idx="2"/>
          </p:nvPr>
        </p:nvSpPr>
        <p:spPr>
          <a:xfrm>
            <a:off x="5132667" y="1752725"/>
            <a:ext cx="2687400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2"/>
          <p:cNvSpPr txBox="1">
            <a:spLocks noGrp="1"/>
          </p:cNvSpPr>
          <p:nvPr>
            <p:ph type="subTitle" idx="3"/>
          </p:nvPr>
        </p:nvSpPr>
        <p:spPr>
          <a:xfrm>
            <a:off x="1762571" y="3336725"/>
            <a:ext cx="2687400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22"/>
          <p:cNvSpPr txBox="1">
            <a:spLocks noGrp="1"/>
          </p:cNvSpPr>
          <p:nvPr>
            <p:ph type="subTitle" idx="4"/>
          </p:nvPr>
        </p:nvSpPr>
        <p:spPr>
          <a:xfrm>
            <a:off x="5132667" y="3336725"/>
            <a:ext cx="2687400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2"/>
          <p:cNvSpPr txBox="1">
            <a:spLocks noGrp="1"/>
          </p:cNvSpPr>
          <p:nvPr>
            <p:ph type="subTitle" idx="5"/>
          </p:nvPr>
        </p:nvSpPr>
        <p:spPr>
          <a:xfrm>
            <a:off x="1762571" y="1524200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subTitle" idx="6"/>
          </p:nvPr>
        </p:nvSpPr>
        <p:spPr>
          <a:xfrm>
            <a:off x="5132667" y="1524200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subTitle" idx="7"/>
          </p:nvPr>
        </p:nvSpPr>
        <p:spPr>
          <a:xfrm>
            <a:off x="1762571" y="3091838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ubTitle" idx="8"/>
          </p:nvPr>
        </p:nvSpPr>
        <p:spPr>
          <a:xfrm>
            <a:off x="5132667" y="3091838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_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3" name="Google Shape;213;p23"/>
          <p:cNvGrpSpPr/>
          <p:nvPr/>
        </p:nvGrpSpPr>
        <p:grpSpPr>
          <a:xfrm>
            <a:off x="232200" y="232800"/>
            <a:ext cx="8988300" cy="5000100"/>
            <a:chOff x="232200" y="232800"/>
            <a:chExt cx="8988300" cy="5000100"/>
          </a:xfrm>
        </p:grpSpPr>
        <p:sp>
          <p:nvSpPr>
            <p:cNvPr id="214" name="Google Shape;214;p23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5" name="Google Shape;215;p23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23"/>
            <p:cNvCxnSpPr/>
            <p:nvPr/>
          </p:nvCxnSpPr>
          <p:spPr>
            <a:xfrm>
              <a:off x="233525" y="4917300"/>
              <a:ext cx="0" cy="31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17" name="Google Shape;217;p2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3"/>
          <p:cNvSpPr txBox="1">
            <a:spLocks noGrp="1"/>
          </p:cNvSpPr>
          <p:nvPr>
            <p:ph type="subTitle" idx="1"/>
          </p:nvPr>
        </p:nvSpPr>
        <p:spPr>
          <a:xfrm>
            <a:off x="874134" y="2145979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23"/>
          <p:cNvSpPr txBox="1">
            <a:spLocks noGrp="1"/>
          </p:cNvSpPr>
          <p:nvPr>
            <p:ph type="subTitle" idx="2"/>
          </p:nvPr>
        </p:nvSpPr>
        <p:spPr>
          <a:xfrm>
            <a:off x="3319800" y="2145979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3"/>
          <p:cNvSpPr txBox="1">
            <a:spLocks noGrp="1"/>
          </p:cNvSpPr>
          <p:nvPr>
            <p:ph type="subTitle" idx="3"/>
          </p:nvPr>
        </p:nvSpPr>
        <p:spPr>
          <a:xfrm>
            <a:off x="874134" y="3635775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23"/>
          <p:cNvSpPr txBox="1">
            <a:spLocks noGrp="1"/>
          </p:cNvSpPr>
          <p:nvPr>
            <p:ph type="subTitle" idx="4"/>
          </p:nvPr>
        </p:nvSpPr>
        <p:spPr>
          <a:xfrm>
            <a:off x="3319800" y="3635775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23"/>
          <p:cNvSpPr txBox="1">
            <a:spLocks noGrp="1"/>
          </p:cNvSpPr>
          <p:nvPr>
            <p:ph type="subTitle" idx="5"/>
          </p:nvPr>
        </p:nvSpPr>
        <p:spPr>
          <a:xfrm>
            <a:off x="5765466" y="2145979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3"/>
          <p:cNvSpPr txBox="1">
            <a:spLocks noGrp="1"/>
          </p:cNvSpPr>
          <p:nvPr>
            <p:ph type="subTitle" idx="6"/>
          </p:nvPr>
        </p:nvSpPr>
        <p:spPr>
          <a:xfrm>
            <a:off x="5765466" y="3635775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3"/>
          <p:cNvSpPr txBox="1">
            <a:spLocks noGrp="1"/>
          </p:cNvSpPr>
          <p:nvPr>
            <p:ph type="subTitle" idx="7"/>
          </p:nvPr>
        </p:nvSpPr>
        <p:spPr>
          <a:xfrm>
            <a:off x="872334" y="176932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25" name="Google Shape;225;p23"/>
          <p:cNvSpPr txBox="1">
            <a:spLocks noGrp="1"/>
          </p:cNvSpPr>
          <p:nvPr>
            <p:ph type="subTitle" idx="8"/>
          </p:nvPr>
        </p:nvSpPr>
        <p:spPr>
          <a:xfrm>
            <a:off x="3318000" y="176932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26" name="Google Shape;226;p23"/>
          <p:cNvSpPr txBox="1">
            <a:spLocks noGrp="1"/>
          </p:cNvSpPr>
          <p:nvPr>
            <p:ph type="subTitle" idx="9"/>
          </p:nvPr>
        </p:nvSpPr>
        <p:spPr>
          <a:xfrm>
            <a:off x="5763666" y="176932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27" name="Google Shape;227;p23"/>
          <p:cNvSpPr txBox="1">
            <a:spLocks noGrp="1"/>
          </p:cNvSpPr>
          <p:nvPr>
            <p:ph type="subTitle" idx="13"/>
          </p:nvPr>
        </p:nvSpPr>
        <p:spPr>
          <a:xfrm>
            <a:off x="872334" y="3258926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28" name="Google Shape;228;p23"/>
          <p:cNvSpPr txBox="1">
            <a:spLocks noGrp="1"/>
          </p:cNvSpPr>
          <p:nvPr>
            <p:ph type="subTitle" idx="14"/>
          </p:nvPr>
        </p:nvSpPr>
        <p:spPr>
          <a:xfrm>
            <a:off x="3318000" y="3258926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229" name="Google Shape;229;p23"/>
          <p:cNvSpPr txBox="1">
            <a:spLocks noGrp="1"/>
          </p:cNvSpPr>
          <p:nvPr>
            <p:ph type="subTitle" idx="15"/>
          </p:nvPr>
        </p:nvSpPr>
        <p:spPr>
          <a:xfrm>
            <a:off x="5763666" y="3258926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>
            <a:off x="8240650" y="-926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" name="Google Shape;245;p25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246" name="Google Shape;246;p25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7" name="Google Shape;247;p25"/>
            <p:cNvCxnSpPr/>
            <p:nvPr/>
          </p:nvCxnSpPr>
          <p:spPr>
            <a:xfrm rot="10800000">
              <a:off x="-19050" y="49173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25"/>
            <p:cNvCxnSpPr/>
            <p:nvPr/>
          </p:nvCxnSpPr>
          <p:spPr>
            <a:xfrm rot="10800000">
              <a:off x="8911200" y="2328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9" name="Google Shape;249;p25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1_1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/>
          <p:nvPr/>
        </p:nvSpPr>
        <p:spPr>
          <a:xfrm>
            <a:off x="-9243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" name="Google Shape;252;p26"/>
          <p:cNvGrpSpPr/>
          <p:nvPr/>
        </p:nvGrpSpPr>
        <p:grpSpPr>
          <a:xfrm>
            <a:off x="232200" y="232800"/>
            <a:ext cx="8988300" cy="4964300"/>
            <a:chOff x="232200" y="232800"/>
            <a:chExt cx="8988300" cy="4964300"/>
          </a:xfrm>
        </p:grpSpPr>
        <p:sp>
          <p:nvSpPr>
            <p:cNvPr id="253" name="Google Shape;253;p2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4" name="Google Shape;254;p26"/>
            <p:cNvCxnSpPr/>
            <p:nvPr/>
          </p:nvCxnSpPr>
          <p:spPr>
            <a:xfrm rot="10800000">
              <a:off x="8911200" y="232800"/>
              <a:ext cx="309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26"/>
            <p:cNvCxnSpPr/>
            <p:nvPr/>
          </p:nvCxnSpPr>
          <p:spPr>
            <a:xfrm rot="10800000">
              <a:off x="232200" y="4890500"/>
              <a:ext cx="0" cy="306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6" name="Google Shape;256;p26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8" name="Google Shape;268;p28"/>
          <p:cNvGrpSpPr/>
          <p:nvPr/>
        </p:nvGrpSpPr>
        <p:grpSpPr>
          <a:xfrm>
            <a:off x="232200" y="-49400"/>
            <a:ext cx="8679000" cy="5250800"/>
            <a:chOff x="232200" y="-49400"/>
            <a:chExt cx="8679000" cy="5250800"/>
          </a:xfrm>
        </p:grpSpPr>
        <p:sp>
          <p:nvSpPr>
            <p:cNvPr id="269" name="Google Shape;269;p28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0" name="Google Shape;270;p28"/>
            <p:cNvGrpSpPr/>
            <p:nvPr/>
          </p:nvGrpSpPr>
          <p:grpSpPr>
            <a:xfrm>
              <a:off x="232200" y="-49400"/>
              <a:ext cx="8679000" cy="5250800"/>
              <a:chOff x="232200" y="-49400"/>
              <a:chExt cx="8679000" cy="5250800"/>
            </a:xfrm>
          </p:grpSpPr>
          <p:cxnSp>
            <p:nvCxnSpPr>
              <p:cNvPr id="271" name="Google Shape;271;p28"/>
              <p:cNvCxnSpPr/>
              <p:nvPr/>
            </p:nvCxnSpPr>
            <p:spPr>
              <a:xfrm rot="10800000">
                <a:off x="232200" y="-49400"/>
                <a:ext cx="0" cy="2841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2" name="Google Shape;272;p28"/>
              <p:cNvCxnSpPr/>
              <p:nvPr/>
            </p:nvCxnSpPr>
            <p:spPr>
              <a:xfrm rot="10800000">
                <a:off x="8911200" y="4917300"/>
                <a:ext cx="0" cy="2841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/>
          <p:nvPr/>
        </p:nvSpPr>
        <p:spPr>
          <a:xfrm>
            <a:off x="8141975" y="-88657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5" name="Google Shape;275;p29"/>
          <p:cNvGrpSpPr/>
          <p:nvPr/>
        </p:nvGrpSpPr>
        <p:grpSpPr>
          <a:xfrm>
            <a:off x="232200" y="232800"/>
            <a:ext cx="9045000" cy="4975500"/>
            <a:chOff x="232200" y="232800"/>
            <a:chExt cx="9045000" cy="4975500"/>
          </a:xfrm>
        </p:grpSpPr>
        <p:sp>
          <p:nvSpPr>
            <p:cNvPr id="276" name="Google Shape;276;p29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7" name="Google Shape;277;p29"/>
            <p:cNvCxnSpPr/>
            <p:nvPr/>
          </p:nvCxnSpPr>
          <p:spPr>
            <a:xfrm>
              <a:off x="8911200" y="232800"/>
              <a:ext cx="366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29"/>
            <p:cNvCxnSpPr/>
            <p:nvPr/>
          </p:nvCxnSpPr>
          <p:spPr>
            <a:xfrm>
              <a:off x="232200" y="4917300"/>
              <a:ext cx="1200" cy="2910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6433725" y="0"/>
            <a:ext cx="5143500" cy="514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3"/>
          <p:cNvGrpSpPr/>
          <p:nvPr/>
        </p:nvGrpSpPr>
        <p:grpSpPr>
          <a:xfrm>
            <a:off x="713225" y="-62550"/>
            <a:ext cx="7717800" cy="5210100"/>
            <a:chOff x="713225" y="-62550"/>
            <a:chExt cx="7717800" cy="5210100"/>
          </a:xfrm>
        </p:grpSpPr>
        <p:sp>
          <p:nvSpPr>
            <p:cNvPr id="19" name="Google Shape;19;p3"/>
            <p:cNvSpPr/>
            <p:nvPr/>
          </p:nvSpPr>
          <p:spPr>
            <a:xfrm>
              <a:off x="713225" y="533550"/>
              <a:ext cx="7717800" cy="40749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" name="Google Shape;20;p3"/>
            <p:cNvCxnSpPr/>
            <p:nvPr/>
          </p:nvCxnSpPr>
          <p:spPr>
            <a:xfrm rot="10800000">
              <a:off x="713225" y="-62550"/>
              <a:ext cx="0" cy="5961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3"/>
            <p:cNvCxnSpPr/>
            <p:nvPr/>
          </p:nvCxnSpPr>
          <p:spPr>
            <a:xfrm>
              <a:off x="8430775" y="4608450"/>
              <a:ext cx="0" cy="5391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216475" y="19771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533550"/>
            <a:ext cx="824400" cy="7050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1216475" y="2730750"/>
            <a:ext cx="5067600" cy="4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5"/>
          <p:cNvGrpSpPr/>
          <p:nvPr/>
        </p:nvGrpSpPr>
        <p:grpSpPr>
          <a:xfrm>
            <a:off x="-77100" y="232800"/>
            <a:ext cx="8988300" cy="4964300"/>
            <a:chOff x="-77100" y="232800"/>
            <a:chExt cx="8988300" cy="4964300"/>
          </a:xfrm>
        </p:grpSpPr>
        <p:sp>
          <p:nvSpPr>
            <p:cNvPr id="36" name="Google Shape;36;p5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Google Shape;37;p5"/>
            <p:cNvCxnSpPr/>
            <p:nvPr/>
          </p:nvCxnSpPr>
          <p:spPr>
            <a:xfrm rot="10800000">
              <a:off x="-77100" y="232800"/>
              <a:ext cx="309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5"/>
            <p:cNvCxnSpPr/>
            <p:nvPr/>
          </p:nvCxnSpPr>
          <p:spPr>
            <a:xfrm rot="10800000">
              <a:off x="8911200" y="4890500"/>
              <a:ext cx="0" cy="306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1"/>
          </p:nvPr>
        </p:nvSpPr>
        <p:spPr>
          <a:xfrm>
            <a:off x="4651268" y="1736553"/>
            <a:ext cx="3772800" cy="27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2"/>
          </p:nvPr>
        </p:nvSpPr>
        <p:spPr>
          <a:xfrm>
            <a:off x="720000" y="1736553"/>
            <a:ext cx="3772800" cy="27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28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28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3"/>
          </p:nvPr>
        </p:nvSpPr>
        <p:spPr>
          <a:xfrm>
            <a:off x="720000" y="1451250"/>
            <a:ext cx="3772800" cy="36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4"/>
          </p:nvPr>
        </p:nvSpPr>
        <p:spPr>
          <a:xfrm>
            <a:off x="4651268" y="1451250"/>
            <a:ext cx="3772800" cy="36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9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Figtree Black"/>
              <a:buNone/>
              <a:defRPr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8240650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p6"/>
          <p:cNvGrpSpPr/>
          <p:nvPr/>
        </p:nvGrpSpPr>
        <p:grpSpPr>
          <a:xfrm>
            <a:off x="232200" y="-49400"/>
            <a:ext cx="8679000" cy="5250800"/>
            <a:chOff x="232200" y="-49400"/>
            <a:chExt cx="8679000" cy="5250800"/>
          </a:xfrm>
        </p:grpSpPr>
        <p:grpSp>
          <p:nvGrpSpPr>
            <p:cNvPr id="47" name="Google Shape;47;p6"/>
            <p:cNvGrpSpPr/>
            <p:nvPr/>
          </p:nvGrpSpPr>
          <p:grpSpPr>
            <a:xfrm>
              <a:off x="232200" y="-49400"/>
              <a:ext cx="8679000" cy="5250800"/>
              <a:chOff x="232200" y="-49400"/>
              <a:chExt cx="8679000" cy="5250800"/>
            </a:xfrm>
          </p:grpSpPr>
          <p:sp>
            <p:nvSpPr>
              <p:cNvPr id="48" name="Google Shape;48;p6"/>
              <p:cNvSpPr/>
              <p:nvPr/>
            </p:nvSpPr>
            <p:spPr>
              <a:xfrm>
                <a:off x="232200" y="232800"/>
                <a:ext cx="8679000" cy="4684500"/>
              </a:xfrm>
              <a:prstGeom prst="rect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49" name="Google Shape;49;p6"/>
              <p:cNvCxnSpPr/>
              <p:nvPr/>
            </p:nvCxnSpPr>
            <p:spPr>
              <a:xfrm rot="10800000">
                <a:off x="8911200" y="-49400"/>
                <a:ext cx="0" cy="2841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6"/>
              <p:cNvCxnSpPr/>
              <p:nvPr/>
            </p:nvCxnSpPr>
            <p:spPr>
              <a:xfrm rot="10800000">
                <a:off x="232200" y="4917300"/>
                <a:ext cx="0" cy="2841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51" name="Google Shape;51;p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/>
          <p:nvPr/>
        </p:nvSpPr>
        <p:spPr>
          <a:xfrm>
            <a:off x="2007375" y="2776900"/>
            <a:ext cx="5143500" cy="514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8"/>
          <p:cNvGrpSpPr/>
          <p:nvPr/>
        </p:nvGrpSpPr>
        <p:grpSpPr>
          <a:xfrm>
            <a:off x="-25" y="533550"/>
            <a:ext cx="9270975" cy="4075025"/>
            <a:chOff x="-25" y="533550"/>
            <a:chExt cx="9270975" cy="4075025"/>
          </a:xfrm>
        </p:grpSpPr>
        <p:sp>
          <p:nvSpPr>
            <p:cNvPr id="64" name="Google Shape;64;p8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8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endParaRPr>
            </a:p>
          </p:txBody>
        </p:sp>
        <p:cxnSp>
          <p:nvCxnSpPr>
            <p:cNvPr id="65" name="Google Shape;65;p8"/>
            <p:cNvCxnSpPr/>
            <p:nvPr/>
          </p:nvCxnSpPr>
          <p:spPr>
            <a:xfrm rot="10800000">
              <a:off x="8430950" y="533550"/>
              <a:ext cx="840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8"/>
            <p:cNvCxnSpPr/>
            <p:nvPr/>
          </p:nvCxnSpPr>
          <p:spPr>
            <a:xfrm rot="10800000">
              <a:off x="-25" y="4608575"/>
              <a:ext cx="7407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7" name="Google Shape;67;p8"/>
          <p:cNvSpPr txBox="1">
            <a:spLocks noGrp="1"/>
          </p:cNvSpPr>
          <p:nvPr>
            <p:ph type="title"/>
          </p:nvPr>
        </p:nvSpPr>
        <p:spPr>
          <a:xfrm>
            <a:off x="1644450" y="1733400"/>
            <a:ext cx="5855100" cy="7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/>
          <p:nvPr/>
        </p:nvSpPr>
        <p:spPr>
          <a:xfrm>
            <a:off x="-2613450" y="-126025"/>
            <a:ext cx="5402100" cy="5402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9"/>
          <p:cNvGrpSpPr/>
          <p:nvPr/>
        </p:nvGrpSpPr>
        <p:grpSpPr>
          <a:xfrm>
            <a:off x="727425" y="-49275"/>
            <a:ext cx="7703400" cy="5243325"/>
            <a:chOff x="727425" y="-49275"/>
            <a:chExt cx="7703400" cy="5243325"/>
          </a:xfrm>
        </p:grpSpPr>
        <p:sp>
          <p:nvSpPr>
            <p:cNvPr id="71" name="Google Shape;71;p9"/>
            <p:cNvSpPr/>
            <p:nvPr/>
          </p:nvSpPr>
          <p:spPr>
            <a:xfrm>
              <a:off x="727425" y="533550"/>
              <a:ext cx="7703400" cy="40749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Google Shape;72;p9"/>
            <p:cNvCxnSpPr/>
            <p:nvPr/>
          </p:nvCxnSpPr>
          <p:spPr>
            <a:xfrm rot="10800000">
              <a:off x="727425" y="-49275"/>
              <a:ext cx="0" cy="58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9"/>
            <p:cNvCxnSpPr/>
            <p:nvPr/>
          </p:nvCxnSpPr>
          <p:spPr>
            <a:xfrm rot="10800000">
              <a:off x="8430775" y="4608450"/>
              <a:ext cx="0" cy="5856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4" name="Google Shape;74;p9"/>
          <p:cNvSpPr txBox="1">
            <a:spLocks noGrp="1"/>
          </p:cNvSpPr>
          <p:nvPr>
            <p:ph type="title"/>
          </p:nvPr>
        </p:nvSpPr>
        <p:spPr>
          <a:xfrm>
            <a:off x="3496850" y="1021763"/>
            <a:ext cx="4294800" cy="209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ubTitle" idx="1"/>
          </p:nvPr>
        </p:nvSpPr>
        <p:spPr>
          <a:xfrm>
            <a:off x="3496850" y="3117038"/>
            <a:ext cx="42948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-941925" y="42043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" name="Google Shape;90;p13"/>
          <p:cNvGrpSpPr/>
          <p:nvPr/>
        </p:nvGrpSpPr>
        <p:grpSpPr>
          <a:xfrm>
            <a:off x="-19050" y="232800"/>
            <a:ext cx="9189150" cy="4684500"/>
            <a:chOff x="-19050" y="232800"/>
            <a:chExt cx="9189150" cy="4684500"/>
          </a:xfrm>
        </p:grpSpPr>
        <p:sp>
          <p:nvSpPr>
            <p:cNvPr id="91" name="Google Shape;91;p13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" name="Google Shape;92;p13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13"/>
            <p:cNvCxnSpPr/>
            <p:nvPr/>
          </p:nvCxnSpPr>
          <p:spPr>
            <a:xfrm rot="10800000">
              <a:off x="8911200" y="49173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6632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1"/>
          </p:nvPr>
        </p:nvSpPr>
        <p:spPr>
          <a:xfrm>
            <a:off x="788675" y="2105875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2"/>
          </p:nvPr>
        </p:nvSpPr>
        <p:spPr>
          <a:xfrm>
            <a:off x="788675" y="3772552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subTitle" idx="3"/>
          </p:nvPr>
        </p:nvSpPr>
        <p:spPr>
          <a:xfrm>
            <a:off x="3418500" y="3772552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4"/>
          </p:nvPr>
        </p:nvSpPr>
        <p:spPr>
          <a:xfrm>
            <a:off x="3418500" y="2105875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title" idx="5" hasCustomPrompt="1"/>
          </p:nvPr>
        </p:nvSpPr>
        <p:spPr>
          <a:xfrm>
            <a:off x="9195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>
            <a:spLocks noGrp="1"/>
          </p:cNvSpPr>
          <p:nvPr>
            <p:ph type="title" idx="6" hasCustomPrompt="1"/>
          </p:nvPr>
        </p:nvSpPr>
        <p:spPr>
          <a:xfrm>
            <a:off x="3509050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 idx="7" hasCustomPrompt="1"/>
          </p:nvPr>
        </p:nvSpPr>
        <p:spPr>
          <a:xfrm>
            <a:off x="919575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8" hasCustomPrompt="1"/>
          </p:nvPr>
        </p:nvSpPr>
        <p:spPr>
          <a:xfrm>
            <a:off x="35282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3" name="Google Shape;103;p13"/>
          <p:cNvSpPr txBox="1">
            <a:spLocks noGrp="1"/>
          </p:cNvSpPr>
          <p:nvPr>
            <p:ph type="subTitle" idx="9"/>
          </p:nvPr>
        </p:nvSpPr>
        <p:spPr>
          <a:xfrm>
            <a:off x="6048325" y="3772552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3"/>
          </p:nvPr>
        </p:nvSpPr>
        <p:spPr>
          <a:xfrm>
            <a:off x="6048325" y="2105875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title" idx="14" hasCustomPrompt="1"/>
          </p:nvPr>
        </p:nvSpPr>
        <p:spPr>
          <a:xfrm>
            <a:off x="6136975" y="2977575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>
            <a:spLocks noGrp="1"/>
          </p:cNvSpPr>
          <p:nvPr>
            <p:ph type="title" idx="15" hasCustomPrompt="1"/>
          </p:nvPr>
        </p:nvSpPr>
        <p:spPr>
          <a:xfrm>
            <a:off x="6136975" y="1319650"/>
            <a:ext cx="365700" cy="365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1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7" name="Google Shape;107;p13"/>
          <p:cNvSpPr txBox="1">
            <a:spLocks noGrp="1"/>
          </p:cNvSpPr>
          <p:nvPr>
            <p:ph type="subTitle" idx="16"/>
          </p:nvPr>
        </p:nvSpPr>
        <p:spPr>
          <a:xfrm>
            <a:off x="788675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7"/>
          </p:nvPr>
        </p:nvSpPr>
        <p:spPr>
          <a:xfrm>
            <a:off x="788675" y="3503023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subTitle" idx="18"/>
          </p:nvPr>
        </p:nvSpPr>
        <p:spPr>
          <a:xfrm>
            <a:off x="3418500" y="3503023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9"/>
          </p:nvPr>
        </p:nvSpPr>
        <p:spPr>
          <a:xfrm>
            <a:off x="3418500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20"/>
          </p:nvPr>
        </p:nvSpPr>
        <p:spPr>
          <a:xfrm>
            <a:off x="6048325" y="3503023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21"/>
          </p:nvPr>
        </p:nvSpPr>
        <p:spPr>
          <a:xfrm>
            <a:off x="6048325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1800"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Figtree Black"/>
              <a:buNone/>
              <a:defRPr sz="2400"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4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/>
          <p:nvPr/>
        </p:nvSpPr>
        <p:spPr>
          <a:xfrm>
            <a:off x="-923000" y="-945525"/>
            <a:ext cx="1861500" cy="1861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" name="Google Shape;131;p16"/>
          <p:cNvGrpSpPr/>
          <p:nvPr/>
        </p:nvGrpSpPr>
        <p:grpSpPr>
          <a:xfrm>
            <a:off x="-19050" y="232800"/>
            <a:ext cx="9176275" cy="4684500"/>
            <a:chOff x="-19050" y="232800"/>
            <a:chExt cx="9176275" cy="4684500"/>
          </a:xfrm>
        </p:grpSpPr>
        <p:sp>
          <p:nvSpPr>
            <p:cNvPr id="132" name="Google Shape;132;p16"/>
            <p:cNvSpPr/>
            <p:nvPr/>
          </p:nvSpPr>
          <p:spPr>
            <a:xfrm>
              <a:off x="232200" y="232800"/>
              <a:ext cx="8679000" cy="46845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" name="Google Shape;133;p16"/>
            <p:cNvCxnSpPr/>
            <p:nvPr/>
          </p:nvCxnSpPr>
          <p:spPr>
            <a:xfrm rot="10800000">
              <a:off x="-19050" y="232800"/>
              <a:ext cx="258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Google Shape;134;p16"/>
            <p:cNvCxnSpPr/>
            <p:nvPr/>
          </p:nvCxnSpPr>
          <p:spPr>
            <a:xfrm>
              <a:off x="8917525" y="4917300"/>
              <a:ext cx="2397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5" name="Google Shape;135;p16"/>
          <p:cNvSpPr txBox="1">
            <a:spLocks noGrp="1"/>
          </p:cNvSpPr>
          <p:nvPr>
            <p:ph type="title"/>
          </p:nvPr>
        </p:nvSpPr>
        <p:spPr>
          <a:xfrm>
            <a:off x="878875" y="1533125"/>
            <a:ext cx="3024900" cy="64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ubTitle" idx="1"/>
          </p:nvPr>
        </p:nvSpPr>
        <p:spPr>
          <a:xfrm>
            <a:off x="878875" y="2175300"/>
            <a:ext cx="3024900" cy="1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gtree Black"/>
              <a:buNone/>
              <a:defRPr sz="28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igtree Black"/>
              <a:buNone/>
              <a:defRPr sz="30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40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●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○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Char char="■"/>
              <a:defRPr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5" r:id="rId6"/>
    <p:sldLayoutId id="2147483658" r:id="rId7"/>
    <p:sldLayoutId id="2147483659" r:id="rId8"/>
    <p:sldLayoutId id="2147483662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1" r:id="rId15"/>
    <p:sldLayoutId id="2147483672" r:id="rId16"/>
    <p:sldLayoutId id="2147483674" r:id="rId17"/>
    <p:sldLayoutId id="2147483675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A6A1F5-2C61-7336-A1C1-C7E7166EF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2667" y="2695866"/>
            <a:ext cx="3272797" cy="1842327"/>
          </a:xfrm>
          <a:prstGeom prst="rect">
            <a:avLst/>
          </a:prstGeom>
        </p:spPr>
      </p:pic>
      <p:sp>
        <p:nvSpPr>
          <p:cNvPr id="289" name="Google Shape;289;p33"/>
          <p:cNvSpPr txBox="1">
            <a:spLocks noGrp="1"/>
          </p:cNvSpPr>
          <p:nvPr>
            <p:ph type="ctrTitle"/>
          </p:nvPr>
        </p:nvSpPr>
        <p:spPr>
          <a:xfrm>
            <a:off x="1087125" y="1670213"/>
            <a:ext cx="5897400" cy="13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Express </a:t>
            </a:r>
            <a:br>
              <a:rPr lang="en"/>
            </a:br>
            <a:r>
              <a:rPr lang="en"/>
              <a:t>Strategy Analysis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3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Moderate-High Substitute Competition</a:t>
            </a:r>
          </a:p>
        </p:txBody>
      </p:sp>
      <p:sp>
        <p:nvSpPr>
          <p:cNvPr id="660" name="Google Shape;660;p53"/>
          <p:cNvSpPr txBox="1"/>
          <p:nvPr/>
        </p:nvSpPr>
        <p:spPr>
          <a:xfrm>
            <a:off x="501019" y="1772403"/>
            <a:ext cx="4629955" cy="29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lnSpc>
                <a:spcPct val="114000"/>
              </a:lnSpc>
              <a:spcAft>
                <a:spcPts val="800"/>
              </a:spcAft>
            </a:pPr>
            <a:r>
              <a:rPr lang="en-US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AMEX is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challenged by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various alternative payment methods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and fintech innovations, including traditional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bank transfers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,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digital wallets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like </a:t>
            </a:r>
            <a:r>
              <a:rPr lang="en-US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Apple Pay.</a:t>
            </a:r>
          </a:p>
          <a:p>
            <a:pPr algn="l">
              <a:lnSpc>
                <a:spcPct val="114000"/>
              </a:lnSpc>
              <a:spcAft>
                <a:spcPts val="800"/>
              </a:spcAft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Additionally,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merchant-specific credit cards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 from retailers </a:t>
            </a:r>
            <a:r>
              <a:rPr lang="en-US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like Walmart and contactless options, along with platforms like Venmo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and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Buy Now, Pay Later services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, further threaten </a:t>
            </a:r>
            <a:r>
              <a:rPr lang="en-US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AMEX's market share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nken Grotesk"/>
              </a:rPr>
              <a:t>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9CB7E3C-9103-46CD-9542-2C757105D7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722918"/>
              </p:ext>
            </p:extLst>
          </p:nvPr>
        </p:nvGraphicFramePr>
        <p:xfrm>
          <a:off x="4940391" y="970887"/>
          <a:ext cx="4052180" cy="500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AC94C8D-CAB0-4F4D-8FFD-46E2B7302CCB}"/>
              </a:ext>
            </a:extLst>
          </p:cNvPr>
          <p:cNvSpPr/>
          <p:nvPr/>
        </p:nvSpPr>
        <p:spPr>
          <a:xfrm>
            <a:off x="6053071" y="2723556"/>
            <a:ext cx="1324300" cy="618144"/>
          </a:xfrm>
          <a:custGeom>
            <a:avLst/>
            <a:gdLst>
              <a:gd name="connsiteX0" fmla="*/ 179294 w 1359647"/>
              <a:gd name="connsiteY0" fmla="*/ 0 h 1651000"/>
              <a:gd name="connsiteX1" fmla="*/ 649941 w 1359647"/>
              <a:gd name="connsiteY1" fmla="*/ 29883 h 1651000"/>
              <a:gd name="connsiteX2" fmla="*/ 866588 w 1359647"/>
              <a:gd name="connsiteY2" fmla="*/ 455706 h 1651000"/>
              <a:gd name="connsiteX3" fmla="*/ 1344706 w 1359647"/>
              <a:gd name="connsiteY3" fmla="*/ 478118 h 1651000"/>
              <a:gd name="connsiteX4" fmla="*/ 1053353 w 1359647"/>
              <a:gd name="connsiteY4" fmla="*/ 821765 h 1651000"/>
              <a:gd name="connsiteX5" fmla="*/ 1359647 w 1359647"/>
              <a:gd name="connsiteY5" fmla="*/ 1374588 h 1651000"/>
              <a:gd name="connsiteX6" fmla="*/ 724647 w 1359647"/>
              <a:gd name="connsiteY6" fmla="*/ 956236 h 1651000"/>
              <a:gd name="connsiteX7" fmla="*/ 418353 w 1359647"/>
              <a:gd name="connsiteY7" fmla="*/ 1651000 h 1651000"/>
              <a:gd name="connsiteX8" fmla="*/ 112058 w 1359647"/>
              <a:gd name="connsiteY8" fmla="*/ 1232647 h 1651000"/>
              <a:gd name="connsiteX9" fmla="*/ 313764 w 1359647"/>
              <a:gd name="connsiteY9" fmla="*/ 844177 h 1651000"/>
              <a:gd name="connsiteX10" fmla="*/ 0 w 1359647"/>
              <a:gd name="connsiteY10" fmla="*/ 470647 h 1651000"/>
              <a:gd name="connsiteX11" fmla="*/ 179294 w 1359647"/>
              <a:gd name="connsiteY11" fmla="*/ 0 h 1651000"/>
              <a:gd name="connsiteX0" fmla="*/ 179294 w 1453750"/>
              <a:gd name="connsiteY0" fmla="*/ 0 h 1651000"/>
              <a:gd name="connsiteX1" fmla="*/ 649941 w 1453750"/>
              <a:gd name="connsiteY1" fmla="*/ 29883 h 1651000"/>
              <a:gd name="connsiteX2" fmla="*/ 866588 w 1453750"/>
              <a:gd name="connsiteY2" fmla="*/ 455706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651000"/>
              <a:gd name="connsiteX1" fmla="*/ 649941 w 1453750"/>
              <a:gd name="connsiteY1" fmla="*/ 29883 h 1651000"/>
              <a:gd name="connsiteX2" fmla="*/ 942080 w 1453750"/>
              <a:gd name="connsiteY2" fmla="*/ 484341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651000"/>
              <a:gd name="connsiteX1" fmla="*/ 758986 w 1453750"/>
              <a:gd name="connsiteY1" fmla="*/ 130105 h 1651000"/>
              <a:gd name="connsiteX2" fmla="*/ 942080 w 1453750"/>
              <a:gd name="connsiteY2" fmla="*/ 484341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593731"/>
              <a:gd name="connsiteX1" fmla="*/ 758986 w 1453750"/>
              <a:gd name="connsiteY1" fmla="*/ 72836 h 1593731"/>
              <a:gd name="connsiteX2" fmla="*/ 942080 w 1453750"/>
              <a:gd name="connsiteY2" fmla="*/ 427072 h 1593731"/>
              <a:gd name="connsiteX3" fmla="*/ 1453750 w 1453750"/>
              <a:gd name="connsiteY3" fmla="*/ 435167 h 1593731"/>
              <a:gd name="connsiteX4" fmla="*/ 1053353 w 1453750"/>
              <a:gd name="connsiteY4" fmla="*/ 764496 h 1593731"/>
              <a:gd name="connsiteX5" fmla="*/ 1359647 w 1453750"/>
              <a:gd name="connsiteY5" fmla="*/ 1317319 h 1593731"/>
              <a:gd name="connsiteX6" fmla="*/ 724647 w 1453750"/>
              <a:gd name="connsiteY6" fmla="*/ 898967 h 1593731"/>
              <a:gd name="connsiteX7" fmla="*/ 418353 w 1453750"/>
              <a:gd name="connsiteY7" fmla="*/ 1593731 h 1593731"/>
              <a:gd name="connsiteX8" fmla="*/ 112058 w 1453750"/>
              <a:gd name="connsiteY8" fmla="*/ 1175378 h 1593731"/>
              <a:gd name="connsiteX9" fmla="*/ 313764 w 1453750"/>
              <a:gd name="connsiteY9" fmla="*/ 786908 h 1593731"/>
              <a:gd name="connsiteX10" fmla="*/ 0 w 1453750"/>
              <a:gd name="connsiteY10" fmla="*/ 413378 h 1593731"/>
              <a:gd name="connsiteX11" fmla="*/ 179294 w 1453750"/>
              <a:gd name="connsiteY11" fmla="*/ 0 h 1593731"/>
              <a:gd name="connsiteX0" fmla="*/ 179294 w 1453750"/>
              <a:gd name="connsiteY0" fmla="*/ 0 h 1593731"/>
              <a:gd name="connsiteX1" fmla="*/ 758986 w 1453750"/>
              <a:gd name="connsiteY1" fmla="*/ 72836 h 1593731"/>
              <a:gd name="connsiteX2" fmla="*/ 942080 w 1453750"/>
              <a:gd name="connsiteY2" fmla="*/ 427072 h 1593731"/>
              <a:gd name="connsiteX3" fmla="*/ 1453750 w 1453750"/>
              <a:gd name="connsiteY3" fmla="*/ 435167 h 1593731"/>
              <a:gd name="connsiteX4" fmla="*/ 1053353 w 1453750"/>
              <a:gd name="connsiteY4" fmla="*/ 764496 h 1593731"/>
              <a:gd name="connsiteX5" fmla="*/ 1359647 w 1453750"/>
              <a:gd name="connsiteY5" fmla="*/ 1317319 h 1593731"/>
              <a:gd name="connsiteX6" fmla="*/ 724647 w 1453750"/>
              <a:gd name="connsiteY6" fmla="*/ 898967 h 1593731"/>
              <a:gd name="connsiteX7" fmla="*/ 418353 w 1453750"/>
              <a:gd name="connsiteY7" fmla="*/ 1593731 h 1593731"/>
              <a:gd name="connsiteX8" fmla="*/ 112058 w 1453750"/>
              <a:gd name="connsiteY8" fmla="*/ 1175378 h 1593731"/>
              <a:gd name="connsiteX9" fmla="*/ 338927 w 1453750"/>
              <a:gd name="connsiteY9" fmla="*/ 779750 h 1593731"/>
              <a:gd name="connsiteX10" fmla="*/ 0 w 1453750"/>
              <a:gd name="connsiteY10" fmla="*/ 413378 h 1593731"/>
              <a:gd name="connsiteX11" fmla="*/ 179294 w 1453750"/>
              <a:gd name="connsiteY11" fmla="*/ 0 h 1593731"/>
              <a:gd name="connsiteX0" fmla="*/ 179294 w 1453750"/>
              <a:gd name="connsiteY0" fmla="*/ 0 h 1522144"/>
              <a:gd name="connsiteX1" fmla="*/ 758986 w 1453750"/>
              <a:gd name="connsiteY1" fmla="*/ 72836 h 1522144"/>
              <a:gd name="connsiteX2" fmla="*/ 942080 w 1453750"/>
              <a:gd name="connsiteY2" fmla="*/ 427072 h 1522144"/>
              <a:gd name="connsiteX3" fmla="*/ 1453750 w 1453750"/>
              <a:gd name="connsiteY3" fmla="*/ 435167 h 1522144"/>
              <a:gd name="connsiteX4" fmla="*/ 1053353 w 1453750"/>
              <a:gd name="connsiteY4" fmla="*/ 764496 h 1522144"/>
              <a:gd name="connsiteX5" fmla="*/ 1359647 w 1453750"/>
              <a:gd name="connsiteY5" fmla="*/ 1317319 h 1522144"/>
              <a:gd name="connsiteX6" fmla="*/ 724647 w 1453750"/>
              <a:gd name="connsiteY6" fmla="*/ 898967 h 1522144"/>
              <a:gd name="connsiteX7" fmla="*/ 485458 w 1453750"/>
              <a:gd name="connsiteY7" fmla="*/ 1522144 h 1522144"/>
              <a:gd name="connsiteX8" fmla="*/ 112058 w 1453750"/>
              <a:gd name="connsiteY8" fmla="*/ 1175378 h 1522144"/>
              <a:gd name="connsiteX9" fmla="*/ 338927 w 1453750"/>
              <a:gd name="connsiteY9" fmla="*/ 779750 h 1522144"/>
              <a:gd name="connsiteX10" fmla="*/ 0 w 1453750"/>
              <a:gd name="connsiteY10" fmla="*/ 413378 h 1522144"/>
              <a:gd name="connsiteX11" fmla="*/ 179294 w 1453750"/>
              <a:gd name="connsiteY11" fmla="*/ 0 h 1522144"/>
              <a:gd name="connsiteX0" fmla="*/ 179294 w 1453750"/>
              <a:gd name="connsiteY0" fmla="*/ 0 h 1522144"/>
              <a:gd name="connsiteX1" fmla="*/ 758986 w 1453750"/>
              <a:gd name="connsiteY1" fmla="*/ 72836 h 1522144"/>
              <a:gd name="connsiteX2" fmla="*/ 942080 w 1453750"/>
              <a:gd name="connsiteY2" fmla="*/ 427072 h 1522144"/>
              <a:gd name="connsiteX3" fmla="*/ 1453750 w 1453750"/>
              <a:gd name="connsiteY3" fmla="*/ 435167 h 1522144"/>
              <a:gd name="connsiteX4" fmla="*/ 1053353 w 1453750"/>
              <a:gd name="connsiteY4" fmla="*/ 764496 h 1522144"/>
              <a:gd name="connsiteX5" fmla="*/ 1359647 w 1453750"/>
              <a:gd name="connsiteY5" fmla="*/ 1317319 h 1522144"/>
              <a:gd name="connsiteX6" fmla="*/ 749811 w 1453750"/>
              <a:gd name="connsiteY6" fmla="*/ 870332 h 1522144"/>
              <a:gd name="connsiteX7" fmla="*/ 485458 w 1453750"/>
              <a:gd name="connsiteY7" fmla="*/ 1522144 h 1522144"/>
              <a:gd name="connsiteX8" fmla="*/ 112058 w 1453750"/>
              <a:gd name="connsiteY8" fmla="*/ 1175378 h 1522144"/>
              <a:gd name="connsiteX9" fmla="*/ 338927 w 1453750"/>
              <a:gd name="connsiteY9" fmla="*/ 779750 h 1522144"/>
              <a:gd name="connsiteX10" fmla="*/ 0 w 1453750"/>
              <a:gd name="connsiteY10" fmla="*/ 413378 h 1522144"/>
              <a:gd name="connsiteX11" fmla="*/ 179294 w 1453750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72836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053353 w 1477079"/>
              <a:gd name="connsiteY4" fmla="*/ 764496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51359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053353 w 1477079"/>
              <a:gd name="connsiteY4" fmla="*/ 764496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51359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137234 w 1477079"/>
              <a:gd name="connsiteY4" fmla="*/ 771655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827862"/>
              <a:gd name="connsiteY0" fmla="*/ 123795 h 1645939"/>
              <a:gd name="connsiteX1" fmla="*/ 1827862 w 1827862"/>
              <a:gd name="connsiteY1" fmla="*/ 0 h 1645939"/>
              <a:gd name="connsiteX2" fmla="*/ 942080 w 1827862"/>
              <a:gd name="connsiteY2" fmla="*/ 550867 h 1645939"/>
              <a:gd name="connsiteX3" fmla="*/ 1453750 w 1827862"/>
              <a:gd name="connsiteY3" fmla="*/ 558962 h 1645939"/>
              <a:gd name="connsiteX4" fmla="*/ 1137234 w 1827862"/>
              <a:gd name="connsiteY4" fmla="*/ 895450 h 1645939"/>
              <a:gd name="connsiteX5" fmla="*/ 1477079 w 1827862"/>
              <a:gd name="connsiteY5" fmla="*/ 1412479 h 1645939"/>
              <a:gd name="connsiteX6" fmla="*/ 749811 w 1827862"/>
              <a:gd name="connsiteY6" fmla="*/ 994127 h 1645939"/>
              <a:gd name="connsiteX7" fmla="*/ 485458 w 1827862"/>
              <a:gd name="connsiteY7" fmla="*/ 1645939 h 1645939"/>
              <a:gd name="connsiteX8" fmla="*/ 112058 w 1827862"/>
              <a:gd name="connsiteY8" fmla="*/ 1299173 h 1645939"/>
              <a:gd name="connsiteX9" fmla="*/ 338927 w 1827862"/>
              <a:gd name="connsiteY9" fmla="*/ 903545 h 1645939"/>
              <a:gd name="connsiteX10" fmla="*/ 0 w 1827862"/>
              <a:gd name="connsiteY10" fmla="*/ 537173 h 1645939"/>
              <a:gd name="connsiteX11" fmla="*/ 179294 w 1827862"/>
              <a:gd name="connsiteY11" fmla="*/ 123795 h 1645939"/>
              <a:gd name="connsiteX0" fmla="*/ 179294 w 2214553"/>
              <a:gd name="connsiteY0" fmla="*/ 123795 h 1645939"/>
              <a:gd name="connsiteX1" fmla="*/ 1827862 w 2214553"/>
              <a:gd name="connsiteY1" fmla="*/ 0 h 1645939"/>
              <a:gd name="connsiteX2" fmla="*/ 2214553 w 2214553"/>
              <a:gd name="connsiteY2" fmla="*/ 751045 h 1645939"/>
              <a:gd name="connsiteX3" fmla="*/ 1453750 w 2214553"/>
              <a:gd name="connsiteY3" fmla="*/ 558962 h 1645939"/>
              <a:gd name="connsiteX4" fmla="*/ 1137234 w 2214553"/>
              <a:gd name="connsiteY4" fmla="*/ 895450 h 1645939"/>
              <a:gd name="connsiteX5" fmla="*/ 1477079 w 2214553"/>
              <a:gd name="connsiteY5" fmla="*/ 1412479 h 1645939"/>
              <a:gd name="connsiteX6" fmla="*/ 749811 w 2214553"/>
              <a:gd name="connsiteY6" fmla="*/ 994127 h 1645939"/>
              <a:gd name="connsiteX7" fmla="*/ 485458 w 2214553"/>
              <a:gd name="connsiteY7" fmla="*/ 1645939 h 1645939"/>
              <a:gd name="connsiteX8" fmla="*/ 112058 w 2214553"/>
              <a:gd name="connsiteY8" fmla="*/ 1299173 h 1645939"/>
              <a:gd name="connsiteX9" fmla="*/ 338927 w 2214553"/>
              <a:gd name="connsiteY9" fmla="*/ 903545 h 1645939"/>
              <a:gd name="connsiteX10" fmla="*/ 0 w 2214553"/>
              <a:gd name="connsiteY10" fmla="*/ 537173 h 1645939"/>
              <a:gd name="connsiteX11" fmla="*/ 179294 w 2214553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1137234 w 2268131"/>
              <a:gd name="connsiteY4" fmla="*/ 895450 h 1645939"/>
              <a:gd name="connsiteX5" fmla="*/ 1477079 w 2268131"/>
              <a:gd name="connsiteY5" fmla="*/ 141247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1137234 w 2268131"/>
              <a:gd name="connsiteY4" fmla="*/ 895450 h 1645939"/>
              <a:gd name="connsiteX5" fmla="*/ 789946 w 2268131"/>
              <a:gd name="connsiteY5" fmla="*/ 139996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984537 w 2268131"/>
              <a:gd name="connsiteY4" fmla="*/ 1483467 h 1645939"/>
              <a:gd name="connsiteX5" fmla="*/ 789946 w 2268131"/>
              <a:gd name="connsiteY5" fmla="*/ 139996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2188162"/>
              <a:gd name="connsiteX1" fmla="*/ 1827862 w 2268131"/>
              <a:gd name="connsiteY1" fmla="*/ 0 h 2188162"/>
              <a:gd name="connsiteX2" fmla="*/ 2214553 w 2268131"/>
              <a:gd name="connsiteY2" fmla="*/ 751045 h 2188162"/>
              <a:gd name="connsiteX3" fmla="*/ 2268131 w 2268131"/>
              <a:gd name="connsiteY3" fmla="*/ 1297112 h 2188162"/>
              <a:gd name="connsiteX4" fmla="*/ 984537 w 2268131"/>
              <a:gd name="connsiteY4" fmla="*/ 1483467 h 2188162"/>
              <a:gd name="connsiteX5" fmla="*/ 815397 w 2268131"/>
              <a:gd name="connsiteY5" fmla="*/ 2188162 h 2188162"/>
              <a:gd name="connsiteX6" fmla="*/ 749811 w 2268131"/>
              <a:gd name="connsiteY6" fmla="*/ 994127 h 2188162"/>
              <a:gd name="connsiteX7" fmla="*/ 485458 w 2268131"/>
              <a:gd name="connsiteY7" fmla="*/ 1645939 h 2188162"/>
              <a:gd name="connsiteX8" fmla="*/ 112058 w 2268131"/>
              <a:gd name="connsiteY8" fmla="*/ 1299173 h 2188162"/>
              <a:gd name="connsiteX9" fmla="*/ 338927 w 2268131"/>
              <a:gd name="connsiteY9" fmla="*/ 903545 h 2188162"/>
              <a:gd name="connsiteX10" fmla="*/ 0 w 2268131"/>
              <a:gd name="connsiteY10" fmla="*/ 537173 h 2188162"/>
              <a:gd name="connsiteX11" fmla="*/ 179294 w 2268131"/>
              <a:gd name="connsiteY11" fmla="*/ 123795 h 2188162"/>
              <a:gd name="connsiteX0" fmla="*/ 179294 w 2268131"/>
              <a:gd name="connsiteY0" fmla="*/ 123795 h 2188162"/>
              <a:gd name="connsiteX1" fmla="*/ 1827862 w 2268131"/>
              <a:gd name="connsiteY1" fmla="*/ 0 h 2188162"/>
              <a:gd name="connsiteX2" fmla="*/ 2214553 w 2268131"/>
              <a:gd name="connsiteY2" fmla="*/ 751045 h 2188162"/>
              <a:gd name="connsiteX3" fmla="*/ 2268131 w 2268131"/>
              <a:gd name="connsiteY3" fmla="*/ 1297112 h 2188162"/>
              <a:gd name="connsiteX4" fmla="*/ 984537 w 2268131"/>
              <a:gd name="connsiteY4" fmla="*/ 1546022 h 2188162"/>
              <a:gd name="connsiteX5" fmla="*/ 815397 w 2268131"/>
              <a:gd name="connsiteY5" fmla="*/ 2188162 h 2188162"/>
              <a:gd name="connsiteX6" fmla="*/ 749811 w 2268131"/>
              <a:gd name="connsiteY6" fmla="*/ 994127 h 2188162"/>
              <a:gd name="connsiteX7" fmla="*/ 485458 w 2268131"/>
              <a:gd name="connsiteY7" fmla="*/ 1645939 h 2188162"/>
              <a:gd name="connsiteX8" fmla="*/ 112058 w 2268131"/>
              <a:gd name="connsiteY8" fmla="*/ 1299173 h 2188162"/>
              <a:gd name="connsiteX9" fmla="*/ 338927 w 2268131"/>
              <a:gd name="connsiteY9" fmla="*/ 903545 h 2188162"/>
              <a:gd name="connsiteX10" fmla="*/ 0 w 2268131"/>
              <a:gd name="connsiteY10" fmla="*/ 537173 h 2188162"/>
              <a:gd name="connsiteX11" fmla="*/ 179294 w 2268131"/>
              <a:gd name="connsiteY11" fmla="*/ 123795 h 2188162"/>
              <a:gd name="connsiteX0" fmla="*/ 737263 w 2826100"/>
              <a:gd name="connsiteY0" fmla="*/ 123795 h 2188162"/>
              <a:gd name="connsiteX1" fmla="*/ 2385831 w 2826100"/>
              <a:gd name="connsiteY1" fmla="*/ 0 h 2188162"/>
              <a:gd name="connsiteX2" fmla="*/ 2772522 w 2826100"/>
              <a:gd name="connsiteY2" fmla="*/ 751045 h 2188162"/>
              <a:gd name="connsiteX3" fmla="*/ 2826100 w 2826100"/>
              <a:gd name="connsiteY3" fmla="*/ 1297112 h 2188162"/>
              <a:gd name="connsiteX4" fmla="*/ 1542506 w 2826100"/>
              <a:gd name="connsiteY4" fmla="*/ 1546022 h 2188162"/>
              <a:gd name="connsiteX5" fmla="*/ 1373366 w 2826100"/>
              <a:gd name="connsiteY5" fmla="*/ 2188162 h 2188162"/>
              <a:gd name="connsiteX6" fmla="*/ 1307780 w 2826100"/>
              <a:gd name="connsiteY6" fmla="*/ 994127 h 2188162"/>
              <a:gd name="connsiteX7" fmla="*/ 0 w 2826100"/>
              <a:gd name="connsiteY7" fmla="*/ 1708495 h 2188162"/>
              <a:gd name="connsiteX8" fmla="*/ 670027 w 2826100"/>
              <a:gd name="connsiteY8" fmla="*/ 1299173 h 2188162"/>
              <a:gd name="connsiteX9" fmla="*/ 896896 w 2826100"/>
              <a:gd name="connsiteY9" fmla="*/ 903545 h 2188162"/>
              <a:gd name="connsiteX10" fmla="*/ 557969 w 2826100"/>
              <a:gd name="connsiteY10" fmla="*/ 537173 h 2188162"/>
              <a:gd name="connsiteX11" fmla="*/ 737263 w 2826100"/>
              <a:gd name="connsiteY11" fmla="*/ 123795 h 2188162"/>
              <a:gd name="connsiteX0" fmla="*/ 854649 w 2943486"/>
              <a:gd name="connsiteY0" fmla="*/ 123795 h 2507959"/>
              <a:gd name="connsiteX1" fmla="*/ 2503217 w 2943486"/>
              <a:gd name="connsiteY1" fmla="*/ 0 h 2507959"/>
              <a:gd name="connsiteX2" fmla="*/ 2889908 w 2943486"/>
              <a:gd name="connsiteY2" fmla="*/ 751045 h 2507959"/>
              <a:gd name="connsiteX3" fmla="*/ 2943486 w 2943486"/>
              <a:gd name="connsiteY3" fmla="*/ 1297112 h 2507959"/>
              <a:gd name="connsiteX4" fmla="*/ 1659892 w 2943486"/>
              <a:gd name="connsiteY4" fmla="*/ 1546022 h 2507959"/>
              <a:gd name="connsiteX5" fmla="*/ 1490752 w 2943486"/>
              <a:gd name="connsiteY5" fmla="*/ 2188162 h 2507959"/>
              <a:gd name="connsiteX6" fmla="*/ 0 w 2943486"/>
              <a:gd name="connsiteY6" fmla="*/ 2507959 h 2507959"/>
              <a:gd name="connsiteX7" fmla="*/ 117386 w 2943486"/>
              <a:gd name="connsiteY7" fmla="*/ 1708495 h 2507959"/>
              <a:gd name="connsiteX8" fmla="*/ 787413 w 2943486"/>
              <a:gd name="connsiteY8" fmla="*/ 1299173 h 2507959"/>
              <a:gd name="connsiteX9" fmla="*/ 1014282 w 2943486"/>
              <a:gd name="connsiteY9" fmla="*/ 903545 h 2507959"/>
              <a:gd name="connsiteX10" fmla="*/ 675355 w 2943486"/>
              <a:gd name="connsiteY10" fmla="*/ 537173 h 2507959"/>
              <a:gd name="connsiteX11" fmla="*/ 854649 w 2943486"/>
              <a:gd name="connsiteY11" fmla="*/ 123795 h 2507959"/>
              <a:gd name="connsiteX0" fmla="*/ 854649 w 2943486"/>
              <a:gd name="connsiteY0" fmla="*/ 123795 h 2507959"/>
              <a:gd name="connsiteX1" fmla="*/ 2503217 w 2943486"/>
              <a:gd name="connsiteY1" fmla="*/ 0 h 2507959"/>
              <a:gd name="connsiteX2" fmla="*/ 2889908 w 2943486"/>
              <a:gd name="connsiteY2" fmla="*/ 751045 h 2507959"/>
              <a:gd name="connsiteX3" fmla="*/ 2943486 w 2943486"/>
              <a:gd name="connsiteY3" fmla="*/ 1297112 h 2507959"/>
              <a:gd name="connsiteX4" fmla="*/ 1659892 w 2943486"/>
              <a:gd name="connsiteY4" fmla="*/ 1546022 h 2507959"/>
              <a:gd name="connsiteX5" fmla="*/ 1490752 w 2943486"/>
              <a:gd name="connsiteY5" fmla="*/ 2188162 h 2507959"/>
              <a:gd name="connsiteX6" fmla="*/ 0 w 2943486"/>
              <a:gd name="connsiteY6" fmla="*/ 2507959 h 2507959"/>
              <a:gd name="connsiteX7" fmla="*/ 550028 w 2943486"/>
              <a:gd name="connsiteY7" fmla="*/ 1320654 h 2507959"/>
              <a:gd name="connsiteX8" fmla="*/ 787413 w 2943486"/>
              <a:gd name="connsiteY8" fmla="*/ 1299173 h 2507959"/>
              <a:gd name="connsiteX9" fmla="*/ 1014282 w 2943486"/>
              <a:gd name="connsiteY9" fmla="*/ 903545 h 2507959"/>
              <a:gd name="connsiteX10" fmla="*/ 675355 w 2943486"/>
              <a:gd name="connsiteY10" fmla="*/ 537173 h 2507959"/>
              <a:gd name="connsiteX11" fmla="*/ 854649 w 2943486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519218 w 4802812"/>
              <a:gd name="connsiteY4" fmla="*/ 1546022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2873608 w 4802812"/>
              <a:gd name="connsiteY9" fmla="*/ 903545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519218 w 4802812"/>
              <a:gd name="connsiteY4" fmla="*/ 1546022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812208 w 4802812"/>
              <a:gd name="connsiteY9" fmla="*/ 690858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646467 w 4802812"/>
              <a:gd name="connsiteY4" fmla="*/ 1546021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812208 w 4802812"/>
              <a:gd name="connsiteY9" fmla="*/ 690858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749234 w 5006407"/>
              <a:gd name="connsiteY2" fmla="*/ 75104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749234 w 5006407"/>
              <a:gd name="connsiteY2" fmla="*/ 75104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426428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1822099 w 5006407"/>
              <a:gd name="connsiteY10" fmla="*/ 324484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713975 w 5006407"/>
              <a:gd name="connsiteY10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665173 w 5006407"/>
              <a:gd name="connsiteY2" fmla="*/ 71339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713975 w 5006407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646467 w 4842055"/>
              <a:gd name="connsiteY4" fmla="*/ 1546021 h 2507959"/>
              <a:gd name="connsiteX5" fmla="*/ 3502776 w 4842055"/>
              <a:gd name="connsiteY5" fmla="*/ 2275738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646467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576031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40970 w 4842055"/>
              <a:gd name="connsiteY0" fmla="*/ 94749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576031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40970 w 4842055"/>
              <a:gd name="connsiteY10" fmla="*/ 94749 h 2507959"/>
              <a:gd name="connsiteX0" fmla="*/ 2471025 w 4572110"/>
              <a:gd name="connsiteY0" fmla="*/ 94749 h 2507959"/>
              <a:gd name="connsiteX1" fmla="*/ 4092598 w 4572110"/>
              <a:gd name="connsiteY1" fmla="*/ 0 h 2507959"/>
              <a:gd name="connsiteX2" fmla="*/ 4395228 w 4572110"/>
              <a:gd name="connsiteY2" fmla="*/ 713395 h 2507959"/>
              <a:gd name="connsiteX3" fmla="*/ 4572110 w 4572110"/>
              <a:gd name="connsiteY3" fmla="*/ 1322019 h 2507959"/>
              <a:gd name="connsiteX4" fmla="*/ 3306086 w 4572110"/>
              <a:gd name="connsiteY4" fmla="*/ 1546021 h 2507959"/>
              <a:gd name="connsiteX5" fmla="*/ 3138916 w 4572110"/>
              <a:gd name="connsiteY5" fmla="*/ 2213039 h 2507959"/>
              <a:gd name="connsiteX6" fmla="*/ 1589381 w 4572110"/>
              <a:gd name="connsiteY6" fmla="*/ 2507959 h 2507959"/>
              <a:gd name="connsiteX7" fmla="*/ 2139409 w 4572110"/>
              <a:gd name="connsiteY7" fmla="*/ 1320654 h 2507959"/>
              <a:gd name="connsiteX8" fmla="*/ 0 w 4572110"/>
              <a:gd name="connsiteY8" fmla="*/ 1382725 h 2507959"/>
              <a:gd name="connsiteX9" fmla="*/ 542263 w 4572110"/>
              <a:gd name="connsiteY9" fmla="*/ 690858 h 2507959"/>
              <a:gd name="connsiteX10" fmla="*/ 2471025 w 4572110"/>
              <a:gd name="connsiteY10" fmla="*/ 94749 h 2507959"/>
              <a:gd name="connsiteX0" fmla="*/ 2471025 w 4572110"/>
              <a:gd name="connsiteY0" fmla="*/ 94749 h 2507959"/>
              <a:gd name="connsiteX1" fmla="*/ 4092598 w 4572110"/>
              <a:gd name="connsiteY1" fmla="*/ 0 h 2507959"/>
              <a:gd name="connsiteX2" fmla="*/ 4395228 w 4572110"/>
              <a:gd name="connsiteY2" fmla="*/ 713395 h 2507959"/>
              <a:gd name="connsiteX3" fmla="*/ 4572110 w 4572110"/>
              <a:gd name="connsiteY3" fmla="*/ 1322019 h 2507959"/>
              <a:gd name="connsiteX4" fmla="*/ 3306086 w 4572110"/>
              <a:gd name="connsiteY4" fmla="*/ 1546021 h 2507959"/>
              <a:gd name="connsiteX5" fmla="*/ 3138916 w 4572110"/>
              <a:gd name="connsiteY5" fmla="*/ 2213039 h 2507959"/>
              <a:gd name="connsiteX6" fmla="*/ 1589381 w 4572110"/>
              <a:gd name="connsiteY6" fmla="*/ 2507959 h 2507959"/>
              <a:gd name="connsiteX7" fmla="*/ 2139409 w 4572110"/>
              <a:gd name="connsiteY7" fmla="*/ 1320654 h 2507959"/>
              <a:gd name="connsiteX8" fmla="*/ 0 w 4572110"/>
              <a:gd name="connsiteY8" fmla="*/ 1382725 h 2507959"/>
              <a:gd name="connsiteX9" fmla="*/ 623247 w 4572110"/>
              <a:gd name="connsiteY9" fmla="*/ 727166 h 2507959"/>
              <a:gd name="connsiteX10" fmla="*/ 2471025 w 4572110"/>
              <a:gd name="connsiteY10" fmla="*/ 94749 h 2507959"/>
              <a:gd name="connsiteX0" fmla="*/ 2471025 w 4572110"/>
              <a:gd name="connsiteY0" fmla="*/ 43916 h 2457126"/>
              <a:gd name="connsiteX1" fmla="*/ 3903637 w 4572110"/>
              <a:gd name="connsiteY1" fmla="*/ 0 h 2457126"/>
              <a:gd name="connsiteX2" fmla="*/ 4395228 w 4572110"/>
              <a:gd name="connsiteY2" fmla="*/ 662562 h 2457126"/>
              <a:gd name="connsiteX3" fmla="*/ 4572110 w 4572110"/>
              <a:gd name="connsiteY3" fmla="*/ 1271186 h 2457126"/>
              <a:gd name="connsiteX4" fmla="*/ 3306086 w 4572110"/>
              <a:gd name="connsiteY4" fmla="*/ 1495188 h 2457126"/>
              <a:gd name="connsiteX5" fmla="*/ 3138916 w 4572110"/>
              <a:gd name="connsiteY5" fmla="*/ 2162206 h 2457126"/>
              <a:gd name="connsiteX6" fmla="*/ 1589381 w 4572110"/>
              <a:gd name="connsiteY6" fmla="*/ 2457126 h 2457126"/>
              <a:gd name="connsiteX7" fmla="*/ 2139409 w 4572110"/>
              <a:gd name="connsiteY7" fmla="*/ 1269821 h 2457126"/>
              <a:gd name="connsiteX8" fmla="*/ 0 w 4572110"/>
              <a:gd name="connsiteY8" fmla="*/ 1331892 h 2457126"/>
              <a:gd name="connsiteX9" fmla="*/ 623247 w 4572110"/>
              <a:gd name="connsiteY9" fmla="*/ 676333 h 2457126"/>
              <a:gd name="connsiteX10" fmla="*/ 2471025 w 4572110"/>
              <a:gd name="connsiteY10" fmla="*/ 43916 h 2457126"/>
              <a:gd name="connsiteX0" fmla="*/ 2471025 w 4572110"/>
              <a:gd name="connsiteY0" fmla="*/ 43916 h 2449864"/>
              <a:gd name="connsiteX1" fmla="*/ 3903637 w 4572110"/>
              <a:gd name="connsiteY1" fmla="*/ 0 h 2449864"/>
              <a:gd name="connsiteX2" fmla="*/ 4395228 w 4572110"/>
              <a:gd name="connsiteY2" fmla="*/ 662562 h 2449864"/>
              <a:gd name="connsiteX3" fmla="*/ 4572110 w 4572110"/>
              <a:gd name="connsiteY3" fmla="*/ 1271186 h 2449864"/>
              <a:gd name="connsiteX4" fmla="*/ 3306086 w 4572110"/>
              <a:gd name="connsiteY4" fmla="*/ 1495188 h 2449864"/>
              <a:gd name="connsiteX5" fmla="*/ 3138916 w 4572110"/>
              <a:gd name="connsiteY5" fmla="*/ 2162206 h 2449864"/>
              <a:gd name="connsiteX6" fmla="*/ 1818837 w 4572110"/>
              <a:gd name="connsiteY6" fmla="*/ 2449864 h 2449864"/>
              <a:gd name="connsiteX7" fmla="*/ 2139409 w 4572110"/>
              <a:gd name="connsiteY7" fmla="*/ 1269821 h 2449864"/>
              <a:gd name="connsiteX8" fmla="*/ 0 w 4572110"/>
              <a:gd name="connsiteY8" fmla="*/ 1331892 h 2449864"/>
              <a:gd name="connsiteX9" fmla="*/ 623247 w 4572110"/>
              <a:gd name="connsiteY9" fmla="*/ 676333 h 2449864"/>
              <a:gd name="connsiteX10" fmla="*/ 2471025 w 4572110"/>
              <a:gd name="connsiteY10" fmla="*/ 43916 h 2449864"/>
              <a:gd name="connsiteX0" fmla="*/ 2471025 w 4572110"/>
              <a:gd name="connsiteY0" fmla="*/ 43916 h 2449864"/>
              <a:gd name="connsiteX1" fmla="*/ 3903637 w 4572110"/>
              <a:gd name="connsiteY1" fmla="*/ 0 h 2449864"/>
              <a:gd name="connsiteX2" fmla="*/ 4395228 w 4572110"/>
              <a:gd name="connsiteY2" fmla="*/ 662562 h 2449864"/>
              <a:gd name="connsiteX3" fmla="*/ 4572110 w 4572110"/>
              <a:gd name="connsiteY3" fmla="*/ 1271186 h 2449864"/>
              <a:gd name="connsiteX4" fmla="*/ 3306086 w 4572110"/>
              <a:gd name="connsiteY4" fmla="*/ 1495188 h 2449864"/>
              <a:gd name="connsiteX5" fmla="*/ 3138916 w 4572110"/>
              <a:gd name="connsiteY5" fmla="*/ 2162206 h 2449864"/>
              <a:gd name="connsiteX6" fmla="*/ 1818837 w 4572110"/>
              <a:gd name="connsiteY6" fmla="*/ 2449864 h 2449864"/>
              <a:gd name="connsiteX7" fmla="*/ 2139409 w 4572110"/>
              <a:gd name="connsiteY7" fmla="*/ 1269821 h 2449864"/>
              <a:gd name="connsiteX8" fmla="*/ 0 w 4572110"/>
              <a:gd name="connsiteY8" fmla="*/ 1331892 h 2449864"/>
              <a:gd name="connsiteX9" fmla="*/ 1634215 w 4572110"/>
              <a:gd name="connsiteY9" fmla="*/ 700472 h 2449864"/>
              <a:gd name="connsiteX10" fmla="*/ 2471025 w 4572110"/>
              <a:gd name="connsiteY10" fmla="*/ 43916 h 2449864"/>
              <a:gd name="connsiteX0" fmla="*/ 1789719 w 3890804"/>
              <a:gd name="connsiteY0" fmla="*/ 43916 h 2449864"/>
              <a:gd name="connsiteX1" fmla="*/ 3222331 w 3890804"/>
              <a:gd name="connsiteY1" fmla="*/ 0 h 2449864"/>
              <a:gd name="connsiteX2" fmla="*/ 3713922 w 3890804"/>
              <a:gd name="connsiteY2" fmla="*/ 662562 h 2449864"/>
              <a:gd name="connsiteX3" fmla="*/ 3890804 w 3890804"/>
              <a:gd name="connsiteY3" fmla="*/ 1271186 h 2449864"/>
              <a:gd name="connsiteX4" fmla="*/ 2624780 w 3890804"/>
              <a:gd name="connsiteY4" fmla="*/ 1495188 h 2449864"/>
              <a:gd name="connsiteX5" fmla="*/ 2457610 w 3890804"/>
              <a:gd name="connsiteY5" fmla="*/ 2162206 h 2449864"/>
              <a:gd name="connsiteX6" fmla="*/ 1137531 w 3890804"/>
              <a:gd name="connsiteY6" fmla="*/ 2449864 h 2449864"/>
              <a:gd name="connsiteX7" fmla="*/ 1458103 w 3890804"/>
              <a:gd name="connsiteY7" fmla="*/ 1269821 h 2449864"/>
              <a:gd name="connsiteX8" fmla="*/ 0 w 3890804"/>
              <a:gd name="connsiteY8" fmla="*/ 1114647 h 2449864"/>
              <a:gd name="connsiteX9" fmla="*/ 952909 w 3890804"/>
              <a:gd name="connsiteY9" fmla="*/ 700472 h 2449864"/>
              <a:gd name="connsiteX10" fmla="*/ 1789719 w 3890804"/>
              <a:gd name="connsiteY10" fmla="*/ 43916 h 2449864"/>
              <a:gd name="connsiteX0" fmla="*/ 1789719 w 3890804"/>
              <a:gd name="connsiteY0" fmla="*/ 43916 h 2449864"/>
              <a:gd name="connsiteX1" fmla="*/ 3222331 w 3890804"/>
              <a:gd name="connsiteY1" fmla="*/ 0 h 2449864"/>
              <a:gd name="connsiteX2" fmla="*/ 3713922 w 3890804"/>
              <a:gd name="connsiteY2" fmla="*/ 662562 h 2449864"/>
              <a:gd name="connsiteX3" fmla="*/ 3890804 w 3890804"/>
              <a:gd name="connsiteY3" fmla="*/ 1271186 h 2449864"/>
              <a:gd name="connsiteX4" fmla="*/ 2624780 w 3890804"/>
              <a:gd name="connsiteY4" fmla="*/ 1495188 h 2449864"/>
              <a:gd name="connsiteX5" fmla="*/ 2457610 w 3890804"/>
              <a:gd name="connsiteY5" fmla="*/ 2162206 h 2449864"/>
              <a:gd name="connsiteX6" fmla="*/ 1137531 w 3890804"/>
              <a:gd name="connsiteY6" fmla="*/ 2449864 h 2449864"/>
              <a:gd name="connsiteX7" fmla="*/ 842728 w 3890804"/>
              <a:gd name="connsiteY7" fmla="*/ 1680168 h 2449864"/>
              <a:gd name="connsiteX8" fmla="*/ 0 w 3890804"/>
              <a:gd name="connsiteY8" fmla="*/ 1114647 h 2449864"/>
              <a:gd name="connsiteX9" fmla="*/ 952909 w 3890804"/>
              <a:gd name="connsiteY9" fmla="*/ 700472 h 2449864"/>
              <a:gd name="connsiteX10" fmla="*/ 1789719 w 3890804"/>
              <a:gd name="connsiteY10" fmla="*/ 43916 h 2449864"/>
              <a:gd name="connsiteX0" fmla="*/ 1789719 w 3890804"/>
              <a:gd name="connsiteY0" fmla="*/ 43916 h 2208482"/>
              <a:gd name="connsiteX1" fmla="*/ 3222331 w 3890804"/>
              <a:gd name="connsiteY1" fmla="*/ 0 h 2208482"/>
              <a:gd name="connsiteX2" fmla="*/ 3713922 w 3890804"/>
              <a:gd name="connsiteY2" fmla="*/ 662562 h 2208482"/>
              <a:gd name="connsiteX3" fmla="*/ 3890804 w 3890804"/>
              <a:gd name="connsiteY3" fmla="*/ 1271186 h 2208482"/>
              <a:gd name="connsiteX4" fmla="*/ 2624780 w 3890804"/>
              <a:gd name="connsiteY4" fmla="*/ 1495188 h 2208482"/>
              <a:gd name="connsiteX5" fmla="*/ 2457610 w 3890804"/>
              <a:gd name="connsiteY5" fmla="*/ 2162206 h 2208482"/>
              <a:gd name="connsiteX6" fmla="*/ 1291374 w 3890804"/>
              <a:gd name="connsiteY6" fmla="*/ 2208482 h 2208482"/>
              <a:gd name="connsiteX7" fmla="*/ 842728 w 3890804"/>
              <a:gd name="connsiteY7" fmla="*/ 1680168 h 2208482"/>
              <a:gd name="connsiteX8" fmla="*/ 0 w 3890804"/>
              <a:gd name="connsiteY8" fmla="*/ 1114647 h 2208482"/>
              <a:gd name="connsiteX9" fmla="*/ 952909 w 3890804"/>
              <a:gd name="connsiteY9" fmla="*/ 700472 h 2208482"/>
              <a:gd name="connsiteX10" fmla="*/ 1789719 w 3890804"/>
              <a:gd name="connsiteY10" fmla="*/ 43916 h 2208482"/>
              <a:gd name="connsiteX0" fmla="*/ 1789719 w 3890804"/>
              <a:gd name="connsiteY0" fmla="*/ 43916 h 2162206"/>
              <a:gd name="connsiteX1" fmla="*/ 3222331 w 3890804"/>
              <a:gd name="connsiteY1" fmla="*/ 0 h 2162206"/>
              <a:gd name="connsiteX2" fmla="*/ 3713922 w 3890804"/>
              <a:gd name="connsiteY2" fmla="*/ 662562 h 2162206"/>
              <a:gd name="connsiteX3" fmla="*/ 3890804 w 3890804"/>
              <a:gd name="connsiteY3" fmla="*/ 1271186 h 2162206"/>
              <a:gd name="connsiteX4" fmla="*/ 2624780 w 3890804"/>
              <a:gd name="connsiteY4" fmla="*/ 1495188 h 2162206"/>
              <a:gd name="connsiteX5" fmla="*/ 2457610 w 3890804"/>
              <a:gd name="connsiteY5" fmla="*/ 2162206 h 2162206"/>
              <a:gd name="connsiteX6" fmla="*/ 1708949 w 3890804"/>
              <a:gd name="connsiteY6" fmla="*/ 1484340 h 2162206"/>
              <a:gd name="connsiteX7" fmla="*/ 842728 w 3890804"/>
              <a:gd name="connsiteY7" fmla="*/ 1680168 h 2162206"/>
              <a:gd name="connsiteX8" fmla="*/ 0 w 3890804"/>
              <a:gd name="connsiteY8" fmla="*/ 1114647 h 2162206"/>
              <a:gd name="connsiteX9" fmla="*/ 952909 w 3890804"/>
              <a:gd name="connsiteY9" fmla="*/ 700472 h 2162206"/>
              <a:gd name="connsiteX10" fmla="*/ 1789719 w 3890804"/>
              <a:gd name="connsiteY10" fmla="*/ 43916 h 2162206"/>
              <a:gd name="connsiteX0" fmla="*/ 1789719 w 3890804"/>
              <a:gd name="connsiteY0" fmla="*/ 43916 h 2162206"/>
              <a:gd name="connsiteX1" fmla="*/ 3222331 w 3890804"/>
              <a:gd name="connsiteY1" fmla="*/ 0 h 2162206"/>
              <a:gd name="connsiteX2" fmla="*/ 3713922 w 3890804"/>
              <a:gd name="connsiteY2" fmla="*/ 662562 h 2162206"/>
              <a:gd name="connsiteX3" fmla="*/ 3890804 w 3890804"/>
              <a:gd name="connsiteY3" fmla="*/ 1271186 h 2162206"/>
              <a:gd name="connsiteX4" fmla="*/ 2624780 w 3890804"/>
              <a:gd name="connsiteY4" fmla="*/ 1495188 h 2162206"/>
              <a:gd name="connsiteX5" fmla="*/ 2457610 w 3890804"/>
              <a:gd name="connsiteY5" fmla="*/ 2162206 h 2162206"/>
              <a:gd name="connsiteX6" fmla="*/ 1976573 w 3890804"/>
              <a:gd name="connsiteY6" fmla="*/ 1775806 h 2162206"/>
              <a:gd name="connsiteX7" fmla="*/ 1708949 w 3890804"/>
              <a:gd name="connsiteY7" fmla="*/ 1484340 h 2162206"/>
              <a:gd name="connsiteX8" fmla="*/ 842728 w 3890804"/>
              <a:gd name="connsiteY8" fmla="*/ 1680168 h 2162206"/>
              <a:gd name="connsiteX9" fmla="*/ 0 w 3890804"/>
              <a:gd name="connsiteY9" fmla="*/ 1114647 h 2162206"/>
              <a:gd name="connsiteX10" fmla="*/ 952909 w 3890804"/>
              <a:gd name="connsiteY10" fmla="*/ 700472 h 2162206"/>
              <a:gd name="connsiteX11" fmla="*/ 1789719 w 3890804"/>
              <a:gd name="connsiteY11" fmla="*/ 43916 h 2162206"/>
              <a:gd name="connsiteX0" fmla="*/ 1789719 w 3890804"/>
              <a:gd name="connsiteY0" fmla="*/ 43916 h 2162206"/>
              <a:gd name="connsiteX1" fmla="*/ 3222331 w 3890804"/>
              <a:gd name="connsiteY1" fmla="*/ 0 h 2162206"/>
              <a:gd name="connsiteX2" fmla="*/ 3713922 w 3890804"/>
              <a:gd name="connsiteY2" fmla="*/ 662562 h 2162206"/>
              <a:gd name="connsiteX3" fmla="*/ 3890804 w 3890804"/>
              <a:gd name="connsiteY3" fmla="*/ 1271186 h 2162206"/>
              <a:gd name="connsiteX4" fmla="*/ 2624780 w 3890804"/>
              <a:gd name="connsiteY4" fmla="*/ 1495188 h 2162206"/>
              <a:gd name="connsiteX5" fmla="*/ 2457610 w 3890804"/>
              <a:gd name="connsiteY5" fmla="*/ 2162206 h 2162206"/>
              <a:gd name="connsiteX6" fmla="*/ 2218325 w 3890804"/>
              <a:gd name="connsiteY6" fmla="*/ 1377527 h 2162206"/>
              <a:gd name="connsiteX7" fmla="*/ 1708949 w 3890804"/>
              <a:gd name="connsiteY7" fmla="*/ 1484340 h 2162206"/>
              <a:gd name="connsiteX8" fmla="*/ 842728 w 3890804"/>
              <a:gd name="connsiteY8" fmla="*/ 1680168 h 2162206"/>
              <a:gd name="connsiteX9" fmla="*/ 0 w 3890804"/>
              <a:gd name="connsiteY9" fmla="*/ 1114647 h 2162206"/>
              <a:gd name="connsiteX10" fmla="*/ 952909 w 3890804"/>
              <a:gd name="connsiteY10" fmla="*/ 700472 h 2162206"/>
              <a:gd name="connsiteX11" fmla="*/ 1789719 w 3890804"/>
              <a:gd name="connsiteY11" fmla="*/ 43916 h 2162206"/>
              <a:gd name="connsiteX0" fmla="*/ 1789719 w 3890804"/>
              <a:gd name="connsiteY0" fmla="*/ 43916 h 2174276"/>
              <a:gd name="connsiteX1" fmla="*/ 3222331 w 3890804"/>
              <a:gd name="connsiteY1" fmla="*/ 0 h 2174276"/>
              <a:gd name="connsiteX2" fmla="*/ 3713922 w 3890804"/>
              <a:gd name="connsiteY2" fmla="*/ 662562 h 2174276"/>
              <a:gd name="connsiteX3" fmla="*/ 3890804 w 3890804"/>
              <a:gd name="connsiteY3" fmla="*/ 1271186 h 2174276"/>
              <a:gd name="connsiteX4" fmla="*/ 2624780 w 3890804"/>
              <a:gd name="connsiteY4" fmla="*/ 1495188 h 2174276"/>
              <a:gd name="connsiteX5" fmla="*/ 2391679 w 3890804"/>
              <a:gd name="connsiteY5" fmla="*/ 2174276 h 2174276"/>
              <a:gd name="connsiteX6" fmla="*/ 2218325 w 3890804"/>
              <a:gd name="connsiteY6" fmla="*/ 1377527 h 2174276"/>
              <a:gd name="connsiteX7" fmla="*/ 1708949 w 3890804"/>
              <a:gd name="connsiteY7" fmla="*/ 1484340 h 2174276"/>
              <a:gd name="connsiteX8" fmla="*/ 842728 w 3890804"/>
              <a:gd name="connsiteY8" fmla="*/ 1680168 h 2174276"/>
              <a:gd name="connsiteX9" fmla="*/ 0 w 3890804"/>
              <a:gd name="connsiteY9" fmla="*/ 1114647 h 2174276"/>
              <a:gd name="connsiteX10" fmla="*/ 952909 w 3890804"/>
              <a:gd name="connsiteY10" fmla="*/ 700472 h 2174276"/>
              <a:gd name="connsiteX11" fmla="*/ 1789719 w 3890804"/>
              <a:gd name="connsiteY11" fmla="*/ 43916 h 2174276"/>
              <a:gd name="connsiteX0" fmla="*/ 1789719 w 3890804"/>
              <a:gd name="connsiteY0" fmla="*/ 43916 h 2174276"/>
              <a:gd name="connsiteX1" fmla="*/ 3222331 w 3890804"/>
              <a:gd name="connsiteY1" fmla="*/ 0 h 2174276"/>
              <a:gd name="connsiteX2" fmla="*/ 3713922 w 3890804"/>
              <a:gd name="connsiteY2" fmla="*/ 662562 h 2174276"/>
              <a:gd name="connsiteX3" fmla="*/ 3890804 w 3890804"/>
              <a:gd name="connsiteY3" fmla="*/ 1271186 h 2174276"/>
              <a:gd name="connsiteX4" fmla="*/ 3042354 w 3890804"/>
              <a:gd name="connsiteY4" fmla="*/ 1603810 h 2174276"/>
              <a:gd name="connsiteX5" fmla="*/ 2391679 w 3890804"/>
              <a:gd name="connsiteY5" fmla="*/ 2174276 h 2174276"/>
              <a:gd name="connsiteX6" fmla="*/ 2218325 w 3890804"/>
              <a:gd name="connsiteY6" fmla="*/ 1377527 h 2174276"/>
              <a:gd name="connsiteX7" fmla="*/ 1708949 w 3890804"/>
              <a:gd name="connsiteY7" fmla="*/ 1484340 h 2174276"/>
              <a:gd name="connsiteX8" fmla="*/ 842728 w 3890804"/>
              <a:gd name="connsiteY8" fmla="*/ 1680168 h 2174276"/>
              <a:gd name="connsiteX9" fmla="*/ 0 w 3890804"/>
              <a:gd name="connsiteY9" fmla="*/ 1114647 h 2174276"/>
              <a:gd name="connsiteX10" fmla="*/ 952909 w 3890804"/>
              <a:gd name="connsiteY10" fmla="*/ 700472 h 2174276"/>
              <a:gd name="connsiteX11" fmla="*/ 1789719 w 3890804"/>
              <a:gd name="connsiteY11" fmla="*/ 43916 h 2174276"/>
              <a:gd name="connsiteX0" fmla="*/ 1789719 w 3890804"/>
              <a:gd name="connsiteY0" fmla="*/ 43916 h 2174276"/>
              <a:gd name="connsiteX1" fmla="*/ 3222331 w 3890804"/>
              <a:gd name="connsiteY1" fmla="*/ 0 h 2174276"/>
              <a:gd name="connsiteX2" fmla="*/ 3713922 w 3890804"/>
              <a:gd name="connsiteY2" fmla="*/ 662562 h 2174276"/>
              <a:gd name="connsiteX3" fmla="*/ 3890804 w 3890804"/>
              <a:gd name="connsiteY3" fmla="*/ 1271186 h 2174276"/>
              <a:gd name="connsiteX4" fmla="*/ 3042354 w 3890804"/>
              <a:gd name="connsiteY4" fmla="*/ 1603810 h 2174276"/>
              <a:gd name="connsiteX5" fmla="*/ 2391679 w 3890804"/>
              <a:gd name="connsiteY5" fmla="*/ 2174276 h 2174276"/>
              <a:gd name="connsiteX6" fmla="*/ 1708949 w 3890804"/>
              <a:gd name="connsiteY6" fmla="*/ 1484340 h 2174276"/>
              <a:gd name="connsiteX7" fmla="*/ 842728 w 3890804"/>
              <a:gd name="connsiteY7" fmla="*/ 1680168 h 2174276"/>
              <a:gd name="connsiteX8" fmla="*/ 0 w 3890804"/>
              <a:gd name="connsiteY8" fmla="*/ 1114647 h 2174276"/>
              <a:gd name="connsiteX9" fmla="*/ 952909 w 3890804"/>
              <a:gd name="connsiteY9" fmla="*/ 700472 h 2174276"/>
              <a:gd name="connsiteX10" fmla="*/ 1789719 w 3890804"/>
              <a:gd name="connsiteY10" fmla="*/ 43916 h 2174276"/>
              <a:gd name="connsiteX0" fmla="*/ 1789719 w 3890804"/>
              <a:gd name="connsiteY0" fmla="*/ 43916 h 2174276"/>
              <a:gd name="connsiteX1" fmla="*/ 3222331 w 3890804"/>
              <a:gd name="connsiteY1" fmla="*/ 0 h 2174276"/>
              <a:gd name="connsiteX2" fmla="*/ 3713922 w 3890804"/>
              <a:gd name="connsiteY2" fmla="*/ 662562 h 2174276"/>
              <a:gd name="connsiteX3" fmla="*/ 3890804 w 3890804"/>
              <a:gd name="connsiteY3" fmla="*/ 1271186 h 2174276"/>
              <a:gd name="connsiteX4" fmla="*/ 2185228 w 3890804"/>
              <a:gd name="connsiteY4" fmla="*/ 1386568 h 2174276"/>
              <a:gd name="connsiteX5" fmla="*/ 2391679 w 3890804"/>
              <a:gd name="connsiteY5" fmla="*/ 2174276 h 2174276"/>
              <a:gd name="connsiteX6" fmla="*/ 1708949 w 3890804"/>
              <a:gd name="connsiteY6" fmla="*/ 1484340 h 2174276"/>
              <a:gd name="connsiteX7" fmla="*/ 842728 w 3890804"/>
              <a:gd name="connsiteY7" fmla="*/ 1680168 h 2174276"/>
              <a:gd name="connsiteX8" fmla="*/ 0 w 3890804"/>
              <a:gd name="connsiteY8" fmla="*/ 1114647 h 2174276"/>
              <a:gd name="connsiteX9" fmla="*/ 952909 w 3890804"/>
              <a:gd name="connsiteY9" fmla="*/ 700472 h 2174276"/>
              <a:gd name="connsiteX10" fmla="*/ 1789719 w 3890804"/>
              <a:gd name="connsiteY10" fmla="*/ 43916 h 2174276"/>
              <a:gd name="connsiteX0" fmla="*/ 1789719 w 4022669"/>
              <a:gd name="connsiteY0" fmla="*/ 43916 h 2174276"/>
              <a:gd name="connsiteX1" fmla="*/ 3222331 w 4022669"/>
              <a:gd name="connsiteY1" fmla="*/ 0 h 2174276"/>
              <a:gd name="connsiteX2" fmla="*/ 3713922 w 4022669"/>
              <a:gd name="connsiteY2" fmla="*/ 662562 h 2174276"/>
              <a:gd name="connsiteX3" fmla="*/ 4022669 w 4022669"/>
              <a:gd name="connsiteY3" fmla="*/ 1066011 h 2174276"/>
              <a:gd name="connsiteX4" fmla="*/ 2185228 w 4022669"/>
              <a:gd name="connsiteY4" fmla="*/ 1386568 h 2174276"/>
              <a:gd name="connsiteX5" fmla="*/ 2391679 w 4022669"/>
              <a:gd name="connsiteY5" fmla="*/ 2174276 h 2174276"/>
              <a:gd name="connsiteX6" fmla="*/ 1708949 w 4022669"/>
              <a:gd name="connsiteY6" fmla="*/ 1484340 h 2174276"/>
              <a:gd name="connsiteX7" fmla="*/ 842728 w 4022669"/>
              <a:gd name="connsiteY7" fmla="*/ 1680168 h 2174276"/>
              <a:gd name="connsiteX8" fmla="*/ 0 w 4022669"/>
              <a:gd name="connsiteY8" fmla="*/ 1114647 h 2174276"/>
              <a:gd name="connsiteX9" fmla="*/ 952909 w 4022669"/>
              <a:gd name="connsiteY9" fmla="*/ 700472 h 2174276"/>
              <a:gd name="connsiteX10" fmla="*/ 1789719 w 4022669"/>
              <a:gd name="connsiteY10" fmla="*/ 43916 h 2174276"/>
              <a:gd name="connsiteX0" fmla="*/ 1789719 w 4022669"/>
              <a:gd name="connsiteY0" fmla="*/ 43916 h 2174276"/>
              <a:gd name="connsiteX1" fmla="*/ 3222331 w 4022669"/>
              <a:gd name="connsiteY1" fmla="*/ 0 h 2174276"/>
              <a:gd name="connsiteX2" fmla="*/ 2637021 w 4022669"/>
              <a:gd name="connsiteY2" fmla="*/ 722909 h 2174276"/>
              <a:gd name="connsiteX3" fmla="*/ 4022669 w 4022669"/>
              <a:gd name="connsiteY3" fmla="*/ 1066011 h 2174276"/>
              <a:gd name="connsiteX4" fmla="*/ 2185228 w 4022669"/>
              <a:gd name="connsiteY4" fmla="*/ 1386568 h 2174276"/>
              <a:gd name="connsiteX5" fmla="*/ 2391679 w 4022669"/>
              <a:gd name="connsiteY5" fmla="*/ 2174276 h 2174276"/>
              <a:gd name="connsiteX6" fmla="*/ 1708949 w 4022669"/>
              <a:gd name="connsiteY6" fmla="*/ 1484340 h 2174276"/>
              <a:gd name="connsiteX7" fmla="*/ 842728 w 4022669"/>
              <a:gd name="connsiteY7" fmla="*/ 1680168 h 2174276"/>
              <a:gd name="connsiteX8" fmla="*/ 0 w 4022669"/>
              <a:gd name="connsiteY8" fmla="*/ 1114647 h 2174276"/>
              <a:gd name="connsiteX9" fmla="*/ 952909 w 4022669"/>
              <a:gd name="connsiteY9" fmla="*/ 700472 h 2174276"/>
              <a:gd name="connsiteX10" fmla="*/ 1789719 w 4022669"/>
              <a:gd name="connsiteY10" fmla="*/ 43916 h 2174276"/>
              <a:gd name="connsiteX0" fmla="*/ 1789719 w 4022669"/>
              <a:gd name="connsiteY0" fmla="*/ 0 h 2130360"/>
              <a:gd name="connsiteX1" fmla="*/ 3046511 w 4022669"/>
              <a:gd name="connsiteY1" fmla="*/ 52636 h 2130360"/>
              <a:gd name="connsiteX2" fmla="*/ 2637021 w 4022669"/>
              <a:gd name="connsiteY2" fmla="*/ 678993 h 2130360"/>
              <a:gd name="connsiteX3" fmla="*/ 4022669 w 4022669"/>
              <a:gd name="connsiteY3" fmla="*/ 1022095 h 2130360"/>
              <a:gd name="connsiteX4" fmla="*/ 2185228 w 4022669"/>
              <a:gd name="connsiteY4" fmla="*/ 1342652 h 2130360"/>
              <a:gd name="connsiteX5" fmla="*/ 2391679 w 4022669"/>
              <a:gd name="connsiteY5" fmla="*/ 2130360 h 2130360"/>
              <a:gd name="connsiteX6" fmla="*/ 1708949 w 4022669"/>
              <a:gd name="connsiteY6" fmla="*/ 1440424 h 2130360"/>
              <a:gd name="connsiteX7" fmla="*/ 842728 w 4022669"/>
              <a:gd name="connsiteY7" fmla="*/ 1636252 h 2130360"/>
              <a:gd name="connsiteX8" fmla="*/ 0 w 4022669"/>
              <a:gd name="connsiteY8" fmla="*/ 1070731 h 2130360"/>
              <a:gd name="connsiteX9" fmla="*/ 952909 w 4022669"/>
              <a:gd name="connsiteY9" fmla="*/ 656556 h 2130360"/>
              <a:gd name="connsiteX10" fmla="*/ 1789719 w 4022669"/>
              <a:gd name="connsiteY10" fmla="*/ 0 h 2130360"/>
              <a:gd name="connsiteX0" fmla="*/ 1789719 w 4022669"/>
              <a:gd name="connsiteY0" fmla="*/ 0 h 2130360"/>
              <a:gd name="connsiteX1" fmla="*/ 2637021 w 4022669"/>
              <a:gd name="connsiteY1" fmla="*/ 678993 h 2130360"/>
              <a:gd name="connsiteX2" fmla="*/ 4022669 w 4022669"/>
              <a:gd name="connsiteY2" fmla="*/ 1022095 h 2130360"/>
              <a:gd name="connsiteX3" fmla="*/ 2185228 w 4022669"/>
              <a:gd name="connsiteY3" fmla="*/ 1342652 h 2130360"/>
              <a:gd name="connsiteX4" fmla="*/ 2391679 w 4022669"/>
              <a:gd name="connsiteY4" fmla="*/ 2130360 h 2130360"/>
              <a:gd name="connsiteX5" fmla="*/ 1708949 w 4022669"/>
              <a:gd name="connsiteY5" fmla="*/ 1440424 h 2130360"/>
              <a:gd name="connsiteX6" fmla="*/ 842728 w 4022669"/>
              <a:gd name="connsiteY6" fmla="*/ 1636252 h 2130360"/>
              <a:gd name="connsiteX7" fmla="*/ 0 w 4022669"/>
              <a:gd name="connsiteY7" fmla="*/ 1070731 h 2130360"/>
              <a:gd name="connsiteX8" fmla="*/ 952909 w 4022669"/>
              <a:gd name="connsiteY8" fmla="*/ 656556 h 2130360"/>
              <a:gd name="connsiteX9" fmla="*/ 1789719 w 4022669"/>
              <a:gd name="connsiteY9" fmla="*/ 0 h 2130360"/>
              <a:gd name="connsiteX0" fmla="*/ 1789719 w 4022669"/>
              <a:gd name="connsiteY0" fmla="*/ 0 h 2130360"/>
              <a:gd name="connsiteX1" fmla="*/ 2637021 w 4022669"/>
              <a:gd name="connsiteY1" fmla="*/ 678993 h 2130360"/>
              <a:gd name="connsiteX2" fmla="*/ 4022669 w 4022669"/>
              <a:gd name="connsiteY2" fmla="*/ 1022095 h 2130360"/>
              <a:gd name="connsiteX3" fmla="*/ 2185228 w 4022669"/>
              <a:gd name="connsiteY3" fmla="*/ 1342652 h 2130360"/>
              <a:gd name="connsiteX4" fmla="*/ 2391679 w 4022669"/>
              <a:gd name="connsiteY4" fmla="*/ 2130360 h 2130360"/>
              <a:gd name="connsiteX5" fmla="*/ 1708949 w 4022669"/>
              <a:gd name="connsiteY5" fmla="*/ 1440424 h 2130360"/>
              <a:gd name="connsiteX6" fmla="*/ 644931 w 4022669"/>
              <a:gd name="connsiteY6" fmla="*/ 1612114 h 2130360"/>
              <a:gd name="connsiteX7" fmla="*/ 0 w 4022669"/>
              <a:gd name="connsiteY7" fmla="*/ 1070731 h 2130360"/>
              <a:gd name="connsiteX8" fmla="*/ 952909 w 4022669"/>
              <a:gd name="connsiteY8" fmla="*/ 656556 h 2130360"/>
              <a:gd name="connsiteX9" fmla="*/ 1789719 w 4022669"/>
              <a:gd name="connsiteY9" fmla="*/ 0 h 2130360"/>
              <a:gd name="connsiteX0" fmla="*/ 1912390 w 4022669"/>
              <a:gd name="connsiteY0" fmla="*/ 0 h 3235735"/>
              <a:gd name="connsiteX1" fmla="*/ 2637021 w 4022669"/>
              <a:gd name="connsiteY1" fmla="*/ 1784368 h 3235735"/>
              <a:gd name="connsiteX2" fmla="*/ 4022669 w 4022669"/>
              <a:gd name="connsiteY2" fmla="*/ 2127470 h 3235735"/>
              <a:gd name="connsiteX3" fmla="*/ 2185228 w 4022669"/>
              <a:gd name="connsiteY3" fmla="*/ 2448027 h 3235735"/>
              <a:gd name="connsiteX4" fmla="*/ 2391679 w 4022669"/>
              <a:gd name="connsiteY4" fmla="*/ 3235735 h 3235735"/>
              <a:gd name="connsiteX5" fmla="*/ 1708949 w 4022669"/>
              <a:gd name="connsiteY5" fmla="*/ 2545799 h 3235735"/>
              <a:gd name="connsiteX6" fmla="*/ 644931 w 4022669"/>
              <a:gd name="connsiteY6" fmla="*/ 2717489 h 3235735"/>
              <a:gd name="connsiteX7" fmla="*/ 0 w 4022669"/>
              <a:gd name="connsiteY7" fmla="*/ 2176106 h 3235735"/>
              <a:gd name="connsiteX8" fmla="*/ 952909 w 4022669"/>
              <a:gd name="connsiteY8" fmla="*/ 1761931 h 3235735"/>
              <a:gd name="connsiteX9" fmla="*/ 1912390 w 4022669"/>
              <a:gd name="connsiteY9" fmla="*/ 0 h 3235735"/>
              <a:gd name="connsiteX0" fmla="*/ 1912390 w 4022669"/>
              <a:gd name="connsiteY0" fmla="*/ 0 h 3235735"/>
              <a:gd name="connsiteX1" fmla="*/ 2637021 w 4022669"/>
              <a:gd name="connsiteY1" fmla="*/ 1784368 h 3235735"/>
              <a:gd name="connsiteX2" fmla="*/ 4022669 w 4022669"/>
              <a:gd name="connsiteY2" fmla="*/ 2127470 h 3235735"/>
              <a:gd name="connsiteX3" fmla="*/ 2185228 w 4022669"/>
              <a:gd name="connsiteY3" fmla="*/ 2448027 h 3235735"/>
              <a:gd name="connsiteX4" fmla="*/ 2391679 w 4022669"/>
              <a:gd name="connsiteY4" fmla="*/ 3235735 h 3235735"/>
              <a:gd name="connsiteX5" fmla="*/ 1708949 w 4022669"/>
              <a:gd name="connsiteY5" fmla="*/ 2545799 h 3235735"/>
              <a:gd name="connsiteX6" fmla="*/ 644931 w 4022669"/>
              <a:gd name="connsiteY6" fmla="*/ 2717489 h 3235735"/>
              <a:gd name="connsiteX7" fmla="*/ 0 w 4022669"/>
              <a:gd name="connsiteY7" fmla="*/ 2176106 h 3235735"/>
              <a:gd name="connsiteX8" fmla="*/ 1912390 w 4022669"/>
              <a:gd name="connsiteY8" fmla="*/ 0 h 3235735"/>
              <a:gd name="connsiteX0" fmla="*/ 1267458 w 3377737"/>
              <a:gd name="connsiteY0" fmla="*/ 0 h 3235735"/>
              <a:gd name="connsiteX1" fmla="*/ 1992089 w 3377737"/>
              <a:gd name="connsiteY1" fmla="*/ 1784368 h 3235735"/>
              <a:gd name="connsiteX2" fmla="*/ 3377737 w 3377737"/>
              <a:gd name="connsiteY2" fmla="*/ 2127470 h 3235735"/>
              <a:gd name="connsiteX3" fmla="*/ 1540296 w 3377737"/>
              <a:gd name="connsiteY3" fmla="*/ 2448027 h 3235735"/>
              <a:gd name="connsiteX4" fmla="*/ 1746747 w 3377737"/>
              <a:gd name="connsiteY4" fmla="*/ 3235735 h 3235735"/>
              <a:gd name="connsiteX5" fmla="*/ 1064017 w 3377737"/>
              <a:gd name="connsiteY5" fmla="*/ 2545799 h 3235735"/>
              <a:gd name="connsiteX6" fmla="*/ -1 w 3377737"/>
              <a:gd name="connsiteY6" fmla="*/ 2717489 h 3235735"/>
              <a:gd name="connsiteX7" fmla="*/ 1267458 w 3377737"/>
              <a:gd name="connsiteY7" fmla="*/ 0 h 3235735"/>
              <a:gd name="connsiteX0" fmla="*/ 203440 w 2313719"/>
              <a:gd name="connsiteY0" fmla="*/ 0 h 3235735"/>
              <a:gd name="connsiteX1" fmla="*/ 928071 w 2313719"/>
              <a:gd name="connsiteY1" fmla="*/ 1784368 h 3235735"/>
              <a:gd name="connsiteX2" fmla="*/ 2313719 w 2313719"/>
              <a:gd name="connsiteY2" fmla="*/ 2127470 h 3235735"/>
              <a:gd name="connsiteX3" fmla="*/ 476278 w 2313719"/>
              <a:gd name="connsiteY3" fmla="*/ 2448027 h 3235735"/>
              <a:gd name="connsiteX4" fmla="*/ 682729 w 2313719"/>
              <a:gd name="connsiteY4" fmla="*/ 3235735 h 3235735"/>
              <a:gd name="connsiteX5" fmla="*/ -1 w 2313719"/>
              <a:gd name="connsiteY5" fmla="*/ 2545799 h 3235735"/>
              <a:gd name="connsiteX6" fmla="*/ 203440 w 2313719"/>
              <a:gd name="connsiteY6" fmla="*/ 0 h 3235735"/>
              <a:gd name="connsiteX0" fmla="*/ -1 w 2110278"/>
              <a:gd name="connsiteY0" fmla="*/ 0 h 3235735"/>
              <a:gd name="connsiteX1" fmla="*/ 724630 w 2110278"/>
              <a:gd name="connsiteY1" fmla="*/ 1784368 h 3235735"/>
              <a:gd name="connsiteX2" fmla="*/ 2110278 w 2110278"/>
              <a:gd name="connsiteY2" fmla="*/ 2127470 h 3235735"/>
              <a:gd name="connsiteX3" fmla="*/ 272837 w 2110278"/>
              <a:gd name="connsiteY3" fmla="*/ 2448027 h 3235735"/>
              <a:gd name="connsiteX4" fmla="*/ 479288 w 2110278"/>
              <a:gd name="connsiteY4" fmla="*/ 3235735 h 3235735"/>
              <a:gd name="connsiteX5" fmla="*/ -1 w 2110278"/>
              <a:gd name="connsiteY5" fmla="*/ 0 h 3235735"/>
              <a:gd name="connsiteX0" fmla="*/ -1 w 2110278"/>
              <a:gd name="connsiteY0" fmla="*/ 0 h 3235735"/>
              <a:gd name="connsiteX1" fmla="*/ 724630 w 2110278"/>
              <a:gd name="connsiteY1" fmla="*/ 1784368 h 3235735"/>
              <a:gd name="connsiteX2" fmla="*/ 2110278 w 2110278"/>
              <a:gd name="connsiteY2" fmla="*/ 2127470 h 3235735"/>
              <a:gd name="connsiteX3" fmla="*/ 479288 w 2110278"/>
              <a:gd name="connsiteY3" fmla="*/ 3235735 h 3235735"/>
              <a:gd name="connsiteX4" fmla="*/ -1 w 2110278"/>
              <a:gd name="connsiteY4" fmla="*/ 0 h 3235735"/>
              <a:gd name="connsiteX0" fmla="*/ -1 w 2110278"/>
              <a:gd name="connsiteY0" fmla="*/ 0 h 3235735"/>
              <a:gd name="connsiteX1" fmla="*/ 2110278 w 2110278"/>
              <a:gd name="connsiteY1" fmla="*/ 2127470 h 3235735"/>
              <a:gd name="connsiteX2" fmla="*/ 479288 w 2110278"/>
              <a:gd name="connsiteY2" fmla="*/ 3235735 h 3235735"/>
              <a:gd name="connsiteX3" fmla="*/ -1 w 2110278"/>
              <a:gd name="connsiteY3" fmla="*/ 0 h 3235735"/>
              <a:gd name="connsiteX0" fmla="*/ 1759458 w 3869737"/>
              <a:gd name="connsiteY0" fmla="*/ 0 h 2127469"/>
              <a:gd name="connsiteX1" fmla="*/ 3869737 w 3869737"/>
              <a:gd name="connsiteY1" fmla="*/ 2127470 h 2127469"/>
              <a:gd name="connsiteX2" fmla="*/ 0 w 3869737"/>
              <a:gd name="connsiteY2" fmla="*/ 1305453 h 2127469"/>
              <a:gd name="connsiteX3" fmla="*/ 1759458 w 3869737"/>
              <a:gd name="connsiteY3" fmla="*/ 0 h 2127469"/>
              <a:gd name="connsiteX0" fmla="*/ 1759458 w 2612357"/>
              <a:gd name="connsiteY0" fmla="*/ 0 h 1305453"/>
              <a:gd name="connsiteX1" fmla="*/ 2612357 w 2612357"/>
              <a:gd name="connsiteY1" fmla="*/ 1063342 h 1305453"/>
              <a:gd name="connsiteX2" fmla="*/ 0 w 2612357"/>
              <a:gd name="connsiteY2" fmla="*/ 1305453 h 1305453"/>
              <a:gd name="connsiteX3" fmla="*/ 1759458 w 2612357"/>
              <a:gd name="connsiteY3" fmla="*/ 0 h 1305453"/>
              <a:gd name="connsiteX0" fmla="*/ 1759458 w 2595503"/>
              <a:gd name="connsiteY0" fmla="*/ 0 h 1305453"/>
              <a:gd name="connsiteX1" fmla="*/ 2595503 w 2595503"/>
              <a:gd name="connsiteY1" fmla="*/ 809505 h 1305453"/>
              <a:gd name="connsiteX2" fmla="*/ 0 w 2595503"/>
              <a:gd name="connsiteY2" fmla="*/ 1305453 h 1305453"/>
              <a:gd name="connsiteX3" fmla="*/ 1759458 w 2595503"/>
              <a:gd name="connsiteY3" fmla="*/ 0 h 1305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503" h="1305453">
                <a:moveTo>
                  <a:pt x="1759458" y="0"/>
                </a:moveTo>
                <a:lnTo>
                  <a:pt x="2595503" y="809505"/>
                </a:lnTo>
                <a:lnTo>
                  <a:pt x="0" y="1305453"/>
                </a:lnTo>
                <a:lnTo>
                  <a:pt x="1759458" y="0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D" sz="1100"/>
          </a:p>
        </p:txBody>
      </p:sp>
    </p:spTree>
    <p:extLst>
      <p:ext uri="{BB962C8B-B14F-4D97-AF65-F5344CB8AC3E}">
        <p14:creationId xmlns:p14="http://schemas.microsoft.com/office/powerpoint/2010/main" val="354460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5" y="19771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Internal Analysis</a:t>
            </a:r>
            <a:endParaRPr/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77176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56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Brand Recognition</a:t>
            </a:r>
            <a:endParaRPr/>
          </a:p>
        </p:txBody>
      </p:sp>
      <p:sp>
        <p:nvSpPr>
          <p:cNvPr id="762" name="Google Shape;762;p56"/>
          <p:cNvSpPr txBox="1"/>
          <p:nvPr/>
        </p:nvSpPr>
        <p:spPr>
          <a:xfrm>
            <a:off x="4283923" y="1792851"/>
            <a:ext cx="4257900" cy="1760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Brand recognition is definitely a core competency for American Express. It differentiates the company from its competitors by positioning it as a premium service provider. This brand positioning attracts high-spending customers and ensures a loyal customer base willing to pay a premium for perceived value.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3" name="Google Shape;763;p56"/>
          <p:cNvSpPr txBox="1"/>
          <p:nvPr/>
        </p:nvSpPr>
        <p:spPr>
          <a:xfrm>
            <a:off x="4283923" y="1393676"/>
            <a:ext cx="4257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Competency Evaluation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4" name="Google Shape;764;p56"/>
          <p:cNvSpPr txBox="1"/>
          <p:nvPr/>
        </p:nvSpPr>
        <p:spPr>
          <a:xfrm>
            <a:off x="297445" y="139367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Resources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5" name="Google Shape;765;p56"/>
          <p:cNvSpPr txBox="1"/>
          <p:nvPr/>
        </p:nvSpPr>
        <p:spPr>
          <a:xfrm>
            <a:off x="297444" y="1592625"/>
            <a:ext cx="3785967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strengthens brand recognition with strategic marketing and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branding guidance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while maintaining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visual consistency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through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strict communication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guidelines and enhancing visibility via a supplier management program.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6" name="Google Shape;766;p56"/>
          <p:cNvSpPr txBox="1"/>
          <p:nvPr/>
        </p:nvSpPr>
        <p:spPr>
          <a:xfrm>
            <a:off x="297445" y="305572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Capability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7" name="Google Shape;767;p56"/>
          <p:cNvSpPr txBox="1"/>
          <p:nvPr/>
        </p:nvSpPr>
        <p:spPr>
          <a:xfrm>
            <a:off x="297444" y="3254701"/>
            <a:ext cx="3702233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is known for luxury and premium services, bolstered by partnerships and sponsorships of events like the U.S. Open and global fashion weeks.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9" name="Google Shape;769;p56"/>
          <p:cNvSpPr/>
          <p:nvPr/>
        </p:nvSpPr>
        <p:spPr>
          <a:xfrm>
            <a:off x="3156557" y="1225976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1" name="Google Shape;771;p56"/>
          <p:cNvCxnSpPr>
            <a:cxnSpLocks/>
          </p:cNvCxnSpPr>
          <p:nvPr/>
        </p:nvCxnSpPr>
        <p:spPr>
          <a:xfrm>
            <a:off x="4083411" y="1098718"/>
            <a:ext cx="0" cy="381753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0" name="Google Shape;9202;p74">
            <a:extLst>
              <a:ext uri="{FF2B5EF4-FFF2-40B4-BE49-F238E27FC236}">
                <a16:creationId xmlns:a16="http://schemas.microsoft.com/office/drawing/2014/main" id="{6C88E5AA-E1B5-AFEF-4C7E-766C210FBCC9}"/>
              </a:ext>
            </a:extLst>
          </p:cNvPr>
          <p:cNvGrpSpPr/>
          <p:nvPr/>
        </p:nvGrpSpPr>
        <p:grpSpPr>
          <a:xfrm>
            <a:off x="4561706" y="4134700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11" name="Google Shape;9203;p74">
              <a:extLst>
                <a:ext uri="{FF2B5EF4-FFF2-40B4-BE49-F238E27FC236}">
                  <a16:creationId xmlns:a16="http://schemas.microsoft.com/office/drawing/2014/main" id="{F3EB0543-E244-AA7A-8564-0D3C55BA627D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2" name="Google Shape;9204;p74">
              <a:extLst>
                <a:ext uri="{FF2B5EF4-FFF2-40B4-BE49-F238E27FC236}">
                  <a16:creationId xmlns:a16="http://schemas.microsoft.com/office/drawing/2014/main" id="{197084BE-E91F-7001-E464-A80AD57B6836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16" name="Google Shape;425;p44">
            <a:extLst>
              <a:ext uri="{FF2B5EF4-FFF2-40B4-BE49-F238E27FC236}">
                <a16:creationId xmlns:a16="http://schemas.microsoft.com/office/drawing/2014/main" id="{F67A7E98-AE41-8F74-1CC0-40967CEFD727}"/>
              </a:ext>
            </a:extLst>
          </p:cNvPr>
          <p:cNvSpPr txBox="1"/>
          <p:nvPr/>
        </p:nvSpPr>
        <p:spPr>
          <a:xfrm>
            <a:off x="4164190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Valuable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7" name="Google Shape;425;p44">
            <a:extLst>
              <a:ext uri="{FF2B5EF4-FFF2-40B4-BE49-F238E27FC236}">
                <a16:creationId xmlns:a16="http://schemas.microsoft.com/office/drawing/2014/main" id="{C83A6FA4-AB7E-2A1C-C400-F9227ACA3024}"/>
              </a:ext>
            </a:extLst>
          </p:cNvPr>
          <p:cNvSpPr txBox="1"/>
          <p:nvPr/>
        </p:nvSpPr>
        <p:spPr>
          <a:xfrm>
            <a:off x="5269101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Rare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" name="Google Shape;425;p44">
            <a:extLst>
              <a:ext uri="{FF2B5EF4-FFF2-40B4-BE49-F238E27FC236}">
                <a16:creationId xmlns:a16="http://schemas.microsoft.com/office/drawing/2014/main" id="{8EC4F8E8-AC19-1F6E-B732-B05FD84252F9}"/>
              </a:ext>
            </a:extLst>
          </p:cNvPr>
          <p:cNvSpPr txBox="1"/>
          <p:nvPr/>
        </p:nvSpPr>
        <p:spPr>
          <a:xfrm>
            <a:off x="6367767" y="3716980"/>
            <a:ext cx="1211428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Imitable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9" name="Google Shape;425;p44">
            <a:extLst>
              <a:ext uri="{FF2B5EF4-FFF2-40B4-BE49-F238E27FC236}">
                <a16:creationId xmlns:a16="http://schemas.microsoft.com/office/drawing/2014/main" id="{00957109-505E-6D38-35CE-E25096D19917}"/>
              </a:ext>
            </a:extLst>
          </p:cNvPr>
          <p:cNvSpPr txBox="1"/>
          <p:nvPr/>
        </p:nvSpPr>
        <p:spPr>
          <a:xfrm>
            <a:off x="7551812" y="3716267"/>
            <a:ext cx="1410233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Sustainable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20" name="Google Shape;9202;p74">
            <a:extLst>
              <a:ext uri="{FF2B5EF4-FFF2-40B4-BE49-F238E27FC236}">
                <a16:creationId xmlns:a16="http://schemas.microsoft.com/office/drawing/2014/main" id="{EC9081D0-B628-1414-5DAD-ADA1FE4EBB44}"/>
              </a:ext>
            </a:extLst>
          </p:cNvPr>
          <p:cNvGrpSpPr/>
          <p:nvPr/>
        </p:nvGrpSpPr>
        <p:grpSpPr>
          <a:xfrm>
            <a:off x="5663495" y="4134700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21" name="Google Shape;9203;p74">
              <a:extLst>
                <a:ext uri="{FF2B5EF4-FFF2-40B4-BE49-F238E27FC236}">
                  <a16:creationId xmlns:a16="http://schemas.microsoft.com/office/drawing/2014/main" id="{B222E964-BA1D-9759-B876-A597CD28405A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2" name="Google Shape;9204;p74">
              <a:extLst>
                <a:ext uri="{FF2B5EF4-FFF2-40B4-BE49-F238E27FC236}">
                  <a16:creationId xmlns:a16="http://schemas.microsoft.com/office/drawing/2014/main" id="{3283D889-43D0-A86E-55CC-ACE4110802B3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3" name="Google Shape;9202;p74">
            <a:extLst>
              <a:ext uri="{FF2B5EF4-FFF2-40B4-BE49-F238E27FC236}">
                <a16:creationId xmlns:a16="http://schemas.microsoft.com/office/drawing/2014/main" id="{EB9DC1DE-F5A3-015A-2398-28F6CF95D836}"/>
              </a:ext>
            </a:extLst>
          </p:cNvPr>
          <p:cNvGrpSpPr/>
          <p:nvPr/>
        </p:nvGrpSpPr>
        <p:grpSpPr>
          <a:xfrm>
            <a:off x="6819364" y="4134700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24" name="Google Shape;9203;p74">
              <a:extLst>
                <a:ext uri="{FF2B5EF4-FFF2-40B4-BE49-F238E27FC236}">
                  <a16:creationId xmlns:a16="http://schemas.microsoft.com/office/drawing/2014/main" id="{1CF1A76D-D5C9-FF33-1583-633312D96FB3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5" name="Google Shape;9204;p74">
              <a:extLst>
                <a:ext uri="{FF2B5EF4-FFF2-40B4-BE49-F238E27FC236}">
                  <a16:creationId xmlns:a16="http://schemas.microsoft.com/office/drawing/2014/main" id="{60D5075F-A9E0-560B-3340-415E9530ADBB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" name="Google Shape;9202;p74">
            <a:extLst>
              <a:ext uri="{FF2B5EF4-FFF2-40B4-BE49-F238E27FC236}">
                <a16:creationId xmlns:a16="http://schemas.microsoft.com/office/drawing/2014/main" id="{786A7DBD-BA2E-B7A5-AD98-44B43C8E289A}"/>
              </a:ext>
            </a:extLst>
          </p:cNvPr>
          <p:cNvGrpSpPr/>
          <p:nvPr/>
        </p:nvGrpSpPr>
        <p:grpSpPr>
          <a:xfrm>
            <a:off x="8101967" y="4125767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27" name="Google Shape;9203;p74">
              <a:extLst>
                <a:ext uri="{FF2B5EF4-FFF2-40B4-BE49-F238E27FC236}">
                  <a16:creationId xmlns:a16="http://schemas.microsoft.com/office/drawing/2014/main" id="{A9934EA9-A694-44DB-F3EF-F50EDC4859AB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8" name="Google Shape;9204;p74">
              <a:extLst>
                <a:ext uri="{FF2B5EF4-FFF2-40B4-BE49-F238E27FC236}">
                  <a16:creationId xmlns:a16="http://schemas.microsoft.com/office/drawing/2014/main" id="{F02BB12D-149F-44DD-E9E6-366F6A5C17D7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3547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56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 Excellence</a:t>
            </a:r>
          </a:p>
        </p:txBody>
      </p:sp>
      <p:sp>
        <p:nvSpPr>
          <p:cNvPr id="762" name="Google Shape;762;p56"/>
          <p:cNvSpPr txBox="1"/>
          <p:nvPr/>
        </p:nvSpPr>
        <p:spPr>
          <a:xfrm>
            <a:off x="4283923" y="1792851"/>
            <a:ext cx="4257900" cy="1760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While American Express excels in customer service, it's not a unique core competency since premium financial services like JP Morgan Chase and Citibank offer similar levels of support. Additionally, outsourcing its customer service creates barriers to further improvement.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3" name="Google Shape;763;p56"/>
          <p:cNvSpPr txBox="1"/>
          <p:nvPr/>
        </p:nvSpPr>
        <p:spPr>
          <a:xfrm>
            <a:off x="4283923" y="1393676"/>
            <a:ext cx="4257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Competency Evaluation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4" name="Google Shape;764;p56"/>
          <p:cNvSpPr txBox="1"/>
          <p:nvPr/>
        </p:nvSpPr>
        <p:spPr>
          <a:xfrm>
            <a:off x="297445" y="139367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Resources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5" name="Google Shape;765;p56"/>
          <p:cNvSpPr txBox="1"/>
          <p:nvPr/>
        </p:nvSpPr>
        <p:spPr>
          <a:xfrm>
            <a:off x="297444" y="1592625"/>
            <a:ext cx="3785967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boosts service excellence with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advanced card management tools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and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employee development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including leadership training and pay equity, enhancing customer support and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workforce motivation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  <a:endParaRPr lang="en-US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6" name="Google Shape;766;p56"/>
          <p:cNvSpPr txBox="1"/>
          <p:nvPr/>
        </p:nvSpPr>
        <p:spPr>
          <a:xfrm>
            <a:off x="297445" y="305572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Capability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7" name="Google Shape;767;p56"/>
          <p:cNvSpPr txBox="1"/>
          <p:nvPr/>
        </p:nvSpPr>
        <p:spPr>
          <a:xfrm>
            <a:off x="297444" y="3254701"/>
            <a:ext cx="3702233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is known for high-quality customer service, offering responsive support and extras like travel assistance and insurance, enhancing its luxury brand image.</a:t>
            </a:r>
            <a:endParaRPr lang="en-US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9" name="Google Shape;769;p56"/>
          <p:cNvSpPr/>
          <p:nvPr/>
        </p:nvSpPr>
        <p:spPr>
          <a:xfrm>
            <a:off x="3156557" y="1225976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1" name="Google Shape;771;p56"/>
          <p:cNvCxnSpPr>
            <a:cxnSpLocks/>
          </p:cNvCxnSpPr>
          <p:nvPr/>
        </p:nvCxnSpPr>
        <p:spPr>
          <a:xfrm>
            <a:off x="4083411" y="1098718"/>
            <a:ext cx="0" cy="381753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9205;p74">
            <a:extLst>
              <a:ext uri="{FF2B5EF4-FFF2-40B4-BE49-F238E27FC236}">
                <a16:creationId xmlns:a16="http://schemas.microsoft.com/office/drawing/2014/main" id="{BC1D78E0-A4F7-3F93-EAA4-95767796160B}"/>
              </a:ext>
            </a:extLst>
          </p:cNvPr>
          <p:cNvGrpSpPr/>
          <p:nvPr/>
        </p:nvGrpSpPr>
        <p:grpSpPr>
          <a:xfrm>
            <a:off x="5666617" y="4125767"/>
            <a:ext cx="308234" cy="308234"/>
            <a:chOff x="2081650" y="4993750"/>
            <a:chExt cx="483125" cy="483125"/>
          </a:xfrm>
          <a:solidFill>
            <a:schemeClr val="tx1"/>
          </a:solidFill>
        </p:grpSpPr>
        <p:sp>
          <p:nvSpPr>
            <p:cNvPr id="14" name="Google Shape;9206;p74">
              <a:extLst>
                <a:ext uri="{FF2B5EF4-FFF2-40B4-BE49-F238E27FC236}">
                  <a16:creationId xmlns:a16="http://schemas.microsoft.com/office/drawing/2014/main" id="{166B4A81-EA1F-41D7-F758-8D2509F88BD0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5" name="Google Shape;9207;p74">
              <a:extLst>
                <a:ext uri="{FF2B5EF4-FFF2-40B4-BE49-F238E27FC236}">
                  <a16:creationId xmlns:a16="http://schemas.microsoft.com/office/drawing/2014/main" id="{33F28DD1-4ECE-D98F-5569-08F17D904566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16" name="Google Shape;425;p44">
            <a:extLst>
              <a:ext uri="{FF2B5EF4-FFF2-40B4-BE49-F238E27FC236}">
                <a16:creationId xmlns:a16="http://schemas.microsoft.com/office/drawing/2014/main" id="{F67A7E98-AE41-8F74-1CC0-40967CEFD727}"/>
              </a:ext>
            </a:extLst>
          </p:cNvPr>
          <p:cNvSpPr txBox="1"/>
          <p:nvPr/>
        </p:nvSpPr>
        <p:spPr>
          <a:xfrm>
            <a:off x="4164190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Valuable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7" name="Google Shape;425;p44">
            <a:extLst>
              <a:ext uri="{FF2B5EF4-FFF2-40B4-BE49-F238E27FC236}">
                <a16:creationId xmlns:a16="http://schemas.microsoft.com/office/drawing/2014/main" id="{C83A6FA4-AB7E-2A1C-C400-F9227ACA3024}"/>
              </a:ext>
            </a:extLst>
          </p:cNvPr>
          <p:cNvSpPr txBox="1"/>
          <p:nvPr/>
        </p:nvSpPr>
        <p:spPr>
          <a:xfrm>
            <a:off x="5269101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Rare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" name="Google Shape;425;p44">
            <a:extLst>
              <a:ext uri="{FF2B5EF4-FFF2-40B4-BE49-F238E27FC236}">
                <a16:creationId xmlns:a16="http://schemas.microsoft.com/office/drawing/2014/main" id="{8EC4F8E8-AC19-1F6E-B732-B05FD84252F9}"/>
              </a:ext>
            </a:extLst>
          </p:cNvPr>
          <p:cNvSpPr txBox="1"/>
          <p:nvPr/>
        </p:nvSpPr>
        <p:spPr>
          <a:xfrm>
            <a:off x="6367767" y="3716980"/>
            <a:ext cx="1211428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Imitable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9" name="Google Shape;425;p44">
            <a:extLst>
              <a:ext uri="{FF2B5EF4-FFF2-40B4-BE49-F238E27FC236}">
                <a16:creationId xmlns:a16="http://schemas.microsoft.com/office/drawing/2014/main" id="{00957109-505E-6D38-35CE-E25096D19917}"/>
              </a:ext>
            </a:extLst>
          </p:cNvPr>
          <p:cNvSpPr txBox="1"/>
          <p:nvPr/>
        </p:nvSpPr>
        <p:spPr>
          <a:xfrm>
            <a:off x="7551812" y="3716267"/>
            <a:ext cx="1410233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Sustainable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2" name="Google Shape;9202;p74">
            <a:extLst>
              <a:ext uri="{FF2B5EF4-FFF2-40B4-BE49-F238E27FC236}">
                <a16:creationId xmlns:a16="http://schemas.microsoft.com/office/drawing/2014/main" id="{AF4C0114-9985-07D0-178F-257BB08B756A}"/>
              </a:ext>
            </a:extLst>
          </p:cNvPr>
          <p:cNvGrpSpPr/>
          <p:nvPr/>
        </p:nvGrpSpPr>
        <p:grpSpPr>
          <a:xfrm>
            <a:off x="4561706" y="4125767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3" name="Google Shape;9203;p74">
              <a:extLst>
                <a:ext uri="{FF2B5EF4-FFF2-40B4-BE49-F238E27FC236}">
                  <a16:creationId xmlns:a16="http://schemas.microsoft.com/office/drawing/2014/main" id="{26B90F6E-4045-7442-B28A-0C664CC5AB8A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" name="Google Shape;9204;p74">
              <a:extLst>
                <a:ext uri="{FF2B5EF4-FFF2-40B4-BE49-F238E27FC236}">
                  <a16:creationId xmlns:a16="http://schemas.microsoft.com/office/drawing/2014/main" id="{6606C433-49BF-899C-9122-942926C5634E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" name="Google Shape;9205;p74">
            <a:extLst>
              <a:ext uri="{FF2B5EF4-FFF2-40B4-BE49-F238E27FC236}">
                <a16:creationId xmlns:a16="http://schemas.microsoft.com/office/drawing/2014/main" id="{DC97E834-370B-D948-80B0-A1BAF9635711}"/>
              </a:ext>
            </a:extLst>
          </p:cNvPr>
          <p:cNvGrpSpPr/>
          <p:nvPr/>
        </p:nvGrpSpPr>
        <p:grpSpPr>
          <a:xfrm>
            <a:off x="6819364" y="4130200"/>
            <a:ext cx="308234" cy="308234"/>
            <a:chOff x="2081650" y="4993750"/>
            <a:chExt cx="483125" cy="483125"/>
          </a:xfrm>
          <a:solidFill>
            <a:schemeClr val="tx1"/>
          </a:solidFill>
        </p:grpSpPr>
        <p:sp>
          <p:nvSpPr>
            <p:cNvPr id="9" name="Google Shape;9206;p74">
              <a:extLst>
                <a:ext uri="{FF2B5EF4-FFF2-40B4-BE49-F238E27FC236}">
                  <a16:creationId xmlns:a16="http://schemas.microsoft.com/office/drawing/2014/main" id="{125A4C9C-85EF-8CAA-200F-FE051F63F6F5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" name="Google Shape;9207;p74">
              <a:extLst>
                <a:ext uri="{FF2B5EF4-FFF2-40B4-BE49-F238E27FC236}">
                  <a16:creationId xmlns:a16="http://schemas.microsoft.com/office/drawing/2014/main" id="{9CAFF00A-89E2-FDDB-9727-7FCD31D537C8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1" name="Google Shape;9205;p74">
            <a:extLst>
              <a:ext uri="{FF2B5EF4-FFF2-40B4-BE49-F238E27FC236}">
                <a16:creationId xmlns:a16="http://schemas.microsoft.com/office/drawing/2014/main" id="{C83B7659-7018-0BE4-ABCE-77F87F44C82B}"/>
              </a:ext>
            </a:extLst>
          </p:cNvPr>
          <p:cNvGrpSpPr/>
          <p:nvPr/>
        </p:nvGrpSpPr>
        <p:grpSpPr>
          <a:xfrm>
            <a:off x="8102811" y="4125758"/>
            <a:ext cx="308234" cy="308234"/>
            <a:chOff x="2081650" y="4993750"/>
            <a:chExt cx="483125" cy="483125"/>
          </a:xfrm>
          <a:solidFill>
            <a:schemeClr val="tx1"/>
          </a:solidFill>
        </p:grpSpPr>
        <p:sp>
          <p:nvSpPr>
            <p:cNvPr id="22" name="Google Shape;9206;p74">
              <a:extLst>
                <a:ext uri="{FF2B5EF4-FFF2-40B4-BE49-F238E27FC236}">
                  <a16:creationId xmlns:a16="http://schemas.microsoft.com/office/drawing/2014/main" id="{282A55CA-21E3-E9DF-1141-07867C707D3D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" name="Google Shape;9207;p74">
              <a:extLst>
                <a:ext uri="{FF2B5EF4-FFF2-40B4-BE49-F238E27FC236}">
                  <a16:creationId xmlns:a16="http://schemas.microsoft.com/office/drawing/2014/main" id="{A2B65682-C4E7-EC9E-429F-297D6404B416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278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56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Niche Market Focus</a:t>
            </a:r>
          </a:p>
        </p:txBody>
      </p:sp>
      <p:sp>
        <p:nvSpPr>
          <p:cNvPr id="762" name="Google Shape;762;p56"/>
          <p:cNvSpPr txBox="1"/>
          <p:nvPr/>
        </p:nvSpPr>
        <p:spPr>
          <a:xfrm>
            <a:off x="4283923" y="1792851"/>
            <a:ext cx="4257900" cy="1760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Express's focus on a niche upscale market has built a distinctive brand and loyal base, yet it's not a core competency since competitors like Chase with its Sapphire cards target similar demographics with comparable offerings, showing that this strategy doesn't offer a sustainable, unique competitive advantage.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3" name="Google Shape;763;p56"/>
          <p:cNvSpPr txBox="1"/>
          <p:nvPr/>
        </p:nvSpPr>
        <p:spPr>
          <a:xfrm>
            <a:off x="4283923" y="1393676"/>
            <a:ext cx="4257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Competency Evaluation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4" name="Google Shape;764;p56"/>
          <p:cNvSpPr txBox="1"/>
          <p:nvPr/>
        </p:nvSpPr>
        <p:spPr>
          <a:xfrm>
            <a:off x="297445" y="139367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Resources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5" name="Google Shape;765;p56"/>
          <p:cNvSpPr txBox="1"/>
          <p:nvPr/>
        </p:nvSpPr>
        <p:spPr>
          <a:xfrm>
            <a:off x="297444" y="1592625"/>
            <a:ext cx="3785967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American Express's </a:t>
            </a: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luxury partnerships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with elite retailers and hotels provide </a:t>
            </a: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unique market leverage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and enable exclusive, high-value offerings like tailored rewards and high credit limits.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6" name="Google Shape;766;p56"/>
          <p:cNvSpPr txBox="1"/>
          <p:nvPr/>
        </p:nvSpPr>
        <p:spPr>
          <a:xfrm>
            <a:off x="297445" y="305572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Capability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7" name="Google Shape;767;p56"/>
          <p:cNvSpPr txBox="1"/>
          <p:nvPr/>
        </p:nvSpPr>
        <p:spPr>
          <a:xfrm>
            <a:off x="297444" y="3254701"/>
            <a:ext cx="3702233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uses its luxury partnerships to meet the high expectations of its affluent clientele, offering standout services and products in the competitive premium market.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9" name="Google Shape;769;p56"/>
          <p:cNvSpPr/>
          <p:nvPr/>
        </p:nvSpPr>
        <p:spPr>
          <a:xfrm>
            <a:off x="3156557" y="1225976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1" name="Google Shape;771;p56"/>
          <p:cNvCxnSpPr>
            <a:cxnSpLocks/>
          </p:cNvCxnSpPr>
          <p:nvPr/>
        </p:nvCxnSpPr>
        <p:spPr>
          <a:xfrm>
            <a:off x="4083411" y="1098718"/>
            <a:ext cx="0" cy="381753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425;p44">
            <a:extLst>
              <a:ext uri="{FF2B5EF4-FFF2-40B4-BE49-F238E27FC236}">
                <a16:creationId xmlns:a16="http://schemas.microsoft.com/office/drawing/2014/main" id="{F67A7E98-AE41-8F74-1CC0-40967CEFD727}"/>
              </a:ext>
            </a:extLst>
          </p:cNvPr>
          <p:cNvSpPr txBox="1"/>
          <p:nvPr/>
        </p:nvSpPr>
        <p:spPr>
          <a:xfrm>
            <a:off x="4164190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Valuable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7" name="Google Shape;425;p44">
            <a:extLst>
              <a:ext uri="{FF2B5EF4-FFF2-40B4-BE49-F238E27FC236}">
                <a16:creationId xmlns:a16="http://schemas.microsoft.com/office/drawing/2014/main" id="{C83A6FA4-AB7E-2A1C-C400-F9227ACA3024}"/>
              </a:ext>
            </a:extLst>
          </p:cNvPr>
          <p:cNvSpPr txBox="1"/>
          <p:nvPr/>
        </p:nvSpPr>
        <p:spPr>
          <a:xfrm>
            <a:off x="5269101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Rare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" name="Google Shape;425;p44">
            <a:extLst>
              <a:ext uri="{FF2B5EF4-FFF2-40B4-BE49-F238E27FC236}">
                <a16:creationId xmlns:a16="http://schemas.microsoft.com/office/drawing/2014/main" id="{8EC4F8E8-AC19-1F6E-B732-B05FD84252F9}"/>
              </a:ext>
            </a:extLst>
          </p:cNvPr>
          <p:cNvSpPr txBox="1"/>
          <p:nvPr/>
        </p:nvSpPr>
        <p:spPr>
          <a:xfrm>
            <a:off x="6367767" y="3716980"/>
            <a:ext cx="1211428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Imitable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9" name="Google Shape;425;p44">
            <a:extLst>
              <a:ext uri="{FF2B5EF4-FFF2-40B4-BE49-F238E27FC236}">
                <a16:creationId xmlns:a16="http://schemas.microsoft.com/office/drawing/2014/main" id="{00957109-505E-6D38-35CE-E25096D19917}"/>
              </a:ext>
            </a:extLst>
          </p:cNvPr>
          <p:cNvSpPr txBox="1"/>
          <p:nvPr/>
        </p:nvSpPr>
        <p:spPr>
          <a:xfrm>
            <a:off x="7551812" y="3716267"/>
            <a:ext cx="1410233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Sustainable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2" name="Google Shape;9202;p74">
            <a:extLst>
              <a:ext uri="{FF2B5EF4-FFF2-40B4-BE49-F238E27FC236}">
                <a16:creationId xmlns:a16="http://schemas.microsoft.com/office/drawing/2014/main" id="{AF4C0114-9985-07D0-178F-257BB08B756A}"/>
              </a:ext>
            </a:extLst>
          </p:cNvPr>
          <p:cNvGrpSpPr/>
          <p:nvPr/>
        </p:nvGrpSpPr>
        <p:grpSpPr>
          <a:xfrm>
            <a:off x="4561706" y="4125767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3" name="Google Shape;9203;p74">
              <a:extLst>
                <a:ext uri="{FF2B5EF4-FFF2-40B4-BE49-F238E27FC236}">
                  <a16:creationId xmlns:a16="http://schemas.microsoft.com/office/drawing/2014/main" id="{26B90F6E-4045-7442-B28A-0C664CC5AB8A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" name="Google Shape;9204;p74">
              <a:extLst>
                <a:ext uri="{FF2B5EF4-FFF2-40B4-BE49-F238E27FC236}">
                  <a16:creationId xmlns:a16="http://schemas.microsoft.com/office/drawing/2014/main" id="{6606C433-49BF-899C-9122-942926C5634E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8" name="Google Shape;9205;p74">
            <a:extLst>
              <a:ext uri="{FF2B5EF4-FFF2-40B4-BE49-F238E27FC236}">
                <a16:creationId xmlns:a16="http://schemas.microsoft.com/office/drawing/2014/main" id="{DC97E834-370B-D948-80B0-A1BAF9635711}"/>
              </a:ext>
            </a:extLst>
          </p:cNvPr>
          <p:cNvGrpSpPr/>
          <p:nvPr/>
        </p:nvGrpSpPr>
        <p:grpSpPr>
          <a:xfrm>
            <a:off x="6819364" y="4130200"/>
            <a:ext cx="308234" cy="308234"/>
            <a:chOff x="2081650" y="4993750"/>
            <a:chExt cx="483125" cy="483125"/>
          </a:xfrm>
          <a:solidFill>
            <a:schemeClr val="tx1"/>
          </a:solidFill>
        </p:grpSpPr>
        <p:sp>
          <p:nvSpPr>
            <p:cNvPr id="9" name="Google Shape;9206;p74">
              <a:extLst>
                <a:ext uri="{FF2B5EF4-FFF2-40B4-BE49-F238E27FC236}">
                  <a16:creationId xmlns:a16="http://schemas.microsoft.com/office/drawing/2014/main" id="{125A4C9C-85EF-8CAA-200F-FE051F63F6F5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" name="Google Shape;9207;p74">
              <a:extLst>
                <a:ext uri="{FF2B5EF4-FFF2-40B4-BE49-F238E27FC236}">
                  <a16:creationId xmlns:a16="http://schemas.microsoft.com/office/drawing/2014/main" id="{9CAFF00A-89E2-FDDB-9727-7FCD31D537C8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1" name="Google Shape;9205;p74">
            <a:extLst>
              <a:ext uri="{FF2B5EF4-FFF2-40B4-BE49-F238E27FC236}">
                <a16:creationId xmlns:a16="http://schemas.microsoft.com/office/drawing/2014/main" id="{C83B7659-7018-0BE4-ABCE-77F87F44C82B}"/>
              </a:ext>
            </a:extLst>
          </p:cNvPr>
          <p:cNvGrpSpPr/>
          <p:nvPr/>
        </p:nvGrpSpPr>
        <p:grpSpPr>
          <a:xfrm>
            <a:off x="8102811" y="4125758"/>
            <a:ext cx="308234" cy="308234"/>
            <a:chOff x="2081650" y="4993750"/>
            <a:chExt cx="483125" cy="483125"/>
          </a:xfrm>
          <a:solidFill>
            <a:schemeClr val="tx1"/>
          </a:solidFill>
        </p:grpSpPr>
        <p:sp>
          <p:nvSpPr>
            <p:cNvPr id="22" name="Google Shape;9206;p74">
              <a:extLst>
                <a:ext uri="{FF2B5EF4-FFF2-40B4-BE49-F238E27FC236}">
                  <a16:creationId xmlns:a16="http://schemas.microsoft.com/office/drawing/2014/main" id="{282A55CA-21E3-E9DF-1141-07867C707D3D}"/>
                </a:ext>
              </a:extLst>
            </p:cNvPr>
            <p:cNvSpPr/>
            <p:nvPr/>
          </p:nvSpPr>
          <p:spPr>
            <a:xfrm>
              <a:off x="208165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3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0"/>
                    <a:pt x="11824" y="18193"/>
                    <a:pt x="9663" y="18193"/>
                  </a:cubicBezTo>
                  <a:cubicBezTo>
                    <a:pt x="7501" y="18193"/>
                    <a:pt x="5342" y="17350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1" y="1133"/>
                    <a:pt x="9663" y="1133"/>
                  </a:cubicBezTo>
                  <a:close/>
                  <a:moveTo>
                    <a:pt x="9663" y="1"/>
                  </a:moveTo>
                  <a:cubicBezTo>
                    <a:pt x="7117" y="1"/>
                    <a:pt x="4699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9" y="18310"/>
                    <a:pt x="7117" y="19325"/>
                    <a:pt x="9663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3" name="Google Shape;9207;p74">
              <a:extLst>
                <a:ext uri="{FF2B5EF4-FFF2-40B4-BE49-F238E27FC236}">
                  <a16:creationId xmlns:a16="http://schemas.microsoft.com/office/drawing/2014/main" id="{A2B65682-C4E7-EC9E-429F-297D6404B416}"/>
                </a:ext>
              </a:extLst>
            </p:cNvPr>
            <p:cNvSpPr/>
            <p:nvPr/>
          </p:nvSpPr>
          <p:spPr>
            <a:xfrm>
              <a:off x="2209375" y="5125625"/>
              <a:ext cx="227600" cy="219350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7" name="Google Shape;9202;p74">
            <a:extLst>
              <a:ext uri="{FF2B5EF4-FFF2-40B4-BE49-F238E27FC236}">
                <a16:creationId xmlns:a16="http://schemas.microsoft.com/office/drawing/2014/main" id="{EA942580-45D5-E50B-7FB8-C07A7358B1B4}"/>
              </a:ext>
            </a:extLst>
          </p:cNvPr>
          <p:cNvGrpSpPr/>
          <p:nvPr/>
        </p:nvGrpSpPr>
        <p:grpSpPr>
          <a:xfrm>
            <a:off x="5670327" y="4125749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10" name="Google Shape;9203;p74">
              <a:extLst>
                <a:ext uri="{FF2B5EF4-FFF2-40B4-BE49-F238E27FC236}">
                  <a16:creationId xmlns:a16="http://schemas.microsoft.com/office/drawing/2014/main" id="{793642AD-4BC3-2020-D406-20F560EFD4E9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1" name="Google Shape;9204;p74">
              <a:extLst>
                <a:ext uri="{FF2B5EF4-FFF2-40B4-BE49-F238E27FC236}">
                  <a16:creationId xmlns:a16="http://schemas.microsoft.com/office/drawing/2014/main" id="{AD8863BE-972C-8015-D67D-01B53CE551D9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869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56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Closed Loop Business Model</a:t>
            </a:r>
          </a:p>
        </p:txBody>
      </p:sp>
      <p:sp>
        <p:nvSpPr>
          <p:cNvPr id="762" name="Google Shape;762;p56"/>
          <p:cNvSpPr txBox="1"/>
          <p:nvPr/>
        </p:nvSpPr>
        <p:spPr>
          <a:xfrm>
            <a:off x="4283923" y="1792851"/>
            <a:ext cx="4257900" cy="1760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Express's closed-loop model provides a distinct advantage by controlling the entire payment process. This allows for consistent service and a deeper understanding of customer behaviors, enabling tailored services that align closely with market demands and individual preferences.</a:t>
            </a:r>
            <a:endParaRPr lang="en-US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3" name="Google Shape;763;p56"/>
          <p:cNvSpPr txBox="1"/>
          <p:nvPr/>
        </p:nvSpPr>
        <p:spPr>
          <a:xfrm>
            <a:off x="4283923" y="1393676"/>
            <a:ext cx="4257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Competency Evaluation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4" name="Google Shape;764;p56"/>
          <p:cNvSpPr txBox="1"/>
          <p:nvPr/>
        </p:nvSpPr>
        <p:spPr>
          <a:xfrm>
            <a:off x="297445" y="1393676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Resources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5" name="Google Shape;765;p56"/>
          <p:cNvSpPr txBox="1"/>
          <p:nvPr/>
        </p:nvSpPr>
        <p:spPr>
          <a:xfrm>
            <a:off x="297444" y="1592625"/>
            <a:ext cx="3785967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American Express </a:t>
            </a:r>
            <a:r>
              <a:rPr lang="en-US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operates its own network </a:t>
            </a:r>
            <a:r>
              <a:rPr lang="en-US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and </a:t>
            </a:r>
            <a:r>
              <a:rPr lang="en-US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manages direct relationships</a:t>
            </a:r>
            <a:r>
              <a:rPr lang="en-US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with cardholders and merchants, enhancing loyalty programs and value. The company </a:t>
            </a:r>
            <a:r>
              <a:rPr lang="en-US" b="1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invests heavily in technology </a:t>
            </a:r>
            <a:r>
              <a:rPr lang="en-US" dirty="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and security to support these operations.</a:t>
            </a:r>
          </a:p>
        </p:txBody>
      </p:sp>
      <p:sp>
        <p:nvSpPr>
          <p:cNvPr id="766" name="Google Shape;766;p56"/>
          <p:cNvSpPr txBox="1"/>
          <p:nvPr/>
        </p:nvSpPr>
        <p:spPr>
          <a:xfrm>
            <a:off x="297445" y="3184510"/>
            <a:ext cx="26586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Capability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767" name="Google Shape;767;p56"/>
          <p:cNvSpPr txBox="1"/>
          <p:nvPr/>
        </p:nvSpPr>
        <p:spPr>
          <a:xfrm>
            <a:off x="297444" y="3383485"/>
            <a:ext cx="3702233" cy="11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operates a closed-loop network as both card issuer and network, enabling direct management of relationships and use of transaction data to understand consumer behavior effectively.</a:t>
            </a:r>
            <a:endParaRPr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769" name="Google Shape;769;p56"/>
          <p:cNvSpPr/>
          <p:nvPr/>
        </p:nvSpPr>
        <p:spPr>
          <a:xfrm>
            <a:off x="3156557" y="1225976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1" name="Google Shape;771;p56"/>
          <p:cNvCxnSpPr>
            <a:cxnSpLocks/>
          </p:cNvCxnSpPr>
          <p:nvPr/>
        </p:nvCxnSpPr>
        <p:spPr>
          <a:xfrm>
            <a:off x="4083411" y="1098718"/>
            <a:ext cx="0" cy="381753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425;p44">
            <a:extLst>
              <a:ext uri="{FF2B5EF4-FFF2-40B4-BE49-F238E27FC236}">
                <a16:creationId xmlns:a16="http://schemas.microsoft.com/office/drawing/2014/main" id="{F67A7E98-AE41-8F74-1CC0-40967CEFD727}"/>
              </a:ext>
            </a:extLst>
          </p:cNvPr>
          <p:cNvSpPr txBox="1"/>
          <p:nvPr/>
        </p:nvSpPr>
        <p:spPr>
          <a:xfrm>
            <a:off x="4164190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Valuable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7" name="Google Shape;425;p44">
            <a:extLst>
              <a:ext uri="{FF2B5EF4-FFF2-40B4-BE49-F238E27FC236}">
                <a16:creationId xmlns:a16="http://schemas.microsoft.com/office/drawing/2014/main" id="{C83A6FA4-AB7E-2A1C-C400-F9227ACA3024}"/>
              </a:ext>
            </a:extLst>
          </p:cNvPr>
          <p:cNvSpPr txBox="1"/>
          <p:nvPr/>
        </p:nvSpPr>
        <p:spPr>
          <a:xfrm>
            <a:off x="5269101" y="3716267"/>
            <a:ext cx="1103267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Rare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8" name="Google Shape;425;p44">
            <a:extLst>
              <a:ext uri="{FF2B5EF4-FFF2-40B4-BE49-F238E27FC236}">
                <a16:creationId xmlns:a16="http://schemas.microsoft.com/office/drawing/2014/main" id="{8EC4F8E8-AC19-1F6E-B732-B05FD84252F9}"/>
              </a:ext>
            </a:extLst>
          </p:cNvPr>
          <p:cNvSpPr txBox="1"/>
          <p:nvPr/>
        </p:nvSpPr>
        <p:spPr>
          <a:xfrm>
            <a:off x="6367767" y="3716980"/>
            <a:ext cx="1211428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Imitable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19" name="Google Shape;425;p44">
            <a:extLst>
              <a:ext uri="{FF2B5EF4-FFF2-40B4-BE49-F238E27FC236}">
                <a16:creationId xmlns:a16="http://schemas.microsoft.com/office/drawing/2014/main" id="{00957109-505E-6D38-35CE-E25096D19917}"/>
              </a:ext>
            </a:extLst>
          </p:cNvPr>
          <p:cNvSpPr txBox="1"/>
          <p:nvPr/>
        </p:nvSpPr>
        <p:spPr>
          <a:xfrm>
            <a:off x="7551812" y="3716267"/>
            <a:ext cx="1410233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Sustainable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grpSp>
        <p:nvGrpSpPr>
          <p:cNvPr id="2" name="Google Shape;9202;p74">
            <a:extLst>
              <a:ext uri="{FF2B5EF4-FFF2-40B4-BE49-F238E27FC236}">
                <a16:creationId xmlns:a16="http://schemas.microsoft.com/office/drawing/2014/main" id="{AF4C0114-9985-07D0-178F-257BB08B756A}"/>
              </a:ext>
            </a:extLst>
          </p:cNvPr>
          <p:cNvGrpSpPr/>
          <p:nvPr/>
        </p:nvGrpSpPr>
        <p:grpSpPr>
          <a:xfrm>
            <a:off x="4561706" y="4125767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3" name="Google Shape;9203;p74">
              <a:extLst>
                <a:ext uri="{FF2B5EF4-FFF2-40B4-BE49-F238E27FC236}">
                  <a16:creationId xmlns:a16="http://schemas.microsoft.com/office/drawing/2014/main" id="{26B90F6E-4045-7442-B28A-0C664CC5AB8A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4" name="Google Shape;9204;p74">
              <a:extLst>
                <a:ext uri="{FF2B5EF4-FFF2-40B4-BE49-F238E27FC236}">
                  <a16:creationId xmlns:a16="http://schemas.microsoft.com/office/drawing/2014/main" id="{6606C433-49BF-899C-9122-942926C5634E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7" name="Google Shape;9202;p74">
            <a:extLst>
              <a:ext uri="{FF2B5EF4-FFF2-40B4-BE49-F238E27FC236}">
                <a16:creationId xmlns:a16="http://schemas.microsoft.com/office/drawing/2014/main" id="{EA942580-45D5-E50B-7FB8-C07A7358B1B4}"/>
              </a:ext>
            </a:extLst>
          </p:cNvPr>
          <p:cNvGrpSpPr/>
          <p:nvPr/>
        </p:nvGrpSpPr>
        <p:grpSpPr>
          <a:xfrm>
            <a:off x="5670327" y="4125749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10" name="Google Shape;9203;p74">
              <a:extLst>
                <a:ext uri="{FF2B5EF4-FFF2-40B4-BE49-F238E27FC236}">
                  <a16:creationId xmlns:a16="http://schemas.microsoft.com/office/drawing/2014/main" id="{793642AD-4BC3-2020-D406-20F560EFD4E9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1" name="Google Shape;9204;p74">
              <a:extLst>
                <a:ext uri="{FF2B5EF4-FFF2-40B4-BE49-F238E27FC236}">
                  <a16:creationId xmlns:a16="http://schemas.microsoft.com/office/drawing/2014/main" id="{AD8863BE-972C-8015-D67D-01B53CE551D9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5" name="Google Shape;9202;p74">
            <a:extLst>
              <a:ext uri="{FF2B5EF4-FFF2-40B4-BE49-F238E27FC236}">
                <a16:creationId xmlns:a16="http://schemas.microsoft.com/office/drawing/2014/main" id="{BCA95497-1086-8D83-7AD8-6105165EFA2C}"/>
              </a:ext>
            </a:extLst>
          </p:cNvPr>
          <p:cNvGrpSpPr/>
          <p:nvPr/>
        </p:nvGrpSpPr>
        <p:grpSpPr>
          <a:xfrm>
            <a:off x="6819364" y="4125749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6" name="Google Shape;9203;p74">
              <a:extLst>
                <a:ext uri="{FF2B5EF4-FFF2-40B4-BE49-F238E27FC236}">
                  <a16:creationId xmlns:a16="http://schemas.microsoft.com/office/drawing/2014/main" id="{EF1036B3-C9B4-0757-01D5-7B6BE16110E0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2" name="Google Shape;9204;p74">
              <a:extLst>
                <a:ext uri="{FF2B5EF4-FFF2-40B4-BE49-F238E27FC236}">
                  <a16:creationId xmlns:a16="http://schemas.microsoft.com/office/drawing/2014/main" id="{912F3C56-51D2-E824-1268-F20AEB30DEE2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3" name="Google Shape;9202;p74">
            <a:extLst>
              <a:ext uri="{FF2B5EF4-FFF2-40B4-BE49-F238E27FC236}">
                <a16:creationId xmlns:a16="http://schemas.microsoft.com/office/drawing/2014/main" id="{266DB822-C84B-7AE4-8323-D7DACA7EA2CA}"/>
              </a:ext>
            </a:extLst>
          </p:cNvPr>
          <p:cNvGrpSpPr/>
          <p:nvPr/>
        </p:nvGrpSpPr>
        <p:grpSpPr>
          <a:xfrm>
            <a:off x="8096873" y="4125749"/>
            <a:ext cx="308234" cy="308234"/>
            <a:chOff x="1487200" y="4993750"/>
            <a:chExt cx="483125" cy="483125"/>
          </a:xfrm>
          <a:solidFill>
            <a:schemeClr val="tx1"/>
          </a:solidFill>
        </p:grpSpPr>
        <p:sp>
          <p:nvSpPr>
            <p:cNvPr id="14" name="Google Shape;9203;p74">
              <a:extLst>
                <a:ext uri="{FF2B5EF4-FFF2-40B4-BE49-F238E27FC236}">
                  <a16:creationId xmlns:a16="http://schemas.microsoft.com/office/drawing/2014/main" id="{CA90FF42-EDCF-F4E1-D51C-C65DA3A49A63}"/>
                </a:ext>
              </a:extLst>
            </p:cNvPr>
            <p:cNvSpPr/>
            <p:nvPr/>
          </p:nvSpPr>
          <p:spPr>
            <a:xfrm>
              <a:off x="1487200" y="4993750"/>
              <a:ext cx="483125" cy="483125"/>
            </a:xfrm>
            <a:custGeom>
              <a:avLst/>
              <a:gdLst/>
              <a:ahLst/>
              <a:cxnLst/>
              <a:rect l="l" t="t" r="r" b="b"/>
              <a:pathLst>
                <a:path w="19325" h="19325" extrusionOk="0">
                  <a:moveTo>
                    <a:pt x="9662" y="1133"/>
                  </a:moveTo>
                  <a:cubicBezTo>
                    <a:pt x="11824" y="1133"/>
                    <a:pt x="13983" y="1975"/>
                    <a:pt x="15668" y="3657"/>
                  </a:cubicBezTo>
                  <a:cubicBezTo>
                    <a:pt x="19035" y="7027"/>
                    <a:pt x="19035" y="12302"/>
                    <a:pt x="15668" y="15668"/>
                  </a:cubicBezTo>
                  <a:cubicBezTo>
                    <a:pt x="13983" y="17352"/>
                    <a:pt x="11822" y="18193"/>
                    <a:pt x="9661" y="18193"/>
                  </a:cubicBezTo>
                  <a:cubicBezTo>
                    <a:pt x="7500" y="18193"/>
                    <a:pt x="5340" y="17352"/>
                    <a:pt x="3657" y="15668"/>
                  </a:cubicBezTo>
                  <a:cubicBezTo>
                    <a:pt x="290" y="12302"/>
                    <a:pt x="290" y="7024"/>
                    <a:pt x="3657" y="3657"/>
                  </a:cubicBezTo>
                  <a:cubicBezTo>
                    <a:pt x="5342" y="1975"/>
                    <a:pt x="7500" y="1133"/>
                    <a:pt x="9662" y="1133"/>
                  </a:cubicBezTo>
                  <a:close/>
                  <a:moveTo>
                    <a:pt x="9662" y="1"/>
                  </a:moveTo>
                  <a:cubicBezTo>
                    <a:pt x="7117" y="1"/>
                    <a:pt x="4698" y="1015"/>
                    <a:pt x="2857" y="2857"/>
                  </a:cubicBezTo>
                  <a:cubicBezTo>
                    <a:pt x="1015" y="4699"/>
                    <a:pt x="0" y="7117"/>
                    <a:pt x="0" y="9663"/>
                  </a:cubicBezTo>
                  <a:cubicBezTo>
                    <a:pt x="0" y="12208"/>
                    <a:pt x="1015" y="14627"/>
                    <a:pt x="2857" y="16469"/>
                  </a:cubicBezTo>
                  <a:cubicBezTo>
                    <a:pt x="4698" y="18310"/>
                    <a:pt x="7117" y="19325"/>
                    <a:pt x="9662" y="19325"/>
                  </a:cubicBezTo>
                  <a:cubicBezTo>
                    <a:pt x="12208" y="19325"/>
                    <a:pt x="14626" y="18310"/>
                    <a:pt x="16468" y="16469"/>
                  </a:cubicBezTo>
                  <a:cubicBezTo>
                    <a:pt x="18310" y="14627"/>
                    <a:pt x="19325" y="12208"/>
                    <a:pt x="19325" y="9663"/>
                  </a:cubicBezTo>
                  <a:cubicBezTo>
                    <a:pt x="19325" y="7117"/>
                    <a:pt x="18310" y="4699"/>
                    <a:pt x="16468" y="2857"/>
                  </a:cubicBezTo>
                  <a:cubicBezTo>
                    <a:pt x="14626" y="1015"/>
                    <a:pt x="12208" y="1"/>
                    <a:pt x="966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5" name="Google Shape;9204;p74">
              <a:extLst>
                <a:ext uri="{FF2B5EF4-FFF2-40B4-BE49-F238E27FC236}">
                  <a16:creationId xmlns:a16="http://schemas.microsoft.com/office/drawing/2014/main" id="{9FD3337B-B0D9-F800-2C79-DDD67405A8E6}"/>
                </a:ext>
              </a:extLst>
            </p:cNvPr>
            <p:cNvSpPr/>
            <p:nvPr/>
          </p:nvSpPr>
          <p:spPr>
            <a:xfrm>
              <a:off x="1602600" y="5143950"/>
              <a:ext cx="250350" cy="182725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1946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5" y="19771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86095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59"/>
          <p:cNvSpPr txBox="1">
            <a:spLocks noGrp="1"/>
          </p:cNvSpPr>
          <p:nvPr>
            <p:ph type="title"/>
          </p:nvPr>
        </p:nvSpPr>
        <p:spPr>
          <a:xfrm>
            <a:off x="624625" y="1533125"/>
            <a:ext cx="3279150" cy="64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Premium Positioning</a:t>
            </a:r>
            <a:endParaRPr/>
          </a:p>
        </p:txBody>
      </p:sp>
      <p:sp>
        <p:nvSpPr>
          <p:cNvPr id="845" name="Google Shape;845;p59"/>
          <p:cNvSpPr txBox="1">
            <a:spLocks noGrp="1"/>
          </p:cNvSpPr>
          <p:nvPr>
            <p:ph type="subTitle" idx="1"/>
          </p:nvPr>
        </p:nvSpPr>
        <p:spPr>
          <a:xfrm>
            <a:off x="624625" y="2059515"/>
            <a:ext cx="3024900" cy="1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American Express targets affluent customers with premium cards offering exclusive benefits and luxury partnerships, appealing to those seeking status and high-end services.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A6A1F5-2C61-7336-A1C1-C7E7166EF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007" y="1307206"/>
            <a:ext cx="4469913" cy="251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91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51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  <p:sp>
        <p:nvSpPr>
          <p:cNvPr id="620" name="Google Shape;620;p51"/>
          <p:cNvSpPr txBox="1"/>
          <p:nvPr/>
        </p:nvSpPr>
        <p:spPr>
          <a:xfrm>
            <a:off x="5094378" y="1207625"/>
            <a:ext cx="3457194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Affluent individuals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and frequent travelers seeking exclusive, personalized experiences</a:t>
            </a:r>
            <a:endParaRPr lang="en-US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624" name="Google Shape;624;p51"/>
          <p:cNvSpPr txBox="1"/>
          <p:nvPr/>
        </p:nvSpPr>
        <p:spPr>
          <a:xfrm>
            <a:off x="659361" y="2620162"/>
            <a:ext cx="13749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Premium Card holder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625" name="Google Shape;625;p51"/>
          <p:cNvSpPr txBox="1"/>
          <p:nvPr/>
        </p:nvSpPr>
        <p:spPr>
          <a:xfrm>
            <a:off x="2884875" y="1322525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Who are they?</a:t>
            </a:r>
            <a:endParaRPr sz="15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626" name="Google Shape;626;p51"/>
          <p:cNvSpPr txBox="1"/>
          <p:nvPr/>
        </p:nvSpPr>
        <p:spPr>
          <a:xfrm>
            <a:off x="2884875" y="2620162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 they need?</a:t>
            </a:r>
          </a:p>
        </p:txBody>
      </p:sp>
      <p:sp>
        <p:nvSpPr>
          <p:cNvPr id="627" name="Google Shape;627;p51"/>
          <p:cNvSpPr txBox="1"/>
          <p:nvPr/>
        </p:nvSpPr>
        <p:spPr>
          <a:xfrm>
            <a:off x="2884875" y="3917799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does Amex provide?</a:t>
            </a:r>
          </a:p>
        </p:txBody>
      </p:sp>
      <p:cxnSp>
        <p:nvCxnSpPr>
          <p:cNvPr id="629" name="Google Shape;629;p51"/>
          <p:cNvCxnSpPr>
            <a:cxnSpLocks/>
            <a:stCxn id="624" idx="3"/>
            <a:endCxn id="625" idx="1"/>
          </p:cNvCxnSpPr>
          <p:nvPr/>
        </p:nvCxnSpPr>
        <p:spPr>
          <a:xfrm flipV="1">
            <a:off x="2034261" y="1559675"/>
            <a:ext cx="850614" cy="12995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0" name="Google Shape;630;p51"/>
          <p:cNvCxnSpPr>
            <a:cxnSpLocks/>
            <a:stCxn id="624" idx="3"/>
            <a:endCxn id="626" idx="1"/>
          </p:cNvCxnSpPr>
          <p:nvPr/>
        </p:nvCxnSpPr>
        <p:spPr>
          <a:xfrm flipV="1">
            <a:off x="2034261" y="2857312"/>
            <a:ext cx="850614" cy="195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1" name="Google Shape;631;p51"/>
          <p:cNvCxnSpPr>
            <a:cxnSpLocks/>
            <a:stCxn id="624" idx="3"/>
            <a:endCxn id="627" idx="1"/>
          </p:cNvCxnSpPr>
          <p:nvPr/>
        </p:nvCxnSpPr>
        <p:spPr>
          <a:xfrm>
            <a:off x="2034261" y="2859262"/>
            <a:ext cx="850614" cy="12956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0996;p80">
            <a:extLst>
              <a:ext uri="{FF2B5EF4-FFF2-40B4-BE49-F238E27FC236}">
                <a16:creationId xmlns:a16="http://schemas.microsoft.com/office/drawing/2014/main" id="{7B2E1293-0E81-55F3-71F8-0B120E733473}"/>
              </a:ext>
            </a:extLst>
          </p:cNvPr>
          <p:cNvSpPr/>
          <p:nvPr/>
        </p:nvSpPr>
        <p:spPr>
          <a:xfrm>
            <a:off x="1178505" y="1862866"/>
            <a:ext cx="440106" cy="421373"/>
          </a:xfrm>
          <a:custGeom>
            <a:avLst/>
            <a:gdLst/>
            <a:ahLst/>
            <a:cxnLst/>
            <a:rect l="l" t="t" r="r" b="b"/>
            <a:pathLst>
              <a:path w="12193" h="11674" extrusionOk="0">
                <a:moveTo>
                  <a:pt x="9483" y="1174"/>
                </a:moveTo>
                <a:lnTo>
                  <a:pt x="9483" y="2308"/>
                </a:lnTo>
                <a:cubicBezTo>
                  <a:pt x="9483" y="2497"/>
                  <a:pt x="9641" y="2655"/>
                  <a:pt x="9830" y="2655"/>
                </a:cubicBezTo>
                <a:lnTo>
                  <a:pt x="10901" y="2655"/>
                </a:lnTo>
                <a:lnTo>
                  <a:pt x="9515" y="4041"/>
                </a:lnTo>
                <a:lnTo>
                  <a:pt x="8097" y="4041"/>
                </a:lnTo>
                <a:lnTo>
                  <a:pt x="8097" y="2560"/>
                </a:lnTo>
                <a:lnTo>
                  <a:pt x="9483" y="1174"/>
                </a:lnTo>
                <a:close/>
                <a:moveTo>
                  <a:pt x="4885" y="6181"/>
                </a:moveTo>
                <a:cubicBezTo>
                  <a:pt x="5033" y="6181"/>
                  <a:pt x="5183" y="6212"/>
                  <a:pt x="5325" y="6278"/>
                </a:cubicBezTo>
                <a:lnTo>
                  <a:pt x="4600" y="7003"/>
                </a:lnTo>
                <a:cubicBezTo>
                  <a:pt x="4474" y="7129"/>
                  <a:pt x="4474" y="7349"/>
                  <a:pt x="4600" y="7475"/>
                </a:cubicBezTo>
                <a:cubicBezTo>
                  <a:pt x="4663" y="7538"/>
                  <a:pt x="4750" y="7570"/>
                  <a:pt x="4836" y="7570"/>
                </a:cubicBezTo>
                <a:cubicBezTo>
                  <a:pt x="4923" y="7570"/>
                  <a:pt x="5010" y="7538"/>
                  <a:pt x="5073" y="7475"/>
                </a:cubicBezTo>
                <a:lnTo>
                  <a:pt x="5797" y="6751"/>
                </a:lnTo>
                <a:lnTo>
                  <a:pt x="5797" y="6751"/>
                </a:lnTo>
                <a:cubicBezTo>
                  <a:pt x="5986" y="7160"/>
                  <a:pt x="5892" y="7633"/>
                  <a:pt x="5577" y="7948"/>
                </a:cubicBezTo>
                <a:cubicBezTo>
                  <a:pt x="5388" y="8137"/>
                  <a:pt x="5128" y="8231"/>
                  <a:pt x="4864" y="8231"/>
                </a:cubicBezTo>
                <a:cubicBezTo>
                  <a:pt x="4600" y="8231"/>
                  <a:pt x="4332" y="8137"/>
                  <a:pt x="4127" y="7948"/>
                </a:cubicBezTo>
                <a:cubicBezTo>
                  <a:pt x="3749" y="7538"/>
                  <a:pt x="3749" y="6877"/>
                  <a:pt x="4127" y="6499"/>
                </a:cubicBezTo>
                <a:cubicBezTo>
                  <a:pt x="4333" y="6293"/>
                  <a:pt x="4606" y="6181"/>
                  <a:pt x="4885" y="6181"/>
                </a:cubicBezTo>
                <a:close/>
                <a:moveTo>
                  <a:pt x="4897" y="4831"/>
                </a:moveTo>
                <a:cubicBezTo>
                  <a:pt x="5396" y="4831"/>
                  <a:pt x="5890" y="4990"/>
                  <a:pt x="6301" y="5301"/>
                </a:cubicBezTo>
                <a:lnTo>
                  <a:pt x="5829" y="5774"/>
                </a:lnTo>
                <a:cubicBezTo>
                  <a:pt x="5553" y="5590"/>
                  <a:pt x="5233" y="5499"/>
                  <a:pt x="4911" y="5499"/>
                </a:cubicBezTo>
                <a:cubicBezTo>
                  <a:pt x="4460" y="5499"/>
                  <a:pt x="4004" y="5677"/>
                  <a:pt x="3655" y="6026"/>
                </a:cubicBezTo>
                <a:cubicBezTo>
                  <a:pt x="2993" y="6688"/>
                  <a:pt x="2993" y="7790"/>
                  <a:pt x="3655" y="8420"/>
                </a:cubicBezTo>
                <a:cubicBezTo>
                  <a:pt x="3986" y="8751"/>
                  <a:pt x="4427" y="8917"/>
                  <a:pt x="4864" y="8917"/>
                </a:cubicBezTo>
                <a:cubicBezTo>
                  <a:pt x="5301" y="8917"/>
                  <a:pt x="5734" y="8751"/>
                  <a:pt x="6049" y="8420"/>
                </a:cubicBezTo>
                <a:cubicBezTo>
                  <a:pt x="6648" y="7822"/>
                  <a:pt x="6742" y="6908"/>
                  <a:pt x="6301" y="6246"/>
                </a:cubicBezTo>
                <a:lnTo>
                  <a:pt x="6774" y="5774"/>
                </a:lnTo>
                <a:lnTo>
                  <a:pt x="6774" y="5774"/>
                </a:lnTo>
                <a:cubicBezTo>
                  <a:pt x="7467" y="6719"/>
                  <a:pt x="7404" y="8074"/>
                  <a:pt x="6585" y="8924"/>
                </a:cubicBezTo>
                <a:cubicBezTo>
                  <a:pt x="6112" y="9397"/>
                  <a:pt x="5498" y="9633"/>
                  <a:pt x="4883" y="9633"/>
                </a:cubicBezTo>
                <a:cubicBezTo>
                  <a:pt x="4269" y="9633"/>
                  <a:pt x="3655" y="9397"/>
                  <a:pt x="3182" y="8924"/>
                </a:cubicBezTo>
                <a:cubicBezTo>
                  <a:pt x="2237" y="7979"/>
                  <a:pt x="2237" y="6499"/>
                  <a:pt x="3182" y="5553"/>
                </a:cubicBezTo>
                <a:cubicBezTo>
                  <a:pt x="3667" y="5068"/>
                  <a:pt x="4286" y="4831"/>
                  <a:pt x="4897" y="4831"/>
                </a:cubicBezTo>
                <a:close/>
                <a:moveTo>
                  <a:pt x="4873" y="3463"/>
                </a:moveTo>
                <a:cubicBezTo>
                  <a:pt x="5728" y="3463"/>
                  <a:pt x="6583" y="3748"/>
                  <a:pt x="7278" y="4325"/>
                </a:cubicBezTo>
                <a:lnTo>
                  <a:pt x="6805" y="4797"/>
                </a:lnTo>
                <a:cubicBezTo>
                  <a:pt x="6228" y="4353"/>
                  <a:pt x="5533" y="4125"/>
                  <a:pt x="4844" y="4125"/>
                </a:cubicBezTo>
                <a:cubicBezTo>
                  <a:pt x="4065" y="4125"/>
                  <a:pt x="3294" y="4416"/>
                  <a:pt x="2710" y="5018"/>
                </a:cubicBezTo>
                <a:cubicBezTo>
                  <a:pt x="1481" y="6246"/>
                  <a:pt x="1481" y="8168"/>
                  <a:pt x="2710" y="9397"/>
                </a:cubicBezTo>
                <a:cubicBezTo>
                  <a:pt x="3324" y="10011"/>
                  <a:pt x="4112" y="10318"/>
                  <a:pt x="4899" y="10318"/>
                </a:cubicBezTo>
                <a:cubicBezTo>
                  <a:pt x="5687" y="10318"/>
                  <a:pt x="6474" y="10011"/>
                  <a:pt x="7089" y="9397"/>
                </a:cubicBezTo>
                <a:cubicBezTo>
                  <a:pt x="8223" y="8263"/>
                  <a:pt x="8255" y="6467"/>
                  <a:pt x="7309" y="5301"/>
                </a:cubicBezTo>
                <a:lnTo>
                  <a:pt x="7782" y="4829"/>
                </a:lnTo>
                <a:lnTo>
                  <a:pt x="7782" y="4829"/>
                </a:lnTo>
                <a:cubicBezTo>
                  <a:pt x="8979" y="6278"/>
                  <a:pt x="8885" y="8483"/>
                  <a:pt x="7530" y="9870"/>
                </a:cubicBezTo>
                <a:cubicBezTo>
                  <a:pt x="6790" y="10594"/>
                  <a:pt x="5821" y="10956"/>
                  <a:pt x="4856" y="10956"/>
                </a:cubicBezTo>
                <a:cubicBezTo>
                  <a:pt x="3891" y="10956"/>
                  <a:pt x="2930" y="10594"/>
                  <a:pt x="2206" y="9870"/>
                </a:cubicBezTo>
                <a:cubicBezTo>
                  <a:pt x="756" y="8420"/>
                  <a:pt x="756" y="6026"/>
                  <a:pt x="2206" y="4545"/>
                </a:cubicBezTo>
                <a:cubicBezTo>
                  <a:pt x="2941" y="3827"/>
                  <a:pt x="3907" y="3463"/>
                  <a:pt x="4873" y="3463"/>
                </a:cubicBezTo>
                <a:close/>
                <a:moveTo>
                  <a:pt x="9899" y="0"/>
                </a:moveTo>
                <a:cubicBezTo>
                  <a:pt x="9813" y="0"/>
                  <a:pt x="9722" y="32"/>
                  <a:pt x="9641" y="103"/>
                </a:cubicBezTo>
                <a:lnTo>
                  <a:pt x="7561" y="2182"/>
                </a:lnTo>
                <a:cubicBezTo>
                  <a:pt x="7467" y="2277"/>
                  <a:pt x="7435" y="2340"/>
                  <a:pt x="7435" y="2434"/>
                </a:cubicBezTo>
                <a:lnTo>
                  <a:pt x="7435" y="3600"/>
                </a:lnTo>
                <a:cubicBezTo>
                  <a:pt x="6670" y="3071"/>
                  <a:pt x="5769" y="2807"/>
                  <a:pt x="4868" y="2807"/>
                </a:cubicBezTo>
                <a:cubicBezTo>
                  <a:pt x="3731" y="2807"/>
                  <a:pt x="2595" y="3229"/>
                  <a:pt x="1733" y="4073"/>
                </a:cubicBezTo>
                <a:cubicBezTo>
                  <a:pt x="0" y="5805"/>
                  <a:pt x="0" y="8641"/>
                  <a:pt x="1733" y="10374"/>
                </a:cubicBezTo>
                <a:cubicBezTo>
                  <a:pt x="2599" y="11240"/>
                  <a:pt x="3741" y="11673"/>
                  <a:pt x="4883" y="11673"/>
                </a:cubicBezTo>
                <a:cubicBezTo>
                  <a:pt x="6026" y="11673"/>
                  <a:pt x="7168" y="11240"/>
                  <a:pt x="8034" y="10374"/>
                </a:cubicBezTo>
                <a:cubicBezTo>
                  <a:pt x="9578" y="8861"/>
                  <a:pt x="9735" y="6436"/>
                  <a:pt x="8538" y="4703"/>
                </a:cubicBezTo>
                <a:lnTo>
                  <a:pt x="9672" y="4703"/>
                </a:lnTo>
                <a:cubicBezTo>
                  <a:pt x="9767" y="4703"/>
                  <a:pt x="9893" y="4671"/>
                  <a:pt x="9924" y="4608"/>
                </a:cubicBezTo>
                <a:lnTo>
                  <a:pt x="12004" y="2497"/>
                </a:lnTo>
                <a:cubicBezTo>
                  <a:pt x="12193" y="2308"/>
                  <a:pt x="12035" y="1962"/>
                  <a:pt x="11783" y="1962"/>
                </a:cubicBezTo>
                <a:lnTo>
                  <a:pt x="10239" y="1962"/>
                </a:lnTo>
                <a:lnTo>
                  <a:pt x="10239" y="355"/>
                </a:lnTo>
                <a:cubicBezTo>
                  <a:pt x="10239" y="141"/>
                  <a:pt x="10080" y="0"/>
                  <a:pt x="989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9560B0-C74A-4A24-280D-974649E10CB2}"/>
              </a:ext>
            </a:extLst>
          </p:cNvPr>
          <p:cNvSpPr txBox="1"/>
          <p:nvPr/>
        </p:nvSpPr>
        <p:spPr>
          <a:xfrm>
            <a:off x="5048475" y="2440181"/>
            <a:ext cx="386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Luxury card features such as VIP airport lounge access, concierge services, extensive travel perks, cashback options, and rewards.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CED314-F8D0-15DC-31FF-6AB912E5D2FB}"/>
              </a:ext>
            </a:extLst>
          </p:cNvPr>
          <p:cNvSpPr txBox="1"/>
          <p:nvPr/>
        </p:nvSpPr>
        <p:spPr>
          <a:xfrm>
            <a:off x="5094378" y="3785617"/>
            <a:ext cx="386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Premium cards, which provide a suite of luxury benefits, rewards, exclusive membership experiences.</a:t>
            </a:r>
          </a:p>
        </p:txBody>
      </p:sp>
    </p:spTree>
    <p:extLst>
      <p:ext uri="{BB962C8B-B14F-4D97-AF65-F5344CB8AC3E}">
        <p14:creationId xmlns:p14="http://schemas.microsoft.com/office/powerpoint/2010/main" val="247268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51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  <p:sp>
        <p:nvSpPr>
          <p:cNvPr id="620" name="Google Shape;620;p51"/>
          <p:cNvSpPr txBox="1"/>
          <p:nvPr/>
        </p:nvSpPr>
        <p:spPr>
          <a:xfrm>
            <a:off x="5094378" y="1207625"/>
            <a:ext cx="3457194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Entrepreneurs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seeking tools to expand their businesses.</a:t>
            </a:r>
          </a:p>
        </p:txBody>
      </p:sp>
      <p:sp>
        <p:nvSpPr>
          <p:cNvPr id="624" name="Google Shape;624;p51"/>
          <p:cNvSpPr txBox="1"/>
          <p:nvPr/>
        </p:nvSpPr>
        <p:spPr>
          <a:xfrm>
            <a:off x="325580" y="2616262"/>
            <a:ext cx="170585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Business Owners</a:t>
            </a:r>
          </a:p>
        </p:txBody>
      </p:sp>
      <p:sp>
        <p:nvSpPr>
          <p:cNvPr id="625" name="Google Shape;625;p51"/>
          <p:cNvSpPr txBox="1"/>
          <p:nvPr/>
        </p:nvSpPr>
        <p:spPr>
          <a:xfrm>
            <a:off x="2884875" y="1322525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Who are they?</a:t>
            </a:r>
            <a:endParaRPr sz="15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626" name="Google Shape;626;p51"/>
          <p:cNvSpPr txBox="1"/>
          <p:nvPr/>
        </p:nvSpPr>
        <p:spPr>
          <a:xfrm>
            <a:off x="2884875" y="2620162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 they need?</a:t>
            </a:r>
          </a:p>
        </p:txBody>
      </p:sp>
      <p:sp>
        <p:nvSpPr>
          <p:cNvPr id="627" name="Google Shape;627;p51"/>
          <p:cNvSpPr txBox="1"/>
          <p:nvPr/>
        </p:nvSpPr>
        <p:spPr>
          <a:xfrm>
            <a:off x="2884875" y="3917799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does Amex provide?</a:t>
            </a:r>
          </a:p>
        </p:txBody>
      </p:sp>
      <p:cxnSp>
        <p:nvCxnSpPr>
          <p:cNvPr id="629" name="Google Shape;629;p51"/>
          <p:cNvCxnSpPr>
            <a:cxnSpLocks/>
            <a:stCxn id="624" idx="3"/>
            <a:endCxn id="625" idx="1"/>
          </p:cNvCxnSpPr>
          <p:nvPr/>
        </p:nvCxnSpPr>
        <p:spPr>
          <a:xfrm flipV="1">
            <a:off x="2031430" y="1559675"/>
            <a:ext cx="853445" cy="12956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0" name="Google Shape;630;p51"/>
          <p:cNvCxnSpPr>
            <a:cxnSpLocks/>
            <a:stCxn id="624" idx="3"/>
            <a:endCxn id="626" idx="1"/>
          </p:cNvCxnSpPr>
          <p:nvPr/>
        </p:nvCxnSpPr>
        <p:spPr>
          <a:xfrm>
            <a:off x="2031430" y="2855362"/>
            <a:ext cx="853445" cy="195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1" name="Google Shape;631;p51"/>
          <p:cNvCxnSpPr>
            <a:cxnSpLocks/>
            <a:stCxn id="624" idx="3"/>
            <a:endCxn id="627" idx="1"/>
          </p:cNvCxnSpPr>
          <p:nvPr/>
        </p:nvCxnSpPr>
        <p:spPr>
          <a:xfrm>
            <a:off x="2031430" y="2855362"/>
            <a:ext cx="853445" cy="12995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0996;p80">
            <a:extLst>
              <a:ext uri="{FF2B5EF4-FFF2-40B4-BE49-F238E27FC236}">
                <a16:creationId xmlns:a16="http://schemas.microsoft.com/office/drawing/2014/main" id="{7B2E1293-0E81-55F3-71F8-0B120E733473}"/>
              </a:ext>
            </a:extLst>
          </p:cNvPr>
          <p:cNvSpPr/>
          <p:nvPr/>
        </p:nvSpPr>
        <p:spPr>
          <a:xfrm>
            <a:off x="958452" y="1786145"/>
            <a:ext cx="440106" cy="421373"/>
          </a:xfrm>
          <a:custGeom>
            <a:avLst/>
            <a:gdLst/>
            <a:ahLst/>
            <a:cxnLst/>
            <a:rect l="l" t="t" r="r" b="b"/>
            <a:pathLst>
              <a:path w="12193" h="11674" extrusionOk="0">
                <a:moveTo>
                  <a:pt x="9483" y="1174"/>
                </a:moveTo>
                <a:lnTo>
                  <a:pt x="9483" y="2308"/>
                </a:lnTo>
                <a:cubicBezTo>
                  <a:pt x="9483" y="2497"/>
                  <a:pt x="9641" y="2655"/>
                  <a:pt x="9830" y="2655"/>
                </a:cubicBezTo>
                <a:lnTo>
                  <a:pt x="10901" y="2655"/>
                </a:lnTo>
                <a:lnTo>
                  <a:pt x="9515" y="4041"/>
                </a:lnTo>
                <a:lnTo>
                  <a:pt x="8097" y="4041"/>
                </a:lnTo>
                <a:lnTo>
                  <a:pt x="8097" y="2560"/>
                </a:lnTo>
                <a:lnTo>
                  <a:pt x="9483" y="1174"/>
                </a:lnTo>
                <a:close/>
                <a:moveTo>
                  <a:pt x="4885" y="6181"/>
                </a:moveTo>
                <a:cubicBezTo>
                  <a:pt x="5033" y="6181"/>
                  <a:pt x="5183" y="6212"/>
                  <a:pt x="5325" y="6278"/>
                </a:cubicBezTo>
                <a:lnTo>
                  <a:pt x="4600" y="7003"/>
                </a:lnTo>
                <a:cubicBezTo>
                  <a:pt x="4474" y="7129"/>
                  <a:pt x="4474" y="7349"/>
                  <a:pt x="4600" y="7475"/>
                </a:cubicBezTo>
                <a:cubicBezTo>
                  <a:pt x="4663" y="7538"/>
                  <a:pt x="4750" y="7570"/>
                  <a:pt x="4836" y="7570"/>
                </a:cubicBezTo>
                <a:cubicBezTo>
                  <a:pt x="4923" y="7570"/>
                  <a:pt x="5010" y="7538"/>
                  <a:pt x="5073" y="7475"/>
                </a:cubicBezTo>
                <a:lnTo>
                  <a:pt x="5797" y="6751"/>
                </a:lnTo>
                <a:lnTo>
                  <a:pt x="5797" y="6751"/>
                </a:lnTo>
                <a:cubicBezTo>
                  <a:pt x="5986" y="7160"/>
                  <a:pt x="5892" y="7633"/>
                  <a:pt x="5577" y="7948"/>
                </a:cubicBezTo>
                <a:cubicBezTo>
                  <a:pt x="5388" y="8137"/>
                  <a:pt x="5128" y="8231"/>
                  <a:pt x="4864" y="8231"/>
                </a:cubicBezTo>
                <a:cubicBezTo>
                  <a:pt x="4600" y="8231"/>
                  <a:pt x="4332" y="8137"/>
                  <a:pt x="4127" y="7948"/>
                </a:cubicBezTo>
                <a:cubicBezTo>
                  <a:pt x="3749" y="7538"/>
                  <a:pt x="3749" y="6877"/>
                  <a:pt x="4127" y="6499"/>
                </a:cubicBezTo>
                <a:cubicBezTo>
                  <a:pt x="4333" y="6293"/>
                  <a:pt x="4606" y="6181"/>
                  <a:pt x="4885" y="6181"/>
                </a:cubicBezTo>
                <a:close/>
                <a:moveTo>
                  <a:pt x="4897" y="4831"/>
                </a:moveTo>
                <a:cubicBezTo>
                  <a:pt x="5396" y="4831"/>
                  <a:pt x="5890" y="4990"/>
                  <a:pt x="6301" y="5301"/>
                </a:cubicBezTo>
                <a:lnTo>
                  <a:pt x="5829" y="5774"/>
                </a:lnTo>
                <a:cubicBezTo>
                  <a:pt x="5553" y="5590"/>
                  <a:pt x="5233" y="5499"/>
                  <a:pt x="4911" y="5499"/>
                </a:cubicBezTo>
                <a:cubicBezTo>
                  <a:pt x="4460" y="5499"/>
                  <a:pt x="4004" y="5677"/>
                  <a:pt x="3655" y="6026"/>
                </a:cubicBezTo>
                <a:cubicBezTo>
                  <a:pt x="2993" y="6688"/>
                  <a:pt x="2993" y="7790"/>
                  <a:pt x="3655" y="8420"/>
                </a:cubicBezTo>
                <a:cubicBezTo>
                  <a:pt x="3986" y="8751"/>
                  <a:pt x="4427" y="8917"/>
                  <a:pt x="4864" y="8917"/>
                </a:cubicBezTo>
                <a:cubicBezTo>
                  <a:pt x="5301" y="8917"/>
                  <a:pt x="5734" y="8751"/>
                  <a:pt x="6049" y="8420"/>
                </a:cubicBezTo>
                <a:cubicBezTo>
                  <a:pt x="6648" y="7822"/>
                  <a:pt x="6742" y="6908"/>
                  <a:pt x="6301" y="6246"/>
                </a:cubicBezTo>
                <a:lnTo>
                  <a:pt x="6774" y="5774"/>
                </a:lnTo>
                <a:lnTo>
                  <a:pt x="6774" y="5774"/>
                </a:lnTo>
                <a:cubicBezTo>
                  <a:pt x="7467" y="6719"/>
                  <a:pt x="7404" y="8074"/>
                  <a:pt x="6585" y="8924"/>
                </a:cubicBezTo>
                <a:cubicBezTo>
                  <a:pt x="6112" y="9397"/>
                  <a:pt x="5498" y="9633"/>
                  <a:pt x="4883" y="9633"/>
                </a:cubicBezTo>
                <a:cubicBezTo>
                  <a:pt x="4269" y="9633"/>
                  <a:pt x="3655" y="9397"/>
                  <a:pt x="3182" y="8924"/>
                </a:cubicBezTo>
                <a:cubicBezTo>
                  <a:pt x="2237" y="7979"/>
                  <a:pt x="2237" y="6499"/>
                  <a:pt x="3182" y="5553"/>
                </a:cubicBezTo>
                <a:cubicBezTo>
                  <a:pt x="3667" y="5068"/>
                  <a:pt x="4286" y="4831"/>
                  <a:pt x="4897" y="4831"/>
                </a:cubicBezTo>
                <a:close/>
                <a:moveTo>
                  <a:pt x="4873" y="3463"/>
                </a:moveTo>
                <a:cubicBezTo>
                  <a:pt x="5728" y="3463"/>
                  <a:pt x="6583" y="3748"/>
                  <a:pt x="7278" y="4325"/>
                </a:cubicBezTo>
                <a:lnTo>
                  <a:pt x="6805" y="4797"/>
                </a:lnTo>
                <a:cubicBezTo>
                  <a:pt x="6228" y="4353"/>
                  <a:pt x="5533" y="4125"/>
                  <a:pt x="4844" y="4125"/>
                </a:cubicBezTo>
                <a:cubicBezTo>
                  <a:pt x="4065" y="4125"/>
                  <a:pt x="3294" y="4416"/>
                  <a:pt x="2710" y="5018"/>
                </a:cubicBezTo>
                <a:cubicBezTo>
                  <a:pt x="1481" y="6246"/>
                  <a:pt x="1481" y="8168"/>
                  <a:pt x="2710" y="9397"/>
                </a:cubicBezTo>
                <a:cubicBezTo>
                  <a:pt x="3324" y="10011"/>
                  <a:pt x="4112" y="10318"/>
                  <a:pt x="4899" y="10318"/>
                </a:cubicBezTo>
                <a:cubicBezTo>
                  <a:pt x="5687" y="10318"/>
                  <a:pt x="6474" y="10011"/>
                  <a:pt x="7089" y="9397"/>
                </a:cubicBezTo>
                <a:cubicBezTo>
                  <a:pt x="8223" y="8263"/>
                  <a:pt x="8255" y="6467"/>
                  <a:pt x="7309" y="5301"/>
                </a:cubicBezTo>
                <a:lnTo>
                  <a:pt x="7782" y="4829"/>
                </a:lnTo>
                <a:lnTo>
                  <a:pt x="7782" y="4829"/>
                </a:lnTo>
                <a:cubicBezTo>
                  <a:pt x="8979" y="6278"/>
                  <a:pt x="8885" y="8483"/>
                  <a:pt x="7530" y="9870"/>
                </a:cubicBezTo>
                <a:cubicBezTo>
                  <a:pt x="6790" y="10594"/>
                  <a:pt x="5821" y="10956"/>
                  <a:pt x="4856" y="10956"/>
                </a:cubicBezTo>
                <a:cubicBezTo>
                  <a:pt x="3891" y="10956"/>
                  <a:pt x="2930" y="10594"/>
                  <a:pt x="2206" y="9870"/>
                </a:cubicBezTo>
                <a:cubicBezTo>
                  <a:pt x="756" y="8420"/>
                  <a:pt x="756" y="6026"/>
                  <a:pt x="2206" y="4545"/>
                </a:cubicBezTo>
                <a:cubicBezTo>
                  <a:pt x="2941" y="3827"/>
                  <a:pt x="3907" y="3463"/>
                  <a:pt x="4873" y="3463"/>
                </a:cubicBezTo>
                <a:close/>
                <a:moveTo>
                  <a:pt x="9899" y="0"/>
                </a:moveTo>
                <a:cubicBezTo>
                  <a:pt x="9813" y="0"/>
                  <a:pt x="9722" y="32"/>
                  <a:pt x="9641" y="103"/>
                </a:cubicBezTo>
                <a:lnTo>
                  <a:pt x="7561" y="2182"/>
                </a:lnTo>
                <a:cubicBezTo>
                  <a:pt x="7467" y="2277"/>
                  <a:pt x="7435" y="2340"/>
                  <a:pt x="7435" y="2434"/>
                </a:cubicBezTo>
                <a:lnTo>
                  <a:pt x="7435" y="3600"/>
                </a:lnTo>
                <a:cubicBezTo>
                  <a:pt x="6670" y="3071"/>
                  <a:pt x="5769" y="2807"/>
                  <a:pt x="4868" y="2807"/>
                </a:cubicBezTo>
                <a:cubicBezTo>
                  <a:pt x="3731" y="2807"/>
                  <a:pt x="2595" y="3229"/>
                  <a:pt x="1733" y="4073"/>
                </a:cubicBezTo>
                <a:cubicBezTo>
                  <a:pt x="0" y="5805"/>
                  <a:pt x="0" y="8641"/>
                  <a:pt x="1733" y="10374"/>
                </a:cubicBezTo>
                <a:cubicBezTo>
                  <a:pt x="2599" y="11240"/>
                  <a:pt x="3741" y="11673"/>
                  <a:pt x="4883" y="11673"/>
                </a:cubicBezTo>
                <a:cubicBezTo>
                  <a:pt x="6026" y="11673"/>
                  <a:pt x="7168" y="11240"/>
                  <a:pt x="8034" y="10374"/>
                </a:cubicBezTo>
                <a:cubicBezTo>
                  <a:pt x="9578" y="8861"/>
                  <a:pt x="9735" y="6436"/>
                  <a:pt x="8538" y="4703"/>
                </a:cubicBezTo>
                <a:lnTo>
                  <a:pt x="9672" y="4703"/>
                </a:lnTo>
                <a:cubicBezTo>
                  <a:pt x="9767" y="4703"/>
                  <a:pt x="9893" y="4671"/>
                  <a:pt x="9924" y="4608"/>
                </a:cubicBezTo>
                <a:lnTo>
                  <a:pt x="12004" y="2497"/>
                </a:lnTo>
                <a:cubicBezTo>
                  <a:pt x="12193" y="2308"/>
                  <a:pt x="12035" y="1962"/>
                  <a:pt x="11783" y="1962"/>
                </a:cubicBezTo>
                <a:lnTo>
                  <a:pt x="10239" y="1962"/>
                </a:lnTo>
                <a:lnTo>
                  <a:pt x="10239" y="355"/>
                </a:lnTo>
                <a:cubicBezTo>
                  <a:pt x="10239" y="141"/>
                  <a:pt x="10080" y="0"/>
                  <a:pt x="989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9560B0-C74A-4A24-280D-974649E10CB2}"/>
              </a:ext>
            </a:extLst>
          </p:cNvPr>
          <p:cNvSpPr txBox="1"/>
          <p:nvPr/>
        </p:nvSpPr>
        <p:spPr>
          <a:xfrm>
            <a:off x="5048475" y="2571242"/>
            <a:ext cx="38652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Resources for financial management including cost tracking, cash flow control, and rewards.</a:t>
            </a:r>
            <a:endParaRPr lang="en-US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CED314-F8D0-15DC-31FF-6AB912E5D2FB}"/>
              </a:ext>
            </a:extLst>
          </p:cNvPr>
          <p:cNvSpPr txBox="1"/>
          <p:nvPr/>
        </p:nvSpPr>
        <p:spPr>
          <a:xfrm>
            <a:off x="5094378" y="3785617"/>
            <a:ext cx="386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Credit and charge cards, expense monitoring tools, invoicing, vendor payments, and educational resources for growth.</a:t>
            </a:r>
            <a:endParaRPr lang="en-US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3634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4" name="Google Shape;304;p35"/>
          <p:cNvCxnSpPr>
            <a:stCxn id="305" idx="1"/>
          </p:cNvCxnSpPr>
          <p:nvPr/>
        </p:nvCxnSpPr>
        <p:spPr>
          <a:xfrm rot="10800000">
            <a:off x="-167825" y="3160425"/>
            <a:ext cx="63048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6" name="Google Shape;306;p35"/>
          <p:cNvCxnSpPr>
            <a:stCxn id="307" idx="3"/>
          </p:cNvCxnSpPr>
          <p:nvPr/>
        </p:nvCxnSpPr>
        <p:spPr>
          <a:xfrm>
            <a:off x="1285275" y="1502500"/>
            <a:ext cx="80097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8" name="Google Shape;308;p35"/>
          <p:cNvSpPr txBox="1">
            <a:spLocks noGrp="1"/>
          </p:cNvSpPr>
          <p:nvPr>
            <p:ph type="title"/>
          </p:nvPr>
        </p:nvSpPr>
        <p:spPr>
          <a:xfrm>
            <a:off x="6632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307" name="Google Shape;307;p35"/>
          <p:cNvSpPr txBox="1">
            <a:spLocks noGrp="1"/>
          </p:cNvSpPr>
          <p:nvPr>
            <p:ph type="title" idx="5"/>
          </p:nvPr>
        </p:nvSpPr>
        <p:spPr>
          <a:xfrm>
            <a:off x="919575" y="1319650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13" name="Google Shape;313;p35"/>
          <p:cNvSpPr txBox="1">
            <a:spLocks noGrp="1"/>
          </p:cNvSpPr>
          <p:nvPr>
            <p:ph type="title" idx="6"/>
          </p:nvPr>
        </p:nvSpPr>
        <p:spPr>
          <a:xfrm>
            <a:off x="3509050" y="2977575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314" name="Google Shape;314;p35"/>
          <p:cNvSpPr txBox="1">
            <a:spLocks noGrp="1"/>
          </p:cNvSpPr>
          <p:nvPr>
            <p:ph type="title" idx="7"/>
          </p:nvPr>
        </p:nvSpPr>
        <p:spPr>
          <a:xfrm>
            <a:off x="919575" y="2977575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15" name="Google Shape;315;p35"/>
          <p:cNvSpPr txBox="1">
            <a:spLocks noGrp="1"/>
          </p:cNvSpPr>
          <p:nvPr>
            <p:ph type="title" idx="8"/>
          </p:nvPr>
        </p:nvSpPr>
        <p:spPr>
          <a:xfrm>
            <a:off x="3528275" y="1319650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05" name="Google Shape;305;p35"/>
          <p:cNvSpPr txBox="1">
            <a:spLocks noGrp="1"/>
          </p:cNvSpPr>
          <p:nvPr>
            <p:ph type="title" idx="14"/>
          </p:nvPr>
        </p:nvSpPr>
        <p:spPr>
          <a:xfrm>
            <a:off x="6136975" y="2977575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318" name="Google Shape;318;p35"/>
          <p:cNvSpPr txBox="1">
            <a:spLocks noGrp="1"/>
          </p:cNvSpPr>
          <p:nvPr>
            <p:ph type="title" idx="15"/>
          </p:nvPr>
        </p:nvSpPr>
        <p:spPr>
          <a:xfrm>
            <a:off x="6136975" y="1319650"/>
            <a:ext cx="3657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19" name="Google Shape;319;p35"/>
          <p:cNvSpPr txBox="1">
            <a:spLocks noGrp="1"/>
          </p:cNvSpPr>
          <p:nvPr>
            <p:ph type="subTitle" idx="16"/>
          </p:nvPr>
        </p:nvSpPr>
        <p:spPr>
          <a:xfrm>
            <a:off x="788675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Analysis</a:t>
            </a:r>
            <a:endParaRPr/>
          </a:p>
        </p:txBody>
      </p:sp>
      <p:sp>
        <p:nvSpPr>
          <p:cNvPr id="320" name="Google Shape;320;p35"/>
          <p:cNvSpPr txBox="1">
            <a:spLocks noGrp="1"/>
          </p:cNvSpPr>
          <p:nvPr>
            <p:ph type="subTitle" idx="17"/>
          </p:nvPr>
        </p:nvSpPr>
        <p:spPr>
          <a:xfrm>
            <a:off x="788675" y="3503023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Corporate Strategy</a:t>
            </a:r>
            <a:endParaRPr/>
          </a:p>
        </p:txBody>
      </p:sp>
      <p:sp>
        <p:nvSpPr>
          <p:cNvPr id="321" name="Google Shape;321;p35"/>
          <p:cNvSpPr txBox="1">
            <a:spLocks noGrp="1"/>
          </p:cNvSpPr>
          <p:nvPr>
            <p:ph type="subTitle" idx="18"/>
          </p:nvPr>
        </p:nvSpPr>
        <p:spPr>
          <a:xfrm>
            <a:off x="3418500" y="3503023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International Strategy</a:t>
            </a:r>
            <a:endParaRPr/>
          </a:p>
        </p:txBody>
      </p:sp>
      <p:sp>
        <p:nvSpPr>
          <p:cNvPr id="322" name="Google Shape;322;p35"/>
          <p:cNvSpPr txBox="1">
            <a:spLocks noGrp="1"/>
          </p:cNvSpPr>
          <p:nvPr>
            <p:ph type="subTitle" idx="19"/>
          </p:nvPr>
        </p:nvSpPr>
        <p:spPr>
          <a:xfrm>
            <a:off x="3418500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Internal Analysis</a:t>
            </a:r>
            <a:endParaRPr/>
          </a:p>
        </p:txBody>
      </p:sp>
      <p:sp>
        <p:nvSpPr>
          <p:cNvPr id="323" name="Google Shape;323;p35"/>
          <p:cNvSpPr txBox="1">
            <a:spLocks noGrp="1"/>
          </p:cNvSpPr>
          <p:nvPr>
            <p:ph type="subTitle" idx="20"/>
          </p:nvPr>
        </p:nvSpPr>
        <p:spPr>
          <a:xfrm>
            <a:off x="6048325" y="37016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 and Recommendation</a:t>
            </a:r>
            <a:endParaRPr/>
          </a:p>
        </p:txBody>
      </p:sp>
      <p:sp>
        <p:nvSpPr>
          <p:cNvPr id="324" name="Google Shape;324;p35"/>
          <p:cNvSpPr txBox="1">
            <a:spLocks noGrp="1"/>
          </p:cNvSpPr>
          <p:nvPr>
            <p:ph type="subTitle" idx="21"/>
          </p:nvPr>
        </p:nvSpPr>
        <p:spPr>
          <a:xfrm>
            <a:off x="6048325" y="1848775"/>
            <a:ext cx="2305500" cy="38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51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  <p:sp>
        <p:nvSpPr>
          <p:cNvPr id="620" name="Google Shape;620;p51"/>
          <p:cNvSpPr txBox="1"/>
          <p:nvPr/>
        </p:nvSpPr>
        <p:spPr>
          <a:xfrm>
            <a:off x="5094378" y="1207625"/>
            <a:ext cx="3457194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Large enterprises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and governmental entities requiring sophisticated payment and expense management solutions.</a:t>
            </a:r>
          </a:p>
        </p:txBody>
      </p:sp>
      <p:sp>
        <p:nvSpPr>
          <p:cNvPr id="624" name="Google Shape;624;p51"/>
          <p:cNvSpPr txBox="1"/>
          <p:nvPr/>
        </p:nvSpPr>
        <p:spPr>
          <a:xfrm>
            <a:off x="659361" y="2620162"/>
            <a:ext cx="13749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Corporate Clients</a:t>
            </a:r>
          </a:p>
        </p:txBody>
      </p:sp>
      <p:sp>
        <p:nvSpPr>
          <p:cNvPr id="625" name="Google Shape;625;p51"/>
          <p:cNvSpPr txBox="1"/>
          <p:nvPr/>
        </p:nvSpPr>
        <p:spPr>
          <a:xfrm>
            <a:off x="2884875" y="1322525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Who are they?</a:t>
            </a:r>
            <a:endParaRPr sz="15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626" name="Google Shape;626;p51"/>
          <p:cNvSpPr txBox="1"/>
          <p:nvPr/>
        </p:nvSpPr>
        <p:spPr>
          <a:xfrm>
            <a:off x="2884875" y="2620162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 they need?</a:t>
            </a:r>
          </a:p>
        </p:txBody>
      </p:sp>
      <p:sp>
        <p:nvSpPr>
          <p:cNvPr id="627" name="Google Shape;627;p51"/>
          <p:cNvSpPr txBox="1"/>
          <p:nvPr/>
        </p:nvSpPr>
        <p:spPr>
          <a:xfrm>
            <a:off x="2884875" y="3917799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does Amex provide?</a:t>
            </a:r>
          </a:p>
        </p:txBody>
      </p:sp>
      <p:cxnSp>
        <p:nvCxnSpPr>
          <p:cNvPr id="629" name="Google Shape;629;p51"/>
          <p:cNvCxnSpPr>
            <a:cxnSpLocks/>
            <a:stCxn id="624" idx="3"/>
            <a:endCxn id="625" idx="1"/>
          </p:cNvCxnSpPr>
          <p:nvPr/>
        </p:nvCxnSpPr>
        <p:spPr>
          <a:xfrm flipV="1">
            <a:off x="2034261" y="1559675"/>
            <a:ext cx="850614" cy="12995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0" name="Google Shape;630;p51"/>
          <p:cNvCxnSpPr>
            <a:cxnSpLocks/>
            <a:stCxn id="624" idx="3"/>
            <a:endCxn id="626" idx="1"/>
          </p:cNvCxnSpPr>
          <p:nvPr/>
        </p:nvCxnSpPr>
        <p:spPr>
          <a:xfrm flipV="1">
            <a:off x="2034261" y="2857312"/>
            <a:ext cx="850614" cy="195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1" name="Google Shape;631;p51"/>
          <p:cNvCxnSpPr>
            <a:cxnSpLocks/>
            <a:stCxn id="624" idx="3"/>
            <a:endCxn id="627" idx="1"/>
          </p:cNvCxnSpPr>
          <p:nvPr/>
        </p:nvCxnSpPr>
        <p:spPr>
          <a:xfrm>
            <a:off x="2034261" y="2859262"/>
            <a:ext cx="850614" cy="12956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0996;p80">
            <a:extLst>
              <a:ext uri="{FF2B5EF4-FFF2-40B4-BE49-F238E27FC236}">
                <a16:creationId xmlns:a16="http://schemas.microsoft.com/office/drawing/2014/main" id="{7B2E1293-0E81-55F3-71F8-0B120E733473}"/>
              </a:ext>
            </a:extLst>
          </p:cNvPr>
          <p:cNvSpPr/>
          <p:nvPr/>
        </p:nvSpPr>
        <p:spPr>
          <a:xfrm>
            <a:off x="1178505" y="1862866"/>
            <a:ext cx="440106" cy="421373"/>
          </a:xfrm>
          <a:custGeom>
            <a:avLst/>
            <a:gdLst/>
            <a:ahLst/>
            <a:cxnLst/>
            <a:rect l="l" t="t" r="r" b="b"/>
            <a:pathLst>
              <a:path w="12193" h="11674" extrusionOk="0">
                <a:moveTo>
                  <a:pt x="9483" y="1174"/>
                </a:moveTo>
                <a:lnTo>
                  <a:pt x="9483" y="2308"/>
                </a:lnTo>
                <a:cubicBezTo>
                  <a:pt x="9483" y="2497"/>
                  <a:pt x="9641" y="2655"/>
                  <a:pt x="9830" y="2655"/>
                </a:cubicBezTo>
                <a:lnTo>
                  <a:pt x="10901" y="2655"/>
                </a:lnTo>
                <a:lnTo>
                  <a:pt x="9515" y="4041"/>
                </a:lnTo>
                <a:lnTo>
                  <a:pt x="8097" y="4041"/>
                </a:lnTo>
                <a:lnTo>
                  <a:pt x="8097" y="2560"/>
                </a:lnTo>
                <a:lnTo>
                  <a:pt x="9483" y="1174"/>
                </a:lnTo>
                <a:close/>
                <a:moveTo>
                  <a:pt x="4885" y="6181"/>
                </a:moveTo>
                <a:cubicBezTo>
                  <a:pt x="5033" y="6181"/>
                  <a:pt x="5183" y="6212"/>
                  <a:pt x="5325" y="6278"/>
                </a:cubicBezTo>
                <a:lnTo>
                  <a:pt x="4600" y="7003"/>
                </a:lnTo>
                <a:cubicBezTo>
                  <a:pt x="4474" y="7129"/>
                  <a:pt x="4474" y="7349"/>
                  <a:pt x="4600" y="7475"/>
                </a:cubicBezTo>
                <a:cubicBezTo>
                  <a:pt x="4663" y="7538"/>
                  <a:pt x="4750" y="7570"/>
                  <a:pt x="4836" y="7570"/>
                </a:cubicBezTo>
                <a:cubicBezTo>
                  <a:pt x="4923" y="7570"/>
                  <a:pt x="5010" y="7538"/>
                  <a:pt x="5073" y="7475"/>
                </a:cubicBezTo>
                <a:lnTo>
                  <a:pt x="5797" y="6751"/>
                </a:lnTo>
                <a:lnTo>
                  <a:pt x="5797" y="6751"/>
                </a:lnTo>
                <a:cubicBezTo>
                  <a:pt x="5986" y="7160"/>
                  <a:pt x="5892" y="7633"/>
                  <a:pt x="5577" y="7948"/>
                </a:cubicBezTo>
                <a:cubicBezTo>
                  <a:pt x="5388" y="8137"/>
                  <a:pt x="5128" y="8231"/>
                  <a:pt x="4864" y="8231"/>
                </a:cubicBezTo>
                <a:cubicBezTo>
                  <a:pt x="4600" y="8231"/>
                  <a:pt x="4332" y="8137"/>
                  <a:pt x="4127" y="7948"/>
                </a:cubicBezTo>
                <a:cubicBezTo>
                  <a:pt x="3749" y="7538"/>
                  <a:pt x="3749" y="6877"/>
                  <a:pt x="4127" y="6499"/>
                </a:cubicBezTo>
                <a:cubicBezTo>
                  <a:pt x="4333" y="6293"/>
                  <a:pt x="4606" y="6181"/>
                  <a:pt x="4885" y="6181"/>
                </a:cubicBezTo>
                <a:close/>
                <a:moveTo>
                  <a:pt x="4897" y="4831"/>
                </a:moveTo>
                <a:cubicBezTo>
                  <a:pt x="5396" y="4831"/>
                  <a:pt x="5890" y="4990"/>
                  <a:pt x="6301" y="5301"/>
                </a:cubicBezTo>
                <a:lnTo>
                  <a:pt x="5829" y="5774"/>
                </a:lnTo>
                <a:cubicBezTo>
                  <a:pt x="5553" y="5590"/>
                  <a:pt x="5233" y="5499"/>
                  <a:pt x="4911" y="5499"/>
                </a:cubicBezTo>
                <a:cubicBezTo>
                  <a:pt x="4460" y="5499"/>
                  <a:pt x="4004" y="5677"/>
                  <a:pt x="3655" y="6026"/>
                </a:cubicBezTo>
                <a:cubicBezTo>
                  <a:pt x="2993" y="6688"/>
                  <a:pt x="2993" y="7790"/>
                  <a:pt x="3655" y="8420"/>
                </a:cubicBezTo>
                <a:cubicBezTo>
                  <a:pt x="3986" y="8751"/>
                  <a:pt x="4427" y="8917"/>
                  <a:pt x="4864" y="8917"/>
                </a:cubicBezTo>
                <a:cubicBezTo>
                  <a:pt x="5301" y="8917"/>
                  <a:pt x="5734" y="8751"/>
                  <a:pt x="6049" y="8420"/>
                </a:cubicBezTo>
                <a:cubicBezTo>
                  <a:pt x="6648" y="7822"/>
                  <a:pt x="6742" y="6908"/>
                  <a:pt x="6301" y="6246"/>
                </a:cubicBezTo>
                <a:lnTo>
                  <a:pt x="6774" y="5774"/>
                </a:lnTo>
                <a:lnTo>
                  <a:pt x="6774" y="5774"/>
                </a:lnTo>
                <a:cubicBezTo>
                  <a:pt x="7467" y="6719"/>
                  <a:pt x="7404" y="8074"/>
                  <a:pt x="6585" y="8924"/>
                </a:cubicBezTo>
                <a:cubicBezTo>
                  <a:pt x="6112" y="9397"/>
                  <a:pt x="5498" y="9633"/>
                  <a:pt x="4883" y="9633"/>
                </a:cubicBezTo>
                <a:cubicBezTo>
                  <a:pt x="4269" y="9633"/>
                  <a:pt x="3655" y="9397"/>
                  <a:pt x="3182" y="8924"/>
                </a:cubicBezTo>
                <a:cubicBezTo>
                  <a:pt x="2237" y="7979"/>
                  <a:pt x="2237" y="6499"/>
                  <a:pt x="3182" y="5553"/>
                </a:cubicBezTo>
                <a:cubicBezTo>
                  <a:pt x="3667" y="5068"/>
                  <a:pt x="4286" y="4831"/>
                  <a:pt x="4897" y="4831"/>
                </a:cubicBezTo>
                <a:close/>
                <a:moveTo>
                  <a:pt x="4873" y="3463"/>
                </a:moveTo>
                <a:cubicBezTo>
                  <a:pt x="5728" y="3463"/>
                  <a:pt x="6583" y="3748"/>
                  <a:pt x="7278" y="4325"/>
                </a:cubicBezTo>
                <a:lnTo>
                  <a:pt x="6805" y="4797"/>
                </a:lnTo>
                <a:cubicBezTo>
                  <a:pt x="6228" y="4353"/>
                  <a:pt x="5533" y="4125"/>
                  <a:pt x="4844" y="4125"/>
                </a:cubicBezTo>
                <a:cubicBezTo>
                  <a:pt x="4065" y="4125"/>
                  <a:pt x="3294" y="4416"/>
                  <a:pt x="2710" y="5018"/>
                </a:cubicBezTo>
                <a:cubicBezTo>
                  <a:pt x="1481" y="6246"/>
                  <a:pt x="1481" y="8168"/>
                  <a:pt x="2710" y="9397"/>
                </a:cubicBezTo>
                <a:cubicBezTo>
                  <a:pt x="3324" y="10011"/>
                  <a:pt x="4112" y="10318"/>
                  <a:pt x="4899" y="10318"/>
                </a:cubicBezTo>
                <a:cubicBezTo>
                  <a:pt x="5687" y="10318"/>
                  <a:pt x="6474" y="10011"/>
                  <a:pt x="7089" y="9397"/>
                </a:cubicBezTo>
                <a:cubicBezTo>
                  <a:pt x="8223" y="8263"/>
                  <a:pt x="8255" y="6467"/>
                  <a:pt x="7309" y="5301"/>
                </a:cubicBezTo>
                <a:lnTo>
                  <a:pt x="7782" y="4829"/>
                </a:lnTo>
                <a:lnTo>
                  <a:pt x="7782" y="4829"/>
                </a:lnTo>
                <a:cubicBezTo>
                  <a:pt x="8979" y="6278"/>
                  <a:pt x="8885" y="8483"/>
                  <a:pt x="7530" y="9870"/>
                </a:cubicBezTo>
                <a:cubicBezTo>
                  <a:pt x="6790" y="10594"/>
                  <a:pt x="5821" y="10956"/>
                  <a:pt x="4856" y="10956"/>
                </a:cubicBezTo>
                <a:cubicBezTo>
                  <a:pt x="3891" y="10956"/>
                  <a:pt x="2930" y="10594"/>
                  <a:pt x="2206" y="9870"/>
                </a:cubicBezTo>
                <a:cubicBezTo>
                  <a:pt x="756" y="8420"/>
                  <a:pt x="756" y="6026"/>
                  <a:pt x="2206" y="4545"/>
                </a:cubicBezTo>
                <a:cubicBezTo>
                  <a:pt x="2941" y="3827"/>
                  <a:pt x="3907" y="3463"/>
                  <a:pt x="4873" y="3463"/>
                </a:cubicBezTo>
                <a:close/>
                <a:moveTo>
                  <a:pt x="9899" y="0"/>
                </a:moveTo>
                <a:cubicBezTo>
                  <a:pt x="9813" y="0"/>
                  <a:pt x="9722" y="32"/>
                  <a:pt x="9641" y="103"/>
                </a:cubicBezTo>
                <a:lnTo>
                  <a:pt x="7561" y="2182"/>
                </a:lnTo>
                <a:cubicBezTo>
                  <a:pt x="7467" y="2277"/>
                  <a:pt x="7435" y="2340"/>
                  <a:pt x="7435" y="2434"/>
                </a:cubicBezTo>
                <a:lnTo>
                  <a:pt x="7435" y="3600"/>
                </a:lnTo>
                <a:cubicBezTo>
                  <a:pt x="6670" y="3071"/>
                  <a:pt x="5769" y="2807"/>
                  <a:pt x="4868" y="2807"/>
                </a:cubicBezTo>
                <a:cubicBezTo>
                  <a:pt x="3731" y="2807"/>
                  <a:pt x="2595" y="3229"/>
                  <a:pt x="1733" y="4073"/>
                </a:cubicBezTo>
                <a:cubicBezTo>
                  <a:pt x="0" y="5805"/>
                  <a:pt x="0" y="8641"/>
                  <a:pt x="1733" y="10374"/>
                </a:cubicBezTo>
                <a:cubicBezTo>
                  <a:pt x="2599" y="11240"/>
                  <a:pt x="3741" y="11673"/>
                  <a:pt x="4883" y="11673"/>
                </a:cubicBezTo>
                <a:cubicBezTo>
                  <a:pt x="6026" y="11673"/>
                  <a:pt x="7168" y="11240"/>
                  <a:pt x="8034" y="10374"/>
                </a:cubicBezTo>
                <a:cubicBezTo>
                  <a:pt x="9578" y="8861"/>
                  <a:pt x="9735" y="6436"/>
                  <a:pt x="8538" y="4703"/>
                </a:cubicBezTo>
                <a:lnTo>
                  <a:pt x="9672" y="4703"/>
                </a:lnTo>
                <a:cubicBezTo>
                  <a:pt x="9767" y="4703"/>
                  <a:pt x="9893" y="4671"/>
                  <a:pt x="9924" y="4608"/>
                </a:cubicBezTo>
                <a:lnTo>
                  <a:pt x="12004" y="2497"/>
                </a:lnTo>
                <a:cubicBezTo>
                  <a:pt x="12193" y="2308"/>
                  <a:pt x="12035" y="1962"/>
                  <a:pt x="11783" y="1962"/>
                </a:cubicBezTo>
                <a:lnTo>
                  <a:pt x="10239" y="1962"/>
                </a:lnTo>
                <a:lnTo>
                  <a:pt x="10239" y="355"/>
                </a:lnTo>
                <a:cubicBezTo>
                  <a:pt x="10239" y="141"/>
                  <a:pt x="10080" y="0"/>
                  <a:pt x="989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9560B0-C74A-4A24-280D-974649E10CB2}"/>
              </a:ext>
            </a:extLst>
          </p:cNvPr>
          <p:cNvSpPr txBox="1"/>
          <p:nvPr/>
        </p:nvSpPr>
        <p:spPr>
          <a:xfrm>
            <a:off x="5048475" y="2440181"/>
            <a:ext cx="386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Efficient cost-management systems, effective payment processing, fraud detection and tailored financial solutions.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CED314-F8D0-15DC-31FF-6AB912E5D2FB}"/>
              </a:ext>
            </a:extLst>
          </p:cNvPr>
          <p:cNvSpPr txBox="1"/>
          <p:nvPr/>
        </p:nvSpPr>
        <p:spPr>
          <a:xfrm>
            <a:off x="5094378" y="3785617"/>
            <a:ext cx="377272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ustomized business cards and expense management tools, supported by data analytics to optimize spending.</a:t>
            </a:r>
            <a:endParaRPr lang="en-US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42622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51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Strategy</a:t>
            </a:r>
            <a:endParaRPr/>
          </a:p>
        </p:txBody>
      </p:sp>
      <p:sp>
        <p:nvSpPr>
          <p:cNvPr id="620" name="Google Shape;620;p51"/>
          <p:cNvSpPr txBox="1"/>
          <p:nvPr/>
        </p:nvSpPr>
        <p:spPr>
          <a:xfrm>
            <a:off x="5094378" y="1207625"/>
            <a:ext cx="3457194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Retailers and service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providers in need of reliable payment processing and customer engagement tools.</a:t>
            </a:r>
          </a:p>
        </p:txBody>
      </p:sp>
      <p:sp>
        <p:nvSpPr>
          <p:cNvPr id="624" name="Google Shape;624;p51"/>
          <p:cNvSpPr txBox="1"/>
          <p:nvPr/>
        </p:nvSpPr>
        <p:spPr>
          <a:xfrm>
            <a:off x="659361" y="2620162"/>
            <a:ext cx="13749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Merchants</a:t>
            </a:r>
          </a:p>
        </p:txBody>
      </p:sp>
      <p:sp>
        <p:nvSpPr>
          <p:cNvPr id="625" name="Google Shape;625;p51"/>
          <p:cNvSpPr txBox="1"/>
          <p:nvPr/>
        </p:nvSpPr>
        <p:spPr>
          <a:xfrm>
            <a:off x="2884875" y="1322525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Who are they?</a:t>
            </a:r>
            <a:endParaRPr sz="15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626" name="Google Shape;626;p51"/>
          <p:cNvSpPr txBox="1"/>
          <p:nvPr/>
        </p:nvSpPr>
        <p:spPr>
          <a:xfrm>
            <a:off x="2884875" y="2620162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 they need?</a:t>
            </a:r>
          </a:p>
        </p:txBody>
      </p:sp>
      <p:sp>
        <p:nvSpPr>
          <p:cNvPr id="627" name="Google Shape;627;p51"/>
          <p:cNvSpPr txBox="1"/>
          <p:nvPr/>
        </p:nvSpPr>
        <p:spPr>
          <a:xfrm>
            <a:off x="2884875" y="3917799"/>
            <a:ext cx="2163600" cy="4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What does Amex provide?</a:t>
            </a:r>
          </a:p>
        </p:txBody>
      </p:sp>
      <p:cxnSp>
        <p:nvCxnSpPr>
          <p:cNvPr id="629" name="Google Shape;629;p51"/>
          <p:cNvCxnSpPr>
            <a:cxnSpLocks/>
            <a:stCxn id="624" idx="3"/>
            <a:endCxn id="625" idx="1"/>
          </p:cNvCxnSpPr>
          <p:nvPr/>
        </p:nvCxnSpPr>
        <p:spPr>
          <a:xfrm flipV="1">
            <a:off x="2034261" y="1559675"/>
            <a:ext cx="850614" cy="12995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0" name="Google Shape;630;p51"/>
          <p:cNvCxnSpPr>
            <a:cxnSpLocks/>
            <a:stCxn id="624" idx="3"/>
            <a:endCxn id="626" idx="1"/>
          </p:cNvCxnSpPr>
          <p:nvPr/>
        </p:nvCxnSpPr>
        <p:spPr>
          <a:xfrm flipV="1">
            <a:off x="2034261" y="2857312"/>
            <a:ext cx="850614" cy="195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1" name="Google Shape;631;p51"/>
          <p:cNvCxnSpPr>
            <a:cxnSpLocks/>
            <a:stCxn id="624" idx="3"/>
            <a:endCxn id="627" idx="1"/>
          </p:cNvCxnSpPr>
          <p:nvPr/>
        </p:nvCxnSpPr>
        <p:spPr>
          <a:xfrm>
            <a:off x="2034261" y="2859262"/>
            <a:ext cx="850614" cy="129568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0996;p80">
            <a:extLst>
              <a:ext uri="{FF2B5EF4-FFF2-40B4-BE49-F238E27FC236}">
                <a16:creationId xmlns:a16="http://schemas.microsoft.com/office/drawing/2014/main" id="{7B2E1293-0E81-55F3-71F8-0B120E733473}"/>
              </a:ext>
            </a:extLst>
          </p:cNvPr>
          <p:cNvSpPr/>
          <p:nvPr/>
        </p:nvSpPr>
        <p:spPr>
          <a:xfrm>
            <a:off x="1126758" y="2101965"/>
            <a:ext cx="440106" cy="421373"/>
          </a:xfrm>
          <a:custGeom>
            <a:avLst/>
            <a:gdLst/>
            <a:ahLst/>
            <a:cxnLst/>
            <a:rect l="l" t="t" r="r" b="b"/>
            <a:pathLst>
              <a:path w="12193" h="11674" extrusionOk="0">
                <a:moveTo>
                  <a:pt x="9483" y="1174"/>
                </a:moveTo>
                <a:lnTo>
                  <a:pt x="9483" y="2308"/>
                </a:lnTo>
                <a:cubicBezTo>
                  <a:pt x="9483" y="2497"/>
                  <a:pt x="9641" y="2655"/>
                  <a:pt x="9830" y="2655"/>
                </a:cubicBezTo>
                <a:lnTo>
                  <a:pt x="10901" y="2655"/>
                </a:lnTo>
                <a:lnTo>
                  <a:pt x="9515" y="4041"/>
                </a:lnTo>
                <a:lnTo>
                  <a:pt x="8097" y="4041"/>
                </a:lnTo>
                <a:lnTo>
                  <a:pt x="8097" y="2560"/>
                </a:lnTo>
                <a:lnTo>
                  <a:pt x="9483" y="1174"/>
                </a:lnTo>
                <a:close/>
                <a:moveTo>
                  <a:pt x="4885" y="6181"/>
                </a:moveTo>
                <a:cubicBezTo>
                  <a:pt x="5033" y="6181"/>
                  <a:pt x="5183" y="6212"/>
                  <a:pt x="5325" y="6278"/>
                </a:cubicBezTo>
                <a:lnTo>
                  <a:pt x="4600" y="7003"/>
                </a:lnTo>
                <a:cubicBezTo>
                  <a:pt x="4474" y="7129"/>
                  <a:pt x="4474" y="7349"/>
                  <a:pt x="4600" y="7475"/>
                </a:cubicBezTo>
                <a:cubicBezTo>
                  <a:pt x="4663" y="7538"/>
                  <a:pt x="4750" y="7570"/>
                  <a:pt x="4836" y="7570"/>
                </a:cubicBezTo>
                <a:cubicBezTo>
                  <a:pt x="4923" y="7570"/>
                  <a:pt x="5010" y="7538"/>
                  <a:pt x="5073" y="7475"/>
                </a:cubicBezTo>
                <a:lnTo>
                  <a:pt x="5797" y="6751"/>
                </a:lnTo>
                <a:lnTo>
                  <a:pt x="5797" y="6751"/>
                </a:lnTo>
                <a:cubicBezTo>
                  <a:pt x="5986" y="7160"/>
                  <a:pt x="5892" y="7633"/>
                  <a:pt x="5577" y="7948"/>
                </a:cubicBezTo>
                <a:cubicBezTo>
                  <a:pt x="5388" y="8137"/>
                  <a:pt x="5128" y="8231"/>
                  <a:pt x="4864" y="8231"/>
                </a:cubicBezTo>
                <a:cubicBezTo>
                  <a:pt x="4600" y="8231"/>
                  <a:pt x="4332" y="8137"/>
                  <a:pt x="4127" y="7948"/>
                </a:cubicBezTo>
                <a:cubicBezTo>
                  <a:pt x="3749" y="7538"/>
                  <a:pt x="3749" y="6877"/>
                  <a:pt x="4127" y="6499"/>
                </a:cubicBezTo>
                <a:cubicBezTo>
                  <a:pt x="4333" y="6293"/>
                  <a:pt x="4606" y="6181"/>
                  <a:pt x="4885" y="6181"/>
                </a:cubicBezTo>
                <a:close/>
                <a:moveTo>
                  <a:pt x="4897" y="4831"/>
                </a:moveTo>
                <a:cubicBezTo>
                  <a:pt x="5396" y="4831"/>
                  <a:pt x="5890" y="4990"/>
                  <a:pt x="6301" y="5301"/>
                </a:cubicBezTo>
                <a:lnTo>
                  <a:pt x="5829" y="5774"/>
                </a:lnTo>
                <a:cubicBezTo>
                  <a:pt x="5553" y="5590"/>
                  <a:pt x="5233" y="5499"/>
                  <a:pt x="4911" y="5499"/>
                </a:cubicBezTo>
                <a:cubicBezTo>
                  <a:pt x="4460" y="5499"/>
                  <a:pt x="4004" y="5677"/>
                  <a:pt x="3655" y="6026"/>
                </a:cubicBezTo>
                <a:cubicBezTo>
                  <a:pt x="2993" y="6688"/>
                  <a:pt x="2993" y="7790"/>
                  <a:pt x="3655" y="8420"/>
                </a:cubicBezTo>
                <a:cubicBezTo>
                  <a:pt x="3986" y="8751"/>
                  <a:pt x="4427" y="8917"/>
                  <a:pt x="4864" y="8917"/>
                </a:cubicBezTo>
                <a:cubicBezTo>
                  <a:pt x="5301" y="8917"/>
                  <a:pt x="5734" y="8751"/>
                  <a:pt x="6049" y="8420"/>
                </a:cubicBezTo>
                <a:cubicBezTo>
                  <a:pt x="6648" y="7822"/>
                  <a:pt x="6742" y="6908"/>
                  <a:pt x="6301" y="6246"/>
                </a:cubicBezTo>
                <a:lnTo>
                  <a:pt x="6774" y="5774"/>
                </a:lnTo>
                <a:lnTo>
                  <a:pt x="6774" y="5774"/>
                </a:lnTo>
                <a:cubicBezTo>
                  <a:pt x="7467" y="6719"/>
                  <a:pt x="7404" y="8074"/>
                  <a:pt x="6585" y="8924"/>
                </a:cubicBezTo>
                <a:cubicBezTo>
                  <a:pt x="6112" y="9397"/>
                  <a:pt x="5498" y="9633"/>
                  <a:pt x="4883" y="9633"/>
                </a:cubicBezTo>
                <a:cubicBezTo>
                  <a:pt x="4269" y="9633"/>
                  <a:pt x="3655" y="9397"/>
                  <a:pt x="3182" y="8924"/>
                </a:cubicBezTo>
                <a:cubicBezTo>
                  <a:pt x="2237" y="7979"/>
                  <a:pt x="2237" y="6499"/>
                  <a:pt x="3182" y="5553"/>
                </a:cubicBezTo>
                <a:cubicBezTo>
                  <a:pt x="3667" y="5068"/>
                  <a:pt x="4286" y="4831"/>
                  <a:pt x="4897" y="4831"/>
                </a:cubicBezTo>
                <a:close/>
                <a:moveTo>
                  <a:pt x="4873" y="3463"/>
                </a:moveTo>
                <a:cubicBezTo>
                  <a:pt x="5728" y="3463"/>
                  <a:pt x="6583" y="3748"/>
                  <a:pt x="7278" y="4325"/>
                </a:cubicBezTo>
                <a:lnTo>
                  <a:pt x="6805" y="4797"/>
                </a:lnTo>
                <a:cubicBezTo>
                  <a:pt x="6228" y="4353"/>
                  <a:pt x="5533" y="4125"/>
                  <a:pt x="4844" y="4125"/>
                </a:cubicBezTo>
                <a:cubicBezTo>
                  <a:pt x="4065" y="4125"/>
                  <a:pt x="3294" y="4416"/>
                  <a:pt x="2710" y="5018"/>
                </a:cubicBezTo>
                <a:cubicBezTo>
                  <a:pt x="1481" y="6246"/>
                  <a:pt x="1481" y="8168"/>
                  <a:pt x="2710" y="9397"/>
                </a:cubicBezTo>
                <a:cubicBezTo>
                  <a:pt x="3324" y="10011"/>
                  <a:pt x="4112" y="10318"/>
                  <a:pt x="4899" y="10318"/>
                </a:cubicBezTo>
                <a:cubicBezTo>
                  <a:pt x="5687" y="10318"/>
                  <a:pt x="6474" y="10011"/>
                  <a:pt x="7089" y="9397"/>
                </a:cubicBezTo>
                <a:cubicBezTo>
                  <a:pt x="8223" y="8263"/>
                  <a:pt x="8255" y="6467"/>
                  <a:pt x="7309" y="5301"/>
                </a:cubicBezTo>
                <a:lnTo>
                  <a:pt x="7782" y="4829"/>
                </a:lnTo>
                <a:lnTo>
                  <a:pt x="7782" y="4829"/>
                </a:lnTo>
                <a:cubicBezTo>
                  <a:pt x="8979" y="6278"/>
                  <a:pt x="8885" y="8483"/>
                  <a:pt x="7530" y="9870"/>
                </a:cubicBezTo>
                <a:cubicBezTo>
                  <a:pt x="6790" y="10594"/>
                  <a:pt x="5821" y="10956"/>
                  <a:pt x="4856" y="10956"/>
                </a:cubicBezTo>
                <a:cubicBezTo>
                  <a:pt x="3891" y="10956"/>
                  <a:pt x="2930" y="10594"/>
                  <a:pt x="2206" y="9870"/>
                </a:cubicBezTo>
                <a:cubicBezTo>
                  <a:pt x="756" y="8420"/>
                  <a:pt x="756" y="6026"/>
                  <a:pt x="2206" y="4545"/>
                </a:cubicBezTo>
                <a:cubicBezTo>
                  <a:pt x="2941" y="3827"/>
                  <a:pt x="3907" y="3463"/>
                  <a:pt x="4873" y="3463"/>
                </a:cubicBezTo>
                <a:close/>
                <a:moveTo>
                  <a:pt x="9899" y="0"/>
                </a:moveTo>
                <a:cubicBezTo>
                  <a:pt x="9813" y="0"/>
                  <a:pt x="9722" y="32"/>
                  <a:pt x="9641" y="103"/>
                </a:cubicBezTo>
                <a:lnTo>
                  <a:pt x="7561" y="2182"/>
                </a:lnTo>
                <a:cubicBezTo>
                  <a:pt x="7467" y="2277"/>
                  <a:pt x="7435" y="2340"/>
                  <a:pt x="7435" y="2434"/>
                </a:cubicBezTo>
                <a:lnTo>
                  <a:pt x="7435" y="3600"/>
                </a:lnTo>
                <a:cubicBezTo>
                  <a:pt x="6670" y="3071"/>
                  <a:pt x="5769" y="2807"/>
                  <a:pt x="4868" y="2807"/>
                </a:cubicBezTo>
                <a:cubicBezTo>
                  <a:pt x="3731" y="2807"/>
                  <a:pt x="2595" y="3229"/>
                  <a:pt x="1733" y="4073"/>
                </a:cubicBezTo>
                <a:cubicBezTo>
                  <a:pt x="0" y="5805"/>
                  <a:pt x="0" y="8641"/>
                  <a:pt x="1733" y="10374"/>
                </a:cubicBezTo>
                <a:cubicBezTo>
                  <a:pt x="2599" y="11240"/>
                  <a:pt x="3741" y="11673"/>
                  <a:pt x="4883" y="11673"/>
                </a:cubicBezTo>
                <a:cubicBezTo>
                  <a:pt x="6026" y="11673"/>
                  <a:pt x="7168" y="11240"/>
                  <a:pt x="8034" y="10374"/>
                </a:cubicBezTo>
                <a:cubicBezTo>
                  <a:pt x="9578" y="8861"/>
                  <a:pt x="9735" y="6436"/>
                  <a:pt x="8538" y="4703"/>
                </a:cubicBezTo>
                <a:lnTo>
                  <a:pt x="9672" y="4703"/>
                </a:lnTo>
                <a:cubicBezTo>
                  <a:pt x="9767" y="4703"/>
                  <a:pt x="9893" y="4671"/>
                  <a:pt x="9924" y="4608"/>
                </a:cubicBezTo>
                <a:lnTo>
                  <a:pt x="12004" y="2497"/>
                </a:lnTo>
                <a:cubicBezTo>
                  <a:pt x="12193" y="2308"/>
                  <a:pt x="12035" y="1962"/>
                  <a:pt x="11783" y="1962"/>
                </a:cubicBezTo>
                <a:lnTo>
                  <a:pt x="10239" y="1962"/>
                </a:lnTo>
                <a:lnTo>
                  <a:pt x="10239" y="355"/>
                </a:lnTo>
                <a:cubicBezTo>
                  <a:pt x="10239" y="141"/>
                  <a:pt x="10080" y="0"/>
                  <a:pt x="989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9560B0-C74A-4A24-280D-974649E10CB2}"/>
              </a:ext>
            </a:extLst>
          </p:cNvPr>
          <p:cNvSpPr txBox="1"/>
          <p:nvPr/>
        </p:nvSpPr>
        <p:spPr>
          <a:xfrm>
            <a:off x="5048475" y="2440181"/>
            <a:ext cx="3865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Dependable payment processing capabilities, customer engagement strategies, and insights into customer behavior.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CED314-F8D0-15DC-31FF-6AB912E5D2FB}"/>
              </a:ext>
            </a:extLst>
          </p:cNvPr>
          <p:cNvSpPr txBox="1"/>
          <p:nvPr/>
        </p:nvSpPr>
        <p:spPr>
          <a:xfrm>
            <a:off x="5094378" y="3868879"/>
            <a:ext cx="38652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O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ffers payment processing, marketing tools with data analytics to boost customer engagement.</a:t>
            </a:r>
            <a:endParaRPr lang="en-US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772674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3"/>
          <p:cNvSpPr txBox="1">
            <a:spLocks noGrp="1"/>
          </p:cNvSpPr>
          <p:nvPr>
            <p:ph type="title"/>
          </p:nvPr>
        </p:nvSpPr>
        <p:spPr>
          <a:xfrm>
            <a:off x="1211811" y="1733400"/>
            <a:ext cx="6720378" cy="7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makes Amex Different?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6857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5"/>
          <p:cNvSpPr/>
          <p:nvPr/>
        </p:nvSpPr>
        <p:spPr>
          <a:xfrm>
            <a:off x="1647278" y="2688263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45"/>
          <p:cNvSpPr/>
          <p:nvPr/>
        </p:nvSpPr>
        <p:spPr>
          <a:xfrm>
            <a:off x="1037678" y="1543700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45"/>
          <p:cNvSpPr/>
          <p:nvPr/>
        </p:nvSpPr>
        <p:spPr>
          <a:xfrm>
            <a:off x="1374675" y="120922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45"/>
          <p:cNvSpPr txBox="1">
            <a:spLocks noGrp="1"/>
          </p:cNvSpPr>
          <p:nvPr>
            <p:ph type="subTitle" idx="1"/>
          </p:nvPr>
        </p:nvSpPr>
        <p:spPr>
          <a:xfrm>
            <a:off x="1085753" y="727350"/>
            <a:ext cx="5308608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American Express targets affluent clients, allowing higher fees and exclusive benefits that meet their spending expectations</a:t>
            </a:r>
            <a:r>
              <a:rPr lang="en-GB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Hadassah Friedlaender" panose="020F0502020204030204" pitchFamily="34" charset="0"/>
                <a:cs typeface="Hadassah Friedlaender" panose="020F0502020204030204" pitchFamily="34" charset="0"/>
              </a:rPr>
              <a:t>.</a:t>
            </a:r>
            <a:endParaRPr lang="en-GB">
              <a:latin typeface="Hadassah Friedlaender" panose="020F0502020204030204" pitchFamily="34" charset="0"/>
              <a:cs typeface="Hadassah Friedlaender" panose="020F0502020204030204" pitchFamily="34" charset="0"/>
            </a:endParaRPr>
          </a:p>
        </p:txBody>
      </p:sp>
      <p:sp>
        <p:nvSpPr>
          <p:cNvPr id="467" name="Google Shape;467;p45"/>
          <p:cNvSpPr txBox="1">
            <a:spLocks noGrp="1"/>
          </p:cNvSpPr>
          <p:nvPr>
            <p:ph type="subTitle" idx="2"/>
          </p:nvPr>
        </p:nvSpPr>
        <p:spPr>
          <a:xfrm>
            <a:off x="1695359" y="1885288"/>
            <a:ext cx="5486394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ssues cards directly, managing customer relationships and credit risk, allowing them to charge both cardholders and merchants.</a:t>
            </a:r>
            <a:endParaRPr/>
          </a:p>
        </p:txBody>
      </p:sp>
      <p:sp>
        <p:nvSpPr>
          <p:cNvPr id="468" name="Google Shape;468;p45"/>
          <p:cNvSpPr txBox="1">
            <a:spLocks noGrp="1"/>
          </p:cNvSpPr>
          <p:nvPr>
            <p:ph type="subTitle" idx="3"/>
          </p:nvPr>
        </p:nvSpPr>
        <p:spPr>
          <a:xfrm>
            <a:off x="2304959" y="3043225"/>
            <a:ext cx="5654181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American Express boosts its premium offerings by acquiring ‘</a:t>
            </a:r>
            <a:r>
              <a:rPr lang="en-US" i="1" err="1"/>
              <a:t>Resy</a:t>
            </a:r>
            <a:r>
              <a:rPr lang="en-US" i="1"/>
              <a:t>’</a:t>
            </a:r>
            <a:r>
              <a:rPr lang="en-US"/>
              <a:t> for exclusive dining and partnering with Delta Airlines to enhance services.</a:t>
            </a:r>
            <a:endParaRPr/>
          </a:p>
        </p:txBody>
      </p:sp>
      <p:sp>
        <p:nvSpPr>
          <p:cNvPr id="469" name="Google Shape;469;p45"/>
          <p:cNvSpPr txBox="1">
            <a:spLocks noGrp="1"/>
          </p:cNvSpPr>
          <p:nvPr>
            <p:ph type="subTitle" idx="4"/>
          </p:nvPr>
        </p:nvSpPr>
        <p:spPr>
          <a:xfrm>
            <a:off x="1085753" y="415350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Targeting Only Affluent Consumers</a:t>
            </a:r>
          </a:p>
        </p:txBody>
      </p:sp>
      <p:sp>
        <p:nvSpPr>
          <p:cNvPr id="470" name="Google Shape;470;p45"/>
          <p:cNvSpPr txBox="1">
            <a:spLocks noGrp="1"/>
          </p:cNvSpPr>
          <p:nvPr>
            <p:ph type="subTitle" idx="5"/>
          </p:nvPr>
        </p:nvSpPr>
        <p:spPr>
          <a:xfrm>
            <a:off x="1695353" y="1574000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Direct Issuance of Cards</a:t>
            </a:r>
          </a:p>
        </p:txBody>
      </p:sp>
      <p:sp>
        <p:nvSpPr>
          <p:cNvPr id="471" name="Google Shape;471;p45"/>
          <p:cNvSpPr txBox="1">
            <a:spLocks noGrp="1"/>
          </p:cNvSpPr>
          <p:nvPr>
            <p:ph type="subTitle" idx="6"/>
          </p:nvPr>
        </p:nvSpPr>
        <p:spPr>
          <a:xfrm>
            <a:off x="2304953" y="2732650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Strategic Growth Initiatives</a:t>
            </a:r>
          </a:p>
        </p:txBody>
      </p:sp>
      <p:grpSp>
        <p:nvGrpSpPr>
          <p:cNvPr id="472" name="Google Shape;472;p45"/>
          <p:cNvGrpSpPr/>
          <p:nvPr/>
        </p:nvGrpSpPr>
        <p:grpSpPr>
          <a:xfrm>
            <a:off x="1156516" y="1629350"/>
            <a:ext cx="278600" cy="345000"/>
            <a:chOff x="2532463" y="3657550"/>
            <a:chExt cx="278600" cy="345000"/>
          </a:xfrm>
        </p:grpSpPr>
        <p:sp>
          <p:nvSpPr>
            <p:cNvPr id="473" name="Google Shape;473;p45"/>
            <p:cNvSpPr/>
            <p:nvPr/>
          </p:nvSpPr>
          <p:spPr>
            <a:xfrm>
              <a:off x="2752363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5"/>
            <p:cNvSpPr/>
            <p:nvPr/>
          </p:nvSpPr>
          <p:spPr>
            <a:xfrm>
              <a:off x="2708538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5"/>
            <p:cNvSpPr/>
            <p:nvPr/>
          </p:nvSpPr>
          <p:spPr>
            <a:xfrm>
              <a:off x="2598588" y="3950225"/>
              <a:ext cx="58725" cy="52325"/>
            </a:xfrm>
            <a:custGeom>
              <a:avLst/>
              <a:gdLst/>
              <a:ahLst/>
              <a:cxnLst/>
              <a:rect l="l" t="t" r="r" b="b"/>
              <a:pathLst>
                <a:path w="2349" h="2093" extrusionOk="0">
                  <a:moveTo>
                    <a:pt x="1" y="1"/>
                  </a:moveTo>
                  <a:lnTo>
                    <a:pt x="1" y="1795"/>
                  </a:lnTo>
                  <a:cubicBezTo>
                    <a:pt x="1" y="1918"/>
                    <a:pt x="83" y="2051"/>
                    <a:pt x="216" y="2051"/>
                  </a:cubicBezTo>
                  <a:cubicBezTo>
                    <a:pt x="257" y="2072"/>
                    <a:pt x="288" y="2082"/>
                    <a:pt x="313" y="2082"/>
                  </a:cubicBezTo>
                  <a:cubicBezTo>
                    <a:pt x="339" y="2082"/>
                    <a:pt x="359" y="2072"/>
                    <a:pt x="380" y="2051"/>
                  </a:cubicBezTo>
                  <a:lnTo>
                    <a:pt x="1200" y="1836"/>
                  </a:lnTo>
                  <a:lnTo>
                    <a:pt x="1969" y="2051"/>
                  </a:lnTo>
                  <a:cubicBezTo>
                    <a:pt x="2010" y="2092"/>
                    <a:pt x="2010" y="2092"/>
                    <a:pt x="2051" y="2092"/>
                  </a:cubicBezTo>
                  <a:cubicBezTo>
                    <a:pt x="2133" y="2092"/>
                    <a:pt x="2266" y="2051"/>
                    <a:pt x="2307" y="1918"/>
                  </a:cubicBezTo>
                  <a:cubicBezTo>
                    <a:pt x="2348" y="1877"/>
                    <a:pt x="2348" y="1836"/>
                    <a:pt x="2348" y="1795"/>
                  </a:cubicBezTo>
                  <a:lnTo>
                    <a:pt x="2348" y="1"/>
                  </a:lnTo>
                  <a:lnTo>
                    <a:pt x="1754" y="1"/>
                  </a:lnTo>
                  <a:lnTo>
                    <a:pt x="1754" y="1405"/>
                  </a:lnTo>
                  <a:lnTo>
                    <a:pt x="1241" y="1231"/>
                  </a:lnTo>
                  <a:lnTo>
                    <a:pt x="1108" y="1231"/>
                  </a:lnTo>
                  <a:lnTo>
                    <a:pt x="595" y="1405"/>
                  </a:lnTo>
                  <a:lnTo>
                    <a:pt x="595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5"/>
            <p:cNvSpPr/>
            <p:nvPr/>
          </p:nvSpPr>
          <p:spPr>
            <a:xfrm>
              <a:off x="2532463" y="3657550"/>
              <a:ext cx="278600" cy="300150"/>
            </a:xfrm>
            <a:custGeom>
              <a:avLst/>
              <a:gdLst/>
              <a:ahLst/>
              <a:cxnLst/>
              <a:rect l="l" t="t" r="r" b="b"/>
              <a:pathLst>
                <a:path w="11144" h="12006" extrusionOk="0">
                  <a:moveTo>
                    <a:pt x="9606" y="595"/>
                  </a:moveTo>
                  <a:cubicBezTo>
                    <a:pt x="10119" y="595"/>
                    <a:pt x="10549" y="1026"/>
                    <a:pt x="10549" y="1539"/>
                  </a:cubicBezTo>
                  <a:lnTo>
                    <a:pt x="10549" y="10509"/>
                  </a:lnTo>
                  <a:cubicBezTo>
                    <a:pt x="10549" y="11021"/>
                    <a:pt x="10119" y="11400"/>
                    <a:pt x="9606" y="11400"/>
                  </a:cubicBezTo>
                  <a:lnTo>
                    <a:pt x="2000" y="11400"/>
                  </a:lnTo>
                  <a:cubicBezTo>
                    <a:pt x="1702" y="11400"/>
                    <a:pt x="1487" y="11195"/>
                    <a:pt x="1487" y="10888"/>
                  </a:cubicBezTo>
                  <a:lnTo>
                    <a:pt x="1487" y="10252"/>
                  </a:lnTo>
                  <a:lnTo>
                    <a:pt x="2051" y="10252"/>
                  </a:lnTo>
                  <a:cubicBezTo>
                    <a:pt x="2215" y="10252"/>
                    <a:pt x="2348" y="10170"/>
                    <a:pt x="2389" y="9996"/>
                  </a:cubicBezTo>
                  <a:cubicBezTo>
                    <a:pt x="2389" y="9822"/>
                    <a:pt x="2256" y="9658"/>
                    <a:pt x="2092" y="9658"/>
                  </a:cubicBezTo>
                  <a:lnTo>
                    <a:pt x="1487" y="9658"/>
                  </a:lnTo>
                  <a:lnTo>
                    <a:pt x="1487" y="7648"/>
                  </a:lnTo>
                  <a:lnTo>
                    <a:pt x="2051" y="7648"/>
                  </a:lnTo>
                  <a:cubicBezTo>
                    <a:pt x="2215" y="7648"/>
                    <a:pt x="2348" y="7556"/>
                    <a:pt x="2389" y="7392"/>
                  </a:cubicBezTo>
                  <a:cubicBezTo>
                    <a:pt x="2389" y="7218"/>
                    <a:pt x="2256" y="7044"/>
                    <a:pt x="2092" y="7044"/>
                  </a:cubicBezTo>
                  <a:lnTo>
                    <a:pt x="1487" y="7044"/>
                  </a:lnTo>
                  <a:lnTo>
                    <a:pt x="1487" y="4993"/>
                  </a:lnTo>
                  <a:lnTo>
                    <a:pt x="2051" y="4993"/>
                  </a:lnTo>
                  <a:cubicBezTo>
                    <a:pt x="2215" y="4993"/>
                    <a:pt x="2348" y="4911"/>
                    <a:pt x="2389" y="4788"/>
                  </a:cubicBezTo>
                  <a:cubicBezTo>
                    <a:pt x="2389" y="4573"/>
                    <a:pt x="2256" y="4440"/>
                    <a:pt x="2092" y="4440"/>
                  </a:cubicBezTo>
                  <a:lnTo>
                    <a:pt x="1487" y="4440"/>
                  </a:lnTo>
                  <a:lnTo>
                    <a:pt x="1487" y="2389"/>
                  </a:lnTo>
                  <a:lnTo>
                    <a:pt x="2051" y="2389"/>
                  </a:lnTo>
                  <a:cubicBezTo>
                    <a:pt x="2215" y="2389"/>
                    <a:pt x="2348" y="2307"/>
                    <a:pt x="2389" y="2133"/>
                  </a:cubicBezTo>
                  <a:cubicBezTo>
                    <a:pt x="2389" y="1969"/>
                    <a:pt x="2256" y="1795"/>
                    <a:pt x="2092" y="1795"/>
                  </a:cubicBezTo>
                  <a:lnTo>
                    <a:pt x="1487" y="1795"/>
                  </a:lnTo>
                  <a:lnTo>
                    <a:pt x="1487" y="1108"/>
                  </a:lnTo>
                  <a:cubicBezTo>
                    <a:pt x="1487" y="811"/>
                    <a:pt x="1702" y="595"/>
                    <a:pt x="2000" y="595"/>
                  </a:cubicBezTo>
                  <a:close/>
                  <a:moveTo>
                    <a:pt x="2000" y="1"/>
                  </a:moveTo>
                  <a:cubicBezTo>
                    <a:pt x="1405" y="1"/>
                    <a:pt x="893" y="513"/>
                    <a:pt x="893" y="1108"/>
                  </a:cubicBezTo>
                  <a:lnTo>
                    <a:pt x="893" y="1795"/>
                  </a:lnTo>
                  <a:lnTo>
                    <a:pt x="339" y="1795"/>
                  </a:lnTo>
                  <a:cubicBezTo>
                    <a:pt x="165" y="1795"/>
                    <a:pt x="42" y="1918"/>
                    <a:pt x="42" y="2051"/>
                  </a:cubicBezTo>
                  <a:cubicBezTo>
                    <a:pt x="1" y="2266"/>
                    <a:pt x="165" y="2389"/>
                    <a:pt x="339" y="2389"/>
                  </a:cubicBezTo>
                  <a:lnTo>
                    <a:pt x="893" y="2389"/>
                  </a:lnTo>
                  <a:lnTo>
                    <a:pt x="893" y="4440"/>
                  </a:lnTo>
                  <a:lnTo>
                    <a:pt x="339" y="4440"/>
                  </a:lnTo>
                  <a:cubicBezTo>
                    <a:pt x="165" y="4440"/>
                    <a:pt x="42" y="4532"/>
                    <a:pt x="42" y="4655"/>
                  </a:cubicBezTo>
                  <a:cubicBezTo>
                    <a:pt x="1" y="4870"/>
                    <a:pt x="165" y="4993"/>
                    <a:pt x="339" y="4993"/>
                  </a:cubicBezTo>
                  <a:lnTo>
                    <a:pt x="893" y="4993"/>
                  </a:lnTo>
                  <a:lnTo>
                    <a:pt x="893" y="7044"/>
                  </a:lnTo>
                  <a:lnTo>
                    <a:pt x="339" y="7044"/>
                  </a:lnTo>
                  <a:cubicBezTo>
                    <a:pt x="165" y="7044"/>
                    <a:pt x="42" y="7177"/>
                    <a:pt x="42" y="7300"/>
                  </a:cubicBezTo>
                  <a:cubicBezTo>
                    <a:pt x="1" y="7474"/>
                    <a:pt x="165" y="7648"/>
                    <a:pt x="339" y="7648"/>
                  </a:cubicBezTo>
                  <a:lnTo>
                    <a:pt x="893" y="7648"/>
                  </a:lnTo>
                  <a:lnTo>
                    <a:pt x="893" y="9658"/>
                  </a:lnTo>
                  <a:lnTo>
                    <a:pt x="339" y="9658"/>
                  </a:lnTo>
                  <a:cubicBezTo>
                    <a:pt x="165" y="9658"/>
                    <a:pt x="42" y="9781"/>
                    <a:pt x="42" y="9914"/>
                  </a:cubicBezTo>
                  <a:cubicBezTo>
                    <a:pt x="1" y="10078"/>
                    <a:pt x="165" y="10252"/>
                    <a:pt x="339" y="10252"/>
                  </a:cubicBezTo>
                  <a:lnTo>
                    <a:pt x="893" y="10252"/>
                  </a:lnTo>
                  <a:lnTo>
                    <a:pt x="893" y="10888"/>
                  </a:lnTo>
                  <a:cubicBezTo>
                    <a:pt x="893" y="11534"/>
                    <a:pt x="1405" y="12005"/>
                    <a:pt x="2000" y="12005"/>
                  </a:cubicBezTo>
                  <a:lnTo>
                    <a:pt x="9606" y="12005"/>
                  </a:lnTo>
                  <a:cubicBezTo>
                    <a:pt x="10457" y="12005"/>
                    <a:pt x="11144" y="11318"/>
                    <a:pt x="11144" y="10509"/>
                  </a:cubicBezTo>
                  <a:lnTo>
                    <a:pt x="11144" y="1539"/>
                  </a:lnTo>
                  <a:cubicBezTo>
                    <a:pt x="11144" y="688"/>
                    <a:pt x="10457" y="1"/>
                    <a:pt x="960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5"/>
            <p:cNvSpPr/>
            <p:nvPr/>
          </p:nvSpPr>
          <p:spPr>
            <a:xfrm>
              <a:off x="2619863" y="3702400"/>
              <a:ext cx="60000" cy="14900"/>
            </a:xfrm>
            <a:custGeom>
              <a:avLst/>
              <a:gdLst/>
              <a:ahLst/>
              <a:cxnLst/>
              <a:rect l="l" t="t" r="r" b="b"/>
              <a:pathLst>
                <a:path w="2400" h="596" extrusionOk="0">
                  <a:moveTo>
                    <a:pt x="349" y="1"/>
                  </a:moveTo>
                  <a:cubicBezTo>
                    <a:pt x="134" y="1"/>
                    <a:pt x="0" y="17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2092" y="595"/>
                  </a:lnTo>
                  <a:cubicBezTo>
                    <a:pt x="2266" y="595"/>
                    <a:pt x="2399" y="472"/>
                    <a:pt x="2348" y="257"/>
                  </a:cubicBezTo>
                  <a:cubicBezTo>
                    <a:pt x="2348" y="124"/>
                    <a:pt x="2225" y="1"/>
                    <a:pt x="2051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5"/>
            <p:cNvSpPr/>
            <p:nvPr/>
          </p:nvSpPr>
          <p:spPr>
            <a:xfrm>
              <a:off x="2619863" y="3746225"/>
              <a:ext cx="38475" cy="14900"/>
            </a:xfrm>
            <a:custGeom>
              <a:avLst/>
              <a:gdLst/>
              <a:ahLst/>
              <a:cxnLst/>
              <a:rect l="l" t="t" r="r" b="b"/>
              <a:pathLst>
                <a:path w="1539" h="596" extrusionOk="0">
                  <a:moveTo>
                    <a:pt x="349" y="1"/>
                  </a:moveTo>
                  <a:cubicBezTo>
                    <a:pt x="134" y="1"/>
                    <a:pt x="0" y="16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1200" y="595"/>
                  </a:lnTo>
                  <a:cubicBezTo>
                    <a:pt x="1374" y="595"/>
                    <a:pt x="1538" y="421"/>
                    <a:pt x="1497" y="257"/>
                  </a:cubicBezTo>
                  <a:cubicBezTo>
                    <a:pt x="1456" y="124"/>
                    <a:pt x="1323" y="1"/>
                    <a:pt x="1200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45"/>
          <p:cNvGrpSpPr/>
          <p:nvPr/>
        </p:nvGrpSpPr>
        <p:grpSpPr>
          <a:xfrm>
            <a:off x="514241" y="456763"/>
            <a:ext cx="343950" cy="344675"/>
            <a:chOff x="2509913" y="2520475"/>
            <a:chExt cx="343950" cy="344675"/>
          </a:xfrm>
        </p:grpSpPr>
        <p:sp>
          <p:nvSpPr>
            <p:cNvPr id="480" name="Google Shape;480;p45"/>
            <p:cNvSpPr/>
            <p:nvPr/>
          </p:nvSpPr>
          <p:spPr>
            <a:xfrm>
              <a:off x="2509913" y="2608825"/>
              <a:ext cx="343950" cy="256325"/>
            </a:xfrm>
            <a:custGeom>
              <a:avLst/>
              <a:gdLst/>
              <a:ahLst/>
              <a:cxnLst/>
              <a:rect l="l" t="t" r="r" b="b"/>
              <a:pathLst>
                <a:path w="13758" h="10253" extrusionOk="0">
                  <a:moveTo>
                    <a:pt x="5126" y="8674"/>
                  </a:moveTo>
                  <a:cubicBezTo>
                    <a:pt x="5557" y="8674"/>
                    <a:pt x="5977" y="8848"/>
                    <a:pt x="6326" y="9104"/>
                  </a:cubicBezTo>
                  <a:cubicBezTo>
                    <a:pt x="6233" y="9145"/>
                    <a:pt x="6192" y="9145"/>
                    <a:pt x="6151" y="9186"/>
                  </a:cubicBezTo>
                  <a:cubicBezTo>
                    <a:pt x="5977" y="9319"/>
                    <a:pt x="5854" y="9484"/>
                    <a:pt x="5772" y="9658"/>
                  </a:cubicBezTo>
                  <a:lnTo>
                    <a:pt x="554" y="9658"/>
                  </a:lnTo>
                  <a:lnTo>
                    <a:pt x="554" y="8674"/>
                  </a:lnTo>
                  <a:close/>
                  <a:moveTo>
                    <a:pt x="13153" y="8674"/>
                  </a:moveTo>
                  <a:lnTo>
                    <a:pt x="13153" y="9658"/>
                  </a:lnTo>
                  <a:lnTo>
                    <a:pt x="7945" y="9658"/>
                  </a:lnTo>
                  <a:cubicBezTo>
                    <a:pt x="7822" y="9401"/>
                    <a:pt x="7648" y="9227"/>
                    <a:pt x="7392" y="9104"/>
                  </a:cubicBezTo>
                  <a:cubicBezTo>
                    <a:pt x="7730" y="8848"/>
                    <a:pt x="8161" y="8674"/>
                    <a:pt x="8591" y="8674"/>
                  </a:cubicBezTo>
                  <a:close/>
                  <a:moveTo>
                    <a:pt x="298" y="1"/>
                  </a:moveTo>
                  <a:cubicBezTo>
                    <a:pt x="134" y="1"/>
                    <a:pt x="1" y="134"/>
                    <a:pt x="1" y="298"/>
                  </a:cubicBezTo>
                  <a:lnTo>
                    <a:pt x="1" y="8417"/>
                  </a:lnTo>
                  <a:lnTo>
                    <a:pt x="1" y="9955"/>
                  </a:lnTo>
                  <a:cubicBezTo>
                    <a:pt x="1" y="10129"/>
                    <a:pt x="134" y="10252"/>
                    <a:pt x="298" y="10252"/>
                  </a:cubicBezTo>
                  <a:lnTo>
                    <a:pt x="6028" y="10252"/>
                  </a:lnTo>
                  <a:cubicBezTo>
                    <a:pt x="6151" y="10252"/>
                    <a:pt x="6233" y="10170"/>
                    <a:pt x="6285" y="10037"/>
                  </a:cubicBezTo>
                  <a:lnTo>
                    <a:pt x="6326" y="9996"/>
                  </a:lnTo>
                  <a:cubicBezTo>
                    <a:pt x="6367" y="9873"/>
                    <a:pt x="6408" y="9740"/>
                    <a:pt x="6541" y="9699"/>
                  </a:cubicBezTo>
                  <a:cubicBezTo>
                    <a:pt x="6623" y="9617"/>
                    <a:pt x="6746" y="9576"/>
                    <a:pt x="6879" y="9576"/>
                  </a:cubicBezTo>
                  <a:cubicBezTo>
                    <a:pt x="6961" y="9576"/>
                    <a:pt x="7002" y="9576"/>
                    <a:pt x="7054" y="9617"/>
                  </a:cubicBezTo>
                  <a:cubicBezTo>
                    <a:pt x="7259" y="9658"/>
                    <a:pt x="7392" y="9781"/>
                    <a:pt x="7474" y="9996"/>
                  </a:cubicBezTo>
                  <a:lnTo>
                    <a:pt x="7474" y="10037"/>
                  </a:lnTo>
                  <a:cubicBezTo>
                    <a:pt x="7515" y="10170"/>
                    <a:pt x="7648" y="10252"/>
                    <a:pt x="7771" y="10252"/>
                  </a:cubicBezTo>
                  <a:lnTo>
                    <a:pt x="13461" y="10252"/>
                  </a:lnTo>
                  <a:cubicBezTo>
                    <a:pt x="13625" y="10252"/>
                    <a:pt x="13758" y="10129"/>
                    <a:pt x="13758" y="9955"/>
                  </a:cubicBezTo>
                  <a:lnTo>
                    <a:pt x="13758" y="8376"/>
                  </a:lnTo>
                  <a:lnTo>
                    <a:pt x="13758" y="8161"/>
                  </a:lnTo>
                  <a:lnTo>
                    <a:pt x="13758" y="298"/>
                  </a:lnTo>
                  <a:cubicBezTo>
                    <a:pt x="13758" y="134"/>
                    <a:pt x="13625" y="1"/>
                    <a:pt x="13461" y="1"/>
                  </a:cubicBezTo>
                  <a:lnTo>
                    <a:pt x="9698" y="1"/>
                  </a:lnTo>
                  <a:lnTo>
                    <a:pt x="9698" y="606"/>
                  </a:lnTo>
                  <a:lnTo>
                    <a:pt x="13153" y="606"/>
                  </a:lnTo>
                  <a:lnTo>
                    <a:pt x="13153" y="8079"/>
                  </a:lnTo>
                  <a:lnTo>
                    <a:pt x="8591" y="8079"/>
                  </a:lnTo>
                  <a:cubicBezTo>
                    <a:pt x="8079" y="8079"/>
                    <a:pt x="7566" y="8243"/>
                    <a:pt x="7136" y="8551"/>
                  </a:cubicBezTo>
                  <a:lnTo>
                    <a:pt x="7136" y="3374"/>
                  </a:lnTo>
                  <a:lnTo>
                    <a:pt x="6582" y="3374"/>
                  </a:lnTo>
                  <a:lnTo>
                    <a:pt x="6582" y="8551"/>
                  </a:lnTo>
                  <a:cubicBezTo>
                    <a:pt x="6151" y="8243"/>
                    <a:pt x="5639" y="8079"/>
                    <a:pt x="5085" y="8079"/>
                  </a:cubicBezTo>
                  <a:lnTo>
                    <a:pt x="554" y="8079"/>
                  </a:lnTo>
                  <a:lnTo>
                    <a:pt x="554" y="606"/>
                  </a:lnTo>
                  <a:lnTo>
                    <a:pt x="4019" y="606"/>
                  </a:lnTo>
                  <a:lnTo>
                    <a:pt x="4019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5"/>
            <p:cNvSpPr/>
            <p:nvPr/>
          </p:nvSpPr>
          <p:spPr>
            <a:xfrm>
              <a:off x="2744938" y="2658050"/>
              <a:ext cx="65100" cy="14875"/>
            </a:xfrm>
            <a:custGeom>
              <a:avLst/>
              <a:gdLst/>
              <a:ahLst/>
              <a:cxnLst/>
              <a:rect l="l" t="t" r="r" b="b"/>
              <a:pathLst>
                <a:path w="2604" h="595" extrusionOk="0">
                  <a:moveTo>
                    <a:pt x="297" y="0"/>
                  </a:moveTo>
                  <a:cubicBezTo>
                    <a:pt x="123" y="0"/>
                    <a:pt x="0" y="123"/>
                    <a:pt x="0" y="338"/>
                  </a:cubicBezTo>
                  <a:cubicBezTo>
                    <a:pt x="41" y="472"/>
                    <a:pt x="164" y="595"/>
                    <a:pt x="297" y="595"/>
                  </a:cubicBezTo>
                  <a:lnTo>
                    <a:pt x="2266" y="595"/>
                  </a:lnTo>
                  <a:cubicBezTo>
                    <a:pt x="2471" y="595"/>
                    <a:pt x="2604" y="431"/>
                    <a:pt x="2563" y="256"/>
                  </a:cubicBezTo>
                  <a:cubicBezTo>
                    <a:pt x="2563" y="82"/>
                    <a:pt x="2430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5"/>
            <p:cNvSpPr/>
            <p:nvPr/>
          </p:nvSpPr>
          <p:spPr>
            <a:xfrm>
              <a:off x="2553738" y="2658050"/>
              <a:ext cx="65125" cy="14875"/>
            </a:xfrm>
            <a:custGeom>
              <a:avLst/>
              <a:gdLst/>
              <a:ahLst/>
              <a:cxnLst/>
              <a:rect l="l" t="t" r="r" b="b"/>
              <a:pathLst>
                <a:path w="2605" h="595" extrusionOk="0">
                  <a:moveTo>
                    <a:pt x="298" y="0"/>
                  </a:moveTo>
                  <a:cubicBezTo>
                    <a:pt x="124" y="0"/>
                    <a:pt x="1" y="123"/>
                    <a:pt x="1" y="338"/>
                  </a:cubicBezTo>
                  <a:cubicBezTo>
                    <a:pt x="42" y="472"/>
                    <a:pt x="175" y="595"/>
                    <a:pt x="298" y="595"/>
                  </a:cubicBezTo>
                  <a:lnTo>
                    <a:pt x="2266" y="595"/>
                  </a:lnTo>
                  <a:cubicBezTo>
                    <a:pt x="2430" y="595"/>
                    <a:pt x="2604" y="431"/>
                    <a:pt x="2563" y="256"/>
                  </a:cubicBezTo>
                  <a:cubicBezTo>
                    <a:pt x="2522" y="82"/>
                    <a:pt x="2389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5"/>
            <p:cNvSpPr/>
            <p:nvPr/>
          </p:nvSpPr>
          <p:spPr>
            <a:xfrm>
              <a:off x="2553738" y="2707250"/>
              <a:ext cx="91775" cy="14900"/>
            </a:xfrm>
            <a:custGeom>
              <a:avLst/>
              <a:gdLst/>
              <a:ahLst/>
              <a:cxnLst/>
              <a:rect l="l" t="t" r="r" b="b"/>
              <a:pathLst>
                <a:path w="3671" h="596" extrusionOk="0">
                  <a:moveTo>
                    <a:pt x="298" y="0"/>
                  </a:moveTo>
                  <a:cubicBezTo>
                    <a:pt x="124" y="0"/>
                    <a:pt x="1" y="165"/>
                    <a:pt x="1" y="339"/>
                  </a:cubicBezTo>
                  <a:cubicBezTo>
                    <a:pt x="42" y="513"/>
                    <a:pt x="175" y="595"/>
                    <a:pt x="298" y="595"/>
                  </a:cubicBezTo>
                  <a:lnTo>
                    <a:pt x="3373" y="595"/>
                  </a:lnTo>
                  <a:cubicBezTo>
                    <a:pt x="3548" y="595"/>
                    <a:pt x="3671" y="421"/>
                    <a:pt x="3671" y="257"/>
                  </a:cubicBezTo>
                  <a:cubicBezTo>
                    <a:pt x="3630" y="123"/>
                    <a:pt x="3507" y="0"/>
                    <a:pt x="33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5"/>
            <p:cNvSpPr/>
            <p:nvPr/>
          </p:nvSpPr>
          <p:spPr>
            <a:xfrm>
              <a:off x="2564513" y="2756200"/>
              <a:ext cx="81000" cy="15150"/>
            </a:xfrm>
            <a:custGeom>
              <a:avLst/>
              <a:gdLst/>
              <a:ahLst/>
              <a:cxnLst/>
              <a:rect l="l" t="t" r="r" b="b"/>
              <a:pathLst>
                <a:path w="3240" h="606" extrusionOk="0">
                  <a:moveTo>
                    <a:pt x="297" y="1"/>
                  </a:moveTo>
                  <a:cubicBezTo>
                    <a:pt x="123" y="1"/>
                    <a:pt x="0" y="175"/>
                    <a:pt x="0" y="349"/>
                  </a:cubicBezTo>
                  <a:cubicBezTo>
                    <a:pt x="41" y="513"/>
                    <a:pt x="164" y="605"/>
                    <a:pt x="338" y="605"/>
                  </a:cubicBezTo>
                  <a:lnTo>
                    <a:pt x="2942" y="605"/>
                  </a:lnTo>
                  <a:cubicBezTo>
                    <a:pt x="3117" y="605"/>
                    <a:pt x="3240" y="431"/>
                    <a:pt x="3240" y="257"/>
                  </a:cubicBezTo>
                  <a:cubicBezTo>
                    <a:pt x="3199" y="134"/>
                    <a:pt x="3076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5"/>
            <p:cNvSpPr/>
            <p:nvPr/>
          </p:nvSpPr>
          <p:spPr>
            <a:xfrm>
              <a:off x="2716988" y="2707250"/>
              <a:ext cx="93050" cy="14900"/>
            </a:xfrm>
            <a:custGeom>
              <a:avLst/>
              <a:gdLst/>
              <a:ahLst/>
              <a:cxnLst/>
              <a:rect l="l" t="t" r="r" b="b"/>
              <a:pathLst>
                <a:path w="3722" h="596" extrusionOk="0">
                  <a:moveTo>
                    <a:pt x="349" y="0"/>
                  </a:moveTo>
                  <a:cubicBezTo>
                    <a:pt x="134" y="0"/>
                    <a:pt x="1" y="165"/>
                    <a:pt x="52" y="339"/>
                  </a:cubicBezTo>
                  <a:cubicBezTo>
                    <a:pt x="52" y="513"/>
                    <a:pt x="175" y="595"/>
                    <a:pt x="349" y="595"/>
                  </a:cubicBezTo>
                  <a:lnTo>
                    <a:pt x="3384" y="595"/>
                  </a:lnTo>
                  <a:cubicBezTo>
                    <a:pt x="3589" y="595"/>
                    <a:pt x="3722" y="421"/>
                    <a:pt x="3681" y="257"/>
                  </a:cubicBezTo>
                  <a:cubicBezTo>
                    <a:pt x="3681" y="123"/>
                    <a:pt x="3548" y="0"/>
                    <a:pt x="3384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5"/>
            <p:cNvSpPr/>
            <p:nvPr/>
          </p:nvSpPr>
          <p:spPr>
            <a:xfrm>
              <a:off x="2716988" y="2756200"/>
              <a:ext cx="82300" cy="15150"/>
            </a:xfrm>
            <a:custGeom>
              <a:avLst/>
              <a:gdLst/>
              <a:ahLst/>
              <a:cxnLst/>
              <a:rect l="l" t="t" r="r" b="b"/>
              <a:pathLst>
                <a:path w="3292" h="606" extrusionOk="0">
                  <a:moveTo>
                    <a:pt x="349" y="1"/>
                  </a:moveTo>
                  <a:cubicBezTo>
                    <a:pt x="134" y="1"/>
                    <a:pt x="1" y="175"/>
                    <a:pt x="52" y="349"/>
                  </a:cubicBezTo>
                  <a:cubicBezTo>
                    <a:pt x="52" y="513"/>
                    <a:pt x="175" y="605"/>
                    <a:pt x="349" y="605"/>
                  </a:cubicBezTo>
                  <a:lnTo>
                    <a:pt x="2953" y="605"/>
                  </a:lnTo>
                  <a:cubicBezTo>
                    <a:pt x="3127" y="605"/>
                    <a:pt x="3291" y="431"/>
                    <a:pt x="3250" y="257"/>
                  </a:cubicBezTo>
                  <a:cubicBezTo>
                    <a:pt x="3209" y="134"/>
                    <a:pt x="3076" y="1"/>
                    <a:pt x="295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5"/>
            <p:cNvSpPr/>
            <p:nvPr/>
          </p:nvSpPr>
          <p:spPr>
            <a:xfrm>
              <a:off x="2548363" y="2520475"/>
              <a:ext cx="267075" cy="179100"/>
            </a:xfrm>
            <a:custGeom>
              <a:avLst/>
              <a:gdLst/>
              <a:ahLst/>
              <a:cxnLst/>
              <a:rect l="l" t="t" r="r" b="b"/>
              <a:pathLst>
                <a:path w="10683" h="7164" extrusionOk="0">
                  <a:moveTo>
                    <a:pt x="5341" y="634"/>
                  </a:moveTo>
                  <a:lnTo>
                    <a:pt x="9483" y="2089"/>
                  </a:lnTo>
                  <a:lnTo>
                    <a:pt x="5341" y="3494"/>
                  </a:lnTo>
                  <a:lnTo>
                    <a:pt x="1200" y="2089"/>
                  </a:lnTo>
                  <a:lnTo>
                    <a:pt x="5341" y="634"/>
                  </a:lnTo>
                  <a:close/>
                  <a:moveTo>
                    <a:pt x="7863" y="3279"/>
                  </a:moveTo>
                  <a:lnTo>
                    <a:pt x="7863" y="5585"/>
                  </a:lnTo>
                  <a:lnTo>
                    <a:pt x="5341" y="6569"/>
                  </a:lnTo>
                  <a:lnTo>
                    <a:pt x="2778" y="5585"/>
                  </a:lnTo>
                  <a:lnTo>
                    <a:pt x="2778" y="3279"/>
                  </a:lnTo>
                  <a:lnTo>
                    <a:pt x="5208" y="4089"/>
                  </a:lnTo>
                  <a:cubicBezTo>
                    <a:pt x="5259" y="4140"/>
                    <a:pt x="5300" y="4140"/>
                    <a:pt x="5341" y="4140"/>
                  </a:cubicBezTo>
                  <a:cubicBezTo>
                    <a:pt x="5382" y="4140"/>
                    <a:pt x="5382" y="4140"/>
                    <a:pt x="5423" y="4089"/>
                  </a:cubicBezTo>
                  <a:lnTo>
                    <a:pt x="7863" y="3279"/>
                  </a:lnTo>
                  <a:close/>
                  <a:moveTo>
                    <a:pt x="5335" y="1"/>
                  </a:moveTo>
                  <a:cubicBezTo>
                    <a:pt x="5298" y="1"/>
                    <a:pt x="5254" y="14"/>
                    <a:pt x="5208" y="39"/>
                  </a:cubicBezTo>
                  <a:lnTo>
                    <a:pt x="216" y="1782"/>
                  </a:lnTo>
                  <a:cubicBezTo>
                    <a:pt x="82" y="1874"/>
                    <a:pt x="0" y="1997"/>
                    <a:pt x="0" y="2171"/>
                  </a:cubicBezTo>
                  <a:cubicBezTo>
                    <a:pt x="41" y="2253"/>
                    <a:pt x="133" y="2346"/>
                    <a:pt x="216" y="2387"/>
                  </a:cubicBezTo>
                  <a:lnTo>
                    <a:pt x="2184" y="3063"/>
                  </a:lnTo>
                  <a:lnTo>
                    <a:pt x="2184" y="5800"/>
                  </a:lnTo>
                  <a:cubicBezTo>
                    <a:pt x="2184" y="5934"/>
                    <a:pt x="2266" y="6016"/>
                    <a:pt x="2389" y="6057"/>
                  </a:cubicBezTo>
                  <a:lnTo>
                    <a:pt x="5208" y="7164"/>
                  </a:lnTo>
                  <a:lnTo>
                    <a:pt x="5423" y="7164"/>
                  </a:lnTo>
                  <a:lnTo>
                    <a:pt x="8283" y="6057"/>
                  </a:lnTo>
                  <a:cubicBezTo>
                    <a:pt x="8376" y="6016"/>
                    <a:pt x="8458" y="5934"/>
                    <a:pt x="8458" y="5800"/>
                  </a:cubicBezTo>
                  <a:lnTo>
                    <a:pt x="8458" y="3063"/>
                  </a:lnTo>
                  <a:lnTo>
                    <a:pt x="10426" y="2387"/>
                  </a:lnTo>
                  <a:cubicBezTo>
                    <a:pt x="10549" y="2346"/>
                    <a:pt x="10590" y="2253"/>
                    <a:pt x="10641" y="2171"/>
                  </a:cubicBezTo>
                  <a:cubicBezTo>
                    <a:pt x="10682" y="1997"/>
                    <a:pt x="10590" y="1874"/>
                    <a:pt x="10467" y="1782"/>
                  </a:cubicBezTo>
                  <a:lnTo>
                    <a:pt x="5423" y="39"/>
                  </a:lnTo>
                  <a:cubicBezTo>
                    <a:pt x="5403" y="14"/>
                    <a:pt x="5372" y="1"/>
                    <a:pt x="5335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8" name="Google Shape;488;p45"/>
          <p:cNvGrpSpPr/>
          <p:nvPr/>
        </p:nvGrpSpPr>
        <p:grpSpPr>
          <a:xfrm>
            <a:off x="1733441" y="2802238"/>
            <a:ext cx="343950" cy="288325"/>
            <a:chOff x="7796863" y="2004525"/>
            <a:chExt cx="343950" cy="288325"/>
          </a:xfrm>
        </p:grpSpPr>
        <p:sp>
          <p:nvSpPr>
            <p:cNvPr id="489" name="Google Shape;489;p45"/>
            <p:cNvSpPr/>
            <p:nvPr/>
          </p:nvSpPr>
          <p:spPr>
            <a:xfrm>
              <a:off x="7796863" y="2004525"/>
              <a:ext cx="343950" cy="288325"/>
            </a:xfrm>
            <a:custGeom>
              <a:avLst/>
              <a:gdLst/>
              <a:ahLst/>
              <a:cxnLst/>
              <a:rect l="l" t="t" r="r" b="b"/>
              <a:pathLst>
                <a:path w="13758" h="11533" extrusionOk="0">
                  <a:moveTo>
                    <a:pt x="6582" y="595"/>
                  </a:moveTo>
                  <a:lnTo>
                    <a:pt x="6582" y="8755"/>
                  </a:lnTo>
                  <a:lnTo>
                    <a:pt x="1026" y="8755"/>
                  </a:lnTo>
                  <a:lnTo>
                    <a:pt x="1026" y="1107"/>
                  </a:lnTo>
                  <a:cubicBezTo>
                    <a:pt x="1026" y="851"/>
                    <a:pt x="1282" y="595"/>
                    <a:pt x="1579" y="595"/>
                  </a:cubicBezTo>
                  <a:close/>
                  <a:moveTo>
                    <a:pt x="12179" y="595"/>
                  </a:moveTo>
                  <a:cubicBezTo>
                    <a:pt x="12477" y="595"/>
                    <a:pt x="12733" y="810"/>
                    <a:pt x="12733" y="1107"/>
                  </a:cubicBezTo>
                  <a:lnTo>
                    <a:pt x="12733" y="8755"/>
                  </a:lnTo>
                  <a:lnTo>
                    <a:pt x="7177" y="8755"/>
                  </a:lnTo>
                  <a:lnTo>
                    <a:pt x="7177" y="595"/>
                  </a:lnTo>
                  <a:close/>
                  <a:moveTo>
                    <a:pt x="13163" y="9349"/>
                  </a:moveTo>
                  <a:lnTo>
                    <a:pt x="13163" y="9995"/>
                  </a:lnTo>
                  <a:cubicBezTo>
                    <a:pt x="13163" y="10508"/>
                    <a:pt x="12774" y="10938"/>
                    <a:pt x="12261" y="10938"/>
                  </a:cubicBezTo>
                  <a:lnTo>
                    <a:pt x="1497" y="10938"/>
                  </a:lnTo>
                  <a:cubicBezTo>
                    <a:pt x="985" y="10938"/>
                    <a:pt x="605" y="10508"/>
                    <a:pt x="605" y="9995"/>
                  </a:cubicBezTo>
                  <a:lnTo>
                    <a:pt x="605" y="9349"/>
                  </a:lnTo>
                  <a:close/>
                  <a:moveTo>
                    <a:pt x="1579" y="0"/>
                  </a:moveTo>
                  <a:cubicBezTo>
                    <a:pt x="985" y="0"/>
                    <a:pt x="472" y="513"/>
                    <a:pt x="472" y="1107"/>
                  </a:cubicBezTo>
                  <a:lnTo>
                    <a:pt x="472" y="8755"/>
                  </a:lnTo>
                  <a:lnTo>
                    <a:pt x="298" y="8755"/>
                  </a:lnTo>
                  <a:cubicBezTo>
                    <a:pt x="134" y="8755"/>
                    <a:pt x="0" y="8888"/>
                    <a:pt x="0" y="9052"/>
                  </a:cubicBezTo>
                  <a:lnTo>
                    <a:pt x="0" y="9995"/>
                  </a:lnTo>
                  <a:cubicBezTo>
                    <a:pt x="0" y="10846"/>
                    <a:pt x="687" y="11533"/>
                    <a:pt x="1497" y="11533"/>
                  </a:cubicBezTo>
                  <a:lnTo>
                    <a:pt x="12261" y="11533"/>
                  </a:lnTo>
                  <a:cubicBezTo>
                    <a:pt x="13071" y="11533"/>
                    <a:pt x="13758" y="10846"/>
                    <a:pt x="13758" y="9995"/>
                  </a:cubicBezTo>
                  <a:lnTo>
                    <a:pt x="13758" y="9052"/>
                  </a:lnTo>
                  <a:cubicBezTo>
                    <a:pt x="13758" y="8888"/>
                    <a:pt x="13625" y="8755"/>
                    <a:pt x="13461" y="8755"/>
                  </a:cubicBezTo>
                  <a:lnTo>
                    <a:pt x="13286" y="8755"/>
                  </a:lnTo>
                  <a:lnTo>
                    <a:pt x="13286" y="1107"/>
                  </a:lnTo>
                  <a:cubicBezTo>
                    <a:pt x="13286" y="513"/>
                    <a:pt x="12815" y="0"/>
                    <a:pt x="1217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5"/>
            <p:cNvSpPr/>
            <p:nvPr/>
          </p:nvSpPr>
          <p:spPr>
            <a:xfrm>
              <a:off x="7851463" y="2048350"/>
              <a:ext cx="48975" cy="58700"/>
            </a:xfrm>
            <a:custGeom>
              <a:avLst/>
              <a:gdLst/>
              <a:ahLst/>
              <a:cxnLst/>
              <a:rect l="l" t="t" r="r" b="b"/>
              <a:pathLst>
                <a:path w="1959" h="2348" extrusionOk="0">
                  <a:moveTo>
                    <a:pt x="338" y="0"/>
                  </a:moveTo>
                  <a:cubicBezTo>
                    <a:pt x="164" y="0"/>
                    <a:pt x="41" y="82"/>
                    <a:pt x="41" y="256"/>
                  </a:cubicBezTo>
                  <a:cubicBezTo>
                    <a:pt x="0" y="420"/>
                    <a:pt x="164" y="595"/>
                    <a:pt x="338" y="595"/>
                  </a:cubicBezTo>
                  <a:lnTo>
                    <a:pt x="677" y="595"/>
                  </a:lnTo>
                  <a:lnTo>
                    <a:pt x="677" y="2050"/>
                  </a:lnTo>
                  <a:cubicBezTo>
                    <a:pt x="677" y="2173"/>
                    <a:pt x="810" y="2307"/>
                    <a:pt x="933" y="2348"/>
                  </a:cubicBezTo>
                  <a:cubicBezTo>
                    <a:pt x="1107" y="2348"/>
                    <a:pt x="1281" y="2214"/>
                    <a:pt x="1281" y="2050"/>
                  </a:cubicBezTo>
                  <a:lnTo>
                    <a:pt x="1281" y="595"/>
                  </a:lnTo>
                  <a:lnTo>
                    <a:pt x="1620" y="595"/>
                  </a:lnTo>
                  <a:cubicBezTo>
                    <a:pt x="1794" y="595"/>
                    <a:pt x="1917" y="513"/>
                    <a:pt x="1917" y="338"/>
                  </a:cubicBezTo>
                  <a:cubicBezTo>
                    <a:pt x="1958" y="164"/>
                    <a:pt x="1835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5"/>
            <p:cNvSpPr/>
            <p:nvPr/>
          </p:nvSpPr>
          <p:spPr>
            <a:xfrm>
              <a:off x="7905788" y="2092175"/>
              <a:ext cx="27950" cy="14875"/>
            </a:xfrm>
            <a:custGeom>
              <a:avLst/>
              <a:gdLst/>
              <a:ahLst/>
              <a:cxnLst/>
              <a:rect l="l" t="t" r="r" b="b"/>
              <a:pathLst>
                <a:path w="1118" h="595" extrusionOk="0">
                  <a:moveTo>
                    <a:pt x="349" y="0"/>
                  </a:moveTo>
                  <a:cubicBezTo>
                    <a:pt x="175" y="0"/>
                    <a:pt x="0" y="164"/>
                    <a:pt x="41" y="338"/>
                  </a:cubicBezTo>
                  <a:cubicBezTo>
                    <a:pt x="41" y="461"/>
                    <a:pt x="216" y="595"/>
                    <a:pt x="349" y="595"/>
                  </a:cubicBezTo>
                  <a:lnTo>
                    <a:pt x="769" y="595"/>
                  </a:lnTo>
                  <a:cubicBezTo>
                    <a:pt x="943" y="595"/>
                    <a:pt x="1118" y="420"/>
                    <a:pt x="1067" y="256"/>
                  </a:cubicBezTo>
                  <a:cubicBezTo>
                    <a:pt x="1026" y="82"/>
                    <a:pt x="902" y="0"/>
                    <a:pt x="76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5"/>
            <p:cNvSpPr/>
            <p:nvPr/>
          </p:nvSpPr>
          <p:spPr>
            <a:xfrm>
              <a:off x="7851463" y="2135725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5"/>
            <p:cNvSpPr/>
            <p:nvPr/>
          </p:nvSpPr>
          <p:spPr>
            <a:xfrm>
              <a:off x="8004188" y="2048350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513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5"/>
            <p:cNvSpPr/>
            <p:nvPr/>
          </p:nvSpPr>
          <p:spPr>
            <a:xfrm>
              <a:off x="8004188" y="2092175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461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5"/>
            <p:cNvSpPr/>
            <p:nvPr/>
          </p:nvSpPr>
          <p:spPr>
            <a:xfrm>
              <a:off x="8004188" y="2135725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5"/>
            <p:cNvSpPr/>
            <p:nvPr/>
          </p:nvSpPr>
          <p:spPr>
            <a:xfrm>
              <a:off x="8004188" y="2179550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5"/>
            <p:cNvSpPr/>
            <p:nvPr/>
          </p:nvSpPr>
          <p:spPr>
            <a:xfrm>
              <a:off x="7851463" y="2179550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98" name="Google Shape;498;p45"/>
          <p:cNvCxnSpPr>
            <a:cxnSpLocks/>
          </p:cNvCxnSpPr>
          <p:nvPr/>
        </p:nvCxnSpPr>
        <p:spPr>
          <a:xfrm>
            <a:off x="686228" y="887250"/>
            <a:ext cx="0" cy="405179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99" name="Google Shape;499;p45"/>
          <p:cNvCxnSpPr>
            <a:cxnSpLocks/>
            <a:stCxn id="463" idx="2"/>
          </p:cNvCxnSpPr>
          <p:nvPr/>
        </p:nvCxnSpPr>
        <p:spPr>
          <a:xfrm>
            <a:off x="1295828" y="2060000"/>
            <a:ext cx="0" cy="287904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0" name="Google Shape;500;p45"/>
          <p:cNvCxnSpPr>
            <a:cxnSpLocks/>
            <a:stCxn id="462" idx="2"/>
          </p:cNvCxnSpPr>
          <p:nvPr/>
        </p:nvCxnSpPr>
        <p:spPr>
          <a:xfrm>
            <a:off x="1905428" y="3204563"/>
            <a:ext cx="0" cy="1734485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" name="Google Shape;500;p45">
            <a:extLst>
              <a:ext uri="{FF2B5EF4-FFF2-40B4-BE49-F238E27FC236}">
                <a16:creationId xmlns:a16="http://schemas.microsoft.com/office/drawing/2014/main" id="{6B4A9EFD-F5EE-1A7B-B59B-4EE7570E4B09}"/>
              </a:ext>
            </a:extLst>
          </p:cNvPr>
          <p:cNvCxnSpPr>
            <a:cxnSpLocks/>
          </p:cNvCxnSpPr>
          <p:nvPr/>
        </p:nvCxnSpPr>
        <p:spPr>
          <a:xfrm>
            <a:off x="2476928" y="4354143"/>
            <a:ext cx="0" cy="584905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" name="Google Shape;488;p45">
            <a:extLst>
              <a:ext uri="{FF2B5EF4-FFF2-40B4-BE49-F238E27FC236}">
                <a16:creationId xmlns:a16="http://schemas.microsoft.com/office/drawing/2014/main" id="{0869AEC7-31B6-FA79-E903-3843FE71BD57}"/>
              </a:ext>
            </a:extLst>
          </p:cNvPr>
          <p:cNvGrpSpPr/>
          <p:nvPr/>
        </p:nvGrpSpPr>
        <p:grpSpPr>
          <a:xfrm>
            <a:off x="2304953" y="3928600"/>
            <a:ext cx="343950" cy="288325"/>
            <a:chOff x="7796863" y="2004525"/>
            <a:chExt cx="343950" cy="288325"/>
          </a:xfrm>
        </p:grpSpPr>
        <p:sp>
          <p:nvSpPr>
            <p:cNvPr id="10" name="Google Shape;489;p45">
              <a:extLst>
                <a:ext uri="{FF2B5EF4-FFF2-40B4-BE49-F238E27FC236}">
                  <a16:creationId xmlns:a16="http://schemas.microsoft.com/office/drawing/2014/main" id="{7443E243-BB4D-CC75-759F-24A0D04E08D6}"/>
                </a:ext>
              </a:extLst>
            </p:cNvPr>
            <p:cNvSpPr/>
            <p:nvPr/>
          </p:nvSpPr>
          <p:spPr>
            <a:xfrm>
              <a:off x="7796863" y="2004525"/>
              <a:ext cx="343950" cy="288325"/>
            </a:xfrm>
            <a:custGeom>
              <a:avLst/>
              <a:gdLst/>
              <a:ahLst/>
              <a:cxnLst/>
              <a:rect l="l" t="t" r="r" b="b"/>
              <a:pathLst>
                <a:path w="13758" h="11533" extrusionOk="0">
                  <a:moveTo>
                    <a:pt x="6582" y="595"/>
                  </a:moveTo>
                  <a:lnTo>
                    <a:pt x="6582" y="8755"/>
                  </a:lnTo>
                  <a:lnTo>
                    <a:pt x="1026" y="8755"/>
                  </a:lnTo>
                  <a:lnTo>
                    <a:pt x="1026" y="1107"/>
                  </a:lnTo>
                  <a:cubicBezTo>
                    <a:pt x="1026" y="851"/>
                    <a:pt x="1282" y="595"/>
                    <a:pt x="1579" y="595"/>
                  </a:cubicBezTo>
                  <a:close/>
                  <a:moveTo>
                    <a:pt x="12179" y="595"/>
                  </a:moveTo>
                  <a:cubicBezTo>
                    <a:pt x="12477" y="595"/>
                    <a:pt x="12733" y="810"/>
                    <a:pt x="12733" y="1107"/>
                  </a:cubicBezTo>
                  <a:lnTo>
                    <a:pt x="12733" y="8755"/>
                  </a:lnTo>
                  <a:lnTo>
                    <a:pt x="7177" y="8755"/>
                  </a:lnTo>
                  <a:lnTo>
                    <a:pt x="7177" y="595"/>
                  </a:lnTo>
                  <a:close/>
                  <a:moveTo>
                    <a:pt x="13163" y="9349"/>
                  </a:moveTo>
                  <a:lnTo>
                    <a:pt x="13163" y="9995"/>
                  </a:lnTo>
                  <a:cubicBezTo>
                    <a:pt x="13163" y="10508"/>
                    <a:pt x="12774" y="10938"/>
                    <a:pt x="12261" y="10938"/>
                  </a:cubicBezTo>
                  <a:lnTo>
                    <a:pt x="1497" y="10938"/>
                  </a:lnTo>
                  <a:cubicBezTo>
                    <a:pt x="985" y="10938"/>
                    <a:pt x="605" y="10508"/>
                    <a:pt x="605" y="9995"/>
                  </a:cubicBezTo>
                  <a:lnTo>
                    <a:pt x="605" y="9349"/>
                  </a:lnTo>
                  <a:close/>
                  <a:moveTo>
                    <a:pt x="1579" y="0"/>
                  </a:moveTo>
                  <a:cubicBezTo>
                    <a:pt x="985" y="0"/>
                    <a:pt x="472" y="513"/>
                    <a:pt x="472" y="1107"/>
                  </a:cubicBezTo>
                  <a:lnTo>
                    <a:pt x="472" y="8755"/>
                  </a:lnTo>
                  <a:lnTo>
                    <a:pt x="298" y="8755"/>
                  </a:lnTo>
                  <a:cubicBezTo>
                    <a:pt x="134" y="8755"/>
                    <a:pt x="0" y="8888"/>
                    <a:pt x="0" y="9052"/>
                  </a:cubicBezTo>
                  <a:lnTo>
                    <a:pt x="0" y="9995"/>
                  </a:lnTo>
                  <a:cubicBezTo>
                    <a:pt x="0" y="10846"/>
                    <a:pt x="687" y="11533"/>
                    <a:pt x="1497" y="11533"/>
                  </a:cubicBezTo>
                  <a:lnTo>
                    <a:pt x="12261" y="11533"/>
                  </a:lnTo>
                  <a:cubicBezTo>
                    <a:pt x="13071" y="11533"/>
                    <a:pt x="13758" y="10846"/>
                    <a:pt x="13758" y="9995"/>
                  </a:cubicBezTo>
                  <a:lnTo>
                    <a:pt x="13758" y="9052"/>
                  </a:lnTo>
                  <a:cubicBezTo>
                    <a:pt x="13758" y="8888"/>
                    <a:pt x="13625" y="8755"/>
                    <a:pt x="13461" y="8755"/>
                  </a:cubicBezTo>
                  <a:lnTo>
                    <a:pt x="13286" y="8755"/>
                  </a:lnTo>
                  <a:lnTo>
                    <a:pt x="13286" y="1107"/>
                  </a:lnTo>
                  <a:cubicBezTo>
                    <a:pt x="13286" y="513"/>
                    <a:pt x="12815" y="0"/>
                    <a:pt x="1217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90;p45">
              <a:extLst>
                <a:ext uri="{FF2B5EF4-FFF2-40B4-BE49-F238E27FC236}">
                  <a16:creationId xmlns:a16="http://schemas.microsoft.com/office/drawing/2014/main" id="{C64BE0C0-70E5-7238-0653-DA43562F2EF9}"/>
                </a:ext>
              </a:extLst>
            </p:cNvPr>
            <p:cNvSpPr/>
            <p:nvPr/>
          </p:nvSpPr>
          <p:spPr>
            <a:xfrm>
              <a:off x="7851463" y="2048350"/>
              <a:ext cx="48975" cy="58700"/>
            </a:xfrm>
            <a:custGeom>
              <a:avLst/>
              <a:gdLst/>
              <a:ahLst/>
              <a:cxnLst/>
              <a:rect l="l" t="t" r="r" b="b"/>
              <a:pathLst>
                <a:path w="1959" h="2348" extrusionOk="0">
                  <a:moveTo>
                    <a:pt x="338" y="0"/>
                  </a:moveTo>
                  <a:cubicBezTo>
                    <a:pt x="164" y="0"/>
                    <a:pt x="41" y="82"/>
                    <a:pt x="41" y="256"/>
                  </a:cubicBezTo>
                  <a:cubicBezTo>
                    <a:pt x="0" y="420"/>
                    <a:pt x="164" y="595"/>
                    <a:pt x="338" y="595"/>
                  </a:cubicBezTo>
                  <a:lnTo>
                    <a:pt x="677" y="595"/>
                  </a:lnTo>
                  <a:lnTo>
                    <a:pt x="677" y="2050"/>
                  </a:lnTo>
                  <a:cubicBezTo>
                    <a:pt x="677" y="2173"/>
                    <a:pt x="810" y="2307"/>
                    <a:pt x="933" y="2348"/>
                  </a:cubicBezTo>
                  <a:cubicBezTo>
                    <a:pt x="1107" y="2348"/>
                    <a:pt x="1281" y="2214"/>
                    <a:pt x="1281" y="2050"/>
                  </a:cubicBezTo>
                  <a:lnTo>
                    <a:pt x="1281" y="595"/>
                  </a:lnTo>
                  <a:lnTo>
                    <a:pt x="1620" y="595"/>
                  </a:lnTo>
                  <a:cubicBezTo>
                    <a:pt x="1794" y="595"/>
                    <a:pt x="1917" y="513"/>
                    <a:pt x="1917" y="338"/>
                  </a:cubicBezTo>
                  <a:cubicBezTo>
                    <a:pt x="1958" y="164"/>
                    <a:pt x="1835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91;p45">
              <a:extLst>
                <a:ext uri="{FF2B5EF4-FFF2-40B4-BE49-F238E27FC236}">
                  <a16:creationId xmlns:a16="http://schemas.microsoft.com/office/drawing/2014/main" id="{C2B524AE-B9CD-0123-E33C-EBB6ED20525F}"/>
                </a:ext>
              </a:extLst>
            </p:cNvPr>
            <p:cNvSpPr/>
            <p:nvPr/>
          </p:nvSpPr>
          <p:spPr>
            <a:xfrm>
              <a:off x="7905788" y="2092175"/>
              <a:ext cx="27950" cy="14875"/>
            </a:xfrm>
            <a:custGeom>
              <a:avLst/>
              <a:gdLst/>
              <a:ahLst/>
              <a:cxnLst/>
              <a:rect l="l" t="t" r="r" b="b"/>
              <a:pathLst>
                <a:path w="1118" h="595" extrusionOk="0">
                  <a:moveTo>
                    <a:pt x="349" y="0"/>
                  </a:moveTo>
                  <a:cubicBezTo>
                    <a:pt x="175" y="0"/>
                    <a:pt x="0" y="164"/>
                    <a:pt x="41" y="338"/>
                  </a:cubicBezTo>
                  <a:cubicBezTo>
                    <a:pt x="41" y="461"/>
                    <a:pt x="216" y="595"/>
                    <a:pt x="349" y="595"/>
                  </a:cubicBezTo>
                  <a:lnTo>
                    <a:pt x="769" y="595"/>
                  </a:lnTo>
                  <a:cubicBezTo>
                    <a:pt x="943" y="595"/>
                    <a:pt x="1118" y="420"/>
                    <a:pt x="1067" y="256"/>
                  </a:cubicBezTo>
                  <a:cubicBezTo>
                    <a:pt x="1026" y="82"/>
                    <a:pt x="902" y="0"/>
                    <a:pt x="76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92;p45">
              <a:extLst>
                <a:ext uri="{FF2B5EF4-FFF2-40B4-BE49-F238E27FC236}">
                  <a16:creationId xmlns:a16="http://schemas.microsoft.com/office/drawing/2014/main" id="{6A48B4CB-06D0-84C5-CFD1-75A1DF1DD6A4}"/>
                </a:ext>
              </a:extLst>
            </p:cNvPr>
            <p:cNvSpPr/>
            <p:nvPr/>
          </p:nvSpPr>
          <p:spPr>
            <a:xfrm>
              <a:off x="7851463" y="2135725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93;p45">
              <a:extLst>
                <a:ext uri="{FF2B5EF4-FFF2-40B4-BE49-F238E27FC236}">
                  <a16:creationId xmlns:a16="http://schemas.microsoft.com/office/drawing/2014/main" id="{1308E26D-E336-A4DE-B5E2-A093FCC93D41}"/>
                </a:ext>
              </a:extLst>
            </p:cNvPr>
            <p:cNvSpPr/>
            <p:nvPr/>
          </p:nvSpPr>
          <p:spPr>
            <a:xfrm>
              <a:off x="8004188" y="2048350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513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94;p45">
              <a:extLst>
                <a:ext uri="{FF2B5EF4-FFF2-40B4-BE49-F238E27FC236}">
                  <a16:creationId xmlns:a16="http://schemas.microsoft.com/office/drawing/2014/main" id="{64B1F1C8-FB47-19A3-B8EF-3461D30F6732}"/>
                </a:ext>
              </a:extLst>
            </p:cNvPr>
            <p:cNvSpPr/>
            <p:nvPr/>
          </p:nvSpPr>
          <p:spPr>
            <a:xfrm>
              <a:off x="8004188" y="2092175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461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95;p45">
              <a:extLst>
                <a:ext uri="{FF2B5EF4-FFF2-40B4-BE49-F238E27FC236}">
                  <a16:creationId xmlns:a16="http://schemas.microsoft.com/office/drawing/2014/main" id="{50FF0644-F093-7F29-F547-4D756DAE1E99}"/>
                </a:ext>
              </a:extLst>
            </p:cNvPr>
            <p:cNvSpPr/>
            <p:nvPr/>
          </p:nvSpPr>
          <p:spPr>
            <a:xfrm>
              <a:off x="8004188" y="2135725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96;p45">
              <a:extLst>
                <a:ext uri="{FF2B5EF4-FFF2-40B4-BE49-F238E27FC236}">
                  <a16:creationId xmlns:a16="http://schemas.microsoft.com/office/drawing/2014/main" id="{0ED7B9F1-7301-5AA9-406C-734086CC62EB}"/>
                </a:ext>
              </a:extLst>
            </p:cNvPr>
            <p:cNvSpPr/>
            <p:nvPr/>
          </p:nvSpPr>
          <p:spPr>
            <a:xfrm>
              <a:off x="8004188" y="2179550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97;p45">
              <a:extLst>
                <a:ext uri="{FF2B5EF4-FFF2-40B4-BE49-F238E27FC236}">
                  <a16:creationId xmlns:a16="http://schemas.microsoft.com/office/drawing/2014/main" id="{CDE5BBF3-8118-D93B-57F2-F9933FCD62F9}"/>
                </a:ext>
              </a:extLst>
            </p:cNvPr>
            <p:cNvSpPr/>
            <p:nvPr/>
          </p:nvSpPr>
          <p:spPr>
            <a:xfrm>
              <a:off x="7851463" y="2179550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468;p45">
            <a:extLst>
              <a:ext uri="{FF2B5EF4-FFF2-40B4-BE49-F238E27FC236}">
                <a16:creationId xmlns:a16="http://schemas.microsoft.com/office/drawing/2014/main" id="{F2322DFA-80A0-DC6E-0215-F20710AE2CB4}"/>
              </a:ext>
            </a:extLst>
          </p:cNvPr>
          <p:cNvSpPr txBox="1">
            <a:spLocks/>
          </p:cNvSpPr>
          <p:nvPr/>
        </p:nvSpPr>
        <p:spPr>
          <a:xfrm>
            <a:off x="2834823" y="4200450"/>
            <a:ext cx="6070909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ken Grotesk"/>
              <a:buNone/>
              <a:defRPr sz="1400" b="0" i="0" u="none" strike="noStrike" cap="none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defRPr>
            </a:lvl9pPr>
          </a:lstStyle>
          <a:p>
            <a:pPr marL="0" indent="0"/>
            <a:r>
              <a:rPr lang="en-US"/>
              <a:t>Enhances security with investments in EMV chips, fraud monitoring, and encrypted transactions, reinforcing its reputation as a reliable financial partner.</a:t>
            </a:r>
          </a:p>
        </p:txBody>
      </p:sp>
      <p:sp>
        <p:nvSpPr>
          <p:cNvPr id="21" name="Google Shape;471;p45">
            <a:extLst>
              <a:ext uri="{FF2B5EF4-FFF2-40B4-BE49-F238E27FC236}">
                <a16:creationId xmlns:a16="http://schemas.microsoft.com/office/drawing/2014/main" id="{4E1161DB-7344-56A1-FD2D-B3FDC6C7AA63}"/>
              </a:ext>
            </a:extLst>
          </p:cNvPr>
          <p:cNvSpPr txBox="1">
            <a:spLocks/>
          </p:cNvSpPr>
          <p:nvPr/>
        </p:nvSpPr>
        <p:spPr>
          <a:xfrm>
            <a:off x="2834817" y="3889875"/>
            <a:ext cx="4876800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19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gtree Black"/>
              <a:buNone/>
              <a:defRPr sz="26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pPr marL="0" indent="0"/>
            <a:r>
              <a:rPr lang="en-US" b="1"/>
              <a:t>Security and Trustworthiness</a:t>
            </a:r>
          </a:p>
        </p:txBody>
      </p:sp>
    </p:spTree>
    <p:extLst>
      <p:ext uri="{BB962C8B-B14F-4D97-AF65-F5344CB8AC3E}">
        <p14:creationId xmlns:p14="http://schemas.microsoft.com/office/powerpoint/2010/main" val="209203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5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Model Assessment</a:t>
            </a:r>
            <a:endParaRPr/>
          </a:p>
        </p:txBody>
      </p:sp>
      <p:sp>
        <p:nvSpPr>
          <p:cNvPr id="646" name="Google Shape;646;p52"/>
          <p:cNvSpPr txBox="1">
            <a:spLocks noGrp="1"/>
          </p:cNvSpPr>
          <p:nvPr>
            <p:ph type="subTitle" idx="1"/>
          </p:nvPr>
        </p:nvSpPr>
        <p:spPr>
          <a:xfrm>
            <a:off x="4651268" y="1736553"/>
            <a:ext cx="3772800" cy="27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432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Investment Costs: </a:t>
            </a:r>
            <a:r>
              <a:rPr lang="en-US"/>
              <a:t>High financial risk from acquiring new platforms.</a:t>
            </a:r>
          </a:p>
          <a:p>
            <a:pPr marL="31432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Flexibility Limitations: </a:t>
            </a:r>
            <a:r>
              <a:rPr lang="en-US"/>
              <a:t>Fewer merchants may accept American Express due to its closed-loop model.</a:t>
            </a:r>
          </a:p>
          <a:p>
            <a:pPr marL="31432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Human Resource Demands: </a:t>
            </a:r>
            <a:r>
              <a:rPr lang="en-US"/>
              <a:t>Closed-loop system requires more staff, raising operational costs.</a:t>
            </a:r>
          </a:p>
        </p:txBody>
      </p:sp>
      <p:sp>
        <p:nvSpPr>
          <p:cNvPr id="647" name="Google Shape;647;p52"/>
          <p:cNvSpPr txBox="1">
            <a:spLocks noGrp="1"/>
          </p:cNvSpPr>
          <p:nvPr>
            <p:ph type="subTitle" idx="2"/>
          </p:nvPr>
        </p:nvSpPr>
        <p:spPr>
          <a:xfrm>
            <a:off x="720000" y="1736553"/>
            <a:ext cx="3772800" cy="27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717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Brand Loyalty and Image: </a:t>
            </a:r>
            <a:r>
              <a:rPr lang="en-US"/>
              <a:t>Targets affluent customers to enhance its premium image.</a:t>
            </a:r>
          </a:p>
          <a:p>
            <a:pPr marL="25717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Revenue Opportunities: </a:t>
            </a:r>
            <a:r>
              <a:rPr lang="en-US"/>
              <a:t>High spending limits increase fee generation from card and transaction fees.</a:t>
            </a:r>
          </a:p>
          <a:p>
            <a:pPr marL="257175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Hanken Grotesk"/>
              <a:buChar char="●"/>
            </a:pPr>
            <a:r>
              <a:rPr lang="en-US" b="1"/>
              <a:t>Control Over Customer Experience: </a:t>
            </a:r>
            <a:r>
              <a:rPr lang="en-US"/>
              <a:t>Direct issuance allows personalized service and direct issue resolution.</a:t>
            </a:r>
          </a:p>
        </p:txBody>
      </p:sp>
      <p:sp>
        <p:nvSpPr>
          <p:cNvPr id="648" name="Google Shape;648;p52"/>
          <p:cNvSpPr txBox="1">
            <a:spLocks noGrp="1"/>
          </p:cNvSpPr>
          <p:nvPr>
            <p:ph type="subTitle" idx="3"/>
          </p:nvPr>
        </p:nvSpPr>
        <p:spPr>
          <a:xfrm>
            <a:off x="720000" y="1451250"/>
            <a:ext cx="3772800" cy="36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</a:t>
            </a:r>
            <a:endParaRPr/>
          </a:p>
        </p:txBody>
      </p:sp>
      <p:sp>
        <p:nvSpPr>
          <p:cNvPr id="649" name="Google Shape;649;p52"/>
          <p:cNvSpPr txBox="1">
            <a:spLocks noGrp="1"/>
          </p:cNvSpPr>
          <p:nvPr>
            <p:ph type="subTitle" idx="4"/>
          </p:nvPr>
        </p:nvSpPr>
        <p:spPr>
          <a:xfrm>
            <a:off x="4651268" y="1451250"/>
            <a:ext cx="3772800" cy="36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Weakness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41319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4" y="1977150"/>
            <a:ext cx="5342207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Corporate Strategy</a:t>
            </a:r>
            <a:endParaRPr/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38408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2" name="Google Shape;602;p49"/>
          <p:cNvGraphicFramePr/>
          <p:nvPr>
            <p:extLst>
              <p:ext uri="{D42A27DB-BD31-4B8C-83A1-F6EECF244321}">
                <p14:modId xmlns:p14="http://schemas.microsoft.com/office/powerpoint/2010/main" val="3570977294"/>
              </p:ext>
            </p:extLst>
          </p:nvPr>
        </p:nvGraphicFramePr>
        <p:xfrm>
          <a:off x="765780" y="839709"/>
          <a:ext cx="7612439" cy="3571479"/>
        </p:xfrm>
        <a:graphic>
          <a:graphicData uri="http://schemas.openxmlformats.org/drawingml/2006/table">
            <a:tbl>
              <a:tblPr>
                <a:noFill/>
                <a:tableStyleId>{BBDF66A1-800A-449C-9AFE-C8429DC85BB6}</a:tableStyleId>
              </a:tblPr>
              <a:tblGrid>
                <a:gridCol w="174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0519">
                  <a:extLst>
                    <a:ext uri="{9D8B030D-6E8A-4147-A177-3AD203B41FA5}">
                      <a16:colId xmlns:a16="http://schemas.microsoft.com/office/drawing/2014/main" val="1306614634"/>
                    </a:ext>
                  </a:extLst>
                </a:gridCol>
                <a:gridCol w="1510519">
                  <a:extLst>
                    <a:ext uri="{9D8B030D-6E8A-4147-A177-3AD203B41FA5}">
                      <a16:colId xmlns:a16="http://schemas.microsoft.com/office/drawing/2014/main" val="605229723"/>
                    </a:ext>
                  </a:extLst>
                </a:gridCol>
              </a:tblGrid>
              <a:tr h="369891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FIRM INFRASTRUCTURE                                                 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AMEX’s Corporate structure, Leadership, and Governance. 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91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HUMAN RESOURCE MANAGEMENT                             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Recruiting, Training, and Implementing incentive systems.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149349"/>
                  </a:ext>
                </a:extLst>
              </a:tr>
              <a:tr h="369891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TECHNOLOGY DEVELOPMENT                                     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Transaction processing, Fraud prevention &amp; Data analytics.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63131"/>
                  </a:ext>
                </a:extLst>
              </a:tr>
              <a:tr h="346031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PROCUREMENT                                                        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Sourcing Card materials, Advertising, Technology, and Services.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23832"/>
                  </a:ext>
                </a:extLst>
              </a:tr>
              <a:tr h="211577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INBOUND LOGISTICS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Data Collection, Resources flow for card issuance, and Data Storage. 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OPERATIONS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 Design, Transaction processing and Payment network management. 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OUTBOUND LOGISTICS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Management of card logistics and settlement.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MARKETING AND SALES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Campaigns,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Partnerships, and Sales Channels. 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300" b="1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SERVICE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SG" sz="1300" b="1">
                        <a:solidFill>
                          <a:srgbClr val="000000"/>
                        </a:solidFill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Hanken Grotesk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Customer support and Complaint resolution.</a:t>
                      </a:r>
                      <a:endParaRPr lang="en-US" sz="1300">
                        <a:effectLst/>
                        <a:latin typeface="Hanken Grotesk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Google Shape;794;p57">
            <a:extLst>
              <a:ext uri="{FF2B5EF4-FFF2-40B4-BE49-F238E27FC236}">
                <a16:creationId xmlns:a16="http://schemas.microsoft.com/office/drawing/2014/main" id="{CF756307-91B1-0DD0-28D6-D7C7FB5AE2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862" y="3208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Porter’s Value Chain of AMEX</a:t>
            </a:r>
          </a:p>
        </p:txBody>
      </p:sp>
    </p:spTree>
    <p:extLst>
      <p:ext uri="{BB962C8B-B14F-4D97-AF65-F5344CB8AC3E}">
        <p14:creationId xmlns:p14="http://schemas.microsoft.com/office/powerpoint/2010/main" val="2475943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57"/>
          <p:cNvSpPr txBox="1">
            <a:spLocks noGrp="1"/>
          </p:cNvSpPr>
          <p:nvPr>
            <p:ph type="subTitle" idx="1"/>
          </p:nvPr>
        </p:nvSpPr>
        <p:spPr>
          <a:xfrm>
            <a:off x="609063" y="1662786"/>
            <a:ext cx="3515603" cy="1513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Customer service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IT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Card manufacturing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800 service providers for products and Services</a:t>
            </a:r>
          </a:p>
        </p:txBody>
      </p:sp>
      <p:sp>
        <p:nvSpPr>
          <p:cNvPr id="796" name="Google Shape;796;p57"/>
          <p:cNvSpPr txBox="1">
            <a:spLocks noGrp="1"/>
          </p:cNvSpPr>
          <p:nvPr>
            <p:ph type="subTitle" idx="2"/>
          </p:nvPr>
        </p:nvSpPr>
        <p:spPr>
          <a:xfrm>
            <a:off x="4903121" y="1659948"/>
            <a:ext cx="3872485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Payment processing infrastructure </a:t>
            </a:r>
          </a:p>
          <a:p>
            <a:pPr marL="285750" lvl="0" indent="-285750" algn="l" rtl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Collaborates with technology partners to enhance security and operational efficiency</a:t>
            </a:r>
          </a:p>
        </p:txBody>
      </p:sp>
      <p:sp>
        <p:nvSpPr>
          <p:cNvPr id="798" name="Google Shape;798;p57"/>
          <p:cNvSpPr txBox="1">
            <a:spLocks noGrp="1"/>
          </p:cNvSpPr>
          <p:nvPr>
            <p:ph type="subTitle" idx="4"/>
          </p:nvPr>
        </p:nvSpPr>
        <p:spPr>
          <a:xfrm>
            <a:off x="4903122" y="3243948"/>
            <a:ext cx="3773810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/>
              <a:t>Operates a network of credit card issuance, merchant services, and customer support to control the customer journey better.</a:t>
            </a:r>
          </a:p>
        </p:txBody>
      </p:sp>
      <p:sp>
        <p:nvSpPr>
          <p:cNvPr id="800" name="Google Shape;800;p57"/>
          <p:cNvSpPr txBox="1">
            <a:spLocks noGrp="1"/>
          </p:cNvSpPr>
          <p:nvPr>
            <p:ph type="subTitle" idx="6"/>
          </p:nvPr>
        </p:nvSpPr>
        <p:spPr>
          <a:xfrm>
            <a:off x="4903122" y="1431423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Backward</a:t>
            </a:r>
            <a:endParaRPr/>
          </a:p>
        </p:txBody>
      </p:sp>
      <p:sp>
        <p:nvSpPr>
          <p:cNvPr id="802" name="Google Shape;802;p57"/>
          <p:cNvSpPr txBox="1">
            <a:spLocks noGrp="1"/>
          </p:cNvSpPr>
          <p:nvPr>
            <p:ph type="subTitle" idx="8"/>
          </p:nvPr>
        </p:nvSpPr>
        <p:spPr>
          <a:xfrm>
            <a:off x="4903122" y="2999061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Forward</a:t>
            </a:r>
            <a:endParaRPr/>
          </a:p>
        </p:txBody>
      </p:sp>
      <p:cxnSp>
        <p:nvCxnSpPr>
          <p:cNvPr id="828" name="Google Shape;828;p57"/>
          <p:cNvCxnSpPr>
            <a:cxnSpLocks/>
          </p:cNvCxnSpPr>
          <p:nvPr/>
        </p:nvCxnSpPr>
        <p:spPr>
          <a:xfrm>
            <a:off x="4240879" y="1218048"/>
            <a:ext cx="0" cy="370811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799;p57">
            <a:extLst>
              <a:ext uri="{FF2B5EF4-FFF2-40B4-BE49-F238E27FC236}">
                <a16:creationId xmlns:a16="http://schemas.microsoft.com/office/drawing/2014/main" id="{FD55AE23-FA85-7E07-4964-1AA00D41327D}"/>
              </a:ext>
            </a:extLst>
          </p:cNvPr>
          <p:cNvSpPr txBox="1">
            <a:spLocks/>
          </p:cNvSpPr>
          <p:nvPr/>
        </p:nvSpPr>
        <p:spPr>
          <a:xfrm>
            <a:off x="609063" y="718225"/>
            <a:ext cx="26874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19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pPr marL="0" indent="0"/>
            <a:r>
              <a:rPr lang="en-US" sz="2400"/>
              <a:t>Outsourcing</a:t>
            </a:r>
            <a:endParaRPr lang="en-US"/>
          </a:p>
        </p:txBody>
      </p:sp>
      <p:sp>
        <p:nvSpPr>
          <p:cNvPr id="6" name="Google Shape;799;p57">
            <a:extLst>
              <a:ext uri="{FF2B5EF4-FFF2-40B4-BE49-F238E27FC236}">
                <a16:creationId xmlns:a16="http://schemas.microsoft.com/office/drawing/2014/main" id="{2EBA902B-BF7A-AE94-C2CC-1650916FC306}"/>
              </a:ext>
            </a:extLst>
          </p:cNvPr>
          <p:cNvSpPr txBox="1">
            <a:spLocks/>
          </p:cNvSpPr>
          <p:nvPr/>
        </p:nvSpPr>
        <p:spPr>
          <a:xfrm>
            <a:off x="4903122" y="718225"/>
            <a:ext cx="26874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19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pPr marL="0" indent="0"/>
            <a:r>
              <a:rPr lang="en-US" sz="2400"/>
              <a:t>Vertical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555966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5"/>
          <p:cNvSpPr/>
          <p:nvPr/>
        </p:nvSpPr>
        <p:spPr>
          <a:xfrm>
            <a:off x="2593875" y="3526538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45"/>
          <p:cNvSpPr/>
          <p:nvPr/>
        </p:nvSpPr>
        <p:spPr>
          <a:xfrm>
            <a:off x="1984275" y="238197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45"/>
          <p:cNvSpPr/>
          <p:nvPr/>
        </p:nvSpPr>
        <p:spPr>
          <a:xfrm>
            <a:off x="1374675" y="120922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</a:t>
            </a:r>
            <a:endParaRPr/>
          </a:p>
        </p:txBody>
      </p:sp>
      <p:sp>
        <p:nvSpPr>
          <p:cNvPr id="466" name="Google Shape;466;p45"/>
          <p:cNvSpPr txBox="1">
            <a:spLocks noGrp="1"/>
          </p:cNvSpPr>
          <p:nvPr>
            <p:ph type="subTitle" idx="1"/>
          </p:nvPr>
        </p:nvSpPr>
        <p:spPr>
          <a:xfrm>
            <a:off x="2032350" y="1565625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AMEX uses vertical integration for control over key operations and outsourcing to tap external expertise, enhancing efficiency and customer experience.</a:t>
            </a:r>
          </a:p>
        </p:txBody>
      </p:sp>
      <p:sp>
        <p:nvSpPr>
          <p:cNvPr id="467" name="Google Shape;467;p45"/>
          <p:cNvSpPr txBox="1">
            <a:spLocks noGrp="1"/>
          </p:cNvSpPr>
          <p:nvPr>
            <p:ph type="subTitle" idx="2"/>
          </p:nvPr>
        </p:nvSpPr>
        <p:spPr>
          <a:xfrm>
            <a:off x="2641957" y="2723563"/>
            <a:ext cx="569284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strategy allows AMEX to control specialized assets like payment processing infrastructure, mitigating lock-in situations and prohibitive switching costs.</a:t>
            </a:r>
          </a:p>
        </p:txBody>
      </p:sp>
      <p:sp>
        <p:nvSpPr>
          <p:cNvPr id="468" name="Google Shape;468;p45"/>
          <p:cNvSpPr txBox="1">
            <a:spLocks noGrp="1"/>
          </p:cNvSpPr>
          <p:nvPr>
            <p:ph type="subTitle" idx="3"/>
          </p:nvPr>
        </p:nvSpPr>
        <p:spPr>
          <a:xfrm>
            <a:off x="3251557" y="3881500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AMEX manages outsourcing risks like data security and quality by carefully choosing and overseeing supplier partnerships, ensuring the integrity of critical processes.</a:t>
            </a:r>
          </a:p>
        </p:txBody>
      </p:sp>
      <p:sp>
        <p:nvSpPr>
          <p:cNvPr id="469" name="Google Shape;469;p45"/>
          <p:cNvSpPr txBox="1">
            <a:spLocks noGrp="1"/>
          </p:cNvSpPr>
          <p:nvPr>
            <p:ph type="subTitle" idx="4"/>
          </p:nvPr>
        </p:nvSpPr>
        <p:spPr>
          <a:xfrm>
            <a:off x="2032349" y="1253625"/>
            <a:ext cx="6757481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Strategic Alignment</a:t>
            </a:r>
          </a:p>
        </p:txBody>
      </p:sp>
      <p:sp>
        <p:nvSpPr>
          <p:cNvPr id="470" name="Google Shape;470;p45"/>
          <p:cNvSpPr txBox="1">
            <a:spLocks noGrp="1"/>
          </p:cNvSpPr>
          <p:nvPr>
            <p:ph type="subTitle" idx="5"/>
          </p:nvPr>
        </p:nvSpPr>
        <p:spPr>
          <a:xfrm>
            <a:off x="2641950" y="241227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Asset Specificity</a:t>
            </a:r>
          </a:p>
        </p:txBody>
      </p:sp>
      <p:sp>
        <p:nvSpPr>
          <p:cNvPr id="471" name="Google Shape;471;p45"/>
          <p:cNvSpPr txBox="1">
            <a:spLocks noGrp="1"/>
          </p:cNvSpPr>
          <p:nvPr>
            <p:ph type="subTitle" idx="6"/>
          </p:nvPr>
        </p:nvSpPr>
        <p:spPr>
          <a:xfrm>
            <a:off x="3251550" y="357092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Risk Management</a:t>
            </a:r>
          </a:p>
        </p:txBody>
      </p:sp>
      <p:grpSp>
        <p:nvGrpSpPr>
          <p:cNvPr id="472" name="Google Shape;472;p45"/>
          <p:cNvGrpSpPr/>
          <p:nvPr/>
        </p:nvGrpSpPr>
        <p:grpSpPr>
          <a:xfrm>
            <a:off x="2103113" y="2467625"/>
            <a:ext cx="278600" cy="345000"/>
            <a:chOff x="2532463" y="3657550"/>
            <a:chExt cx="278600" cy="345000"/>
          </a:xfrm>
        </p:grpSpPr>
        <p:sp>
          <p:nvSpPr>
            <p:cNvPr id="473" name="Google Shape;473;p45"/>
            <p:cNvSpPr/>
            <p:nvPr/>
          </p:nvSpPr>
          <p:spPr>
            <a:xfrm>
              <a:off x="2752363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5"/>
            <p:cNvSpPr/>
            <p:nvPr/>
          </p:nvSpPr>
          <p:spPr>
            <a:xfrm>
              <a:off x="2708538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5"/>
            <p:cNvSpPr/>
            <p:nvPr/>
          </p:nvSpPr>
          <p:spPr>
            <a:xfrm>
              <a:off x="2598588" y="3950225"/>
              <a:ext cx="58725" cy="52325"/>
            </a:xfrm>
            <a:custGeom>
              <a:avLst/>
              <a:gdLst/>
              <a:ahLst/>
              <a:cxnLst/>
              <a:rect l="l" t="t" r="r" b="b"/>
              <a:pathLst>
                <a:path w="2349" h="2093" extrusionOk="0">
                  <a:moveTo>
                    <a:pt x="1" y="1"/>
                  </a:moveTo>
                  <a:lnTo>
                    <a:pt x="1" y="1795"/>
                  </a:lnTo>
                  <a:cubicBezTo>
                    <a:pt x="1" y="1918"/>
                    <a:pt x="83" y="2051"/>
                    <a:pt x="216" y="2051"/>
                  </a:cubicBezTo>
                  <a:cubicBezTo>
                    <a:pt x="257" y="2072"/>
                    <a:pt x="288" y="2082"/>
                    <a:pt x="313" y="2082"/>
                  </a:cubicBezTo>
                  <a:cubicBezTo>
                    <a:pt x="339" y="2082"/>
                    <a:pt x="359" y="2072"/>
                    <a:pt x="380" y="2051"/>
                  </a:cubicBezTo>
                  <a:lnTo>
                    <a:pt x="1200" y="1836"/>
                  </a:lnTo>
                  <a:lnTo>
                    <a:pt x="1969" y="2051"/>
                  </a:lnTo>
                  <a:cubicBezTo>
                    <a:pt x="2010" y="2092"/>
                    <a:pt x="2010" y="2092"/>
                    <a:pt x="2051" y="2092"/>
                  </a:cubicBezTo>
                  <a:cubicBezTo>
                    <a:pt x="2133" y="2092"/>
                    <a:pt x="2266" y="2051"/>
                    <a:pt x="2307" y="1918"/>
                  </a:cubicBezTo>
                  <a:cubicBezTo>
                    <a:pt x="2348" y="1877"/>
                    <a:pt x="2348" y="1836"/>
                    <a:pt x="2348" y="1795"/>
                  </a:cubicBezTo>
                  <a:lnTo>
                    <a:pt x="2348" y="1"/>
                  </a:lnTo>
                  <a:lnTo>
                    <a:pt x="1754" y="1"/>
                  </a:lnTo>
                  <a:lnTo>
                    <a:pt x="1754" y="1405"/>
                  </a:lnTo>
                  <a:lnTo>
                    <a:pt x="1241" y="1231"/>
                  </a:lnTo>
                  <a:lnTo>
                    <a:pt x="1108" y="1231"/>
                  </a:lnTo>
                  <a:lnTo>
                    <a:pt x="595" y="1405"/>
                  </a:lnTo>
                  <a:lnTo>
                    <a:pt x="595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5"/>
            <p:cNvSpPr/>
            <p:nvPr/>
          </p:nvSpPr>
          <p:spPr>
            <a:xfrm>
              <a:off x="2532463" y="3657550"/>
              <a:ext cx="278600" cy="300150"/>
            </a:xfrm>
            <a:custGeom>
              <a:avLst/>
              <a:gdLst/>
              <a:ahLst/>
              <a:cxnLst/>
              <a:rect l="l" t="t" r="r" b="b"/>
              <a:pathLst>
                <a:path w="11144" h="12006" extrusionOk="0">
                  <a:moveTo>
                    <a:pt x="9606" y="595"/>
                  </a:moveTo>
                  <a:cubicBezTo>
                    <a:pt x="10119" y="595"/>
                    <a:pt x="10549" y="1026"/>
                    <a:pt x="10549" y="1539"/>
                  </a:cubicBezTo>
                  <a:lnTo>
                    <a:pt x="10549" y="10509"/>
                  </a:lnTo>
                  <a:cubicBezTo>
                    <a:pt x="10549" y="11021"/>
                    <a:pt x="10119" y="11400"/>
                    <a:pt x="9606" y="11400"/>
                  </a:cubicBezTo>
                  <a:lnTo>
                    <a:pt x="2000" y="11400"/>
                  </a:lnTo>
                  <a:cubicBezTo>
                    <a:pt x="1702" y="11400"/>
                    <a:pt x="1487" y="11195"/>
                    <a:pt x="1487" y="10888"/>
                  </a:cubicBezTo>
                  <a:lnTo>
                    <a:pt x="1487" y="10252"/>
                  </a:lnTo>
                  <a:lnTo>
                    <a:pt x="2051" y="10252"/>
                  </a:lnTo>
                  <a:cubicBezTo>
                    <a:pt x="2215" y="10252"/>
                    <a:pt x="2348" y="10170"/>
                    <a:pt x="2389" y="9996"/>
                  </a:cubicBezTo>
                  <a:cubicBezTo>
                    <a:pt x="2389" y="9822"/>
                    <a:pt x="2256" y="9658"/>
                    <a:pt x="2092" y="9658"/>
                  </a:cubicBezTo>
                  <a:lnTo>
                    <a:pt x="1487" y="9658"/>
                  </a:lnTo>
                  <a:lnTo>
                    <a:pt x="1487" y="7648"/>
                  </a:lnTo>
                  <a:lnTo>
                    <a:pt x="2051" y="7648"/>
                  </a:lnTo>
                  <a:cubicBezTo>
                    <a:pt x="2215" y="7648"/>
                    <a:pt x="2348" y="7556"/>
                    <a:pt x="2389" y="7392"/>
                  </a:cubicBezTo>
                  <a:cubicBezTo>
                    <a:pt x="2389" y="7218"/>
                    <a:pt x="2256" y="7044"/>
                    <a:pt x="2092" y="7044"/>
                  </a:cubicBezTo>
                  <a:lnTo>
                    <a:pt x="1487" y="7044"/>
                  </a:lnTo>
                  <a:lnTo>
                    <a:pt x="1487" y="4993"/>
                  </a:lnTo>
                  <a:lnTo>
                    <a:pt x="2051" y="4993"/>
                  </a:lnTo>
                  <a:cubicBezTo>
                    <a:pt x="2215" y="4993"/>
                    <a:pt x="2348" y="4911"/>
                    <a:pt x="2389" y="4788"/>
                  </a:cubicBezTo>
                  <a:cubicBezTo>
                    <a:pt x="2389" y="4573"/>
                    <a:pt x="2256" y="4440"/>
                    <a:pt x="2092" y="4440"/>
                  </a:cubicBezTo>
                  <a:lnTo>
                    <a:pt x="1487" y="4440"/>
                  </a:lnTo>
                  <a:lnTo>
                    <a:pt x="1487" y="2389"/>
                  </a:lnTo>
                  <a:lnTo>
                    <a:pt x="2051" y="2389"/>
                  </a:lnTo>
                  <a:cubicBezTo>
                    <a:pt x="2215" y="2389"/>
                    <a:pt x="2348" y="2307"/>
                    <a:pt x="2389" y="2133"/>
                  </a:cubicBezTo>
                  <a:cubicBezTo>
                    <a:pt x="2389" y="1969"/>
                    <a:pt x="2256" y="1795"/>
                    <a:pt x="2092" y="1795"/>
                  </a:cubicBezTo>
                  <a:lnTo>
                    <a:pt x="1487" y="1795"/>
                  </a:lnTo>
                  <a:lnTo>
                    <a:pt x="1487" y="1108"/>
                  </a:lnTo>
                  <a:cubicBezTo>
                    <a:pt x="1487" y="811"/>
                    <a:pt x="1702" y="595"/>
                    <a:pt x="2000" y="595"/>
                  </a:cubicBezTo>
                  <a:close/>
                  <a:moveTo>
                    <a:pt x="2000" y="1"/>
                  </a:moveTo>
                  <a:cubicBezTo>
                    <a:pt x="1405" y="1"/>
                    <a:pt x="893" y="513"/>
                    <a:pt x="893" y="1108"/>
                  </a:cubicBezTo>
                  <a:lnTo>
                    <a:pt x="893" y="1795"/>
                  </a:lnTo>
                  <a:lnTo>
                    <a:pt x="339" y="1795"/>
                  </a:lnTo>
                  <a:cubicBezTo>
                    <a:pt x="165" y="1795"/>
                    <a:pt x="42" y="1918"/>
                    <a:pt x="42" y="2051"/>
                  </a:cubicBezTo>
                  <a:cubicBezTo>
                    <a:pt x="1" y="2266"/>
                    <a:pt x="165" y="2389"/>
                    <a:pt x="339" y="2389"/>
                  </a:cubicBezTo>
                  <a:lnTo>
                    <a:pt x="893" y="2389"/>
                  </a:lnTo>
                  <a:lnTo>
                    <a:pt x="893" y="4440"/>
                  </a:lnTo>
                  <a:lnTo>
                    <a:pt x="339" y="4440"/>
                  </a:lnTo>
                  <a:cubicBezTo>
                    <a:pt x="165" y="4440"/>
                    <a:pt x="42" y="4532"/>
                    <a:pt x="42" y="4655"/>
                  </a:cubicBezTo>
                  <a:cubicBezTo>
                    <a:pt x="1" y="4870"/>
                    <a:pt x="165" y="4993"/>
                    <a:pt x="339" y="4993"/>
                  </a:cubicBezTo>
                  <a:lnTo>
                    <a:pt x="893" y="4993"/>
                  </a:lnTo>
                  <a:lnTo>
                    <a:pt x="893" y="7044"/>
                  </a:lnTo>
                  <a:lnTo>
                    <a:pt x="339" y="7044"/>
                  </a:lnTo>
                  <a:cubicBezTo>
                    <a:pt x="165" y="7044"/>
                    <a:pt x="42" y="7177"/>
                    <a:pt x="42" y="7300"/>
                  </a:cubicBezTo>
                  <a:cubicBezTo>
                    <a:pt x="1" y="7474"/>
                    <a:pt x="165" y="7648"/>
                    <a:pt x="339" y="7648"/>
                  </a:cubicBezTo>
                  <a:lnTo>
                    <a:pt x="893" y="7648"/>
                  </a:lnTo>
                  <a:lnTo>
                    <a:pt x="893" y="9658"/>
                  </a:lnTo>
                  <a:lnTo>
                    <a:pt x="339" y="9658"/>
                  </a:lnTo>
                  <a:cubicBezTo>
                    <a:pt x="165" y="9658"/>
                    <a:pt x="42" y="9781"/>
                    <a:pt x="42" y="9914"/>
                  </a:cubicBezTo>
                  <a:cubicBezTo>
                    <a:pt x="1" y="10078"/>
                    <a:pt x="165" y="10252"/>
                    <a:pt x="339" y="10252"/>
                  </a:cubicBezTo>
                  <a:lnTo>
                    <a:pt x="893" y="10252"/>
                  </a:lnTo>
                  <a:lnTo>
                    <a:pt x="893" y="10888"/>
                  </a:lnTo>
                  <a:cubicBezTo>
                    <a:pt x="893" y="11534"/>
                    <a:pt x="1405" y="12005"/>
                    <a:pt x="2000" y="12005"/>
                  </a:cubicBezTo>
                  <a:lnTo>
                    <a:pt x="9606" y="12005"/>
                  </a:lnTo>
                  <a:cubicBezTo>
                    <a:pt x="10457" y="12005"/>
                    <a:pt x="11144" y="11318"/>
                    <a:pt x="11144" y="10509"/>
                  </a:cubicBezTo>
                  <a:lnTo>
                    <a:pt x="11144" y="1539"/>
                  </a:lnTo>
                  <a:cubicBezTo>
                    <a:pt x="11144" y="688"/>
                    <a:pt x="10457" y="1"/>
                    <a:pt x="960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5"/>
            <p:cNvSpPr/>
            <p:nvPr/>
          </p:nvSpPr>
          <p:spPr>
            <a:xfrm>
              <a:off x="2619863" y="3702400"/>
              <a:ext cx="60000" cy="14900"/>
            </a:xfrm>
            <a:custGeom>
              <a:avLst/>
              <a:gdLst/>
              <a:ahLst/>
              <a:cxnLst/>
              <a:rect l="l" t="t" r="r" b="b"/>
              <a:pathLst>
                <a:path w="2400" h="596" extrusionOk="0">
                  <a:moveTo>
                    <a:pt x="349" y="1"/>
                  </a:moveTo>
                  <a:cubicBezTo>
                    <a:pt x="134" y="1"/>
                    <a:pt x="0" y="17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2092" y="595"/>
                  </a:lnTo>
                  <a:cubicBezTo>
                    <a:pt x="2266" y="595"/>
                    <a:pt x="2399" y="472"/>
                    <a:pt x="2348" y="257"/>
                  </a:cubicBezTo>
                  <a:cubicBezTo>
                    <a:pt x="2348" y="124"/>
                    <a:pt x="2225" y="1"/>
                    <a:pt x="2051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5"/>
            <p:cNvSpPr/>
            <p:nvPr/>
          </p:nvSpPr>
          <p:spPr>
            <a:xfrm>
              <a:off x="2619863" y="3746225"/>
              <a:ext cx="38475" cy="14900"/>
            </a:xfrm>
            <a:custGeom>
              <a:avLst/>
              <a:gdLst/>
              <a:ahLst/>
              <a:cxnLst/>
              <a:rect l="l" t="t" r="r" b="b"/>
              <a:pathLst>
                <a:path w="1539" h="596" extrusionOk="0">
                  <a:moveTo>
                    <a:pt x="349" y="1"/>
                  </a:moveTo>
                  <a:cubicBezTo>
                    <a:pt x="134" y="1"/>
                    <a:pt x="0" y="16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1200" y="595"/>
                  </a:lnTo>
                  <a:cubicBezTo>
                    <a:pt x="1374" y="595"/>
                    <a:pt x="1538" y="421"/>
                    <a:pt x="1497" y="257"/>
                  </a:cubicBezTo>
                  <a:cubicBezTo>
                    <a:pt x="1456" y="124"/>
                    <a:pt x="1323" y="1"/>
                    <a:pt x="1200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45"/>
          <p:cNvGrpSpPr/>
          <p:nvPr/>
        </p:nvGrpSpPr>
        <p:grpSpPr>
          <a:xfrm>
            <a:off x="1460838" y="1295038"/>
            <a:ext cx="343950" cy="344675"/>
            <a:chOff x="2509913" y="2520475"/>
            <a:chExt cx="343950" cy="344675"/>
          </a:xfrm>
        </p:grpSpPr>
        <p:sp>
          <p:nvSpPr>
            <p:cNvPr id="480" name="Google Shape;480;p45"/>
            <p:cNvSpPr/>
            <p:nvPr/>
          </p:nvSpPr>
          <p:spPr>
            <a:xfrm>
              <a:off x="2509913" y="2608825"/>
              <a:ext cx="343950" cy="256325"/>
            </a:xfrm>
            <a:custGeom>
              <a:avLst/>
              <a:gdLst/>
              <a:ahLst/>
              <a:cxnLst/>
              <a:rect l="l" t="t" r="r" b="b"/>
              <a:pathLst>
                <a:path w="13758" h="10253" extrusionOk="0">
                  <a:moveTo>
                    <a:pt x="5126" y="8674"/>
                  </a:moveTo>
                  <a:cubicBezTo>
                    <a:pt x="5557" y="8674"/>
                    <a:pt x="5977" y="8848"/>
                    <a:pt x="6326" y="9104"/>
                  </a:cubicBezTo>
                  <a:cubicBezTo>
                    <a:pt x="6233" y="9145"/>
                    <a:pt x="6192" y="9145"/>
                    <a:pt x="6151" y="9186"/>
                  </a:cubicBezTo>
                  <a:cubicBezTo>
                    <a:pt x="5977" y="9319"/>
                    <a:pt x="5854" y="9484"/>
                    <a:pt x="5772" y="9658"/>
                  </a:cubicBezTo>
                  <a:lnTo>
                    <a:pt x="554" y="9658"/>
                  </a:lnTo>
                  <a:lnTo>
                    <a:pt x="554" y="8674"/>
                  </a:lnTo>
                  <a:close/>
                  <a:moveTo>
                    <a:pt x="13153" y="8674"/>
                  </a:moveTo>
                  <a:lnTo>
                    <a:pt x="13153" y="9658"/>
                  </a:lnTo>
                  <a:lnTo>
                    <a:pt x="7945" y="9658"/>
                  </a:lnTo>
                  <a:cubicBezTo>
                    <a:pt x="7822" y="9401"/>
                    <a:pt x="7648" y="9227"/>
                    <a:pt x="7392" y="9104"/>
                  </a:cubicBezTo>
                  <a:cubicBezTo>
                    <a:pt x="7730" y="8848"/>
                    <a:pt x="8161" y="8674"/>
                    <a:pt x="8591" y="8674"/>
                  </a:cubicBezTo>
                  <a:close/>
                  <a:moveTo>
                    <a:pt x="298" y="1"/>
                  </a:moveTo>
                  <a:cubicBezTo>
                    <a:pt x="134" y="1"/>
                    <a:pt x="1" y="134"/>
                    <a:pt x="1" y="298"/>
                  </a:cubicBezTo>
                  <a:lnTo>
                    <a:pt x="1" y="8417"/>
                  </a:lnTo>
                  <a:lnTo>
                    <a:pt x="1" y="9955"/>
                  </a:lnTo>
                  <a:cubicBezTo>
                    <a:pt x="1" y="10129"/>
                    <a:pt x="134" y="10252"/>
                    <a:pt x="298" y="10252"/>
                  </a:cubicBezTo>
                  <a:lnTo>
                    <a:pt x="6028" y="10252"/>
                  </a:lnTo>
                  <a:cubicBezTo>
                    <a:pt x="6151" y="10252"/>
                    <a:pt x="6233" y="10170"/>
                    <a:pt x="6285" y="10037"/>
                  </a:cubicBezTo>
                  <a:lnTo>
                    <a:pt x="6326" y="9996"/>
                  </a:lnTo>
                  <a:cubicBezTo>
                    <a:pt x="6367" y="9873"/>
                    <a:pt x="6408" y="9740"/>
                    <a:pt x="6541" y="9699"/>
                  </a:cubicBezTo>
                  <a:cubicBezTo>
                    <a:pt x="6623" y="9617"/>
                    <a:pt x="6746" y="9576"/>
                    <a:pt x="6879" y="9576"/>
                  </a:cubicBezTo>
                  <a:cubicBezTo>
                    <a:pt x="6961" y="9576"/>
                    <a:pt x="7002" y="9576"/>
                    <a:pt x="7054" y="9617"/>
                  </a:cubicBezTo>
                  <a:cubicBezTo>
                    <a:pt x="7259" y="9658"/>
                    <a:pt x="7392" y="9781"/>
                    <a:pt x="7474" y="9996"/>
                  </a:cubicBezTo>
                  <a:lnTo>
                    <a:pt x="7474" y="10037"/>
                  </a:lnTo>
                  <a:cubicBezTo>
                    <a:pt x="7515" y="10170"/>
                    <a:pt x="7648" y="10252"/>
                    <a:pt x="7771" y="10252"/>
                  </a:cubicBezTo>
                  <a:lnTo>
                    <a:pt x="13461" y="10252"/>
                  </a:lnTo>
                  <a:cubicBezTo>
                    <a:pt x="13625" y="10252"/>
                    <a:pt x="13758" y="10129"/>
                    <a:pt x="13758" y="9955"/>
                  </a:cubicBezTo>
                  <a:lnTo>
                    <a:pt x="13758" y="8376"/>
                  </a:lnTo>
                  <a:lnTo>
                    <a:pt x="13758" y="8161"/>
                  </a:lnTo>
                  <a:lnTo>
                    <a:pt x="13758" y="298"/>
                  </a:lnTo>
                  <a:cubicBezTo>
                    <a:pt x="13758" y="134"/>
                    <a:pt x="13625" y="1"/>
                    <a:pt x="13461" y="1"/>
                  </a:cubicBezTo>
                  <a:lnTo>
                    <a:pt x="9698" y="1"/>
                  </a:lnTo>
                  <a:lnTo>
                    <a:pt x="9698" y="606"/>
                  </a:lnTo>
                  <a:lnTo>
                    <a:pt x="13153" y="606"/>
                  </a:lnTo>
                  <a:lnTo>
                    <a:pt x="13153" y="8079"/>
                  </a:lnTo>
                  <a:lnTo>
                    <a:pt x="8591" y="8079"/>
                  </a:lnTo>
                  <a:cubicBezTo>
                    <a:pt x="8079" y="8079"/>
                    <a:pt x="7566" y="8243"/>
                    <a:pt x="7136" y="8551"/>
                  </a:cubicBezTo>
                  <a:lnTo>
                    <a:pt x="7136" y="3374"/>
                  </a:lnTo>
                  <a:lnTo>
                    <a:pt x="6582" y="3374"/>
                  </a:lnTo>
                  <a:lnTo>
                    <a:pt x="6582" y="8551"/>
                  </a:lnTo>
                  <a:cubicBezTo>
                    <a:pt x="6151" y="8243"/>
                    <a:pt x="5639" y="8079"/>
                    <a:pt x="5085" y="8079"/>
                  </a:cubicBezTo>
                  <a:lnTo>
                    <a:pt x="554" y="8079"/>
                  </a:lnTo>
                  <a:lnTo>
                    <a:pt x="554" y="606"/>
                  </a:lnTo>
                  <a:lnTo>
                    <a:pt x="4019" y="606"/>
                  </a:lnTo>
                  <a:lnTo>
                    <a:pt x="4019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5"/>
            <p:cNvSpPr/>
            <p:nvPr/>
          </p:nvSpPr>
          <p:spPr>
            <a:xfrm>
              <a:off x="2744938" y="2658050"/>
              <a:ext cx="65100" cy="14875"/>
            </a:xfrm>
            <a:custGeom>
              <a:avLst/>
              <a:gdLst/>
              <a:ahLst/>
              <a:cxnLst/>
              <a:rect l="l" t="t" r="r" b="b"/>
              <a:pathLst>
                <a:path w="2604" h="595" extrusionOk="0">
                  <a:moveTo>
                    <a:pt x="297" y="0"/>
                  </a:moveTo>
                  <a:cubicBezTo>
                    <a:pt x="123" y="0"/>
                    <a:pt x="0" y="123"/>
                    <a:pt x="0" y="338"/>
                  </a:cubicBezTo>
                  <a:cubicBezTo>
                    <a:pt x="41" y="472"/>
                    <a:pt x="164" y="595"/>
                    <a:pt x="297" y="595"/>
                  </a:cubicBezTo>
                  <a:lnTo>
                    <a:pt x="2266" y="595"/>
                  </a:lnTo>
                  <a:cubicBezTo>
                    <a:pt x="2471" y="595"/>
                    <a:pt x="2604" y="431"/>
                    <a:pt x="2563" y="256"/>
                  </a:cubicBezTo>
                  <a:cubicBezTo>
                    <a:pt x="2563" y="82"/>
                    <a:pt x="2430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5"/>
            <p:cNvSpPr/>
            <p:nvPr/>
          </p:nvSpPr>
          <p:spPr>
            <a:xfrm>
              <a:off x="2553738" y="2658050"/>
              <a:ext cx="65125" cy="14875"/>
            </a:xfrm>
            <a:custGeom>
              <a:avLst/>
              <a:gdLst/>
              <a:ahLst/>
              <a:cxnLst/>
              <a:rect l="l" t="t" r="r" b="b"/>
              <a:pathLst>
                <a:path w="2605" h="595" extrusionOk="0">
                  <a:moveTo>
                    <a:pt x="298" y="0"/>
                  </a:moveTo>
                  <a:cubicBezTo>
                    <a:pt x="124" y="0"/>
                    <a:pt x="1" y="123"/>
                    <a:pt x="1" y="338"/>
                  </a:cubicBezTo>
                  <a:cubicBezTo>
                    <a:pt x="42" y="472"/>
                    <a:pt x="175" y="595"/>
                    <a:pt x="298" y="595"/>
                  </a:cubicBezTo>
                  <a:lnTo>
                    <a:pt x="2266" y="595"/>
                  </a:lnTo>
                  <a:cubicBezTo>
                    <a:pt x="2430" y="595"/>
                    <a:pt x="2604" y="431"/>
                    <a:pt x="2563" y="256"/>
                  </a:cubicBezTo>
                  <a:cubicBezTo>
                    <a:pt x="2522" y="82"/>
                    <a:pt x="2389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5"/>
            <p:cNvSpPr/>
            <p:nvPr/>
          </p:nvSpPr>
          <p:spPr>
            <a:xfrm>
              <a:off x="2553738" y="2707250"/>
              <a:ext cx="91775" cy="14900"/>
            </a:xfrm>
            <a:custGeom>
              <a:avLst/>
              <a:gdLst/>
              <a:ahLst/>
              <a:cxnLst/>
              <a:rect l="l" t="t" r="r" b="b"/>
              <a:pathLst>
                <a:path w="3671" h="596" extrusionOk="0">
                  <a:moveTo>
                    <a:pt x="298" y="0"/>
                  </a:moveTo>
                  <a:cubicBezTo>
                    <a:pt x="124" y="0"/>
                    <a:pt x="1" y="165"/>
                    <a:pt x="1" y="339"/>
                  </a:cubicBezTo>
                  <a:cubicBezTo>
                    <a:pt x="42" y="513"/>
                    <a:pt x="175" y="595"/>
                    <a:pt x="298" y="595"/>
                  </a:cubicBezTo>
                  <a:lnTo>
                    <a:pt x="3373" y="595"/>
                  </a:lnTo>
                  <a:cubicBezTo>
                    <a:pt x="3548" y="595"/>
                    <a:pt x="3671" y="421"/>
                    <a:pt x="3671" y="257"/>
                  </a:cubicBezTo>
                  <a:cubicBezTo>
                    <a:pt x="3630" y="123"/>
                    <a:pt x="3507" y="0"/>
                    <a:pt x="33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5"/>
            <p:cNvSpPr/>
            <p:nvPr/>
          </p:nvSpPr>
          <p:spPr>
            <a:xfrm>
              <a:off x="2564513" y="2756200"/>
              <a:ext cx="81000" cy="15150"/>
            </a:xfrm>
            <a:custGeom>
              <a:avLst/>
              <a:gdLst/>
              <a:ahLst/>
              <a:cxnLst/>
              <a:rect l="l" t="t" r="r" b="b"/>
              <a:pathLst>
                <a:path w="3240" h="606" extrusionOk="0">
                  <a:moveTo>
                    <a:pt x="297" y="1"/>
                  </a:moveTo>
                  <a:cubicBezTo>
                    <a:pt x="123" y="1"/>
                    <a:pt x="0" y="175"/>
                    <a:pt x="0" y="349"/>
                  </a:cubicBezTo>
                  <a:cubicBezTo>
                    <a:pt x="41" y="513"/>
                    <a:pt x="164" y="605"/>
                    <a:pt x="338" y="605"/>
                  </a:cubicBezTo>
                  <a:lnTo>
                    <a:pt x="2942" y="605"/>
                  </a:lnTo>
                  <a:cubicBezTo>
                    <a:pt x="3117" y="605"/>
                    <a:pt x="3240" y="431"/>
                    <a:pt x="3240" y="257"/>
                  </a:cubicBezTo>
                  <a:cubicBezTo>
                    <a:pt x="3199" y="134"/>
                    <a:pt x="3076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5"/>
            <p:cNvSpPr/>
            <p:nvPr/>
          </p:nvSpPr>
          <p:spPr>
            <a:xfrm>
              <a:off x="2716988" y="2707250"/>
              <a:ext cx="93050" cy="14900"/>
            </a:xfrm>
            <a:custGeom>
              <a:avLst/>
              <a:gdLst/>
              <a:ahLst/>
              <a:cxnLst/>
              <a:rect l="l" t="t" r="r" b="b"/>
              <a:pathLst>
                <a:path w="3722" h="596" extrusionOk="0">
                  <a:moveTo>
                    <a:pt x="349" y="0"/>
                  </a:moveTo>
                  <a:cubicBezTo>
                    <a:pt x="134" y="0"/>
                    <a:pt x="1" y="165"/>
                    <a:pt x="52" y="339"/>
                  </a:cubicBezTo>
                  <a:cubicBezTo>
                    <a:pt x="52" y="513"/>
                    <a:pt x="175" y="595"/>
                    <a:pt x="349" y="595"/>
                  </a:cubicBezTo>
                  <a:lnTo>
                    <a:pt x="3384" y="595"/>
                  </a:lnTo>
                  <a:cubicBezTo>
                    <a:pt x="3589" y="595"/>
                    <a:pt x="3722" y="421"/>
                    <a:pt x="3681" y="257"/>
                  </a:cubicBezTo>
                  <a:cubicBezTo>
                    <a:pt x="3681" y="123"/>
                    <a:pt x="3548" y="0"/>
                    <a:pt x="3384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5"/>
            <p:cNvSpPr/>
            <p:nvPr/>
          </p:nvSpPr>
          <p:spPr>
            <a:xfrm>
              <a:off x="2716988" y="2756200"/>
              <a:ext cx="82300" cy="15150"/>
            </a:xfrm>
            <a:custGeom>
              <a:avLst/>
              <a:gdLst/>
              <a:ahLst/>
              <a:cxnLst/>
              <a:rect l="l" t="t" r="r" b="b"/>
              <a:pathLst>
                <a:path w="3292" h="606" extrusionOk="0">
                  <a:moveTo>
                    <a:pt x="349" y="1"/>
                  </a:moveTo>
                  <a:cubicBezTo>
                    <a:pt x="134" y="1"/>
                    <a:pt x="1" y="175"/>
                    <a:pt x="52" y="349"/>
                  </a:cubicBezTo>
                  <a:cubicBezTo>
                    <a:pt x="52" y="513"/>
                    <a:pt x="175" y="605"/>
                    <a:pt x="349" y="605"/>
                  </a:cubicBezTo>
                  <a:lnTo>
                    <a:pt x="2953" y="605"/>
                  </a:lnTo>
                  <a:cubicBezTo>
                    <a:pt x="3127" y="605"/>
                    <a:pt x="3291" y="431"/>
                    <a:pt x="3250" y="257"/>
                  </a:cubicBezTo>
                  <a:cubicBezTo>
                    <a:pt x="3209" y="134"/>
                    <a:pt x="3076" y="1"/>
                    <a:pt x="295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5"/>
            <p:cNvSpPr/>
            <p:nvPr/>
          </p:nvSpPr>
          <p:spPr>
            <a:xfrm>
              <a:off x="2548363" y="2520475"/>
              <a:ext cx="267075" cy="179100"/>
            </a:xfrm>
            <a:custGeom>
              <a:avLst/>
              <a:gdLst/>
              <a:ahLst/>
              <a:cxnLst/>
              <a:rect l="l" t="t" r="r" b="b"/>
              <a:pathLst>
                <a:path w="10683" h="7164" extrusionOk="0">
                  <a:moveTo>
                    <a:pt x="5341" y="634"/>
                  </a:moveTo>
                  <a:lnTo>
                    <a:pt x="9483" y="2089"/>
                  </a:lnTo>
                  <a:lnTo>
                    <a:pt x="5341" y="3494"/>
                  </a:lnTo>
                  <a:lnTo>
                    <a:pt x="1200" y="2089"/>
                  </a:lnTo>
                  <a:lnTo>
                    <a:pt x="5341" y="634"/>
                  </a:lnTo>
                  <a:close/>
                  <a:moveTo>
                    <a:pt x="7863" y="3279"/>
                  </a:moveTo>
                  <a:lnTo>
                    <a:pt x="7863" y="5585"/>
                  </a:lnTo>
                  <a:lnTo>
                    <a:pt x="5341" y="6569"/>
                  </a:lnTo>
                  <a:lnTo>
                    <a:pt x="2778" y="5585"/>
                  </a:lnTo>
                  <a:lnTo>
                    <a:pt x="2778" y="3279"/>
                  </a:lnTo>
                  <a:lnTo>
                    <a:pt x="5208" y="4089"/>
                  </a:lnTo>
                  <a:cubicBezTo>
                    <a:pt x="5259" y="4140"/>
                    <a:pt x="5300" y="4140"/>
                    <a:pt x="5341" y="4140"/>
                  </a:cubicBezTo>
                  <a:cubicBezTo>
                    <a:pt x="5382" y="4140"/>
                    <a:pt x="5382" y="4140"/>
                    <a:pt x="5423" y="4089"/>
                  </a:cubicBezTo>
                  <a:lnTo>
                    <a:pt x="7863" y="3279"/>
                  </a:lnTo>
                  <a:close/>
                  <a:moveTo>
                    <a:pt x="5335" y="1"/>
                  </a:moveTo>
                  <a:cubicBezTo>
                    <a:pt x="5298" y="1"/>
                    <a:pt x="5254" y="14"/>
                    <a:pt x="5208" y="39"/>
                  </a:cubicBezTo>
                  <a:lnTo>
                    <a:pt x="216" y="1782"/>
                  </a:lnTo>
                  <a:cubicBezTo>
                    <a:pt x="82" y="1874"/>
                    <a:pt x="0" y="1997"/>
                    <a:pt x="0" y="2171"/>
                  </a:cubicBezTo>
                  <a:cubicBezTo>
                    <a:pt x="41" y="2253"/>
                    <a:pt x="133" y="2346"/>
                    <a:pt x="216" y="2387"/>
                  </a:cubicBezTo>
                  <a:lnTo>
                    <a:pt x="2184" y="3063"/>
                  </a:lnTo>
                  <a:lnTo>
                    <a:pt x="2184" y="5800"/>
                  </a:lnTo>
                  <a:cubicBezTo>
                    <a:pt x="2184" y="5934"/>
                    <a:pt x="2266" y="6016"/>
                    <a:pt x="2389" y="6057"/>
                  </a:cubicBezTo>
                  <a:lnTo>
                    <a:pt x="5208" y="7164"/>
                  </a:lnTo>
                  <a:lnTo>
                    <a:pt x="5423" y="7164"/>
                  </a:lnTo>
                  <a:lnTo>
                    <a:pt x="8283" y="6057"/>
                  </a:lnTo>
                  <a:cubicBezTo>
                    <a:pt x="8376" y="6016"/>
                    <a:pt x="8458" y="5934"/>
                    <a:pt x="8458" y="5800"/>
                  </a:cubicBezTo>
                  <a:lnTo>
                    <a:pt x="8458" y="3063"/>
                  </a:lnTo>
                  <a:lnTo>
                    <a:pt x="10426" y="2387"/>
                  </a:lnTo>
                  <a:cubicBezTo>
                    <a:pt x="10549" y="2346"/>
                    <a:pt x="10590" y="2253"/>
                    <a:pt x="10641" y="2171"/>
                  </a:cubicBezTo>
                  <a:cubicBezTo>
                    <a:pt x="10682" y="1997"/>
                    <a:pt x="10590" y="1874"/>
                    <a:pt x="10467" y="1782"/>
                  </a:cubicBezTo>
                  <a:lnTo>
                    <a:pt x="5423" y="39"/>
                  </a:lnTo>
                  <a:cubicBezTo>
                    <a:pt x="5403" y="14"/>
                    <a:pt x="5372" y="1"/>
                    <a:pt x="5335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8" name="Google Shape;488;p45"/>
          <p:cNvGrpSpPr/>
          <p:nvPr/>
        </p:nvGrpSpPr>
        <p:grpSpPr>
          <a:xfrm>
            <a:off x="2680038" y="3640513"/>
            <a:ext cx="343950" cy="288325"/>
            <a:chOff x="7796863" y="2004525"/>
            <a:chExt cx="343950" cy="288325"/>
          </a:xfrm>
        </p:grpSpPr>
        <p:sp>
          <p:nvSpPr>
            <p:cNvPr id="489" name="Google Shape;489;p45"/>
            <p:cNvSpPr/>
            <p:nvPr/>
          </p:nvSpPr>
          <p:spPr>
            <a:xfrm>
              <a:off x="7796863" y="2004525"/>
              <a:ext cx="343950" cy="288325"/>
            </a:xfrm>
            <a:custGeom>
              <a:avLst/>
              <a:gdLst/>
              <a:ahLst/>
              <a:cxnLst/>
              <a:rect l="l" t="t" r="r" b="b"/>
              <a:pathLst>
                <a:path w="13758" h="11533" extrusionOk="0">
                  <a:moveTo>
                    <a:pt x="6582" y="595"/>
                  </a:moveTo>
                  <a:lnTo>
                    <a:pt x="6582" y="8755"/>
                  </a:lnTo>
                  <a:lnTo>
                    <a:pt x="1026" y="8755"/>
                  </a:lnTo>
                  <a:lnTo>
                    <a:pt x="1026" y="1107"/>
                  </a:lnTo>
                  <a:cubicBezTo>
                    <a:pt x="1026" y="851"/>
                    <a:pt x="1282" y="595"/>
                    <a:pt x="1579" y="595"/>
                  </a:cubicBezTo>
                  <a:close/>
                  <a:moveTo>
                    <a:pt x="12179" y="595"/>
                  </a:moveTo>
                  <a:cubicBezTo>
                    <a:pt x="12477" y="595"/>
                    <a:pt x="12733" y="810"/>
                    <a:pt x="12733" y="1107"/>
                  </a:cubicBezTo>
                  <a:lnTo>
                    <a:pt x="12733" y="8755"/>
                  </a:lnTo>
                  <a:lnTo>
                    <a:pt x="7177" y="8755"/>
                  </a:lnTo>
                  <a:lnTo>
                    <a:pt x="7177" y="595"/>
                  </a:lnTo>
                  <a:close/>
                  <a:moveTo>
                    <a:pt x="13163" y="9349"/>
                  </a:moveTo>
                  <a:lnTo>
                    <a:pt x="13163" y="9995"/>
                  </a:lnTo>
                  <a:cubicBezTo>
                    <a:pt x="13163" y="10508"/>
                    <a:pt x="12774" y="10938"/>
                    <a:pt x="12261" y="10938"/>
                  </a:cubicBezTo>
                  <a:lnTo>
                    <a:pt x="1497" y="10938"/>
                  </a:lnTo>
                  <a:cubicBezTo>
                    <a:pt x="985" y="10938"/>
                    <a:pt x="605" y="10508"/>
                    <a:pt x="605" y="9995"/>
                  </a:cubicBezTo>
                  <a:lnTo>
                    <a:pt x="605" y="9349"/>
                  </a:lnTo>
                  <a:close/>
                  <a:moveTo>
                    <a:pt x="1579" y="0"/>
                  </a:moveTo>
                  <a:cubicBezTo>
                    <a:pt x="985" y="0"/>
                    <a:pt x="472" y="513"/>
                    <a:pt x="472" y="1107"/>
                  </a:cubicBezTo>
                  <a:lnTo>
                    <a:pt x="472" y="8755"/>
                  </a:lnTo>
                  <a:lnTo>
                    <a:pt x="298" y="8755"/>
                  </a:lnTo>
                  <a:cubicBezTo>
                    <a:pt x="134" y="8755"/>
                    <a:pt x="0" y="8888"/>
                    <a:pt x="0" y="9052"/>
                  </a:cubicBezTo>
                  <a:lnTo>
                    <a:pt x="0" y="9995"/>
                  </a:lnTo>
                  <a:cubicBezTo>
                    <a:pt x="0" y="10846"/>
                    <a:pt x="687" y="11533"/>
                    <a:pt x="1497" y="11533"/>
                  </a:cubicBezTo>
                  <a:lnTo>
                    <a:pt x="12261" y="11533"/>
                  </a:lnTo>
                  <a:cubicBezTo>
                    <a:pt x="13071" y="11533"/>
                    <a:pt x="13758" y="10846"/>
                    <a:pt x="13758" y="9995"/>
                  </a:cubicBezTo>
                  <a:lnTo>
                    <a:pt x="13758" y="9052"/>
                  </a:lnTo>
                  <a:cubicBezTo>
                    <a:pt x="13758" y="8888"/>
                    <a:pt x="13625" y="8755"/>
                    <a:pt x="13461" y="8755"/>
                  </a:cubicBezTo>
                  <a:lnTo>
                    <a:pt x="13286" y="8755"/>
                  </a:lnTo>
                  <a:lnTo>
                    <a:pt x="13286" y="1107"/>
                  </a:lnTo>
                  <a:cubicBezTo>
                    <a:pt x="13286" y="513"/>
                    <a:pt x="12815" y="0"/>
                    <a:pt x="1217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5"/>
            <p:cNvSpPr/>
            <p:nvPr/>
          </p:nvSpPr>
          <p:spPr>
            <a:xfrm>
              <a:off x="7851463" y="2048350"/>
              <a:ext cx="48975" cy="58700"/>
            </a:xfrm>
            <a:custGeom>
              <a:avLst/>
              <a:gdLst/>
              <a:ahLst/>
              <a:cxnLst/>
              <a:rect l="l" t="t" r="r" b="b"/>
              <a:pathLst>
                <a:path w="1959" h="2348" extrusionOk="0">
                  <a:moveTo>
                    <a:pt x="338" y="0"/>
                  </a:moveTo>
                  <a:cubicBezTo>
                    <a:pt x="164" y="0"/>
                    <a:pt x="41" y="82"/>
                    <a:pt x="41" y="256"/>
                  </a:cubicBezTo>
                  <a:cubicBezTo>
                    <a:pt x="0" y="420"/>
                    <a:pt x="164" y="595"/>
                    <a:pt x="338" y="595"/>
                  </a:cubicBezTo>
                  <a:lnTo>
                    <a:pt x="677" y="595"/>
                  </a:lnTo>
                  <a:lnTo>
                    <a:pt x="677" y="2050"/>
                  </a:lnTo>
                  <a:cubicBezTo>
                    <a:pt x="677" y="2173"/>
                    <a:pt x="810" y="2307"/>
                    <a:pt x="933" y="2348"/>
                  </a:cubicBezTo>
                  <a:cubicBezTo>
                    <a:pt x="1107" y="2348"/>
                    <a:pt x="1281" y="2214"/>
                    <a:pt x="1281" y="2050"/>
                  </a:cubicBezTo>
                  <a:lnTo>
                    <a:pt x="1281" y="595"/>
                  </a:lnTo>
                  <a:lnTo>
                    <a:pt x="1620" y="595"/>
                  </a:lnTo>
                  <a:cubicBezTo>
                    <a:pt x="1794" y="595"/>
                    <a:pt x="1917" y="513"/>
                    <a:pt x="1917" y="338"/>
                  </a:cubicBezTo>
                  <a:cubicBezTo>
                    <a:pt x="1958" y="164"/>
                    <a:pt x="1835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5"/>
            <p:cNvSpPr/>
            <p:nvPr/>
          </p:nvSpPr>
          <p:spPr>
            <a:xfrm>
              <a:off x="7905788" y="2092175"/>
              <a:ext cx="27950" cy="14875"/>
            </a:xfrm>
            <a:custGeom>
              <a:avLst/>
              <a:gdLst/>
              <a:ahLst/>
              <a:cxnLst/>
              <a:rect l="l" t="t" r="r" b="b"/>
              <a:pathLst>
                <a:path w="1118" h="595" extrusionOk="0">
                  <a:moveTo>
                    <a:pt x="349" y="0"/>
                  </a:moveTo>
                  <a:cubicBezTo>
                    <a:pt x="175" y="0"/>
                    <a:pt x="0" y="164"/>
                    <a:pt x="41" y="338"/>
                  </a:cubicBezTo>
                  <a:cubicBezTo>
                    <a:pt x="41" y="461"/>
                    <a:pt x="216" y="595"/>
                    <a:pt x="349" y="595"/>
                  </a:cubicBezTo>
                  <a:lnTo>
                    <a:pt x="769" y="595"/>
                  </a:lnTo>
                  <a:cubicBezTo>
                    <a:pt x="943" y="595"/>
                    <a:pt x="1118" y="420"/>
                    <a:pt x="1067" y="256"/>
                  </a:cubicBezTo>
                  <a:cubicBezTo>
                    <a:pt x="1026" y="82"/>
                    <a:pt x="902" y="0"/>
                    <a:pt x="76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5"/>
            <p:cNvSpPr/>
            <p:nvPr/>
          </p:nvSpPr>
          <p:spPr>
            <a:xfrm>
              <a:off x="7851463" y="2135725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5"/>
            <p:cNvSpPr/>
            <p:nvPr/>
          </p:nvSpPr>
          <p:spPr>
            <a:xfrm>
              <a:off x="8004188" y="2048350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513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5"/>
            <p:cNvSpPr/>
            <p:nvPr/>
          </p:nvSpPr>
          <p:spPr>
            <a:xfrm>
              <a:off x="8004188" y="2092175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461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5"/>
            <p:cNvSpPr/>
            <p:nvPr/>
          </p:nvSpPr>
          <p:spPr>
            <a:xfrm>
              <a:off x="8004188" y="2135725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5"/>
            <p:cNvSpPr/>
            <p:nvPr/>
          </p:nvSpPr>
          <p:spPr>
            <a:xfrm>
              <a:off x="8004188" y="2179550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5"/>
            <p:cNvSpPr/>
            <p:nvPr/>
          </p:nvSpPr>
          <p:spPr>
            <a:xfrm>
              <a:off x="7851463" y="2179550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98" name="Google Shape;498;p45"/>
          <p:cNvCxnSpPr>
            <a:stCxn id="464" idx="2"/>
          </p:cNvCxnSpPr>
          <p:nvPr/>
        </p:nvCxnSpPr>
        <p:spPr>
          <a:xfrm>
            <a:off x="1632825" y="1725525"/>
            <a:ext cx="0" cy="3441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99" name="Google Shape;499;p45"/>
          <p:cNvCxnSpPr>
            <a:stCxn id="463" idx="2"/>
          </p:cNvCxnSpPr>
          <p:nvPr/>
        </p:nvCxnSpPr>
        <p:spPr>
          <a:xfrm>
            <a:off x="2242425" y="2898275"/>
            <a:ext cx="0" cy="22956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0" name="Google Shape;500;p45"/>
          <p:cNvCxnSpPr>
            <a:stCxn id="462" idx="2"/>
          </p:cNvCxnSpPr>
          <p:nvPr/>
        </p:nvCxnSpPr>
        <p:spPr>
          <a:xfrm>
            <a:off x="2852025" y="4042838"/>
            <a:ext cx="0" cy="1184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24856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4" y="1977150"/>
            <a:ext cx="6565794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Diversification</a:t>
            </a:r>
            <a:endParaRPr/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749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7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Express Story</a:t>
            </a:r>
            <a:endParaRPr/>
          </a:p>
        </p:txBody>
      </p:sp>
      <p:sp>
        <p:nvSpPr>
          <p:cNvPr id="337" name="Google Shape;337;p37"/>
          <p:cNvSpPr txBox="1">
            <a:spLocks noGrp="1"/>
          </p:cNvSpPr>
          <p:nvPr>
            <p:ph type="subTitle" idx="1"/>
          </p:nvPr>
        </p:nvSpPr>
        <p:spPr>
          <a:xfrm>
            <a:off x="1731050" y="1640570"/>
            <a:ext cx="6613200" cy="5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Founded in 1850 and headquartered in New York, American Express is a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global payments company 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with a wide network accepted by millions worldwide.</a:t>
            </a:r>
            <a:endParaRPr lang="en-US"/>
          </a:p>
        </p:txBody>
      </p:sp>
      <p:sp>
        <p:nvSpPr>
          <p:cNvPr id="338" name="Google Shape;338;p37"/>
          <p:cNvSpPr txBox="1">
            <a:spLocks noGrp="1"/>
          </p:cNvSpPr>
          <p:nvPr>
            <p:ph type="subTitle" idx="2"/>
          </p:nvPr>
        </p:nvSpPr>
        <p:spPr>
          <a:xfrm>
            <a:off x="1731050" y="280036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operates a </a:t>
            </a:r>
            <a:r>
              <a:rPr lang="en-US" b="1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closed-loop business model as both card issuer and network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employing 74,600 people.</a:t>
            </a:r>
            <a:endParaRPr/>
          </a:p>
        </p:txBody>
      </p:sp>
      <p:sp>
        <p:nvSpPr>
          <p:cNvPr id="339" name="Google Shape;339;p37"/>
          <p:cNvSpPr txBox="1">
            <a:spLocks noGrp="1"/>
          </p:cNvSpPr>
          <p:nvPr>
            <p:ph type="subTitle" idx="3"/>
          </p:nvPr>
        </p:nvSpPr>
        <p:spPr>
          <a:xfrm>
            <a:off x="1731050" y="395745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American Express aims to expand its leadership in premium consumer services, strengthen commercial payments, enhance its global network, and leverage its unique presence to attain strategic goals.</a:t>
            </a:r>
            <a:endParaRPr/>
          </a:p>
        </p:txBody>
      </p:sp>
      <p:sp>
        <p:nvSpPr>
          <p:cNvPr id="340" name="Google Shape;340;p37"/>
          <p:cNvSpPr txBox="1">
            <a:spLocks noGrp="1"/>
          </p:cNvSpPr>
          <p:nvPr>
            <p:ph type="subTitle" idx="4"/>
          </p:nvPr>
        </p:nvSpPr>
        <p:spPr>
          <a:xfrm>
            <a:off x="1731050" y="1241275"/>
            <a:ext cx="6613200" cy="5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American Express was found?</a:t>
            </a:r>
            <a:endParaRPr/>
          </a:p>
        </p:txBody>
      </p:sp>
      <p:sp>
        <p:nvSpPr>
          <p:cNvPr id="341" name="Google Shape;341;p37"/>
          <p:cNvSpPr txBox="1">
            <a:spLocks noGrp="1"/>
          </p:cNvSpPr>
          <p:nvPr>
            <p:ph type="subTitle" idx="5"/>
          </p:nvPr>
        </p:nvSpPr>
        <p:spPr>
          <a:xfrm>
            <a:off x="1731050" y="2395400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their business model?</a:t>
            </a:r>
            <a:endParaRPr/>
          </a:p>
        </p:txBody>
      </p:sp>
      <p:sp>
        <p:nvSpPr>
          <p:cNvPr id="342" name="Google Shape;342;p37"/>
          <p:cNvSpPr txBox="1">
            <a:spLocks noGrp="1"/>
          </p:cNvSpPr>
          <p:nvPr>
            <p:ph type="subTitle" idx="6"/>
          </p:nvPr>
        </p:nvSpPr>
        <p:spPr>
          <a:xfrm>
            <a:off x="1731050" y="3546826"/>
            <a:ext cx="6613200" cy="5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their strategic focus? </a:t>
            </a:r>
            <a:endParaRPr/>
          </a:p>
        </p:txBody>
      </p:sp>
      <p:grpSp>
        <p:nvGrpSpPr>
          <p:cNvPr id="343" name="Google Shape;343;p37"/>
          <p:cNvGrpSpPr/>
          <p:nvPr/>
        </p:nvGrpSpPr>
        <p:grpSpPr>
          <a:xfrm>
            <a:off x="1103963" y="3625800"/>
            <a:ext cx="345000" cy="343975"/>
            <a:chOff x="1799738" y="3074500"/>
            <a:chExt cx="345000" cy="343975"/>
          </a:xfrm>
        </p:grpSpPr>
        <p:sp>
          <p:nvSpPr>
            <p:cNvPr id="344" name="Google Shape;344;p37"/>
            <p:cNvSpPr/>
            <p:nvPr/>
          </p:nvSpPr>
          <p:spPr>
            <a:xfrm>
              <a:off x="1799738" y="3272100"/>
              <a:ext cx="345000" cy="146375"/>
            </a:xfrm>
            <a:custGeom>
              <a:avLst/>
              <a:gdLst/>
              <a:ahLst/>
              <a:cxnLst/>
              <a:rect l="l" t="t" r="r" b="b"/>
              <a:pathLst>
                <a:path w="13800" h="5855" extrusionOk="0">
                  <a:moveTo>
                    <a:pt x="5424" y="595"/>
                  </a:moveTo>
                  <a:cubicBezTo>
                    <a:pt x="6070" y="595"/>
                    <a:pt x="6582" y="1149"/>
                    <a:pt x="6582" y="1795"/>
                  </a:cubicBezTo>
                  <a:lnTo>
                    <a:pt x="6582" y="2779"/>
                  </a:lnTo>
                  <a:cubicBezTo>
                    <a:pt x="6193" y="2523"/>
                    <a:pt x="5772" y="2389"/>
                    <a:pt x="5301" y="2389"/>
                  </a:cubicBezTo>
                  <a:lnTo>
                    <a:pt x="1067" y="2389"/>
                  </a:lnTo>
                  <a:lnTo>
                    <a:pt x="1067" y="1795"/>
                  </a:lnTo>
                  <a:cubicBezTo>
                    <a:pt x="1067" y="1497"/>
                    <a:pt x="1282" y="1241"/>
                    <a:pt x="1579" y="1241"/>
                  </a:cubicBezTo>
                  <a:cubicBezTo>
                    <a:pt x="2656" y="1241"/>
                    <a:pt x="3763" y="1067"/>
                    <a:pt x="4788" y="729"/>
                  </a:cubicBezTo>
                  <a:lnTo>
                    <a:pt x="4870" y="729"/>
                  </a:lnTo>
                  <a:cubicBezTo>
                    <a:pt x="5085" y="636"/>
                    <a:pt x="5219" y="595"/>
                    <a:pt x="5424" y="595"/>
                  </a:cubicBezTo>
                  <a:close/>
                  <a:moveTo>
                    <a:pt x="8417" y="595"/>
                  </a:moveTo>
                  <a:cubicBezTo>
                    <a:pt x="8591" y="595"/>
                    <a:pt x="8714" y="636"/>
                    <a:pt x="8930" y="729"/>
                  </a:cubicBezTo>
                  <a:lnTo>
                    <a:pt x="9012" y="729"/>
                  </a:lnTo>
                  <a:cubicBezTo>
                    <a:pt x="10037" y="1067"/>
                    <a:pt x="11113" y="1241"/>
                    <a:pt x="12220" y="1241"/>
                  </a:cubicBezTo>
                  <a:cubicBezTo>
                    <a:pt x="12518" y="1241"/>
                    <a:pt x="12733" y="1497"/>
                    <a:pt x="12733" y="1579"/>
                  </a:cubicBezTo>
                  <a:lnTo>
                    <a:pt x="12733" y="2389"/>
                  </a:lnTo>
                  <a:lnTo>
                    <a:pt x="8458" y="2389"/>
                  </a:lnTo>
                  <a:cubicBezTo>
                    <a:pt x="8038" y="2389"/>
                    <a:pt x="7566" y="2523"/>
                    <a:pt x="7177" y="2779"/>
                  </a:cubicBezTo>
                  <a:lnTo>
                    <a:pt x="7177" y="1795"/>
                  </a:lnTo>
                  <a:cubicBezTo>
                    <a:pt x="7177" y="1149"/>
                    <a:pt x="7730" y="595"/>
                    <a:pt x="8417" y="595"/>
                  </a:cubicBezTo>
                  <a:close/>
                  <a:moveTo>
                    <a:pt x="13205" y="2984"/>
                  </a:moveTo>
                  <a:lnTo>
                    <a:pt x="13205" y="4142"/>
                  </a:lnTo>
                  <a:lnTo>
                    <a:pt x="8243" y="4142"/>
                  </a:lnTo>
                  <a:cubicBezTo>
                    <a:pt x="7946" y="4142"/>
                    <a:pt x="7689" y="4358"/>
                    <a:pt x="7648" y="4655"/>
                  </a:cubicBezTo>
                  <a:cubicBezTo>
                    <a:pt x="7566" y="4993"/>
                    <a:pt x="7269" y="5290"/>
                    <a:pt x="6879" y="5290"/>
                  </a:cubicBezTo>
                  <a:cubicBezTo>
                    <a:pt x="6541" y="5290"/>
                    <a:pt x="6193" y="4993"/>
                    <a:pt x="6152" y="4655"/>
                  </a:cubicBezTo>
                  <a:cubicBezTo>
                    <a:pt x="6070" y="4358"/>
                    <a:pt x="5813" y="4142"/>
                    <a:pt x="5516" y="4142"/>
                  </a:cubicBezTo>
                  <a:lnTo>
                    <a:pt x="605" y="4142"/>
                  </a:lnTo>
                  <a:lnTo>
                    <a:pt x="605" y="2984"/>
                  </a:lnTo>
                  <a:lnTo>
                    <a:pt x="5301" y="2984"/>
                  </a:lnTo>
                  <a:cubicBezTo>
                    <a:pt x="5813" y="2984"/>
                    <a:pt x="6326" y="3199"/>
                    <a:pt x="6664" y="3548"/>
                  </a:cubicBezTo>
                  <a:cubicBezTo>
                    <a:pt x="6731" y="3609"/>
                    <a:pt x="6818" y="3640"/>
                    <a:pt x="6899" y="3640"/>
                  </a:cubicBezTo>
                  <a:cubicBezTo>
                    <a:pt x="6979" y="3640"/>
                    <a:pt x="7054" y="3609"/>
                    <a:pt x="7095" y="3548"/>
                  </a:cubicBezTo>
                  <a:cubicBezTo>
                    <a:pt x="7474" y="3199"/>
                    <a:pt x="7987" y="2984"/>
                    <a:pt x="8499" y="2984"/>
                  </a:cubicBezTo>
                  <a:close/>
                  <a:moveTo>
                    <a:pt x="5383" y="1"/>
                  </a:moveTo>
                  <a:cubicBezTo>
                    <a:pt x="5085" y="1"/>
                    <a:pt x="4870" y="83"/>
                    <a:pt x="4655" y="124"/>
                  </a:cubicBezTo>
                  <a:cubicBezTo>
                    <a:pt x="4614" y="165"/>
                    <a:pt x="4614" y="165"/>
                    <a:pt x="4573" y="165"/>
                  </a:cubicBezTo>
                  <a:cubicBezTo>
                    <a:pt x="3589" y="513"/>
                    <a:pt x="2605" y="636"/>
                    <a:pt x="1579" y="636"/>
                  </a:cubicBezTo>
                  <a:cubicBezTo>
                    <a:pt x="985" y="636"/>
                    <a:pt x="472" y="1149"/>
                    <a:pt x="472" y="1795"/>
                  </a:cubicBezTo>
                  <a:lnTo>
                    <a:pt x="472" y="2389"/>
                  </a:lnTo>
                  <a:lnTo>
                    <a:pt x="298" y="2389"/>
                  </a:lnTo>
                  <a:cubicBezTo>
                    <a:pt x="134" y="2389"/>
                    <a:pt x="1" y="2564"/>
                    <a:pt x="1" y="2687"/>
                  </a:cubicBezTo>
                  <a:lnTo>
                    <a:pt x="1" y="4440"/>
                  </a:lnTo>
                  <a:cubicBezTo>
                    <a:pt x="1" y="4614"/>
                    <a:pt x="134" y="4737"/>
                    <a:pt x="298" y="4737"/>
                  </a:cubicBezTo>
                  <a:lnTo>
                    <a:pt x="5516" y="4737"/>
                  </a:lnTo>
                  <a:cubicBezTo>
                    <a:pt x="5557" y="4737"/>
                    <a:pt x="5557" y="4737"/>
                    <a:pt x="5557" y="4778"/>
                  </a:cubicBezTo>
                  <a:cubicBezTo>
                    <a:pt x="5680" y="5424"/>
                    <a:pt x="6244" y="5854"/>
                    <a:pt x="6879" y="5854"/>
                  </a:cubicBezTo>
                  <a:cubicBezTo>
                    <a:pt x="7566" y="5854"/>
                    <a:pt x="8120" y="5424"/>
                    <a:pt x="8243" y="4778"/>
                  </a:cubicBezTo>
                  <a:lnTo>
                    <a:pt x="8243" y="4737"/>
                  </a:lnTo>
                  <a:lnTo>
                    <a:pt x="13502" y="4737"/>
                  </a:lnTo>
                  <a:cubicBezTo>
                    <a:pt x="13625" y="4737"/>
                    <a:pt x="13799" y="4614"/>
                    <a:pt x="13799" y="4440"/>
                  </a:cubicBezTo>
                  <a:lnTo>
                    <a:pt x="13799" y="2687"/>
                  </a:lnTo>
                  <a:cubicBezTo>
                    <a:pt x="13799" y="2564"/>
                    <a:pt x="13625" y="2389"/>
                    <a:pt x="13502" y="2389"/>
                  </a:cubicBezTo>
                  <a:lnTo>
                    <a:pt x="13287" y="2389"/>
                  </a:lnTo>
                  <a:lnTo>
                    <a:pt x="13287" y="1579"/>
                  </a:lnTo>
                  <a:cubicBezTo>
                    <a:pt x="13287" y="1364"/>
                    <a:pt x="13205" y="1190"/>
                    <a:pt x="13030" y="1026"/>
                  </a:cubicBezTo>
                  <a:cubicBezTo>
                    <a:pt x="12815" y="811"/>
                    <a:pt x="12477" y="636"/>
                    <a:pt x="12179" y="636"/>
                  </a:cubicBezTo>
                  <a:cubicBezTo>
                    <a:pt x="11154" y="636"/>
                    <a:pt x="10170" y="513"/>
                    <a:pt x="9186" y="165"/>
                  </a:cubicBezTo>
                  <a:cubicBezTo>
                    <a:pt x="9145" y="165"/>
                    <a:pt x="9145" y="165"/>
                    <a:pt x="9104" y="124"/>
                  </a:cubicBezTo>
                  <a:cubicBezTo>
                    <a:pt x="8889" y="83"/>
                    <a:pt x="8673" y="1"/>
                    <a:pt x="8376" y="1"/>
                  </a:cubicBezTo>
                  <a:cubicBezTo>
                    <a:pt x="7782" y="1"/>
                    <a:pt x="7218" y="339"/>
                    <a:pt x="6879" y="811"/>
                  </a:cubicBezTo>
                  <a:cubicBezTo>
                    <a:pt x="6582" y="339"/>
                    <a:pt x="6028" y="1"/>
                    <a:pt x="538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7"/>
            <p:cNvSpPr/>
            <p:nvPr/>
          </p:nvSpPr>
          <p:spPr>
            <a:xfrm>
              <a:off x="2062438" y="3124750"/>
              <a:ext cx="37450" cy="14875"/>
            </a:xfrm>
            <a:custGeom>
              <a:avLst/>
              <a:gdLst/>
              <a:ahLst/>
              <a:cxnLst/>
              <a:rect l="l" t="t" r="r" b="b"/>
              <a:pathLst>
                <a:path w="1498" h="595" extrusionOk="0">
                  <a:moveTo>
                    <a:pt x="349" y="0"/>
                  </a:moveTo>
                  <a:cubicBezTo>
                    <a:pt x="134" y="0"/>
                    <a:pt x="0" y="164"/>
                    <a:pt x="41" y="338"/>
                  </a:cubicBezTo>
                  <a:cubicBezTo>
                    <a:pt x="41" y="472"/>
                    <a:pt x="175" y="595"/>
                    <a:pt x="349" y="595"/>
                  </a:cubicBezTo>
                  <a:lnTo>
                    <a:pt x="1200" y="595"/>
                  </a:lnTo>
                  <a:cubicBezTo>
                    <a:pt x="1374" y="595"/>
                    <a:pt x="1497" y="420"/>
                    <a:pt x="1497" y="256"/>
                  </a:cubicBezTo>
                  <a:cubicBezTo>
                    <a:pt x="1497" y="123"/>
                    <a:pt x="1323" y="0"/>
                    <a:pt x="120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7"/>
            <p:cNvSpPr/>
            <p:nvPr/>
          </p:nvSpPr>
          <p:spPr>
            <a:xfrm>
              <a:off x="2050638" y="3074725"/>
              <a:ext cx="39750" cy="26450"/>
            </a:xfrm>
            <a:custGeom>
              <a:avLst/>
              <a:gdLst/>
              <a:ahLst/>
              <a:cxnLst/>
              <a:rect l="l" t="t" r="r" b="b"/>
              <a:pathLst>
                <a:path w="1590" h="1058" extrusionOk="0">
                  <a:moveTo>
                    <a:pt x="1229" y="0"/>
                  </a:moveTo>
                  <a:cubicBezTo>
                    <a:pt x="1190" y="0"/>
                    <a:pt x="1152" y="10"/>
                    <a:pt x="1118" y="33"/>
                  </a:cubicBezTo>
                  <a:lnTo>
                    <a:pt x="216" y="504"/>
                  </a:lnTo>
                  <a:cubicBezTo>
                    <a:pt x="93" y="586"/>
                    <a:pt x="1" y="761"/>
                    <a:pt x="93" y="884"/>
                  </a:cubicBezTo>
                  <a:cubicBezTo>
                    <a:pt x="134" y="1017"/>
                    <a:pt x="257" y="1058"/>
                    <a:pt x="349" y="1058"/>
                  </a:cubicBezTo>
                  <a:cubicBezTo>
                    <a:pt x="390" y="1058"/>
                    <a:pt x="431" y="1058"/>
                    <a:pt x="513" y="1017"/>
                  </a:cubicBezTo>
                  <a:lnTo>
                    <a:pt x="1375" y="545"/>
                  </a:lnTo>
                  <a:cubicBezTo>
                    <a:pt x="1498" y="504"/>
                    <a:pt x="1590" y="289"/>
                    <a:pt x="1498" y="166"/>
                  </a:cubicBezTo>
                  <a:cubicBezTo>
                    <a:pt x="1438" y="70"/>
                    <a:pt x="1331" y="0"/>
                    <a:pt x="122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7"/>
            <p:cNvSpPr/>
            <p:nvPr/>
          </p:nvSpPr>
          <p:spPr>
            <a:xfrm>
              <a:off x="2050638" y="3163175"/>
              <a:ext cx="39750" cy="25650"/>
            </a:xfrm>
            <a:custGeom>
              <a:avLst/>
              <a:gdLst/>
              <a:ahLst/>
              <a:cxnLst/>
              <a:rect l="l" t="t" r="r" b="b"/>
              <a:pathLst>
                <a:path w="1590" h="1026" extrusionOk="0">
                  <a:moveTo>
                    <a:pt x="338" y="1"/>
                  </a:moveTo>
                  <a:cubicBezTo>
                    <a:pt x="243" y="1"/>
                    <a:pt x="148" y="55"/>
                    <a:pt x="93" y="165"/>
                  </a:cubicBezTo>
                  <a:cubicBezTo>
                    <a:pt x="1" y="298"/>
                    <a:pt x="93" y="472"/>
                    <a:pt x="216" y="554"/>
                  </a:cubicBezTo>
                  <a:lnTo>
                    <a:pt x="1118" y="985"/>
                  </a:lnTo>
                  <a:cubicBezTo>
                    <a:pt x="1159" y="1026"/>
                    <a:pt x="1200" y="1026"/>
                    <a:pt x="1241" y="1026"/>
                  </a:cubicBezTo>
                  <a:cubicBezTo>
                    <a:pt x="1334" y="1026"/>
                    <a:pt x="1457" y="985"/>
                    <a:pt x="1498" y="852"/>
                  </a:cubicBezTo>
                  <a:cubicBezTo>
                    <a:pt x="1590" y="729"/>
                    <a:pt x="1498" y="554"/>
                    <a:pt x="1375" y="472"/>
                  </a:cubicBezTo>
                  <a:lnTo>
                    <a:pt x="472" y="42"/>
                  </a:lnTo>
                  <a:cubicBezTo>
                    <a:pt x="431" y="14"/>
                    <a:pt x="385" y="1"/>
                    <a:pt x="338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7"/>
            <p:cNvSpPr/>
            <p:nvPr/>
          </p:nvSpPr>
          <p:spPr>
            <a:xfrm>
              <a:off x="1843563" y="3124750"/>
              <a:ext cx="37450" cy="14875"/>
            </a:xfrm>
            <a:custGeom>
              <a:avLst/>
              <a:gdLst/>
              <a:ahLst/>
              <a:cxnLst/>
              <a:rect l="l" t="t" r="r" b="b"/>
              <a:pathLst>
                <a:path w="1498" h="595" extrusionOk="0">
                  <a:moveTo>
                    <a:pt x="339" y="0"/>
                  </a:moveTo>
                  <a:cubicBezTo>
                    <a:pt x="134" y="0"/>
                    <a:pt x="1" y="164"/>
                    <a:pt x="42" y="338"/>
                  </a:cubicBezTo>
                  <a:cubicBezTo>
                    <a:pt x="42" y="472"/>
                    <a:pt x="175" y="595"/>
                    <a:pt x="339" y="595"/>
                  </a:cubicBezTo>
                  <a:lnTo>
                    <a:pt x="1200" y="595"/>
                  </a:lnTo>
                  <a:cubicBezTo>
                    <a:pt x="1364" y="595"/>
                    <a:pt x="1497" y="420"/>
                    <a:pt x="1497" y="256"/>
                  </a:cubicBezTo>
                  <a:cubicBezTo>
                    <a:pt x="1497" y="123"/>
                    <a:pt x="1364" y="0"/>
                    <a:pt x="120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7"/>
            <p:cNvSpPr/>
            <p:nvPr/>
          </p:nvSpPr>
          <p:spPr>
            <a:xfrm>
              <a:off x="1854338" y="3074725"/>
              <a:ext cx="38450" cy="26450"/>
            </a:xfrm>
            <a:custGeom>
              <a:avLst/>
              <a:gdLst/>
              <a:ahLst/>
              <a:cxnLst/>
              <a:rect l="l" t="t" r="r" b="b"/>
              <a:pathLst>
                <a:path w="1538" h="1058" extrusionOk="0">
                  <a:moveTo>
                    <a:pt x="355" y="0"/>
                  </a:moveTo>
                  <a:cubicBezTo>
                    <a:pt x="249" y="0"/>
                    <a:pt x="142" y="70"/>
                    <a:pt x="82" y="166"/>
                  </a:cubicBezTo>
                  <a:cubicBezTo>
                    <a:pt x="0" y="289"/>
                    <a:pt x="41" y="504"/>
                    <a:pt x="215" y="545"/>
                  </a:cubicBezTo>
                  <a:lnTo>
                    <a:pt x="1066" y="1017"/>
                  </a:lnTo>
                  <a:cubicBezTo>
                    <a:pt x="1107" y="1058"/>
                    <a:pt x="1148" y="1058"/>
                    <a:pt x="1189" y="1058"/>
                  </a:cubicBezTo>
                  <a:cubicBezTo>
                    <a:pt x="1323" y="1058"/>
                    <a:pt x="1405" y="1017"/>
                    <a:pt x="1497" y="884"/>
                  </a:cubicBezTo>
                  <a:cubicBezTo>
                    <a:pt x="1538" y="761"/>
                    <a:pt x="1497" y="586"/>
                    <a:pt x="1364" y="504"/>
                  </a:cubicBezTo>
                  <a:lnTo>
                    <a:pt x="472" y="33"/>
                  </a:lnTo>
                  <a:cubicBezTo>
                    <a:pt x="435" y="10"/>
                    <a:pt x="395" y="0"/>
                    <a:pt x="355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7"/>
            <p:cNvSpPr/>
            <p:nvPr/>
          </p:nvSpPr>
          <p:spPr>
            <a:xfrm>
              <a:off x="1854338" y="3163175"/>
              <a:ext cx="38450" cy="25650"/>
            </a:xfrm>
            <a:custGeom>
              <a:avLst/>
              <a:gdLst/>
              <a:ahLst/>
              <a:cxnLst/>
              <a:rect l="l" t="t" r="r" b="b"/>
              <a:pathLst>
                <a:path w="1538" h="1026" extrusionOk="0">
                  <a:moveTo>
                    <a:pt x="1235" y="1"/>
                  </a:moveTo>
                  <a:cubicBezTo>
                    <a:pt x="1181" y="1"/>
                    <a:pt x="1124" y="14"/>
                    <a:pt x="1066" y="42"/>
                  </a:cubicBezTo>
                  <a:lnTo>
                    <a:pt x="215" y="472"/>
                  </a:lnTo>
                  <a:cubicBezTo>
                    <a:pt x="41" y="554"/>
                    <a:pt x="0" y="729"/>
                    <a:pt x="82" y="852"/>
                  </a:cubicBezTo>
                  <a:cubicBezTo>
                    <a:pt x="123" y="985"/>
                    <a:pt x="215" y="1026"/>
                    <a:pt x="338" y="1026"/>
                  </a:cubicBezTo>
                  <a:cubicBezTo>
                    <a:pt x="379" y="1026"/>
                    <a:pt x="421" y="1026"/>
                    <a:pt x="472" y="985"/>
                  </a:cubicBezTo>
                  <a:lnTo>
                    <a:pt x="1364" y="554"/>
                  </a:lnTo>
                  <a:cubicBezTo>
                    <a:pt x="1497" y="472"/>
                    <a:pt x="1538" y="298"/>
                    <a:pt x="1497" y="165"/>
                  </a:cubicBezTo>
                  <a:cubicBezTo>
                    <a:pt x="1435" y="55"/>
                    <a:pt x="1342" y="1"/>
                    <a:pt x="1235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7"/>
            <p:cNvSpPr/>
            <p:nvPr/>
          </p:nvSpPr>
          <p:spPr>
            <a:xfrm>
              <a:off x="1916088" y="3074500"/>
              <a:ext cx="113300" cy="174100"/>
            </a:xfrm>
            <a:custGeom>
              <a:avLst/>
              <a:gdLst/>
              <a:ahLst/>
              <a:cxnLst/>
              <a:rect l="l" t="t" r="r" b="b"/>
              <a:pathLst>
                <a:path w="4532" h="6964" extrusionOk="0">
                  <a:moveTo>
                    <a:pt x="2225" y="595"/>
                  </a:moveTo>
                  <a:cubicBezTo>
                    <a:pt x="3169" y="595"/>
                    <a:pt x="3937" y="1364"/>
                    <a:pt x="3937" y="2307"/>
                  </a:cubicBezTo>
                  <a:cubicBezTo>
                    <a:pt x="3937" y="2687"/>
                    <a:pt x="3804" y="3035"/>
                    <a:pt x="3548" y="3333"/>
                  </a:cubicBezTo>
                  <a:cubicBezTo>
                    <a:pt x="3210" y="3763"/>
                    <a:pt x="2994" y="4276"/>
                    <a:pt x="2871" y="4870"/>
                  </a:cubicBezTo>
                  <a:lnTo>
                    <a:pt x="1631" y="4870"/>
                  </a:lnTo>
                  <a:cubicBezTo>
                    <a:pt x="1498" y="4317"/>
                    <a:pt x="1282" y="3804"/>
                    <a:pt x="903" y="3333"/>
                  </a:cubicBezTo>
                  <a:cubicBezTo>
                    <a:pt x="688" y="3035"/>
                    <a:pt x="565" y="2687"/>
                    <a:pt x="565" y="2307"/>
                  </a:cubicBezTo>
                  <a:cubicBezTo>
                    <a:pt x="565" y="1364"/>
                    <a:pt x="1333" y="595"/>
                    <a:pt x="2225" y="595"/>
                  </a:cubicBezTo>
                  <a:close/>
                  <a:moveTo>
                    <a:pt x="2820" y="5424"/>
                  </a:moveTo>
                  <a:lnTo>
                    <a:pt x="2820" y="5813"/>
                  </a:lnTo>
                  <a:cubicBezTo>
                    <a:pt x="2820" y="6111"/>
                    <a:pt x="2564" y="6367"/>
                    <a:pt x="2266" y="6367"/>
                  </a:cubicBezTo>
                  <a:cubicBezTo>
                    <a:pt x="1928" y="6367"/>
                    <a:pt x="1672" y="6111"/>
                    <a:pt x="1672" y="5813"/>
                  </a:cubicBezTo>
                  <a:lnTo>
                    <a:pt x="1672" y="5424"/>
                  </a:lnTo>
                  <a:close/>
                  <a:moveTo>
                    <a:pt x="2225" y="1"/>
                  </a:moveTo>
                  <a:cubicBezTo>
                    <a:pt x="1631" y="1"/>
                    <a:pt x="1077" y="257"/>
                    <a:pt x="647" y="688"/>
                  </a:cubicBezTo>
                  <a:cubicBezTo>
                    <a:pt x="216" y="1108"/>
                    <a:pt x="1" y="1713"/>
                    <a:pt x="1" y="2307"/>
                  </a:cubicBezTo>
                  <a:cubicBezTo>
                    <a:pt x="1" y="2820"/>
                    <a:pt x="134" y="3292"/>
                    <a:pt x="472" y="3671"/>
                  </a:cubicBezTo>
                  <a:cubicBezTo>
                    <a:pt x="770" y="4101"/>
                    <a:pt x="985" y="4614"/>
                    <a:pt x="1077" y="5086"/>
                  </a:cubicBezTo>
                  <a:lnTo>
                    <a:pt x="1077" y="5168"/>
                  </a:lnTo>
                  <a:lnTo>
                    <a:pt x="1077" y="5762"/>
                  </a:lnTo>
                  <a:cubicBezTo>
                    <a:pt x="1077" y="6425"/>
                    <a:pt x="1593" y="6964"/>
                    <a:pt x="2237" y="6964"/>
                  </a:cubicBezTo>
                  <a:cubicBezTo>
                    <a:pt x="2260" y="6964"/>
                    <a:pt x="2284" y="6963"/>
                    <a:pt x="2307" y="6962"/>
                  </a:cubicBezTo>
                  <a:cubicBezTo>
                    <a:pt x="2953" y="6921"/>
                    <a:pt x="3425" y="6408"/>
                    <a:pt x="3425" y="5813"/>
                  </a:cubicBezTo>
                  <a:lnTo>
                    <a:pt x="3425" y="5168"/>
                  </a:lnTo>
                  <a:lnTo>
                    <a:pt x="3425" y="5127"/>
                  </a:lnTo>
                  <a:cubicBezTo>
                    <a:pt x="3507" y="4614"/>
                    <a:pt x="3722" y="4101"/>
                    <a:pt x="4019" y="3712"/>
                  </a:cubicBezTo>
                  <a:cubicBezTo>
                    <a:pt x="4358" y="3292"/>
                    <a:pt x="4532" y="2820"/>
                    <a:pt x="4532" y="2307"/>
                  </a:cubicBezTo>
                  <a:cubicBezTo>
                    <a:pt x="4532" y="1713"/>
                    <a:pt x="4276" y="1108"/>
                    <a:pt x="3845" y="688"/>
                  </a:cubicBezTo>
                  <a:cubicBezTo>
                    <a:pt x="3425" y="257"/>
                    <a:pt x="2871" y="1"/>
                    <a:pt x="2266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2" name="Google Shape;352;p37"/>
          <p:cNvGrpSpPr/>
          <p:nvPr/>
        </p:nvGrpSpPr>
        <p:grpSpPr>
          <a:xfrm>
            <a:off x="1129588" y="2479569"/>
            <a:ext cx="293750" cy="345000"/>
            <a:chOff x="5596113" y="2520150"/>
            <a:chExt cx="293750" cy="345000"/>
          </a:xfrm>
        </p:grpSpPr>
        <p:sp>
          <p:nvSpPr>
            <p:cNvPr id="353" name="Google Shape;353;p37"/>
            <p:cNvSpPr/>
            <p:nvPr/>
          </p:nvSpPr>
          <p:spPr>
            <a:xfrm>
              <a:off x="5768088" y="27477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389" y="0"/>
                  </a:moveTo>
                  <a:lnTo>
                    <a:pt x="1" y="2389"/>
                  </a:lnTo>
                  <a:lnTo>
                    <a:pt x="421" y="2819"/>
                  </a:lnTo>
                  <a:lnTo>
                    <a:pt x="2820" y="431"/>
                  </a:lnTo>
                  <a:lnTo>
                    <a:pt x="2389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7"/>
            <p:cNvSpPr/>
            <p:nvPr/>
          </p:nvSpPr>
          <p:spPr>
            <a:xfrm>
              <a:off x="5596113" y="2565000"/>
              <a:ext cx="244525" cy="300150"/>
            </a:xfrm>
            <a:custGeom>
              <a:avLst/>
              <a:gdLst/>
              <a:ahLst/>
              <a:cxnLst/>
              <a:rect l="l" t="t" r="r" b="b"/>
              <a:pathLst>
                <a:path w="9781" h="12006" extrusionOk="0">
                  <a:moveTo>
                    <a:pt x="9186" y="10211"/>
                  </a:moveTo>
                  <a:lnTo>
                    <a:pt x="9186" y="10816"/>
                  </a:lnTo>
                  <a:lnTo>
                    <a:pt x="9186" y="11411"/>
                  </a:lnTo>
                  <a:lnTo>
                    <a:pt x="1241" y="11411"/>
                  </a:lnTo>
                  <a:cubicBezTo>
                    <a:pt x="893" y="11411"/>
                    <a:pt x="637" y="11154"/>
                    <a:pt x="637" y="10857"/>
                  </a:cubicBezTo>
                  <a:cubicBezTo>
                    <a:pt x="596" y="10509"/>
                    <a:pt x="893" y="10211"/>
                    <a:pt x="1190" y="10211"/>
                  </a:cubicBezTo>
                  <a:close/>
                  <a:moveTo>
                    <a:pt x="1149" y="1"/>
                  </a:moveTo>
                  <a:cubicBezTo>
                    <a:pt x="514" y="1"/>
                    <a:pt x="1" y="514"/>
                    <a:pt x="1" y="1200"/>
                  </a:cubicBezTo>
                  <a:lnTo>
                    <a:pt x="1" y="10816"/>
                  </a:lnTo>
                  <a:cubicBezTo>
                    <a:pt x="1" y="11452"/>
                    <a:pt x="555" y="12005"/>
                    <a:pt x="1190" y="12005"/>
                  </a:cubicBezTo>
                  <a:lnTo>
                    <a:pt x="9484" y="12005"/>
                  </a:lnTo>
                  <a:cubicBezTo>
                    <a:pt x="9648" y="12005"/>
                    <a:pt x="9781" y="11882"/>
                    <a:pt x="9781" y="11708"/>
                  </a:cubicBezTo>
                  <a:lnTo>
                    <a:pt x="9781" y="10816"/>
                  </a:lnTo>
                  <a:lnTo>
                    <a:pt x="9781" y="9914"/>
                  </a:lnTo>
                  <a:lnTo>
                    <a:pt x="9781" y="3804"/>
                  </a:lnTo>
                  <a:lnTo>
                    <a:pt x="9186" y="3804"/>
                  </a:lnTo>
                  <a:lnTo>
                    <a:pt x="9186" y="9658"/>
                  </a:lnTo>
                  <a:lnTo>
                    <a:pt x="1190" y="9658"/>
                  </a:lnTo>
                  <a:cubicBezTo>
                    <a:pt x="985" y="9658"/>
                    <a:pt x="770" y="9699"/>
                    <a:pt x="596" y="9791"/>
                  </a:cubicBezTo>
                  <a:lnTo>
                    <a:pt x="596" y="1200"/>
                  </a:lnTo>
                  <a:cubicBezTo>
                    <a:pt x="596" y="862"/>
                    <a:pt x="852" y="606"/>
                    <a:pt x="1149" y="606"/>
                  </a:cubicBezTo>
                  <a:lnTo>
                    <a:pt x="6275" y="606"/>
                  </a:lnTo>
                  <a:lnTo>
                    <a:pt x="6275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7"/>
            <p:cNvSpPr/>
            <p:nvPr/>
          </p:nvSpPr>
          <p:spPr>
            <a:xfrm>
              <a:off x="5661213" y="2619600"/>
              <a:ext cx="100500" cy="14900"/>
            </a:xfrm>
            <a:custGeom>
              <a:avLst/>
              <a:gdLst/>
              <a:ahLst/>
              <a:cxnLst/>
              <a:rect l="l" t="t" r="r" b="b"/>
              <a:pathLst>
                <a:path w="4020" h="596" extrusionOk="0">
                  <a:moveTo>
                    <a:pt x="339" y="0"/>
                  </a:moveTo>
                  <a:cubicBezTo>
                    <a:pt x="175" y="0"/>
                    <a:pt x="1" y="175"/>
                    <a:pt x="42" y="339"/>
                  </a:cubicBezTo>
                  <a:cubicBezTo>
                    <a:pt x="42" y="513"/>
                    <a:pt x="216" y="595"/>
                    <a:pt x="339" y="595"/>
                  </a:cubicBezTo>
                  <a:lnTo>
                    <a:pt x="3712" y="595"/>
                  </a:lnTo>
                  <a:cubicBezTo>
                    <a:pt x="3886" y="595"/>
                    <a:pt x="4019" y="431"/>
                    <a:pt x="3968" y="257"/>
                  </a:cubicBezTo>
                  <a:cubicBezTo>
                    <a:pt x="3968" y="124"/>
                    <a:pt x="3845" y="0"/>
                    <a:pt x="367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7"/>
            <p:cNvSpPr/>
            <p:nvPr/>
          </p:nvSpPr>
          <p:spPr>
            <a:xfrm>
              <a:off x="5688888" y="2663425"/>
              <a:ext cx="60000" cy="14900"/>
            </a:xfrm>
            <a:custGeom>
              <a:avLst/>
              <a:gdLst/>
              <a:ahLst/>
              <a:cxnLst/>
              <a:rect l="l" t="t" r="r" b="b"/>
              <a:pathLst>
                <a:path w="2400" h="596" extrusionOk="0">
                  <a:moveTo>
                    <a:pt x="298" y="0"/>
                  </a:moveTo>
                  <a:cubicBezTo>
                    <a:pt x="134" y="0"/>
                    <a:pt x="1" y="165"/>
                    <a:pt x="42" y="339"/>
                  </a:cubicBezTo>
                  <a:cubicBezTo>
                    <a:pt x="42" y="472"/>
                    <a:pt x="175" y="595"/>
                    <a:pt x="350" y="595"/>
                  </a:cubicBezTo>
                  <a:lnTo>
                    <a:pt x="2051" y="595"/>
                  </a:lnTo>
                  <a:cubicBezTo>
                    <a:pt x="2267" y="595"/>
                    <a:pt x="2400" y="421"/>
                    <a:pt x="2349" y="257"/>
                  </a:cubicBezTo>
                  <a:cubicBezTo>
                    <a:pt x="2349" y="82"/>
                    <a:pt x="2226" y="0"/>
                    <a:pt x="20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7"/>
            <p:cNvSpPr/>
            <p:nvPr/>
          </p:nvSpPr>
          <p:spPr>
            <a:xfrm>
              <a:off x="5732713" y="2520150"/>
              <a:ext cx="157150" cy="158175"/>
            </a:xfrm>
            <a:custGeom>
              <a:avLst/>
              <a:gdLst/>
              <a:ahLst/>
              <a:cxnLst/>
              <a:rect l="l" t="t" r="r" b="b"/>
              <a:pathLst>
                <a:path w="6286" h="6327" extrusionOk="0">
                  <a:moveTo>
                    <a:pt x="3158" y="606"/>
                  </a:moveTo>
                  <a:cubicBezTo>
                    <a:pt x="3507" y="606"/>
                    <a:pt x="3722" y="821"/>
                    <a:pt x="3845" y="1026"/>
                  </a:cubicBezTo>
                  <a:cubicBezTo>
                    <a:pt x="3907" y="1127"/>
                    <a:pt x="3998" y="1175"/>
                    <a:pt x="4092" y="1175"/>
                  </a:cubicBezTo>
                  <a:cubicBezTo>
                    <a:pt x="4122" y="1175"/>
                    <a:pt x="4153" y="1169"/>
                    <a:pt x="4184" y="1159"/>
                  </a:cubicBezTo>
                  <a:cubicBezTo>
                    <a:pt x="4252" y="1150"/>
                    <a:pt x="4318" y="1145"/>
                    <a:pt x="4381" y="1145"/>
                  </a:cubicBezTo>
                  <a:cubicBezTo>
                    <a:pt x="4603" y="1145"/>
                    <a:pt x="4793" y="1207"/>
                    <a:pt x="4952" y="1375"/>
                  </a:cubicBezTo>
                  <a:cubicBezTo>
                    <a:pt x="5168" y="1590"/>
                    <a:pt x="5260" y="1887"/>
                    <a:pt x="5168" y="2143"/>
                  </a:cubicBezTo>
                  <a:cubicBezTo>
                    <a:pt x="5127" y="2266"/>
                    <a:pt x="5168" y="2441"/>
                    <a:pt x="5301" y="2482"/>
                  </a:cubicBezTo>
                  <a:cubicBezTo>
                    <a:pt x="5557" y="2656"/>
                    <a:pt x="5721" y="2912"/>
                    <a:pt x="5721" y="3169"/>
                  </a:cubicBezTo>
                  <a:cubicBezTo>
                    <a:pt x="5721" y="3466"/>
                    <a:pt x="5557" y="3722"/>
                    <a:pt x="5301" y="3896"/>
                  </a:cubicBezTo>
                  <a:cubicBezTo>
                    <a:pt x="5168" y="3937"/>
                    <a:pt x="5127" y="4060"/>
                    <a:pt x="5168" y="4194"/>
                  </a:cubicBezTo>
                  <a:cubicBezTo>
                    <a:pt x="5260" y="4491"/>
                    <a:pt x="5168" y="4788"/>
                    <a:pt x="4952" y="5004"/>
                  </a:cubicBezTo>
                  <a:cubicBezTo>
                    <a:pt x="4802" y="5132"/>
                    <a:pt x="4596" y="5210"/>
                    <a:pt x="4396" y="5210"/>
                  </a:cubicBezTo>
                  <a:cubicBezTo>
                    <a:pt x="4323" y="5210"/>
                    <a:pt x="4252" y="5200"/>
                    <a:pt x="4184" y="5178"/>
                  </a:cubicBezTo>
                  <a:cubicBezTo>
                    <a:pt x="4061" y="5178"/>
                    <a:pt x="3927" y="5219"/>
                    <a:pt x="3845" y="5342"/>
                  </a:cubicBezTo>
                  <a:cubicBezTo>
                    <a:pt x="3722" y="5598"/>
                    <a:pt x="3466" y="5731"/>
                    <a:pt x="3158" y="5731"/>
                  </a:cubicBezTo>
                  <a:cubicBezTo>
                    <a:pt x="2861" y="5731"/>
                    <a:pt x="2605" y="5598"/>
                    <a:pt x="2482" y="5342"/>
                  </a:cubicBezTo>
                  <a:cubicBezTo>
                    <a:pt x="2390" y="5219"/>
                    <a:pt x="2308" y="5178"/>
                    <a:pt x="2226" y="5178"/>
                  </a:cubicBezTo>
                  <a:lnTo>
                    <a:pt x="2133" y="5178"/>
                  </a:lnTo>
                  <a:cubicBezTo>
                    <a:pt x="2054" y="5200"/>
                    <a:pt x="1978" y="5210"/>
                    <a:pt x="1905" y="5210"/>
                  </a:cubicBezTo>
                  <a:cubicBezTo>
                    <a:pt x="1703" y="5210"/>
                    <a:pt x="1523" y="5132"/>
                    <a:pt x="1364" y="5004"/>
                  </a:cubicBezTo>
                  <a:cubicBezTo>
                    <a:pt x="1159" y="4788"/>
                    <a:pt x="1067" y="4491"/>
                    <a:pt x="1159" y="4194"/>
                  </a:cubicBezTo>
                  <a:cubicBezTo>
                    <a:pt x="1200" y="4060"/>
                    <a:pt x="1108" y="3937"/>
                    <a:pt x="1026" y="3896"/>
                  </a:cubicBezTo>
                  <a:cubicBezTo>
                    <a:pt x="770" y="3722"/>
                    <a:pt x="596" y="3466"/>
                    <a:pt x="596" y="3169"/>
                  </a:cubicBezTo>
                  <a:cubicBezTo>
                    <a:pt x="596" y="2912"/>
                    <a:pt x="770" y="2656"/>
                    <a:pt x="1026" y="2482"/>
                  </a:cubicBezTo>
                  <a:cubicBezTo>
                    <a:pt x="1108" y="2441"/>
                    <a:pt x="1200" y="2266"/>
                    <a:pt x="1159" y="2143"/>
                  </a:cubicBezTo>
                  <a:cubicBezTo>
                    <a:pt x="1067" y="1887"/>
                    <a:pt x="1159" y="1590"/>
                    <a:pt x="1364" y="1375"/>
                  </a:cubicBezTo>
                  <a:cubicBezTo>
                    <a:pt x="1532" y="1207"/>
                    <a:pt x="1724" y="1145"/>
                    <a:pt x="1941" y="1145"/>
                  </a:cubicBezTo>
                  <a:cubicBezTo>
                    <a:pt x="2003" y="1145"/>
                    <a:pt x="2067" y="1150"/>
                    <a:pt x="2133" y="1159"/>
                  </a:cubicBezTo>
                  <a:cubicBezTo>
                    <a:pt x="2166" y="1169"/>
                    <a:pt x="2198" y="1175"/>
                    <a:pt x="2230" y="1175"/>
                  </a:cubicBezTo>
                  <a:cubicBezTo>
                    <a:pt x="2325" y="1175"/>
                    <a:pt x="2412" y="1127"/>
                    <a:pt x="2482" y="1026"/>
                  </a:cubicBezTo>
                  <a:cubicBezTo>
                    <a:pt x="2605" y="770"/>
                    <a:pt x="2902" y="606"/>
                    <a:pt x="3158" y="606"/>
                  </a:cubicBezTo>
                  <a:close/>
                  <a:moveTo>
                    <a:pt x="3210" y="1"/>
                  </a:moveTo>
                  <a:cubicBezTo>
                    <a:pt x="2779" y="1"/>
                    <a:pt x="2349" y="216"/>
                    <a:pt x="2051" y="565"/>
                  </a:cubicBezTo>
                  <a:cubicBezTo>
                    <a:pt x="1998" y="558"/>
                    <a:pt x="1944" y="554"/>
                    <a:pt x="1889" y="554"/>
                  </a:cubicBezTo>
                  <a:cubicBezTo>
                    <a:pt x="1554" y="554"/>
                    <a:pt x="1200" y="688"/>
                    <a:pt x="944" y="944"/>
                  </a:cubicBezTo>
                  <a:cubicBezTo>
                    <a:pt x="647" y="1282"/>
                    <a:pt x="473" y="1672"/>
                    <a:pt x="555" y="2102"/>
                  </a:cubicBezTo>
                  <a:cubicBezTo>
                    <a:pt x="216" y="2359"/>
                    <a:pt x="1" y="2738"/>
                    <a:pt x="1" y="3169"/>
                  </a:cubicBezTo>
                  <a:cubicBezTo>
                    <a:pt x="1" y="3589"/>
                    <a:pt x="216" y="4019"/>
                    <a:pt x="555" y="4276"/>
                  </a:cubicBezTo>
                  <a:cubicBezTo>
                    <a:pt x="473" y="4706"/>
                    <a:pt x="647" y="5086"/>
                    <a:pt x="944" y="5383"/>
                  </a:cubicBezTo>
                  <a:cubicBezTo>
                    <a:pt x="1211" y="5659"/>
                    <a:pt x="1586" y="5820"/>
                    <a:pt x="1964" y="5820"/>
                  </a:cubicBezTo>
                  <a:cubicBezTo>
                    <a:pt x="2007" y="5820"/>
                    <a:pt x="2050" y="5818"/>
                    <a:pt x="2092" y="5813"/>
                  </a:cubicBezTo>
                  <a:cubicBezTo>
                    <a:pt x="2349" y="6111"/>
                    <a:pt x="2738" y="6326"/>
                    <a:pt x="3158" y="6326"/>
                  </a:cubicBezTo>
                  <a:cubicBezTo>
                    <a:pt x="3589" y="6326"/>
                    <a:pt x="3979" y="6111"/>
                    <a:pt x="4235" y="5813"/>
                  </a:cubicBezTo>
                  <a:cubicBezTo>
                    <a:pt x="4278" y="5818"/>
                    <a:pt x="4320" y="5820"/>
                    <a:pt x="4363" y="5820"/>
                  </a:cubicBezTo>
                  <a:cubicBezTo>
                    <a:pt x="4741" y="5820"/>
                    <a:pt x="5116" y="5659"/>
                    <a:pt x="5383" y="5383"/>
                  </a:cubicBezTo>
                  <a:cubicBezTo>
                    <a:pt x="5680" y="5086"/>
                    <a:pt x="5814" y="4706"/>
                    <a:pt x="5773" y="4276"/>
                  </a:cubicBezTo>
                  <a:cubicBezTo>
                    <a:pt x="6111" y="4019"/>
                    <a:pt x="6285" y="3589"/>
                    <a:pt x="6285" y="3169"/>
                  </a:cubicBezTo>
                  <a:cubicBezTo>
                    <a:pt x="6285" y="2738"/>
                    <a:pt x="6111" y="2359"/>
                    <a:pt x="5773" y="2102"/>
                  </a:cubicBezTo>
                  <a:cubicBezTo>
                    <a:pt x="5814" y="1672"/>
                    <a:pt x="5680" y="1282"/>
                    <a:pt x="5383" y="944"/>
                  </a:cubicBezTo>
                  <a:cubicBezTo>
                    <a:pt x="5127" y="688"/>
                    <a:pt x="4773" y="554"/>
                    <a:pt x="4412" y="554"/>
                  </a:cubicBezTo>
                  <a:cubicBezTo>
                    <a:pt x="4353" y="554"/>
                    <a:pt x="4294" y="558"/>
                    <a:pt x="4235" y="565"/>
                  </a:cubicBezTo>
                  <a:cubicBezTo>
                    <a:pt x="3979" y="216"/>
                    <a:pt x="3589" y="1"/>
                    <a:pt x="3210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7"/>
            <p:cNvSpPr/>
            <p:nvPr/>
          </p:nvSpPr>
          <p:spPr>
            <a:xfrm>
              <a:off x="5787313" y="2575525"/>
              <a:ext cx="48975" cy="48450"/>
            </a:xfrm>
            <a:custGeom>
              <a:avLst/>
              <a:gdLst/>
              <a:ahLst/>
              <a:cxnLst/>
              <a:rect l="l" t="t" r="r" b="b"/>
              <a:pathLst>
                <a:path w="1959" h="1938" extrusionOk="0">
                  <a:moveTo>
                    <a:pt x="1620" y="0"/>
                  </a:moveTo>
                  <a:cubicBezTo>
                    <a:pt x="1546" y="0"/>
                    <a:pt x="1472" y="31"/>
                    <a:pt x="1405" y="93"/>
                  </a:cubicBezTo>
                  <a:lnTo>
                    <a:pt x="124" y="1425"/>
                  </a:lnTo>
                  <a:cubicBezTo>
                    <a:pt x="1" y="1548"/>
                    <a:pt x="1" y="1722"/>
                    <a:pt x="124" y="1845"/>
                  </a:cubicBezTo>
                  <a:cubicBezTo>
                    <a:pt x="165" y="1887"/>
                    <a:pt x="257" y="1938"/>
                    <a:pt x="339" y="1938"/>
                  </a:cubicBezTo>
                  <a:cubicBezTo>
                    <a:pt x="380" y="1938"/>
                    <a:pt x="462" y="1887"/>
                    <a:pt x="513" y="1845"/>
                  </a:cubicBezTo>
                  <a:lnTo>
                    <a:pt x="1836" y="523"/>
                  </a:lnTo>
                  <a:cubicBezTo>
                    <a:pt x="1959" y="400"/>
                    <a:pt x="1959" y="226"/>
                    <a:pt x="1836" y="93"/>
                  </a:cubicBezTo>
                  <a:cubicBezTo>
                    <a:pt x="1769" y="31"/>
                    <a:pt x="1695" y="0"/>
                    <a:pt x="162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7"/>
            <p:cNvSpPr/>
            <p:nvPr/>
          </p:nvSpPr>
          <p:spPr>
            <a:xfrm>
              <a:off x="5780913" y="2570400"/>
              <a:ext cx="17950" cy="15150"/>
            </a:xfrm>
            <a:custGeom>
              <a:avLst/>
              <a:gdLst/>
              <a:ahLst/>
              <a:cxnLst/>
              <a:rect l="l" t="t" r="r" b="b"/>
              <a:pathLst>
                <a:path w="718" h="606" extrusionOk="0">
                  <a:moveTo>
                    <a:pt x="339" y="0"/>
                  </a:moveTo>
                  <a:cubicBezTo>
                    <a:pt x="257" y="0"/>
                    <a:pt x="164" y="41"/>
                    <a:pt x="123" y="133"/>
                  </a:cubicBezTo>
                  <a:cubicBezTo>
                    <a:pt x="0" y="390"/>
                    <a:pt x="123" y="605"/>
                    <a:pt x="339" y="605"/>
                  </a:cubicBezTo>
                  <a:cubicBezTo>
                    <a:pt x="554" y="605"/>
                    <a:pt x="718" y="390"/>
                    <a:pt x="636" y="174"/>
                  </a:cubicBezTo>
                  <a:cubicBezTo>
                    <a:pt x="595" y="92"/>
                    <a:pt x="462" y="0"/>
                    <a:pt x="38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7"/>
            <p:cNvSpPr/>
            <p:nvPr/>
          </p:nvSpPr>
          <p:spPr>
            <a:xfrm>
              <a:off x="5824488" y="2614225"/>
              <a:ext cx="18200" cy="14875"/>
            </a:xfrm>
            <a:custGeom>
              <a:avLst/>
              <a:gdLst/>
              <a:ahLst/>
              <a:cxnLst/>
              <a:rect l="l" t="t" r="r" b="b"/>
              <a:pathLst>
                <a:path w="728" h="595" extrusionOk="0">
                  <a:moveTo>
                    <a:pt x="349" y="0"/>
                  </a:moveTo>
                  <a:cubicBezTo>
                    <a:pt x="256" y="0"/>
                    <a:pt x="174" y="41"/>
                    <a:pt x="92" y="133"/>
                  </a:cubicBezTo>
                  <a:cubicBezTo>
                    <a:pt x="0" y="390"/>
                    <a:pt x="133" y="595"/>
                    <a:pt x="349" y="595"/>
                  </a:cubicBezTo>
                  <a:cubicBezTo>
                    <a:pt x="564" y="595"/>
                    <a:pt x="728" y="390"/>
                    <a:pt x="646" y="174"/>
                  </a:cubicBezTo>
                  <a:cubicBezTo>
                    <a:pt x="605" y="41"/>
                    <a:pt x="472" y="0"/>
                    <a:pt x="39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1" name="Google Shape;361;p37"/>
          <p:cNvGrpSpPr/>
          <p:nvPr/>
        </p:nvGrpSpPr>
        <p:grpSpPr>
          <a:xfrm>
            <a:off x="1104613" y="1334613"/>
            <a:ext cx="343700" cy="343725"/>
            <a:chOff x="5493613" y="1976825"/>
            <a:chExt cx="343700" cy="343725"/>
          </a:xfrm>
        </p:grpSpPr>
        <p:sp>
          <p:nvSpPr>
            <p:cNvPr id="362" name="Google Shape;362;p37"/>
            <p:cNvSpPr/>
            <p:nvPr/>
          </p:nvSpPr>
          <p:spPr>
            <a:xfrm>
              <a:off x="5493613" y="1976825"/>
              <a:ext cx="343700" cy="255050"/>
            </a:xfrm>
            <a:custGeom>
              <a:avLst/>
              <a:gdLst/>
              <a:ahLst/>
              <a:cxnLst/>
              <a:rect l="l" t="t" r="r" b="b"/>
              <a:pathLst>
                <a:path w="13748" h="10202" extrusionOk="0">
                  <a:moveTo>
                    <a:pt x="298" y="1"/>
                  </a:moveTo>
                  <a:cubicBezTo>
                    <a:pt x="123" y="1"/>
                    <a:pt x="0" y="124"/>
                    <a:pt x="0" y="257"/>
                  </a:cubicBezTo>
                  <a:lnTo>
                    <a:pt x="0" y="8202"/>
                  </a:lnTo>
                  <a:lnTo>
                    <a:pt x="0" y="9945"/>
                  </a:lnTo>
                  <a:cubicBezTo>
                    <a:pt x="0" y="10078"/>
                    <a:pt x="123" y="10201"/>
                    <a:pt x="298" y="10201"/>
                  </a:cubicBezTo>
                  <a:lnTo>
                    <a:pt x="4265" y="10201"/>
                  </a:lnTo>
                  <a:lnTo>
                    <a:pt x="4265" y="9647"/>
                  </a:lnTo>
                  <a:lnTo>
                    <a:pt x="595" y="9647"/>
                  </a:lnTo>
                  <a:lnTo>
                    <a:pt x="595" y="8499"/>
                  </a:lnTo>
                  <a:lnTo>
                    <a:pt x="4614" y="8499"/>
                  </a:lnTo>
                  <a:lnTo>
                    <a:pt x="4614" y="7894"/>
                  </a:lnTo>
                  <a:lnTo>
                    <a:pt x="595" y="7894"/>
                  </a:lnTo>
                  <a:lnTo>
                    <a:pt x="595" y="554"/>
                  </a:lnTo>
                  <a:lnTo>
                    <a:pt x="5126" y="554"/>
                  </a:lnTo>
                  <a:cubicBezTo>
                    <a:pt x="5680" y="554"/>
                    <a:pt x="6233" y="811"/>
                    <a:pt x="6572" y="1231"/>
                  </a:cubicBezTo>
                  <a:lnTo>
                    <a:pt x="6572" y="6869"/>
                  </a:lnTo>
                  <a:lnTo>
                    <a:pt x="7176" y="6869"/>
                  </a:lnTo>
                  <a:lnTo>
                    <a:pt x="7176" y="1231"/>
                  </a:lnTo>
                  <a:cubicBezTo>
                    <a:pt x="7515" y="811"/>
                    <a:pt x="8068" y="554"/>
                    <a:pt x="8622" y="554"/>
                  </a:cubicBezTo>
                  <a:lnTo>
                    <a:pt x="13153" y="554"/>
                  </a:lnTo>
                  <a:lnTo>
                    <a:pt x="13153" y="7894"/>
                  </a:lnTo>
                  <a:lnTo>
                    <a:pt x="9134" y="7894"/>
                  </a:lnTo>
                  <a:lnTo>
                    <a:pt x="9134" y="8499"/>
                  </a:lnTo>
                  <a:lnTo>
                    <a:pt x="13153" y="8499"/>
                  </a:lnTo>
                  <a:lnTo>
                    <a:pt x="13153" y="9647"/>
                  </a:lnTo>
                  <a:lnTo>
                    <a:pt x="9442" y="9647"/>
                  </a:lnTo>
                  <a:lnTo>
                    <a:pt x="9442" y="10201"/>
                  </a:lnTo>
                  <a:lnTo>
                    <a:pt x="13450" y="10201"/>
                  </a:lnTo>
                  <a:cubicBezTo>
                    <a:pt x="13625" y="10201"/>
                    <a:pt x="13748" y="10078"/>
                    <a:pt x="13748" y="9945"/>
                  </a:cubicBezTo>
                  <a:lnTo>
                    <a:pt x="13748" y="8202"/>
                  </a:lnTo>
                  <a:lnTo>
                    <a:pt x="13748" y="257"/>
                  </a:lnTo>
                  <a:cubicBezTo>
                    <a:pt x="13748" y="124"/>
                    <a:pt x="13625" y="1"/>
                    <a:pt x="13450" y="1"/>
                  </a:cubicBezTo>
                  <a:lnTo>
                    <a:pt x="8622" y="1"/>
                  </a:lnTo>
                  <a:cubicBezTo>
                    <a:pt x="7986" y="1"/>
                    <a:pt x="7340" y="257"/>
                    <a:pt x="6879" y="677"/>
                  </a:cubicBezTo>
                  <a:cubicBezTo>
                    <a:pt x="6408" y="257"/>
                    <a:pt x="5762" y="1"/>
                    <a:pt x="512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5701713" y="2026800"/>
              <a:ext cx="92025" cy="15150"/>
            </a:xfrm>
            <a:custGeom>
              <a:avLst/>
              <a:gdLst/>
              <a:ahLst/>
              <a:cxnLst/>
              <a:rect l="l" t="t" r="r" b="b"/>
              <a:pathLst>
                <a:path w="3681" h="606" extrusionOk="0">
                  <a:moveTo>
                    <a:pt x="298" y="1"/>
                  </a:moveTo>
                  <a:cubicBezTo>
                    <a:pt x="134" y="1"/>
                    <a:pt x="1" y="175"/>
                    <a:pt x="1" y="349"/>
                  </a:cubicBezTo>
                  <a:cubicBezTo>
                    <a:pt x="42" y="513"/>
                    <a:pt x="175" y="606"/>
                    <a:pt x="298" y="606"/>
                  </a:cubicBezTo>
                  <a:lnTo>
                    <a:pt x="3373" y="606"/>
                  </a:lnTo>
                  <a:cubicBezTo>
                    <a:pt x="3548" y="606"/>
                    <a:pt x="3681" y="472"/>
                    <a:pt x="3681" y="257"/>
                  </a:cubicBezTo>
                  <a:cubicBezTo>
                    <a:pt x="3630" y="134"/>
                    <a:pt x="3507" y="1"/>
                    <a:pt x="3373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5537438" y="2026800"/>
              <a:ext cx="92800" cy="15150"/>
            </a:xfrm>
            <a:custGeom>
              <a:avLst/>
              <a:gdLst/>
              <a:ahLst/>
              <a:cxnLst/>
              <a:rect l="l" t="t" r="r" b="b"/>
              <a:pathLst>
                <a:path w="3712" h="606" extrusionOk="0">
                  <a:moveTo>
                    <a:pt x="29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513"/>
                    <a:pt x="164" y="606"/>
                    <a:pt x="339" y="606"/>
                  </a:cubicBezTo>
                  <a:lnTo>
                    <a:pt x="3373" y="606"/>
                  </a:lnTo>
                  <a:cubicBezTo>
                    <a:pt x="3537" y="606"/>
                    <a:pt x="3711" y="472"/>
                    <a:pt x="3670" y="257"/>
                  </a:cubicBezTo>
                  <a:cubicBezTo>
                    <a:pt x="3629" y="134"/>
                    <a:pt x="3496" y="1"/>
                    <a:pt x="337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5537438" y="2076025"/>
              <a:ext cx="92800" cy="14875"/>
            </a:xfrm>
            <a:custGeom>
              <a:avLst/>
              <a:gdLst/>
              <a:ahLst/>
              <a:cxnLst/>
              <a:rect l="l" t="t" r="r" b="b"/>
              <a:pathLst>
                <a:path w="3712" h="595" extrusionOk="0">
                  <a:moveTo>
                    <a:pt x="298" y="0"/>
                  </a:moveTo>
                  <a:cubicBezTo>
                    <a:pt x="123" y="0"/>
                    <a:pt x="0" y="174"/>
                    <a:pt x="41" y="338"/>
                  </a:cubicBezTo>
                  <a:cubicBezTo>
                    <a:pt x="41" y="513"/>
                    <a:pt x="164" y="595"/>
                    <a:pt x="339" y="595"/>
                  </a:cubicBezTo>
                  <a:lnTo>
                    <a:pt x="3373" y="595"/>
                  </a:lnTo>
                  <a:cubicBezTo>
                    <a:pt x="3537" y="595"/>
                    <a:pt x="3711" y="431"/>
                    <a:pt x="3670" y="256"/>
                  </a:cubicBezTo>
                  <a:cubicBezTo>
                    <a:pt x="3629" y="133"/>
                    <a:pt x="3496" y="0"/>
                    <a:pt x="3373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5537438" y="2125225"/>
              <a:ext cx="48975" cy="14900"/>
            </a:xfrm>
            <a:custGeom>
              <a:avLst/>
              <a:gdLst/>
              <a:ahLst/>
              <a:cxnLst/>
              <a:rect l="l" t="t" r="r" b="b"/>
              <a:pathLst>
                <a:path w="1959" h="596" extrusionOk="0">
                  <a:moveTo>
                    <a:pt x="298" y="0"/>
                  </a:moveTo>
                  <a:cubicBezTo>
                    <a:pt x="123" y="0"/>
                    <a:pt x="0" y="123"/>
                    <a:pt x="41" y="339"/>
                  </a:cubicBezTo>
                  <a:cubicBezTo>
                    <a:pt x="41" y="472"/>
                    <a:pt x="164" y="595"/>
                    <a:pt x="339" y="595"/>
                  </a:cubicBezTo>
                  <a:lnTo>
                    <a:pt x="1620" y="595"/>
                  </a:lnTo>
                  <a:cubicBezTo>
                    <a:pt x="1794" y="595"/>
                    <a:pt x="1958" y="421"/>
                    <a:pt x="1917" y="216"/>
                  </a:cubicBezTo>
                  <a:cubicBezTo>
                    <a:pt x="1876" y="82"/>
                    <a:pt x="1743" y="0"/>
                    <a:pt x="1620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5701713" y="2076025"/>
              <a:ext cx="92025" cy="14875"/>
            </a:xfrm>
            <a:custGeom>
              <a:avLst/>
              <a:gdLst/>
              <a:ahLst/>
              <a:cxnLst/>
              <a:rect l="l" t="t" r="r" b="b"/>
              <a:pathLst>
                <a:path w="3681" h="595" extrusionOk="0">
                  <a:moveTo>
                    <a:pt x="298" y="0"/>
                  </a:moveTo>
                  <a:cubicBezTo>
                    <a:pt x="134" y="0"/>
                    <a:pt x="1" y="174"/>
                    <a:pt x="1" y="338"/>
                  </a:cubicBezTo>
                  <a:cubicBezTo>
                    <a:pt x="42" y="513"/>
                    <a:pt x="175" y="595"/>
                    <a:pt x="298" y="595"/>
                  </a:cubicBezTo>
                  <a:lnTo>
                    <a:pt x="3373" y="595"/>
                  </a:lnTo>
                  <a:cubicBezTo>
                    <a:pt x="3548" y="595"/>
                    <a:pt x="3681" y="431"/>
                    <a:pt x="3681" y="256"/>
                  </a:cubicBezTo>
                  <a:cubicBezTo>
                    <a:pt x="3630" y="133"/>
                    <a:pt x="3507" y="0"/>
                    <a:pt x="33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5745538" y="2125225"/>
              <a:ext cx="48200" cy="14900"/>
            </a:xfrm>
            <a:custGeom>
              <a:avLst/>
              <a:gdLst/>
              <a:ahLst/>
              <a:cxnLst/>
              <a:rect l="l" t="t" r="r" b="b"/>
              <a:pathLst>
                <a:path w="1928" h="596" extrusionOk="0">
                  <a:moveTo>
                    <a:pt x="298" y="0"/>
                  </a:moveTo>
                  <a:cubicBezTo>
                    <a:pt x="134" y="0"/>
                    <a:pt x="1" y="123"/>
                    <a:pt x="1" y="339"/>
                  </a:cubicBezTo>
                  <a:cubicBezTo>
                    <a:pt x="42" y="472"/>
                    <a:pt x="175" y="595"/>
                    <a:pt x="298" y="595"/>
                  </a:cubicBezTo>
                  <a:lnTo>
                    <a:pt x="1620" y="595"/>
                  </a:lnTo>
                  <a:cubicBezTo>
                    <a:pt x="1795" y="595"/>
                    <a:pt x="1928" y="421"/>
                    <a:pt x="1928" y="216"/>
                  </a:cubicBezTo>
                  <a:cubicBezTo>
                    <a:pt x="1877" y="82"/>
                    <a:pt x="1754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5592788" y="2141125"/>
              <a:ext cx="180450" cy="179425"/>
            </a:xfrm>
            <a:custGeom>
              <a:avLst/>
              <a:gdLst/>
              <a:ahLst/>
              <a:cxnLst/>
              <a:rect l="l" t="t" r="r" b="b"/>
              <a:pathLst>
                <a:path w="7218" h="7177" extrusionOk="0">
                  <a:moveTo>
                    <a:pt x="2912" y="605"/>
                  </a:moveTo>
                  <a:cubicBezTo>
                    <a:pt x="4194" y="605"/>
                    <a:pt x="5260" y="1630"/>
                    <a:pt x="5260" y="2952"/>
                  </a:cubicBezTo>
                  <a:cubicBezTo>
                    <a:pt x="5260" y="4234"/>
                    <a:pt x="4194" y="5259"/>
                    <a:pt x="2912" y="5259"/>
                  </a:cubicBezTo>
                  <a:cubicBezTo>
                    <a:pt x="1631" y="5259"/>
                    <a:pt x="606" y="4234"/>
                    <a:pt x="606" y="2952"/>
                  </a:cubicBezTo>
                  <a:cubicBezTo>
                    <a:pt x="606" y="1630"/>
                    <a:pt x="1631" y="605"/>
                    <a:pt x="2912" y="605"/>
                  </a:cubicBezTo>
                  <a:close/>
                  <a:moveTo>
                    <a:pt x="2912" y="0"/>
                  </a:moveTo>
                  <a:cubicBezTo>
                    <a:pt x="1282" y="0"/>
                    <a:pt x="1" y="1322"/>
                    <a:pt x="1" y="2952"/>
                  </a:cubicBezTo>
                  <a:cubicBezTo>
                    <a:pt x="1" y="4531"/>
                    <a:pt x="1282" y="5854"/>
                    <a:pt x="2912" y="5854"/>
                  </a:cubicBezTo>
                  <a:cubicBezTo>
                    <a:pt x="3589" y="5854"/>
                    <a:pt x="4276" y="5597"/>
                    <a:pt x="4747" y="5167"/>
                  </a:cubicBezTo>
                  <a:lnTo>
                    <a:pt x="6664" y="7094"/>
                  </a:lnTo>
                  <a:cubicBezTo>
                    <a:pt x="6705" y="7176"/>
                    <a:pt x="6797" y="7176"/>
                    <a:pt x="6879" y="7176"/>
                  </a:cubicBezTo>
                  <a:cubicBezTo>
                    <a:pt x="6961" y="7176"/>
                    <a:pt x="7013" y="7176"/>
                    <a:pt x="7095" y="7094"/>
                  </a:cubicBezTo>
                  <a:cubicBezTo>
                    <a:pt x="7218" y="7012"/>
                    <a:pt x="7218" y="6797"/>
                    <a:pt x="7095" y="6663"/>
                  </a:cubicBezTo>
                  <a:lnTo>
                    <a:pt x="5167" y="4787"/>
                  </a:lnTo>
                  <a:cubicBezTo>
                    <a:pt x="5598" y="4275"/>
                    <a:pt x="5813" y="3629"/>
                    <a:pt x="5813" y="2952"/>
                  </a:cubicBezTo>
                  <a:cubicBezTo>
                    <a:pt x="5813" y="1322"/>
                    <a:pt x="4532" y="0"/>
                    <a:pt x="2912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47"/>
          <p:cNvSpPr txBox="1">
            <a:spLocks noGrp="1"/>
          </p:cNvSpPr>
          <p:nvPr>
            <p:ph type="subTitle" idx="1"/>
          </p:nvPr>
        </p:nvSpPr>
        <p:spPr>
          <a:xfrm>
            <a:off x="874134" y="1824008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Travel insurance, booking, and rewards</a:t>
            </a:r>
          </a:p>
        </p:txBody>
      </p:sp>
      <p:sp>
        <p:nvSpPr>
          <p:cNvPr id="545" name="Google Shape;545;p47"/>
          <p:cNvSpPr txBox="1">
            <a:spLocks noGrp="1"/>
          </p:cNvSpPr>
          <p:nvPr>
            <p:ph type="subTitle" idx="2"/>
          </p:nvPr>
        </p:nvSpPr>
        <p:spPr>
          <a:xfrm>
            <a:off x="3319800" y="1824008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Travel, accident, and purchase protection plans</a:t>
            </a:r>
          </a:p>
        </p:txBody>
      </p:sp>
      <p:sp>
        <p:nvSpPr>
          <p:cNvPr id="546" name="Google Shape;546;p47"/>
          <p:cNvSpPr txBox="1">
            <a:spLocks noGrp="1"/>
          </p:cNvSpPr>
          <p:nvPr>
            <p:ph type="subTitle" idx="13"/>
          </p:nvPr>
        </p:nvSpPr>
        <p:spPr>
          <a:xfrm>
            <a:off x="872334" y="293695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Digital Payment</a:t>
            </a:r>
          </a:p>
        </p:txBody>
      </p:sp>
      <p:sp>
        <p:nvSpPr>
          <p:cNvPr id="547" name="Google Shape;547;p47"/>
          <p:cNvSpPr txBox="1">
            <a:spLocks noGrp="1"/>
          </p:cNvSpPr>
          <p:nvPr>
            <p:ph type="subTitle" idx="8"/>
          </p:nvPr>
        </p:nvSpPr>
        <p:spPr>
          <a:xfrm>
            <a:off x="3318000" y="1447354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Insurance</a:t>
            </a:r>
            <a:endParaRPr/>
          </a:p>
        </p:txBody>
      </p:sp>
      <p:sp>
        <p:nvSpPr>
          <p:cNvPr id="548" name="Google Shape;548;p47"/>
          <p:cNvSpPr txBox="1">
            <a:spLocks noGrp="1"/>
          </p:cNvSpPr>
          <p:nvPr>
            <p:ph type="subTitle" idx="7"/>
          </p:nvPr>
        </p:nvSpPr>
        <p:spPr>
          <a:xfrm>
            <a:off x="872334" y="1447354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Travel Service</a:t>
            </a:r>
            <a:endParaRPr/>
          </a:p>
        </p:txBody>
      </p:sp>
      <p:sp>
        <p:nvSpPr>
          <p:cNvPr id="549" name="Google Shape;549;p47"/>
          <p:cNvSpPr txBox="1">
            <a:spLocks noGrp="1"/>
          </p:cNvSpPr>
          <p:nvPr>
            <p:ph type="subTitle" idx="3"/>
          </p:nvPr>
        </p:nvSpPr>
        <p:spPr>
          <a:xfrm>
            <a:off x="874134" y="3313804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AMEX Pay and mobile wallet services</a:t>
            </a:r>
          </a:p>
        </p:txBody>
      </p:sp>
      <p:sp>
        <p:nvSpPr>
          <p:cNvPr id="550" name="Google Shape;550;p47"/>
          <p:cNvSpPr txBox="1">
            <a:spLocks noGrp="1"/>
          </p:cNvSpPr>
          <p:nvPr>
            <p:ph type="subTitle" idx="4"/>
          </p:nvPr>
        </p:nvSpPr>
        <p:spPr>
          <a:xfrm>
            <a:off x="3319800" y="3313804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Transaction processing, security, and data analytics</a:t>
            </a:r>
          </a:p>
        </p:txBody>
      </p:sp>
      <p:sp>
        <p:nvSpPr>
          <p:cNvPr id="551" name="Google Shape;551;p47"/>
          <p:cNvSpPr txBox="1">
            <a:spLocks noGrp="1"/>
          </p:cNvSpPr>
          <p:nvPr>
            <p:ph type="subTitle" idx="5"/>
          </p:nvPr>
        </p:nvSpPr>
        <p:spPr>
          <a:xfrm>
            <a:off x="5765466" y="1824008"/>
            <a:ext cx="2199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Business loans, financing, management solutions</a:t>
            </a:r>
          </a:p>
        </p:txBody>
      </p:sp>
      <p:sp>
        <p:nvSpPr>
          <p:cNvPr id="552" name="Google Shape;552;p47"/>
          <p:cNvSpPr txBox="1">
            <a:spLocks noGrp="1"/>
          </p:cNvSpPr>
          <p:nvPr>
            <p:ph type="subTitle" idx="6"/>
          </p:nvPr>
        </p:nvSpPr>
        <p:spPr>
          <a:xfrm>
            <a:off x="5662442" y="3313804"/>
            <a:ext cx="2761558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Industry-specific rewards programs in travel, dining, and retail</a:t>
            </a:r>
          </a:p>
        </p:txBody>
      </p:sp>
      <p:sp>
        <p:nvSpPr>
          <p:cNvPr id="553" name="Google Shape;553;p47"/>
          <p:cNvSpPr txBox="1">
            <a:spLocks noGrp="1"/>
          </p:cNvSpPr>
          <p:nvPr>
            <p:ph type="subTitle" idx="9"/>
          </p:nvPr>
        </p:nvSpPr>
        <p:spPr>
          <a:xfrm>
            <a:off x="5763666" y="1447354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Financial Services</a:t>
            </a:r>
          </a:p>
        </p:txBody>
      </p:sp>
      <p:sp>
        <p:nvSpPr>
          <p:cNvPr id="554" name="Google Shape;554;p47"/>
          <p:cNvSpPr txBox="1">
            <a:spLocks noGrp="1"/>
          </p:cNvSpPr>
          <p:nvPr>
            <p:ph type="subTitle" idx="14"/>
          </p:nvPr>
        </p:nvSpPr>
        <p:spPr>
          <a:xfrm>
            <a:off x="3318000" y="293695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Analytics</a:t>
            </a:r>
          </a:p>
        </p:txBody>
      </p:sp>
      <p:sp>
        <p:nvSpPr>
          <p:cNvPr id="555" name="Google Shape;555;p47"/>
          <p:cNvSpPr txBox="1">
            <a:spLocks noGrp="1"/>
          </p:cNvSpPr>
          <p:nvPr>
            <p:ph type="subTitle" idx="15"/>
          </p:nvPr>
        </p:nvSpPr>
        <p:spPr>
          <a:xfrm>
            <a:off x="5763666" y="2936955"/>
            <a:ext cx="2203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Co-Branded</a:t>
            </a:r>
          </a:p>
        </p:txBody>
      </p:sp>
      <p:sp>
        <p:nvSpPr>
          <p:cNvPr id="2" name="Google Shape;9577;p76">
            <a:extLst>
              <a:ext uri="{FF2B5EF4-FFF2-40B4-BE49-F238E27FC236}">
                <a16:creationId xmlns:a16="http://schemas.microsoft.com/office/drawing/2014/main" id="{CD8045A5-1FD4-6FB3-C931-FFF7350E6936}"/>
              </a:ext>
            </a:extLst>
          </p:cNvPr>
          <p:cNvSpPr/>
          <p:nvPr/>
        </p:nvSpPr>
        <p:spPr>
          <a:xfrm>
            <a:off x="1789426" y="1059924"/>
            <a:ext cx="369016" cy="364563"/>
          </a:xfrm>
          <a:custGeom>
            <a:avLst/>
            <a:gdLst/>
            <a:ahLst/>
            <a:cxnLst/>
            <a:rect l="l" t="t" r="r" b="b"/>
            <a:pathLst>
              <a:path w="12761" h="12607" extrusionOk="0">
                <a:moveTo>
                  <a:pt x="1860" y="2084"/>
                </a:moveTo>
                <a:lnTo>
                  <a:pt x="7373" y="2997"/>
                </a:lnTo>
                <a:lnTo>
                  <a:pt x="5861" y="4509"/>
                </a:lnTo>
                <a:lnTo>
                  <a:pt x="1261" y="2682"/>
                </a:lnTo>
                <a:lnTo>
                  <a:pt x="1860" y="2084"/>
                </a:lnTo>
                <a:close/>
                <a:moveTo>
                  <a:pt x="11229" y="836"/>
                </a:moveTo>
                <a:cubicBezTo>
                  <a:pt x="11412" y="836"/>
                  <a:pt x="11578" y="881"/>
                  <a:pt x="11689" y="981"/>
                </a:cubicBezTo>
                <a:cubicBezTo>
                  <a:pt x="11847" y="1107"/>
                  <a:pt x="11878" y="1359"/>
                  <a:pt x="11847" y="1611"/>
                </a:cubicBezTo>
                <a:cubicBezTo>
                  <a:pt x="11815" y="1894"/>
                  <a:pt x="11658" y="2210"/>
                  <a:pt x="11500" y="2367"/>
                </a:cubicBezTo>
                <a:lnTo>
                  <a:pt x="7405" y="6463"/>
                </a:lnTo>
                <a:lnTo>
                  <a:pt x="5168" y="8700"/>
                </a:lnTo>
                <a:cubicBezTo>
                  <a:pt x="5073" y="8794"/>
                  <a:pt x="5010" y="8952"/>
                  <a:pt x="5042" y="9078"/>
                </a:cubicBezTo>
                <a:lnTo>
                  <a:pt x="5262" y="10306"/>
                </a:lnTo>
                <a:lnTo>
                  <a:pt x="4223" y="11377"/>
                </a:lnTo>
                <a:lnTo>
                  <a:pt x="3782" y="9204"/>
                </a:lnTo>
                <a:cubicBezTo>
                  <a:pt x="3750" y="9046"/>
                  <a:pt x="3624" y="8952"/>
                  <a:pt x="3466" y="8889"/>
                </a:cubicBezTo>
                <a:lnTo>
                  <a:pt x="1293" y="8479"/>
                </a:lnTo>
                <a:lnTo>
                  <a:pt x="2364" y="7408"/>
                </a:lnTo>
                <a:lnTo>
                  <a:pt x="3624" y="7628"/>
                </a:lnTo>
                <a:cubicBezTo>
                  <a:pt x="3659" y="7646"/>
                  <a:pt x="3697" y="7654"/>
                  <a:pt x="3734" y="7654"/>
                </a:cubicBezTo>
                <a:cubicBezTo>
                  <a:pt x="3831" y="7654"/>
                  <a:pt x="3925" y="7602"/>
                  <a:pt x="3971" y="7534"/>
                </a:cubicBezTo>
                <a:lnTo>
                  <a:pt x="6207" y="5266"/>
                </a:lnTo>
                <a:lnTo>
                  <a:pt x="10272" y="1233"/>
                </a:lnTo>
                <a:cubicBezTo>
                  <a:pt x="10496" y="988"/>
                  <a:pt x="10892" y="836"/>
                  <a:pt x="11229" y="836"/>
                </a:cubicBezTo>
                <a:close/>
                <a:moveTo>
                  <a:pt x="9641" y="5360"/>
                </a:moveTo>
                <a:lnTo>
                  <a:pt x="10587" y="10873"/>
                </a:lnTo>
                <a:lnTo>
                  <a:pt x="9988" y="11472"/>
                </a:lnTo>
                <a:lnTo>
                  <a:pt x="8161" y="6872"/>
                </a:lnTo>
                <a:lnTo>
                  <a:pt x="9641" y="5360"/>
                </a:lnTo>
                <a:close/>
                <a:moveTo>
                  <a:pt x="11241" y="1"/>
                </a:moveTo>
                <a:cubicBezTo>
                  <a:pt x="10688" y="1"/>
                  <a:pt x="10104" y="248"/>
                  <a:pt x="9736" y="634"/>
                </a:cubicBezTo>
                <a:lnTo>
                  <a:pt x="8066" y="2304"/>
                </a:lnTo>
                <a:lnTo>
                  <a:pt x="1765" y="1233"/>
                </a:lnTo>
                <a:cubicBezTo>
                  <a:pt x="1742" y="1227"/>
                  <a:pt x="1718" y="1225"/>
                  <a:pt x="1693" y="1225"/>
                </a:cubicBezTo>
                <a:cubicBezTo>
                  <a:pt x="1585" y="1225"/>
                  <a:pt x="1470" y="1276"/>
                  <a:pt x="1419" y="1327"/>
                </a:cubicBezTo>
                <a:lnTo>
                  <a:pt x="221" y="2525"/>
                </a:lnTo>
                <a:cubicBezTo>
                  <a:pt x="158" y="2588"/>
                  <a:pt x="64" y="2745"/>
                  <a:pt x="127" y="2903"/>
                </a:cubicBezTo>
                <a:cubicBezTo>
                  <a:pt x="158" y="3029"/>
                  <a:pt x="221" y="3155"/>
                  <a:pt x="348" y="3218"/>
                </a:cubicBezTo>
                <a:lnTo>
                  <a:pt x="5199" y="5171"/>
                </a:lnTo>
                <a:lnTo>
                  <a:pt x="3561" y="6809"/>
                </a:lnTo>
                <a:lnTo>
                  <a:pt x="2301" y="6589"/>
                </a:lnTo>
                <a:cubicBezTo>
                  <a:pt x="2267" y="6572"/>
                  <a:pt x="2231" y="6564"/>
                  <a:pt x="2195" y="6564"/>
                </a:cubicBezTo>
                <a:cubicBezTo>
                  <a:pt x="2095" y="6564"/>
                  <a:pt x="1992" y="6622"/>
                  <a:pt x="1923" y="6715"/>
                </a:cubicBezTo>
                <a:lnTo>
                  <a:pt x="158" y="8479"/>
                </a:lnTo>
                <a:cubicBezTo>
                  <a:pt x="32" y="8605"/>
                  <a:pt x="1" y="8731"/>
                  <a:pt x="32" y="8857"/>
                </a:cubicBezTo>
                <a:cubicBezTo>
                  <a:pt x="95" y="9015"/>
                  <a:pt x="190" y="9109"/>
                  <a:pt x="348" y="9141"/>
                </a:cubicBezTo>
                <a:lnTo>
                  <a:pt x="2994" y="9645"/>
                </a:lnTo>
                <a:lnTo>
                  <a:pt x="3498" y="12291"/>
                </a:lnTo>
                <a:cubicBezTo>
                  <a:pt x="3561" y="12449"/>
                  <a:pt x="3656" y="12575"/>
                  <a:pt x="3782" y="12606"/>
                </a:cubicBezTo>
                <a:lnTo>
                  <a:pt x="3908" y="12606"/>
                </a:lnTo>
                <a:cubicBezTo>
                  <a:pt x="4034" y="12606"/>
                  <a:pt x="4097" y="12575"/>
                  <a:pt x="4191" y="12480"/>
                </a:cubicBezTo>
                <a:lnTo>
                  <a:pt x="5955" y="10716"/>
                </a:lnTo>
                <a:cubicBezTo>
                  <a:pt x="6018" y="10653"/>
                  <a:pt x="6113" y="10464"/>
                  <a:pt x="6081" y="10369"/>
                </a:cubicBezTo>
                <a:lnTo>
                  <a:pt x="5829" y="9109"/>
                </a:lnTo>
                <a:lnTo>
                  <a:pt x="7499" y="7439"/>
                </a:lnTo>
                <a:lnTo>
                  <a:pt x="9421" y="12291"/>
                </a:lnTo>
                <a:cubicBezTo>
                  <a:pt x="9452" y="12417"/>
                  <a:pt x="9578" y="12543"/>
                  <a:pt x="9736" y="12543"/>
                </a:cubicBezTo>
                <a:lnTo>
                  <a:pt x="9799" y="12543"/>
                </a:lnTo>
                <a:cubicBezTo>
                  <a:pt x="9925" y="12543"/>
                  <a:pt x="9988" y="12480"/>
                  <a:pt x="10083" y="12417"/>
                </a:cubicBezTo>
                <a:lnTo>
                  <a:pt x="11248" y="11220"/>
                </a:lnTo>
                <a:cubicBezTo>
                  <a:pt x="11343" y="11157"/>
                  <a:pt x="11374" y="10999"/>
                  <a:pt x="11374" y="10873"/>
                </a:cubicBezTo>
                <a:lnTo>
                  <a:pt x="10303" y="4572"/>
                </a:lnTo>
                <a:lnTo>
                  <a:pt x="11973" y="2903"/>
                </a:lnTo>
                <a:cubicBezTo>
                  <a:pt x="12288" y="2588"/>
                  <a:pt x="12477" y="2178"/>
                  <a:pt x="12571" y="1705"/>
                </a:cubicBezTo>
                <a:cubicBezTo>
                  <a:pt x="12760" y="1201"/>
                  <a:pt x="12603" y="729"/>
                  <a:pt x="12288" y="414"/>
                </a:cubicBezTo>
                <a:cubicBezTo>
                  <a:pt x="12013" y="126"/>
                  <a:pt x="11635" y="1"/>
                  <a:pt x="11241" y="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9603;p76">
            <a:extLst>
              <a:ext uri="{FF2B5EF4-FFF2-40B4-BE49-F238E27FC236}">
                <a16:creationId xmlns:a16="http://schemas.microsoft.com/office/drawing/2014/main" id="{9822C93C-1B65-04D4-187C-86D37E0FFB40}"/>
              </a:ext>
            </a:extLst>
          </p:cNvPr>
          <p:cNvGrpSpPr/>
          <p:nvPr/>
        </p:nvGrpSpPr>
        <p:grpSpPr>
          <a:xfrm>
            <a:off x="4260163" y="1074051"/>
            <a:ext cx="318873" cy="366471"/>
            <a:chOff x="-62496925" y="1931475"/>
            <a:chExt cx="275675" cy="316825"/>
          </a:xfrm>
          <a:solidFill>
            <a:schemeClr val="tx1"/>
          </a:solidFill>
        </p:grpSpPr>
        <p:sp>
          <p:nvSpPr>
            <p:cNvPr id="4" name="Google Shape;9604;p76">
              <a:extLst>
                <a:ext uri="{FF2B5EF4-FFF2-40B4-BE49-F238E27FC236}">
                  <a16:creationId xmlns:a16="http://schemas.microsoft.com/office/drawing/2014/main" id="{9B97D08C-E51B-ADFF-3B33-09EF2D1F8B35}"/>
                </a:ext>
              </a:extLst>
            </p:cNvPr>
            <p:cNvSpPr/>
            <p:nvPr/>
          </p:nvSpPr>
          <p:spPr>
            <a:xfrm>
              <a:off x="-62496925" y="1931475"/>
              <a:ext cx="275675" cy="316825"/>
            </a:xfrm>
            <a:custGeom>
              <a:avLst/>
              <a:gdLst/>
              <a:ahLst/>
              <a:cxnLst/>
              <a:rect l="l" t="t" r="r" b="b"/>
              <a:pathLst>
                <a:path w="11027" h="12673" extrusionOk="0">
                  <a:moveTo>
                    <a:pt x="5514" y="1047"/>
                  </a:moveTo>
                  <a:cubicBezTo>
                    <a:pt x="6238" y="1519"/>
                    <a:pt x="7215" y="1834"/>
                    <a:pt x="8003" y="1834"/>
                  </a:cubicBezTo>
                  <a:cubicBezTo>
                    <a:pt x="8538" y="1834"/>
                    <a:pt x="9294" y="1708"/>
                    <a:pt x="10208" y="1204"/>
                  </a:cubicBezTo>
                  <a:lnTo>
                    <a:pt x="10208" y="5237"/>
                  </a:lnTo>
                  <a:cubicBezTo>
                    <a:pt x="10177" y="8198"/>
                    <a:pt x="8349" y="10845"/>
                    <a:pt x="5514" y="11821"/>
                  </a:cubicBezTo>
                  <a:cubicBezTo>
                    <a:pt x="2710" y="10845"/>
                    <a:pt x="820" y="8198"/>
                    <a:pt x="820" y="5237"/>
                  </a:cubicBezTo>
                  <a:lnTo>
                    <a:pt x="820" y="1204"/>
                  </a:lnTo>
                  <a:cubicBezTo>
                    <a:pt x="1513" y="1582"/>
                    <a:pt x="2269" y="1834"/>
                    <a:pt x="3025" y="1834"/>
                  </a:cubicBezTo>
                  <a:cubicBezTo>
                    <a:pt x="3844" y="1834"/>
                    <a:pt x="4758" y="1551"/>
                    <a:pt x="5514" y="1047"/>
                  </a:cubicBezTo>
                  <a:close/>
                  <a:moveTo>
                    <a:pt x="10654" y="1"/>
                  </a:moveTo>
                  <a:cubicBezTo>
                    <a:pt x="10567" y="1"/>
                    <a:pt x="10476" y="33"/>
                    <a:pt x="10397" y="102"/>
                  </a:cubicBezTo>
                  <a:cubicBezTo>
                    <a:pt x="9389" y="826"/>
                    <a:pt x="8538" y="952"/>
                    <a:pt x="8034" y="952"/>
                  </a:cubicBezTo>
                  <a:cubicBezTo>
                    <a:pt x="7310" y="952"/>
                    <a:pt x="6396" y="637"/>
                    <a:pt x="5766" y="165"/>
                  </a:cubicBezTo>
                  <a:cubicBezTo>
                    <a:pt x="5703" y="102"/>
                    <a:pt x="5616" y="70"/>
                    <a:pt x="5526" y="70"/>
                  </a:cubicBezTo>
                  <a:cubicBezTo>
                    <a:pt x="5435" y="70"/>
                    <a:pt x="5341" y="102"/>
                    <a:pt x="5262" y="165"/>
                  </a:cubicBezTo>
                  <a:cubicBezTo>
                    <a:pt x="4632" y="637"/>
                    <a:pt x="3781" y="952"/>
                    <a:pt x="3025" y="952"/>
                  </a:cubicBezTo>
                  <a:cubicBezTo>
                    <a:pt x="2237" y="952"/>
                    <a:pt x="1450" y="637"/>
                    <a:pt x="662" y="102"/>
                  </a:cubicBezTo>
                  <a:cubicBezTo>
                    <a:pt x="582" y="40"/>
                    <a:pt x="495" y="13"/>
                    <a:pt x="411" y="13"/>
                  </a:cubicBezTo>
                  <a:cubicBezTo>
                    <a:pt x="196" y="13"/>
                    <a:pt x="0" y="190"/>
                    <a:pt x="0" y="417"/>
                  </a:cubicBezTo>
                  <a:lnTo>
                    <a:pt x="0" y="5237"/>
                  </a:lnTo>
                  <a:cubicBezTo>
                    <a:pt x="0" y="8608"/>
                    <a:pt x="2080" y="11601"/>
                    <a:pt x="5388" y="12641"/>
                  </a:cubicBezTo>
                  <a:cubicBezTo>
                    <a:pt x="5419" y="12641"/>
                    <a:pt x="5451" y="12672"/>
                    <a:pt x="5514" y="12672"/>
                  </a:cubicBezTo>
                  <a:cubicBezTo>
                    <a:pt x="5545" y="12672"/>
                    <a:pt x="5577" y="12672"/>
                    <a:pt x="5640" y="12641"/>
                  </a:cubicBezTo>
                  <a:cubicBezTo>
                    <a:pt x="8979" y="11538"/>
                    <a:pt x="11027" y="8513"/>
                    <a:pt x="11027" y="5237"/>
                  </a:cubicBezTo>
                  <a:lnTo>
                    <a:pt x="11027" y="417"/>
                  </a:lnTo>
                  <a:cubicBezTo>
                    <a:pt x="11027" y="157"/>
                    <a:pt x="10848" y="1"/>
                    <a:pt x="1065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605;p76">
              <a:extLst>
                <a:ext uri="{FF2B5EF4-FFF2-40B4-BE49-F238E27FC236}">
                  <a16:creationId xmlns:a16="http://schemas.microsoft.com/office/drawing/2014/main" id="{B56664DD-5C54-63B2-5B28-9A704E8ECF2C}"/>
                </a:ext>
              </a:extLst>
            </p:cNvPr>
            <p:cNvSpPr/>
            <p:nvPr/>
          </p:nvSpPr>
          <p:spPr>
            <a:xfrm>
              <a:off x="-62390600" y="2016700"/>
              <a:ext cx="63025" cy="146525"/>
            </a:xfrm>
            <a:custGeom>
              <a:avLst/>
              <a:gdLst/>
              <a:ahLst/>
              <a:cxnLst/>
              <a:rect l="l" t="t" r="r" b="b"/>
              <a:pathLst>
                <a:path w="2521" h="5861" extrusionOk="0">
                  <a:moveTo>
                    <a:pt x="1261" y="1"/>
                  </a:moveTo>
                  <a:cubicBezTo>
                    <a:pt x="1009" y="1"/>
                    <a:pt x="820" y="190"/>
                    <a:pt x="820" y="410"/>
                  </a:cubicBezTo>
                  <a:lnTo>
                    <a:pt x="820" y="694"/>
                  </a:lnTo>
                  <a:cubicBezTo>
                    <a:pt x="347" y="851"/>
                    <a:pt x="1" y="1324"/>
                    <a:pt x="1" y="1891"/>
                  </a:cubicBezTo>
                  <a:cubicBezTo>
                    <a:pt x="1" y="2553"/>
                    <a:pt x="536" y="2931"/>
                    <a:pt x="977" y="3246"/>
                  </a:cubicBezTo>
                  <a:cubicBezTo>
                    <a:pt x="1292" y="3498"/>
                    <a:pt x="1639" y="3718"/>
                    <a:pt x="1639" y="3970"/>
                  </a:cubicBezTo>
                  <a:cubicBezTo>
                    <a:pt x="1639" y="4191"/>
                    <a:pt x="1450" y="4411"/>
                    <a:pt x="1261" y="4411"/>
                  </a:cubicBezTo>
                  <a:cubicBezTo>
                    <a:pt x="1040" y="4411"/>
                    <a:pt x="820" y="4191"/>
                    <a:pt x="820" y="3970"/>
                  </a:cubicBezTo>
                  <a:cubicBezTo>
                    <a:pt x="820" y="3718"/>
                    <a:pt x="631" y="3561"/>
                    <a:pt x="410" y="3561"/>
                  </a:cubicBezTo>
                  <a:cubicBezTo>
                    <a:pt x="221" y="3561"/>
                    <a:pt x="32" y="3781"/>
                    <a:pt x="32" y="3970"/>
                  </a:cubicBezTo>
                  <a:cubicBezTo>
                    <a:pt x="32" y="4506"/>
                    <a:pt x="379" y="4947"/>
                    <a:pt x="851" y="5136"/>
                  </a:cubicBezTo>
                  <a:lnTo>
                    <a:pt x="851" y="5419"/>
                  </a:lnTo>
                  <a:cubicBezTo>
                    <a:pt x="851" y="5671"/>
                    <a:pt x="1040" y="5861"/>
                    <a:pt x="1292" y="5861"/>
                  </a:cubicBezTo>
                  <a:cubicBezTo>
                    <a:pt x="1513" y="5861"/>
                    <a:pt x="1670" y="5671"/>
                    <a:pt x="1670" y="5419"/>
                  </a:cubicBezTo>
                  <a:lnTo>
                    <a:pt x="1670" y="5136"/>
                  </a:lnTo>
                  <a:cubicBezTo>
                    <a:pt x="2143" y="4978"/>
                    <a:pt x="2521" y="4506"/>
                    <a:pt x="2521" y="3970"/>
                  </a:cubicBezTo>
                  <a:cubicBezTo>
                    <a:pt x="2521" y="3309"/>
                    <a:pt x="1954" y="2899"/>
                    <a:pt x="1513" y="2584"/>
                  </a:cubicBezTo>
                  <a:cubicBezTo>
                    <a:pt x="1198" y="2363"/>
                    <a:pt x="851" y="2111"/>
                    <a:pt x="851" y="1891"/>
                  </a:cubicBezTo>
                  <a:cubicBezTo>
                    <a:pt x="851" y="1670"/>
                    <a:pt x="1040" y="1481"/>
                    <a:pt x="1261" y="1481"/>
                  </a:cubicBezTo>
                  <a:cubicBezTo>
                    <a:pt x="1481" y="1481"/>
                    <a:pt x="1639" y="1670"/>
                    <a:pt x="1639" y="1891"/>
                  </a:cubicBezTo>
                  <a:cubicBezTo>
                    <a:pt x="1639" y="2111"/>
                    <a:pt x="1828" y="2300"/>
                    <a:pt x="2080" y="2300"/>
                  </a:cubicBezTo>
                  <a:cubicBezTo>
                    <a:pt x="2300" y="2300"/>
                    <a:pt x="2458" y="2111"/>
                    <a:pt x="2458" y="1891"/>
                  </a:cubicBezTo>
                  <a:cubicBezTo>
                    <a:pt x="2458" y="1324"/>
                    <a:pt x="2111" y="883"/>
                    <a:pt x="1639" y="694"/>
                  </a:cubicBezTo>
                  <a:lnTo>
                    <a:pt x="1639" y="410"/>
                  </a:lnTo>
                  <a:cubicBezTo>
                    <a:pt x="1639" y="190"/>
                    <a:pt x="1450" y="1"/>
                    <a:pt x="12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oogle Shape;9609;p76">
            <a:extLst>
              <a:ext uri="{FF2B5EF4-FFF2-40B4-BE49-F238E27FC236}">
                <a16:creationId xmlns:a16="http://schemas.microsoft.com/office/drawing/2014/main" id="{0B9EA433-BA55-699C-4993-3407244D65E0}"/>
              </a:ext>
            </a:extLst>
          </p:cNvPr>
          <p:cNvGrpSpPr/>
          <p:nvPr/>
        </p:nvGrpSpPr>
        <p:grpSpPr>
          <a:xfrm>
            <a:off x="6681220" y="1090085"/>
            <a:ext cx="368091" cy="334402"/>
            <a:chOff x="-62518200" y="2692475"/>
            <a:chExt cx="318225" cy="289100"/>
          </a:xfrm>
          <a:solidFill>
            <a:schemeClr val="tx1"/>
          </a:solidFill>
        </p:grpSpPr>
        <p:sp>
          <p:nvSpPr>
            <p:cNvPr id="7" name="Google Shape;9610;p76">
              <a:extLst>
                <a:ext uri="{FF2B5EF4-FFF2-40B4-BE49-F238E27FC236}">
                  <a16:creationId xmlns:a16="http://schemas.microsoft.com/office/drawing/2014/main" id="{A266A444-3A76-DBB7-FCE9-560AAC6B4AC0}"/>
                </a:ext>
              </a:extLst>
            </p:cNvPr>
            <p:cNvSpPr/>
            <p:nvPr/>
          </p:nvSpPr>
          <p:spPr>
            <a:xfrm>
              <a:off x="-62518200" y="2692475"/>
              <a:ext cx="318225" cy="289100"/>
            </a:xfrm>
            <a:custGeom>
              <a:avLst/>
              <a:gdLst/>
              <a:ahLst/>
              <a:cxnLst/>
              <a:rect l="l" t="t" r="r" b="b"/>
              <a:pathLst>
                <a:path w="12729" h="11564" extrusionOk="0">
                  <a:moveTo>
                    <a:pt x="3750" y="851"/>
                  </a:moveTo>
                  <a:cubicBezTo>
                    <a:pt x="5420" y="851"/>
                    <a:pt x="6617" y="1513"/>
                    <a:pt x="6617" y="2112"/>
                  </a:cubicBezTo>
                  <a:cubicBezTo>
                    <a:pt x="6617" y="2679"/>
                    <a:pt x="5420" y="3309"/>
                    <a:pt x="3750" y="3309"/>
                  </a:cubicBezTo>
                  <a:cubicBezTo>
                    <a:pt x="2206" y="3309"/>
                    <a:pt x="851" y="2679"/>
                    <a:pt x="851" y="2112"/>
                  </a:cubicBezTo>
                  <a:cubicBezTo>
                    <a:pt x="851" y="1481"/>
                    <a:pt x="2112" y="851"/>
                    <a:pt x="3750" y="851"/>
                  </a:cubicBezTo>
                  <a:close/>
                  <a:moveTo>
                    <a:pt x="6617" y="3403"/>
                  </a:moveTo>
                  <a:lnTo>
                    <a:pt x="6617" y="3781"/>
                  </a:lnTo>
                  <a:cubicBezTo>
                    <a:pt x="5829" y="4222"/>
                    <a:pt x="5199" y="4884"/>
                    <a:pt x="4821" y="5672"/>
                  </a:cubicBezTo>
                  <a:cubicBezTo>
                    <a:pt x="4475" y="5766"/>
                    <a:pt x="4096" y="5766"/>
                    <a:pt x="3750" y="5766"/>
                  </a:cubicBezTo>
                  <a:cubicBezTo>
                    <a:pt x="2206" y="5766"/>
                    <a:pt x="851" y="5136"/>
                    <a:pt x="851" y="4506"/>
                  </a:cubicBezTo>
                  <a:lnTo>
                    <a:pt x="851" y="3403"/>
                  </a:lnTo>
                  <a:cubicBezTo>
                    <a:pt x="1639" y="3939"/>
                    <a:pt x="2742" y="4159"/>
                    <a:pt x="3750" y="4159"/>
                  </a:cubicBezTo>
                  <a:cubicBezTo>
                    <a:pt x="4727" y="4159"/>
                    <a:pt x="5829" y="3939"/>
                    <a:pt x="6617" y="3403"/>
                  </a:cubicBezTo>
                  <a:close/>
                  <a:moveTo>
                    <a:pt x="883" y="5913"/>
                  </a:moveTo>
                  <a:cubicBezTo>
                    <a:pt x="1396" y="6254"/>
                    <a:pt x="2361" y="6617"/>
                    <a:pt x="3750" y="6617"/>
                  </a:cubicBezTo>
                  <a:cubicBezTo>
                    <a:pt x="4033" y="6617"/>
                    <a:pt x="4254" y="6617"/>
                    <a:pt x="4538" y="6585"/>
                  </a:cubicBezTo>
                  <a:lnTo>
                    <a:pt x="4538" y="6585"/>
                  </a:lnTo>
                  <a:cubicBezTo>
                    <a:pt x="4475" y="6869"/>
                    <a:pt x="4475" y="7184"/>
                    <a:pt x="4475" y="7467"/>
                  </a:cubicBezTo>
                  <a:cubicBezTo>
                    <a:pt x="4475" y="7719"/>
                    <a:pt x="4506" y="7971"/>
                    <a:pt x="4538" y="8255"/>
                  </a:cubicBezTo>
                  <a:cubicBezTo>
                    <a:pt x="4317" y="8287"/>
                    <a:pt x="4033" y="8287"/>
                    <a:pt x="3781" y="8287"/>
                  </a:cubicBezTo>
                  <a:cubicBezTo>
                    <a:pt x="2269" y="8287"/>
                    <a:pt x="883" y="7656"/>
                    <a:pt x="883" y="7026"/>
                  </a:cubicBezTo>
                  <a:lnTo>
                    <a:pt x="883" y="5913"/>
                  </a:lnTo>
                  <a:close/>
                  <a:moveTo>
                    <a:pt x="851" y="8350"/>
                  </a:moveTo>
                  <a:cubicBezTo>
                    <a:pt x="1639" y="8917"/>
                    <a:pt x="2773" y="9106"/>
                    <a:pt x="3750" y="9106"/>
                  </a:cubicBezTo>
                  <a:cubicBezTo>
                    <a:pt x="4096" y="9106"/>
                    <a:pt x="4412" y="9074"/>
                    <a:pt x="4727" y="9043"/>
                  </a:cubicBezTo>
                  <a:cubicBezTo>
                    <a:pt x="4979" y="9547"/>
                    <a:pt x="5294" y="10019"/>
                    <a:pt x="5672" y="10397"/>
                  </a:cubicBezTo>
                  <a:cubicBezTo>
                    <a:pt x="5136" y="10649"/>
                    <a:pt x="4475" y="10775"/>
                    <a:pt x="3750" y="10775"/>
                  </a:cubicBezTo>
                  <a:cubicBezTo>
                    <a:pt x="2112" y="10775"/>
                    <a:pt x="851" y="10082"/>
                    <a:pt x="851" y="9547"/>
                  </a:cubicBezTo>
                  <a:lnTo>
                    <a:pt x="851" y="8350"/>
                  </a:lnTo>
                  <a:close/>
                  <a:moveTo>
                    <a:pt x="8570" y="4159"/>
                  </a:moveTo>
                  <a:cubicBezTo>
                    <a:pt x="10366" y="4159"/>
                    <a:pt x="11878" y="5640"/>
                    <a:pt x="11878" y="7467"/>
                  </a:cubicBezTo>
                  <a:cubicBezTo>
                    <a:pt x="11878" y="9263"/>
                    <a:pt x="10366" y="10775"/>
                    <a:pt x="8570" y="10775"/>
                  </a:cubicBezTo>
                  <a:cubicBezTo>
                    <a:pt x="6743" y="10775"/>
                    <a:pt x="5262" y="9263"/>
                    <a:pt x="5262" y="7467"/>
                  </a:cubicBezTo>
                  <a:cubicBezTo>
                    <a:pt x="5262" y="5609"/>
                    <a:pt x="6743" y="4159"/>
                    <a:pt x="8570" y="4159"/>
                  </a:cubicBezTo>
                  <a:close/>
                  <a:moveTo>
                    <a:pt x="3781" y="1"/>
                  </a:moveTo>
                  <a:cubicBezTo>
                    <a:pt x="1797" y="1"/>
                    <a:pt x="64" y="851"/>
                    <a:pt x="64" y="2112"/>
                  </a:cubicBezTo>
                  <a:lnTo>
                    <a:pt x="64" y="9547"/>
                  </a:lnTo>
                  <a:cubicBezTo>
                    <a:pt x="1" y="10082"/>
                    <a:pt x="442" y="10649"/>
                    <a:pt x="1230" y="11027"/>
                  </a:cubicBezTo>
                  <a:cubicBezTo>
                    <a:pt x="1891" y="11405"/>
                    <a:pt x="2805" y="11563"/>
                    <a:pt x="3750" y="11563"/>
                  </a:cubicBezTo>
                  <a:cubicBezTo>
                    <a:pt x="4790" y="11563"/>
                    <a:pt x="5735" y="11311"/>
                    <a:pt x="6428" y="10964"/>
                  </a:cubicBezTo>
                  <a:cubicBezTo>
                    <a:pt x="7058" y="11342"/>
                    <a:pt x="7814" y="11563"/>
                    <a:pt x="8602" y="11563"/>
                  </a:cubicBezTo>
                  <a:cubicBezTo>
                    <a:pt x="10870" y="11563"/>
                    <a:pt x="12729" y="9704"/>
                    <a:pt x="12729" y="7404"/>
                  </a:cubicBezTo>
                  <a:cubicBezTo>
                    <a:pt x="12729" y="5136"/>
                    <a:pt x="10870" y="3277"/>
                    <a:pt x="8602" y="3277"/>
                  </a:cubicBezTo>
                  <a:cubicBezTo>
                    <a:pt x="8192" y="3277"/>
                    <a:pt x="7846" y="3309"/>
                    <a:pt x="7499" y="3435"/>
                  </a:cubicBezTo>
                  <a:lnTo>
                    <a:pt x="7499" y="2049"/>
                  </a:lnTo>
                  <a:cubicBezTo>
                    <a:pt x="7499" y="1481"/>
                    <a:pt x="7058" y="914"/>
                    <a:pt x="6302" y="536"/>
                  </a:cubicBezTo>
                  <a:cubicBezTo>
                    <a:pt x="5640" y="158"/>
                    <a:pt x="4727" y="1"/>
                    <a:pt x="37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611;p76">
              <a:extLst>
                <a:ext uri="{FF2B5EF4-FFF2-40B4-BE49-F238E27FC236}">
                  <a16:creationId xmlns:a16="http://schemas.microsoft.com/office/drawing/2014/main" id="{3261F99E-6DC3-708F-BD16-3DB255D6A744}"/>
                </a:ext>
              </a:extLst>
            </p:cNvPr>
            <p:cNvSpPr/>
            <p:nvPr/>
          </p:nvSpPr>
          <p:spPr>
            <a:xfrm>
              <a:off x="-62335475" y="2804325"/>
              <a:ext cx="62250" cy="146525"/>
            </a:xfrm>
            <a:custGeom>
              <a:avLst/>
              <a:gdLst/>
              <a:ahLst/>
              <a:cxnLst/>
              <a:rect l="l" t="t" r="r" b="b"/>
              <a:pathLst>
                <a:path w="2490" h="5861" extrusionOk="0">
                  <a:moveTo>
                    <a:pt x="1261" y="0"/>
                  </a:moveTo>
                  <a:cubicBezTo>
                    <a:pt x="1009" y="0"/>
                    <a:pt x="820" y="189"/>
                    <a:pt x="820" y="410"/>
                  </a:cubicBezTo>
                  <a:lnTo>
                    <a:pt x="820" y="694"/>
                  </a:lnTo>
                  <a:cubicBezTo>
                    <a:pt x="348" y="851"/>
                    <a:pt x="1" y="1324"/>
                    <a:pt x="1" y="1891"/>
                  </a:cubicBezTo>
                  <a:cubicBezTo>
                    <a:pt x="1" y="2552"/>
                    <a:pt x="537" y="2930"/>
                    <a:pt x="978" y="3245"/>
                  </a:cubicBezTo>
                  <a:cubicBezTo>
                    <a:pt x="1293" y="3497"/>
                    <a:pt x="1639" y="3718"/>
                    <a:pt x="1639" y="3970"/>
                  </a:cubicBezTo>
                  <a:cubicBezTo>
                    <a:pt x="1671" y="4254"/>
                    <a:pt x="1482" y="4411"/>
                    <a:pt x="1261" y="4411"/>
                  </a:cubicBezTo>
                  <a:cubicBezTo>
                    <a:pt x="1009" y="4411"/>
                    <a:pt x="820" y="4191"/>
                    <a:pt x="820" y="3970"/>
                  </a:cubicBezTo>
                  <a:cubicBezTo>
                    <a:pt x="820" y="3718"/>
                    <a:pt x="631" y="3529"/>
                    <a:pt x="411" y="3529"/>
                  </a:cubicBezTo>
                  <a:cubicBezTo>
                    <a:pt x="190" y="3529"/>
                    <a:pt x="1" y="3718"/>
                    <a:pt x="1" y="3970"/>
                  </a:cubicBezTo>
                  <a:cubicBezTo>
                    <a:pt x="1" y="4506"/>
                    <a:pt x="348" y="4947"/>
                    <a:pt x="820" y="5136"/>
                  </a:cubicBezTo>
                  <a:lnTo>
                    <a:pt x="820" y="5419"/>
                  </a:lnTo>
                  <a:cubicBezTo>
                    <a:pt x="820" y="5671"/>
                    <a:pt x="1009" y="5860"/>
                    <a:pt x="1261" y="5860"/>
                  </a:cubicBezTo>
                  <a:cubicBezTo>
                    <a:pt x="1482" y="5860"/>
                    <a:pt x="1639" y="5671"/>
                    <a:pt x="1639" y="5419"/>
                  </a:cubicBezTo>
                  <a:lnTo>
                    <a:pt x="1639" y="5136"/>
                  </a:lnTo>
                  <a:cubicBezTo>
                    <a:pt x="2112" y="4978"/>
                    <a:pt x="2458" y="4506"/>
                    <a:pt x="2458" y="3970"/>
                  </a:cubicBezTo>
                  <a:cubicBezTo>
                    <a:pt x="2458" y="3308"/>
                    <a:pt x="1923" y="2899"/>
                    <a:pt x="1482" y="2584"/>
                  </a:cubicBezTo>
                  <a:cubicBezTo>
                    <a:pt x="1167" y="2363"/>
                    <a:pt x="820" y="2111"/>
                    <a:pt x="820" y="1891"/>
                  </a:cubicBezTo>
                  <a:cubicBezTo>
                    <a:pt x="820" y="1639"/>
                    <a:pt x="1009" y="1450"/>
                    <a:pt x="1261" y="1450"/>
                  </a:cubicBezTo>
                  <a:cubicBezTo>
                    <a:pt x="1482" y="1450"/>
                    <a:pt x="1639" y="1639"/>
                    <a:pt x="1639" y="1891"/>
                  </a:cubicBezTo>
                  <a:cubicBezTo>
                    <a:pt x="1639" y="2111"/>
                    <a:pt x="1860" y="2300"/>
                    <a:pt x="2049" y="2300"/>
                  </a:cubicBezTo>
                  <a:cubicBezTo>
                    <a:pt x="2269" y="2300"/>
                    <a:pt x="2490" y="2111"/>
                    <a:pt x="2490" y="1891"/>
                  </a:cubicBezTo>
                  <a:cubicBezTo>
                    <a:pt x="2490" y="1324"/>
                    <a:pt x="2112" y="883"/>
                    <a:pt x="1639" y="694"/>
                  </a:cubicBezTo>
                  <a:lnTo>
                    <a:pt x="1639" y="410"/>
                  </a:lnTo>
                  <a:cubicBezTo>
                    <a:pt x="1639" y="189"/>
                    <a:pt x="1450" y="0"/>
                    <a:pt x="12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" name="Google Shape;9710;p76">
            <a:extLst>
              <a:ext uri="{FF2B5EF4-FFF2-40B4-BE49-F238E27FC236}">
                <a16:creationId xmlns:a16="http://schemas.microsoft.com/office/drawing/2014/main" id="{D2CDDB8F-A06B-0D07-242B-67836D6D2D84}"/>
              </a:ext>
            </a:extLst>
          </p:cNvPr>
          <p:cNvGrpSpPr/>
          <p:nvPr/>
        </p:nvGrpSpPr>
        <p:grpSpPr>
          <a:xfrm>
            <a:off x="4236016" y="2578457"/>
            <a:ext cx="367165" cy="366269"/>
            <a:chOff x="-59092025" y="2296300"/>
            <a:chExt cx="317425" cy="316650"/>
          </a:xfrm>
          <a:solidFill>
            <a:schemeClr val="tx1"/>
          </a:solidFill>
        </p:grpSpPr>
        <p:sp>
          <p:nvSpPr>
            <p:cNvPr id="10" name="Google Shape;9711;p76">
              <a:extLst>
                <a:ext uri="{FF2B5EF4-FFF2-40B4-BE49-F238E27FC236}">
                  <a16:creationId xmlns:a16="http://schemas.microsoft.com/office/drawing/2014/main" id="{F8D4D65B-05C6-265B-719E-43255278464C}"/>
                </a:ext>
              </a:extLst>
            </p:cNvPr>
            <p:cNvSpPr/>
            <p:nvPr/>
          </p:nvSpPr>
          <p:spPr>
            <a:xfrm>
              <a:off x="-58994350" y="2382950"/>
              <a:ext cx="122875" cy="133925"/>
            </a:xfrm>
            <a:custGeom>
              <a:avLst/>
              <a:gdLst/>
              <a:ahLst/>
              <a:cxnLst/>
              <a:rect l="l" t="t" r="r" b="b"/>
              <a:pathLst>
                <a:path w="4915" h="5357" extrusionOk="0">
                  <a:moveTo>
                    <a:pt x="2457" y="819"/>
                  </a:moveTo>
                  <a:cubicBezTo>
                    <a:pt x="2930" y="819"/>
                    <a:pt x="3277" y="1166"/>
                    <a:pt x="3277" y="1639"/>
                  </a:cubicBezTo>
                  <a:cubicBezTo>
                    <a:pt x="3277" y="2111"/>
                    <a:pt x="2930" y="2458"/>
                    <a:pt x="2457" y="2458"/>
                  </a:cubicBezTo>
                  <a:cubicBezTo>
                    <a:pt x="1985" y="2458"/>
                    <a:pt x="1607" y="2111"/>
                    <a:pt x="1607" y="1639"/>
                  </a:cubicBezTo>
                  <a:cubicBezTo>
                    <a:pt x="1607" y="1166"/>
                    <a:pt x="2016" y="819"/>
                    <a:pt x="2457" y="819"/>
                  </a:cubicBezTo>
                  <a:close/>
                  <a:moveTo>
                    <a:pt x="2489" y="3245"/>
                  </a:moveTo>
                  <a:cubicBezTo>
                    <a:pt x="3277" y="3245"/>
                    <a:pt x="3907" y="3781"/>
                    <a:pt x="4096" y="4506"/>
                  </a:cubicBezTo>
                  <a:lnTo>
                    <a:pt x="882" y="4506"/>
                  </a:lnTo>
                  <a:cubicBezTo>
                    <a:pt x="1071" y="3812"/>
                    <a:pt x="1701" y="3245"/>
                    <a:pt x="2489" y="3245"/>
                  </a:cubicBezTo>
                  <a:close/>
                  <a:moveTo>
                    <a:pt x="2489" y="0"/>
                  </a:moveTo>
                  <a:cubicBezTo>
                    <a:pt x="1575" y="0"/>
                    <a:pt x="819" y="725"/>
                    <a:pt x="819" y="1639"/>
                  </a:cubicBezTo>
                  <a:cubicBezTo>
                    <a:pt x="819" y="2080"/>
                    <a:pt x="977" y="2458"/>
                    <a:pt x="1292" y="2773"/>
                  </a:cubicBezTo>
                  <a:cubicBezTo>
                    <a:pt x="567" y="3214"/>
                    <a:pt x="0" y="4001"/>
                    <a:pt x="0" y="4947"/>
                  </a:cubicBezTo>
                  <a:cubicBezTo>
                    <a:pt x="0" y="5199"/>
                    <a:pt x="189" y="5356"/>
                    <a:pt x="410" y="5356"/>
                  </a:cubicBezTo>
                  <a:lnTo>
                    <a:pt x="4537" y="5356"/>
                  </a:lnTo>
                  <a:cubicBezTo>
                    <a:pt x="4757" y="5356"/>
                    <a:pt x="4915" y="5136"/>
                    <a:pt x="4915" y="4947"/>
                  </a:cubicBezTo>
                  <a:cubicBezTo>
                    <a:pt x="4915" y="4001"/>
                    <a:pt x="4411" y="3182"/>
                    <a:pt x="3655" y="2773"/>
                  </a:cubicBezTo>
                  <a:cubicBezTo>
                    <a:pt x="3938" y="2458"/>
                    <a:pt x="4127" y="2080"/>
                    <a:pt x="4127" y="1639"/>
                  </a:cubicBezTo>
                  <a:cubicBezTo>
                    <a:pt x="4127" y="725"/>
                    <a:pt x="3403" y="0"/>
                    <a:pt x="24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12;p76">
              <a:extLst>
                <a:ext uri="{FF2B5EF4-FFF2-40B4-BE49-F238E27FC236}">
                  <a16:creationId xmlns:a16="http://schemas.microsoft.com/office/drawing/2014/main" id="{EF4AF905-5442-E4B2-71C9-A8F5BD556794}"/>
                </a:ext>
              </a:extLst>
            </p:cNvPr>
            <p:cNvSpPr/>
            <p:nvPr/>
          </p:nvSpPr>
          <p:spPr>
            <a:xfrm>
              <a:off x="-59092025" y="2296300"/>
              <a:ext cx="317425" cy="316650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1261" y="820"/>
                  </a:moveTo>
                  <a:cubicBezTo>
                    <a:pt x="1513" y="820"/>
                    <a:pt x="1702" y="1009"/>
                    <a:pt x="1702" y="1198"/>
                  </a:cubicBezTo>
                  <a:cubicBezTo>
                    <a:pt x="1670" y="1450"/>
                    <a:pt x="1513" y="1639"/>
                    <a:pt x="1261" y="1639"/>
                  </a:cubicBezTo>
                  <a:cubicBezTo>
                    <a:pt x="1040" y="1639"/>
                    <a:pt x="883" y="1450"/>
                    <a:pt x="883" y="1198"/>
                  </a:cubicBezTo>
                  <a:cubicBezTo>
                    <a:pt x="883" y="977"/>
                    <a:pt x="1072" y="820"/>
                    <a:pt x="1261" y="820"/>
                  </a:cubicBezTo>
                  <a:close/>
                  <a:moveTo>
                    <a:pt x="11468" y="820"/>
                  </a:moveTo>
                  <a:cubicBezTo>
                    <a:pt x="11720" y="820"/>
                    <a:pt x="11878" y="1009"/>
                    <a:pt x="11878" y="1198"/>
                  </a:cubicBezTo>
                  <a:cubicBezTo>
                    <a:pt x="11878" y="1450"/>
                    <a:pt x="11657" y="1639"/>
                    <a:pt x="11468" y="1639"/>
                  </a:cubicBezTo>
                  <a:cubicBezTo>
                    <a:pt x="11248" y="1639"/>
                    <a:pt x="11027" y="1450"/>
                    <a:pt x="11027" y="1198"/>
                  </a:cubicBezTo>
                  <a:cubicBezTo>
                    <a:pt x="11027" y="1009"/>
                    <a:pt x="11248" y="820"/>
                    <a:pt x="11468" y="820"/>
                  </a:cubicBezTo>
                  <a:close/>
                  <a:moveTo>
                    <a:pt x="6396" y="2616"/>
                  </a:moveTo>
                  <a:cubicBezTo>
                    <a:pt x="7341" y="2616"/>
                    <a:pt x="8286" y="2994"/>
                    <a:pt x="9042" y="3718"/>
                  </a:cubicBezTo>
                  <a:cubicBezTo>
                    <a:pt x="10492" y="5136"/>
                    <a:pt x="10492" y="7499"/>
                    <a:pt x="9042" y="8917"/>
                  </a:cubicBezTo>
                  <a:cubicBezTo>
                    <a:pt x="8318" y="9641"/>
                    <a:pt x="7373" y="10019"/>
                    <a:pt x="6396" y="10019"/>
                  </a:cubicBezTo>
                  <a:cubicBezTo>
                    <a:pt x="4348" y="10019"/>
                    <a:pt x="2647" y="8381"/>
                    <a:pt x="2647" y="6333"/>
                  </a:cubicBezTo>
                  <a:cubicBezTo>
                    <a:pt x="2647" y="4222"/>
                    <a:pt x="4348" y="2616"/>
                    <a:pt x="6396" y="2616"/>
                  </a:cubicBezTo>
                  <a:close/>
                  <a:moveTo>
                    <a:pt x="1261" y="10965"/>
                  </a:moveTo>
                  <a:cubicBezTo>
                    <a:pt x="1513" y="10965"/>
                    <a:pt x="1702" y="11185"/>
                    <a:pt x="1702" y="11406"/>
                  </a:cubicBezTo>
                  <a:cubicBezTo>
                    <a:pt x="1670" y="11658"/>
                    <a:pt x="1513" y="11847"/>
                    <a:pt x="1261" y="11847"/>
                  </a:cubicBezTo>
                  <a:cubicBezTo>
                    <a:pt x="1040" y="11847"/>
                    <a:pt x="883" y="11658"/>
                    <a:pt x="883" y="11406"/>
                  </a:cubicBezTo>
                  <a:cubicBezTo>
                    <a:pt x="883" y="11185"/>
                    <a:pt x="1072" y="10965"/>
                    <a:pt x="1261" y="10965"/>
                  </a:cubicBezTo>
                  <a:close/>
                  <a:moveTo>
                    <a:pt x="11468" y="11028"/>
                  </a:moveTo>
                  <a:cubicBezTo>
                    <a:pt x="11720" y="11028"/>
                    <a:pt x="11878" y="11217"/>
                    <a:pt x="11878" y="11437"/>
                  </a:cubicBezTo>
                  <a:cubicBezTo>
                    <a:pt x="11878" y="11689"/>
                    <a:pt x="11657" y="11878"/>
                    <a:pt x="11468" y="11878"/>
                  </a:cubicBezTo>
                  <a:cubicBezTo>
                    <a:pt x="11248" y="11878"/>
                    <a:pt x="11027" y="11689"/>
                    <a:pt x="11027" y="11437"/>
                  </a:cubicBezTo>
                  <a:cubicBezTo>
                    <a:pt x="11027" y="11217"/>
                    <a:pt x="11248" y="11028"/>
                    <a:pt x="11468" y="11028"/>
                  </a:cubicBezTo>
                  <a:close/>
                  <a:moveTo>
                    <a:pt x="1229" y="1"/>
                  </a:moveTo>
                  <a:cubicBezTo>
                    <a:pt x="567" y="1"/>
                    <a:pt x="0" y="536"/>
                    <a:pt x="0" y="1198"/>
                  </a:cubicBezTo>
                  <a:cubicBezTo>
                    <a:pt x="0" y="1891"/>
                    <a:pt x="567" y="2458"/>
                    <a:pt x="1229" y="2458"/>
                  </a:cubicBezTo>
                  <a:cubicBezTo>
                    <a:pt x="1418" y="2458"/>
                    <a:pt x="1576" y="2427"/>
                    <a:pt x="1796" y="2364"/>
                  </a:cubicBezTo>
                  <a:lnTo>
                    <a:pt x="2836" y="3403"/>
                  </a:lnTo>
                  <a:cubicBezTo>
                    <a:pt x="2174" y="4222"/>
                    <a:pt x="1828" y="5231"/>
                    <a:pt x="1828" y="6302"/>
                  </a:cubicBezTo>
                  <a:cubicBezTo>
                    <a:pt x="1828" y="7341"/>
                    <a:pt x="2174" y="8381"/>
                    <a:pt x="2899" y="9200"/>
                  </a:cubicBezTo>
                  <a:lnTo>
                    <a:pt x="1796" y="10303"/>
                  </a:lnTo>
                  <a:cubicBezTo>
                    <a:pt x="1639" y="10240"/>
                    <a:pt x="1418" y="10177"/>
                    <a:pt x="1229" y="10177"/>
                  </a:cubicBezTo>
                  <a:cubicBezTo>
                    <a:pt x="567" y="10177"/>
                    <a:pt x="0" y="10744"/>
                    <a:pt x="0" y="11437"/>
                  </a:cubicBezTo>
                  <a:cubicBezTo>
                    <a:pt x="0" y="12130"/>
                    <a:pt x="567" y="12666"/>
                    <a:pt x="1229" y="12666"/>
                  </a:cubicBezTo>
                  <a:cubicBezTo>
                    <a:pt x="1891" y="12666"/>
                    <a:pt x="2489" y="12130"/>
                    <a:pt x="2489" y="11437"/>
                  </a:cubicBezTo>
                  <a:cubicBezTo>
                    <a:pt x="2489" y="11248"/>
                    <a:pt x="2458" y="11091"/>
                    <a:pt x="2363" y="10901"/>
                  </a:cubicBezTo>
                  <a:lnTo>
                    <a:pt x="3466" y="9799"/>
                  </a:lnTo>
                  <a:cubicBezTo>
                    <a:pt x="4317" y="10460"/>
                    <a:pt x="5325" y="10838"/>
                    <a:pt x="6396" y="10838"/>
                  </a:cubicBezTo>
                  <a:cubicBezTo>
                    <a:pt x="7467" y="10838"/>
                    <a:pt x="8475" y="10492"/>
                    <a:pt x="9263" y="9830"/>
                  </a:cubicBezTo>
                  <a:lnTo>
                    <a:pt x="10334" y="10901"/>
                  </a:lnTo>
                  <a:cubicBezTo>
                    <a:pt x="10240" y="11059"/>
                    <a:pt x="10208" y="11248"/>
                    <a:pt x="10208" y="11437"/>
                  </a:cubicBezTo>
                  <a:cubicBezTo>
                    <a:pt x="10208" y="12099"/>
                    <a:pt x="10775" y="12666"/>
                    <a:pt x="11468" y="12666"/>
                  </a:cubicBezTo>
                  <a:cubicBezTo>
                    <a:pt x="12130" y="12666"/>
                    <a:pt x="12697" y="12099"/>
                    <a:pt x="12697" y="11437"/>
                  </a:cubicBezTo>
                  <a:cubicBezTo>
                    <a:pt x="12697" y="10775"/>
                    <a:pt x="12130" y="10177"/>
                    <a:pt x="11468" y="10177"/>
                  </a:cubicBezTo>
                  <a:cubicBezTo>
                    <a:pt x="11279" y="10177"/>
                    <a:pt x="11122" y="10208"/>
                    <a:pt x="10933" y="10303"/>
                  </a:cubicBezTo>
                  <a:lnTo>
                    <a:pt x="9861" y="9232"/>
                  </a:lnTo>
                  <a:cubicBezTo>
                    <a:pt x="11279" y="7562"/>
                    <a:pt x="11279" y="5073"/>
                    <a:pt x="9861" y="3403"/>
                  </a:cubicBezTo>
                  <a:lnTo>
                    <a:pt x="10933" y="2364"/>
                  </a:lnTo>
                  <a:cubicBezTo>
                    <a:pt x="11122" y="2427"/>
                    <a:pt x="11279" y="2458"/>
                    <a:pt x="11468" y="2458"/>
                  </a:cubicBezTo>
                  <a:cubicBezTo>
                    <a:pt x="12130" y="2458"/>
                    <a:pt x="12697" y="1923"/>
                    <a:pt x="12697" y="1198"/>
                  </a:cubicBezTo>
                  <a:cubicBezTo>
                    <a:pt x="12697" y="536"/>
                    <a:pt x="12130" y="1"/>
                    <a:pt x="11468" y="1"/>
                  </a:cubicBezTo>
                  <a:cubicBezTo>
                    <a:pt x="10807" y="1"/>
                    <a:pt x="10208" y="536"/>
                    <a:pt x="10208" y="1198"/>
                  </a:cubicBezTo>
                  <a:cubicBezTo>
                    <a:pt x="10208" y="1419"/>
                    <a:pt x="10240" y="1576"/>
                    <a:pt x="10334" y="1765"/>
                  </a:cubicBezTo>
                  <a:lnTo>
                    <a:pt x="9263" y="2836"/>
                  </a:lnTo>
                  <a:cubicBezTo>
                    <a:pt x="8412" y="2127"/>
                    <a:pt x="7373" y="1773"/>
                    <a:pt x="6337" y="1773"/>
                  </a:cubicBezTo>
                  <a:cubicBezTo>
                    <a:pt x="5301" y="1773"/>
                    <a:pt x="4269" y="2127"/>
                    <a:pt x="3434" y="2836"/>
                  </a:cubicBezTo>
                  <a:lnTo>
                    <a:pt x="2363" y="1765"/>
                  </a:lnTo>
                  <a:cubicBezTo>
                    <a:pt x="2458" y="1608"/>
                    <a:pt x="2489" y="1419"/>
                    <a:pt x="2489" y="1198"/>
                  </a:cubicBezTo>
                  <a:cubicBezTo>
                    <a:pt x="2489" y="536"/>
                    <a:pt x="1954" y="1"/>
                    <a:pt x="1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9657;p76">
            <a:extLst>
              <a:ext uri="{FF2B5EF4-FFF2-40B4-BE49-F238E27FC236}">
                <a16:creationId xmlns:a16="http://schemas.microsoft.com/office/drawing/2014/main" id="{39F0B095-BDF4-C8D2-C2B2-CBA299972DCC}"/>
              </a:ext>
            </a:extLst>
          </p:cNvPr>
          <p:cNvGrpSpPr/>
          <p:nvPr/>
        </p:nvGrpSpPr>
        <p:grpSpPr>
          <a:xfrm>
            <a:off x="6709891" y="2567968"/>
            <a:ext cx="365373" cy="368987"/>
            <a:chOff x="-59100700" y="1911950"/>
            <a:chExt cx="315875" cy="319000"/>
          </a:xfrm>
          <a:solidFill>
            <a:schemeClr val="tx1"/>
          </a:solidFill>
        </p:grpSpPr>
        <p:sp>
          <p:nvSpPr>
            <p:cNvPr id="13" name="Google Shape;9658;p76">
              <a:extLst>
                <a:ext uri="{FF2B5EF4-FFF2-40B4-BE49-F238E27FC236}">
                  <a16:creationId xmlns:a16="http://schemas.microsoft.com/office/drawing/2014/main" id="{A95EED6D-A9FE-1292-DD7D-27E14C5E9410}"/>
                </a:ext>
              </a:extLst>
            </p:cNvPr>
            <p:cNvSpPr/>
            <p:nvPr/>
          </p:nvSpPr>
          <p:spPr>
            <a:xfrm>
              <a:off x="-59015625" y="1993850"/>
              <a:ext cx="20500" cy="20525"/>
            </a:xfrm>
            <a:custGeom>
              <a:avLst/>
              <a:gdLst/>
              <a:ahLst/>
              <a:cxnLst/>
              <a:rect l="l" t="t" r="r" b="b"/>
              <a:pathLst>
                <a:path w="820" h="821" extrusionOk="0">
                  <a:moveTo>
                    <a:pt x="189" y="1"/>
                  </a:moveTo>
                  <a:cubicBezTo>
                    <a:pt x="63" y="1"/>
                    <a:pt x="0" y="64"/>
                    <a:pt x="0" y="190"/>
                  </a:cubicBezTo>
                  <a:lnTo>
                    <a:pt x="0" y="631"/>
                  </a:lnTo>
                  <a:cubicBezTo>
                    <a:pt x="0" y="757"/>
                    <a:pt x="95" y="820"/>
                    <a:pt x="189" y="820"/>
                  </a:cubicBezTo>
                  <a:lnTo>
                    <a:pt x="630" y="820"/>
                  </a:lnTo>
                  <a:cubicBezTo>
                    <a:pt x="725" y="820"/>
                    <a:pt x="820" y="757"/>
                    <a:pt x="820" y="631"/>
                  </a:cubicBezTo>
                  <a:lnTo>
                    <a:pt x="820" y="190"/>
                  </a:lnTo>
                  <a:cubicBezTo>
                    <a:pt x="820" y="64"/>
                    <a:pt x="725" y="1"/>
                    <a:pt x="6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659;p76">
              <a:extLst>
                <a:ext uri="{FF2B5EF4-FFF2-40B4-BE49-F238E27FC236}">
                  <a16:creationId xmlns:a16="http://schemas.microsoft.com/office/drawing/2014/main" id="{294D2EBF-76F3-46F0-5F0B-67004266CD88}"/>
                </a:ext>
              </a:extLst>
            </p:cNvPr>
            <p:cNvSpPr/>
            <p:nvPr/>
          </p:nvSpPr>
          <p:spPr>
            <a:xfrm>
              <a:off x="-58954200" y="19938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221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221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660;p76">
              <a:extLst>
                <a:ext uri="{FF2B5EF4-FFF2-40B4-BE49-F238E27FC236}">
                  <a16:creationId xmlns:a16="http://schemas.microsoft.com/office/drawing/2014/main" id="{49ED9F86-F108-0D59-2C41-BE83CA6E6754}"/>
                </a:ext>
              </a:extLst>
            </p:cNvPr>
            <p:cNvSpPr/>
            <p:nvPr/>
          </p:nvSpPr>
          <p:spPr>
            <a:xfrm>
              <a:off x="-58891975" y="19938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190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190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661;p76">
              <a:extLst>
                <a:ext uri="{FF2B5EF4-FFF2-40B4-BE49-F238E27FC236}">
                  <a16:creationId xmlns:a16="http://schemas.microsoft.com/office/drawing/2014/main" id="{6D0124E0-EAC2-8EE6-6855-23A93A69C3EE}"/>
                </a:ext>
              </a:extLst>
            </p:cNvPr>
            <p:cNvSpPr/>
            <p:nvPr/>
          </p:nvSpPr>
          <p:spPr>
            <a:xfrm>
              <a:off x="-59015625" y="2034825"/>
              <a:ext cx="20500" cy="21275"/>
            </a:xfrm>
            <a:custGeom>
              <a:avLst/>
              <a:gdLst/>
              <a:ahLst/>
              <a:cxnLst/>
              <a:rect l="l" t="t" r="r" b="b"/>
              <a:pathLst>
                <a:path w="820" h="851" extrusionOk="0">
                  <a:moveTo>
                    <a:pt x="189" y="0"/>
                  </a:moveTo>
                  <a:cubicBezTo>
                    <a:pt x="63" y="0"/>
                    <a:pt x="0" y="95"/>
                    <a:pt x="0" y="221"/>
                  </a:cubicBezTo>
                  <a:lnTo>
                    <a:pt x="0" y="630"/>
                  </a:lnTo>
                  <a:cubicBezTo>
                    <a:pt x="0" y="756"/>
                    <a:pt x="95" y="851"/>
                    <a:pt x="189" y="851"/>
                  </a:cubicBezTo>
                  <a:lnTo>
                    <a:pt x="630" y="851"/>
                  </a:lnTo>
                  <a:cubicBezTo>
                    <a:pt x="725" y="851"/>
                    <a:pt x="820" y="756"/>
                    <a:pt x="820" y="630"/>
                  </a:cubicBezTo>
                  <a:lnTo>
                    <a:pt x="820" y="221"/>
                  </a:lnTo>
                  <a:cubicBezTo>
                    <a:pt x="820" y="95"/>
                    <a:pt x="725" y="0"/>
                    <a:pt x="6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662;p76">
              <a:extLst>
                <a:ext uri="{FF2B5EF4-FFF2-40B4-BE49-F238E27FC236}">
                  <a16:creationId xmlns:a16="http://schemas.microsoft.com/office/drawing/2014/main" id="{0E1AAB34-964D-A48F-6CEB-1F57A6E56DFE}"/>
                </a:ext>
              </a:extLst>
            </p:cNvPr>
            <p:cNvSpPr/>
            <p:nvPr/>
          </p:nvSpPr>
          <p:spPr>
            <a:xfrm>
              <a:off x="-58954200" y="2034825"/>
              <a:ext cx="21300" cy="21275"/>
            </a:xfrm>
            <a:custGeom>
              <a:avLst/>
              <a:gdLst/>
              <a:ahLst/>
              <a:cxnLst/>
              <a:rect l="l" t="t" r="r" b="b"/>
              <a:pathLst>
                <a:path w="852" h="851" extrusionOk="0">
                  <a:moveTo>
                    <a:pt x="221" y="0"/>
                  </a:moveTo>
                  <a:cubicBezTo>
                    <a:pt x="95" y="0"/>
                    <a:pt x="1" y="95"/>
                    <a:pt x="1" y="221"/>
                  </a:cubicBezTo>
                  <a:lnTo>
                    <a:pt x="1" y="630"/>
                  </a:lnTo>
                  <a:cubicBezTo>
                    <a:pt x="1" y="756"/>
                    <a:pt x="127" y="851"/>
                    <a:pt x="221" y="851"/>
                  </a:cubicBezTo>
                  <a:lnTo>
                    <a:pt x="631" y="851"/>
                  </a:lnTo>
                  <a:cubicBezTo>
                    <a:pt x="757" y="851"/>
                    <a:pt x="851" y="756"/>
                    <a:pt x="851" y="630"/>
                  </a:cubicBezTo>
                  <a:lnTo>
                    <a:pt x="851" y="221"/>
                  </a:lnTo>
                  <a:cubicBezTo>
                    <a:pt x="851" y="95"/>
                    <a:pt x="757" y="0"/>
                    <a:pt x="6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663;p76">
              <a:extLst>
                <a:ext uri="{FF2B5EF4-FFF2-40B4-BE49-F238E27FC236}">
                  <a16:creationId xmlns:a16="http://schemas.microsoft.com/office/drawing/2014/main" id="{6513664B-2858-B8D9-5CE3-43C7E26F79F8}"/>
                </a:ext>
              </a:extLst>
            </p:cNvPr>
            <p:cNvSpPr/>
            <p:nvPr/>
          </p:nvSpPr>
          <p:spPr>
            <a:xfrm>
              <a:off x="-58891975" y="2034825"/>
              <a:ext cx="21300" cy="21275"/>
            </a:xfrm>
            <a:custGeom>
              <a:avLst/>
              <a:gdLst/>
              <a:ahLst/>
              <a:cxnLst/>
              <a:rect l="l" t="t" r="r" b="b"/>
              <a:pathLst>
                <a:path w="852" h="851" extrusionOk="0">
                  <a:moveTo>
                    <a:pt x="190" y="0"/>
                  </a:moveTo>
                  <a:cubicBezTo>
                    <a:pt x="95" y="0"/>
                    <a:pt x="1" y="95"/>
                    <a:pt x="1" y="221"/>
                  </a:cubicBezTo>
                  <a:lnTo>
                    <a:pt x="1" y="630"/>
                  </a:lnTo>
                  <a:cubicBezTo>
                    <a:pt x="1" y="756"/>
                    <a:pt x="127" y="851"/>
                    <a:pt x="190" y="851"/>
                  </a:cubicBezTo>
                  <a:lnTo>
                    <a:pt x="631" y="851"/>
                  </a:lnTo>
                  <a:cubicBezTo>
                    <a:pt x="757" y="851"/>
                    <a:pt x="851" y="756"/>
                    <a:pt x="851" y="630"/>
                  </a:cubicBezTo>
                  <a:lnTo>
                    <a:pt x="851" y="221"/>
                  </a:lnTo>
                  <a:cubicBezTo>
                    <a:pt x="851" y="95"/>
                    <a:pt x="757" y="0"/>
                    <a:pt x="6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664;p76">
              <a:extLst>
                <a:ext uri="{FF2B5EF4-FFF2-40B4-BE49-F238E27FC236}">
                  <a16:creationId xmlns:a16="http://schemas.microsoft.com/office/drawing/2014/main" id="{EC9FB678-EF19-DD23-4824-04F62D55844D}"/>
                </a:ext>
              </a:extLst>
            </p:cNvPr>
            <p:cNvSpPr/>
            <p:nvPr/>
          </p:nvSpPr>
          <p:spPr>
            <a:xfrm>
              <a:off x="-59015625" y="2076550"/>
              <a:ext cx="20500" cy="20525"/>
            </a:xfrm>
            <a:custGeom>
              <a:avLst/>
              <a:gdLst/>
              <a:ahLst/>
              <a:cxnLst/>
              <a:rect l="l" t="t" r="r" b="b"/>
              <a:pathLst>
                <a:path w="820" h="821" extrusionOk="0">
                  <a:moveTo>
                    <a:pt x="189" y="1"/>
                  </a:moveTo>
                  <a:cubicBezTo>
                    <a:pt x="63" y="1"/>
                    <a:pt x="0" y="64"/>
                    <a:pt x="0" y="190"/>
                  </a:cubicBezTo>
                  <a:lnTo>
                    <a:pt x="0" y="631"/>
                  </a:lnTo>
                  <a:cubicBezTo>
                    <a:pt x="0" y="757"/>
                    <a:pt x="95" y="820"/>
                    <a:pt x="189" y="820"/>
                  </a:cubicBezTo>
                  <a:lnTo>
                    <a:pt x="630" y="820"/>
                  </a:lnTo>
                  <a:cubicBezTo>
                    <a:pt x="725" y="820"/>
                    <a:pt x="820" y="757"/>
                    <a:pt x="820" y="631"/>
                  </a:cubicBezTo>
                  <a:lnTo>
                    <a:pt x="820" y="190"/>
                  </a:lnTo>
                  <a:cubicBezTo>
                    <a:pt x="820" y="64"/>
                    <a:pt x="725" y="1"/>
                    <a:pt x="63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665;p76">
              <a:extLst>
                <a:ext uri="{FF2B5EF4-FFF2-40B4-BE49-F238E27FC236}">
                  <a16:creationId xmlns:a16="http://schemas.microsoft.com/office/drawing/2014/main" id="{76637304-0869-63DA-0DB3-29ABB4B315ED}"/>
                </a:ext>
              </a:extLst>
            </p:cNvPr>
            <p:cNvSpPr/>
            <p:nvPr/>
          </p:nvSpPr>
          <p:spPr>
            <a:xfrm>
              <a:off x="-58954200" y="20765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221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221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666;p76">
              <a:extLst>
                <a:ext uri="{FF2B5EF4-FFF2-40B4-BE49-F238E27FC236}">
                  <a16:creationId xmlns:a16="http://schemas.microsoft.com/office/drawing/2014/main" id="{65279BA9-D779-C6B6-711D-02D2A25CC559}"/>
                </a:ext>
              </a:extLst>
            </p:cNvPr>
            <p:cNvSpPr/>
            <p:nvPr/>
          </p:nvSpPr>
          <p:spPr>
            <a:xfrm>
              <a:off x="-58891975" y="2076550"/>
              <a:ext cx="21300" cy="20525"/>
            </a:xfrm>
            <a:custGeom>
              <a:avLst/>
              <a:gdLst/>
              <a:ahLst/>
              <a:cxnLst/>
              <a:rect l="l" t="t" r="r" b="b"/>
              <a:pathLst>
                <a:path w="852" h="821" extrusionOk="0">
                  <a:moveTo>
                    <a:pt x="190" y="1"/>
                  </a:moveTo>
                  <a:cubicBezTo>
                    <a:pt x="95" y="1"/>
                    <a:pt x="1" y="64"/>
                    <a:pt x="1" y="190"/>
                  </a:cubicBezTo>
                  <a:lnTo>
                    <a:pt x="1" y="631"/>
                  </a:lnTo>
                  <a:cubicBezTo>
                    <a:pt x="1" y="757"/>
                    <a:pt x="127" y="820"/>
                    <a:pt x="190" y="820"/>
                  </a:cubicBezTo>
                  <a:lnTo>
                    <a:pt x="631" y="820"/>
                  </a:lnTo>
                  <a:cubicBezTo>
                    <a:pt x="757" y="820"/>
                    <a:pt x="851" y="757"/>
                    <a:pt x="851" y="631"/>
                  </a:cubicBezTo>
                  <a:lnTo>
                    <a:pt x="851" y="190"/>
                  </a:lnTo>
                  <a:cubicBezTo>
                    <a:pt x="851" y="64"/>
                    <a:pt x="757" y="1"/>
                    <a:pt x="6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667;p76">
              <a:extLst>
                <a:ext uri="{FF2B5EF4-FFF2-40B4-BE49-F238E27FC236}">
                  <a16:creationId xmlns:a16="http://schemas.microsoft.com/office/drawing/2014/main" id="{E2A22949-A97E-EFA6-47D0-22EEA89D761D}"/>
                </a:ext>
              </a:extLst>
            </p:cNvPr>
            <p:cNvSpPr/>
            <p:nvPr/>
          </p:nvSpPr>
          <p:spPr>
            <a:xfrm>
              <a:off x="-59100700" y="1911950"/>
              <a:ext cx="315875" cy="319000"/>
            </a:xfrm>
            <a:custGeom>
              <a:avLst/>
              <a:gdLst/>
              <a:ahLst/>
              <a:cxnLst/>
              <a:rect l="l" t="t" r="r" b="b"/>
              <a:pathLst>
                <a:path w="12635" h="12760" extrusionOk="0">
                  <a:moveTo>
                    <a:pt x="9169" y="788"/>
                  </a:moveTo>
                  <a:lnTo>
                    <a:pt x="9169" y="1607"/>
                  </a:lnTo>
                  <a:lnTo>
                    <a:pt x="3403" y="1607"/>
                  </a:lnTo>
                  <a:lnTo>
                    <a:pt x="3403" y="788"/>
                  </a:lnTo>
                  <a:close/>
                  <a:moveTo>
                    <a:pt x="1734" y="9074"/>
                  </a:moveTo>
                  <a:lnTo>
                    <a:pt x="1734" y="11815"/>
                  </a:lnTo>
                  <a:lnTo>
                    <a:pt x="788" y="11815"/>
                  </a:lnTo>
                  <a:lnTo>
                    <a:pt x="788" y="9074"/>
                  </a:lnTo>
                  <a:close/>
                  <a:moveTo>
                    <a:pt x="5861" y="9074"/>
                  </a:moveTo>
                  <a:lnTo>
                    <a:pt x="5861" y="11815"/>
                  </a:lnTo>
                  <a:lnTo>
                    <a:pt x="4223" y="11815"/>
                  </a:lnTo>
                  <a:lnTo>
                    <a:pt x="4223" y="9074"/>
                  </a:lnTo>
                  <a:close/>
                  <a:moveTo>
                    <a:pt x="8350" y="9074"/>
                  </a:moveTo>
                  <a:lnTo>
                    <a:pt x="8350" y="11815"/>
                  </a:lnTo>
                  <a:lnTo>
                    <a:pt x="6711" y="11815"/>
                  </a:lnTo>
                  <a:lnTo>
                    <a:pt x="6711" y="9074"/>
                  </a:lnTo>
                  <a:close/>
                  <a:moveTo>
                    <a:pt x="10051" y="2458"/>
                  </a:moveTo>
                  <a:lnTo>
                    <a:pt x="10051" y="11815"/>
                  </a:lnTo>
                  <a:lnTo>
                    <a:pt x="9169" y="11815"/>
                  </a:lnTo>
                  <a:lnTo>
                    <a:pt x="9169" y="8664"/>
                  </a:lnTo>
                  <a:cubicBezTo>
                    <a:pt x="9169" y="8444"/>
                    <a:pt x="8980" y="8223"/>
                    <a:pt x="8791" y="8223"/>
                  </a:cubicBezTo>
                  <a:lnTo>
                    <a:pt x="3813" y="8223"/>
                  </a:lnTo>
                  <a:cubicBezTo>
                    <a:pt x="3592" y="8223"/>
                    <a:pt x="3435" y="8444"/>
                    <a:pt x="3435" y="8664"/>
                  </a:cubicBezTo>
                  <a:lnTo>
                    <a:pt x="3435" y="11815"/>
                  </a:lnTo>
                  <a:lnTo>
                    <a:pt x="2616" y="11815"/>
                  </a:lnTo>
                  <a:lnTo>
                    <a:pt x="2616" y="2458"/>
                  </a:lnTo>
                  <a:close/>
                  <a:moveTo>
                    <a:pt x="11815" y="9074"/>
                  </a:moveTo>
                  <a:lnTo>
                    <a:pt x="11815" y="11815"/>
                  </a:lnTo>
                  <a:lnTo>
                    <a:pt x="10839" y="11815"/>
                  </a:lnTo>
                  <a:lnTo>
                    <a:pt x="10839" y="9074"/>
                  </a:lnTo>
                  <a:close/>
                  <a:moveTo>
                    <a:pt x="2994" y="0"/>
                  </a:moveTo>
                  <a:cubicBezTo>
                    <a:pt x="2773" y="0"/>
                    <a:pt x="2616" y="190"/>
                    <a:pt x="2616" y="410"/>
                  </a:cubicBezTo>
                  <a:lnTo>
                    <a:pt x="2616" y="1670"/>
                  </a:lnTo>
                  <a:lnTo>
                    <a:pt x="2206" y="1670"/>
                  </a:lnTo>
                  <a:cubicBezTo>
                    <a:pt x="1986" y="1670"/>
                    <a:pt x="1765" y="1859"/>
                    <a:pt x="1765" y="2080"/>
                  </a:cubicBezTo>
                  <a:lnTo>
                    <a:pt x="1765" y="8318"/>
                  </a:lnTo>
                  <a:lnTo>
                    <a:pt x="410" y="8318"/>
                  </a:lnTo>
                  <a:cubicBezTo>
                    <a:pt x="158" y="8318"/>
                    <a:pt x="1" y="8507"/>
                    <a:pt x="1" y="8727"/>
                  </a:cubicBezTo>
                  <a:lnTo>
                    <a:pt x="1" y="12319"/>
                  </a:lnTo>
                  <a:cubicBezTo>
                    <a:pt x="1" y="12571"/>
                    <a:pt x="190" y="12760"/>
                    <a:pt x="410" y="12760"/>
                  </a:cubicBezTo>
                  <a:lnTo>
                    <a:pt x="12256" y="12760"/>
                  </a:lnTo>
                  <a:cubicBezTo>
                    <a:pt x="12477" y="12760"/>
                    <a:pt x="12634" y="12571"/>
                    <a:pt x="12634" y="12319"/>
                  </a:cubicBezTo>
                  <a:lnTo>
                    <a:pt x="12634" y="8664"/>
                  </a:lnTo>
                  <a:cubicBezTo>
                    <a:pt x="12634" y="8444"/>
                    <a:pt x="12445" y="8223"/>
                    <a:pt x="12225" y="8223"/>
                  </a:cubicBezTo>
                  <a:lnTo>
                    <a:pt x="10839" y="8223"/>
                  </a:lnTo>
                  <a:lnTo>
                    <a:pt x="10839" y="2017"/>
                  </a:lnTo>
                  <a:cubicBezTo>
                    <a:pt x="10839" y="1765"/>
                    <a:pt x="10650" y="1576"/>
                    <a:pt x="10429" y="1576"/>
                  </a:cubicBezTo>
                  <a:lnTo>
                    <a:pt x="10019" y="1576"/>
                  </a:lnTo>
                  <a:lnTo>
                    <a:pt x="10019" y="410"/>
                  </a:lnTo>
                  <a:cubicBezTo>
                    <a:pt x="10019" y="158"/>
                    <a:pt x="9799" y="0"/>
                    <a:pt x="96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9705;p76">
            <a:extLst>
              <a:ext uri="{FF2B5EF4-FFF2-40B4-BE49-F238E27FC236}">
                <a16:creationId xmlns:a16="http://schemas.microsoft.com/office/drawing/2014/main" id="{1C360AA6-0DCC-277C-43EF-20756DC9AC47}"/>
              </a:ext>
            </a:extLst>
          </p:cNvPr>
          <p:cNvGrpSpPr/>
          <p:nvPr/>
        </p:nvGrpSpPr>
        <p:grpSpPr>
          <a:xfrm>
            <a:off x="1788528" y="2579267"/>
            <a:ext cx="368987" cy="365459"/>
            <a:chOff x="-59889100" y="2671925"/>
            <a:chExt cx="319000" cy="315950"/>
          </a:xfrm>
          <a:solidFill>
            <a:schemeClr val="tx1"/>
          </a:solidFill>
        </p:grpSpPr>
        <p:sp>
          <p:nvSpPr>
            <p:cNvPr id="24" name="Google Shape;9706;p76">
              <a:extLst>
                <a:ext uri="{FF2B5EF4-FFF2-40B4-BE49-F238E27FC236}">
                  <a16:creationId xmlns:a16="http://schemas.microsoft.com/office/drawing/2014/main" id="{FF2862D4-EBFE-24D1-D908-FF8A65DD1169}"/>
                </a:ext>
              </a:extLst>
            </p:cNvPr>
            <p:cNvSpPr/>
            <p:nvPr/>
          </p:nvSpPr>
          <p:spPr>
            <a:xfrm>
              <a:off x="-59889100" y="2672000"/>
              <a:ext cx="149675" cy="256025"/>
            </a:xfrm>
            <a:custGeom>
              <a:avLst/>
              <a:gdLst/>
              <a:ahLst/>
              <a:cxnLst/>
              <a:rect l="l" t="t" r="r" b="b"/>
              <a:pathLst>
                <a:path w="5987" h="10241" extrusionOk="0">
                  <a:moveTo>
                    <a:pt x="5073" y="946"/>
                  </a:moveTo>
                  <a:lnTo>
                    <a:pt x="5073" y="2647"/>
                  </a:lnTo>
                  <a:lnTo>
                    <a:pt x="5104" y="2647"/>
                  </a:lnTo>
                  <a:cubicBezTo>
                    <a:pt x="3623" y="3151"/>
                    <a:pt x="2489" y="4569"/>
                    <a:pt x="2489" y="6302"/>
                  </a:cubicBezTo>
                  <a:cubicBezTo>
                    <a:pt x="2489" y="6900"/>
                    <a:pt x="2647" y="7499"/>
                    <a:pt x="2867" y="8034"/>
                  </a:cubicBezTo>
                  <a:lnTo>
                    <a:pt x="1639" y="9263"/>
                  </a:lnTo>
                  <a:cubicBezTo>
                    <a:pt x="1103" y="8381"/>
                    <a:pt x="788" y="7373"/>
                    <a:pt x="788" y="6302"/>
                  </a:cubicBezTo>
                  <a:cubicBezTo>
                    <a:pt x="788" y="3750"/>
                    <a:pt x="2584" y="1513"/>
                    <a:pt x="5073" y="946"/>
                  </a:cubicBezTo>
                  <a:close/>
                  <a:moveTo>
                    <a:pt x="5482" y="1"/>
                  </a:moveTo>
                  <a:cubicBezTo>
                    <a:pt x="2395" y="442"/>
                    <a:pt x="0" y="3088"/>
                    <a:pt x="0" y="6270"/>
                  </a:cubicBezTo>
                  <a:cubicBezTo>
                    <a:pt x="0" y="7688"/>
                    <a:pt x="441" y="8979"/>
                    <a:pt x="1292" y="10082"/>
                  </a:cubicBezTo>
                  <a:cubicBezTo>
                    <a:pt x="1377" y="10184"/>
                    <a:pt x="1500" y="10241"/>
                    <a:pt x="1624" y="10241"/>
                  </a:cubicBezTo>
                  <a:cubicBezTo>
                    <a:pt x="1729" y="10241"/>
                    <a:pt x="1835" y="10200"/>
                    <a:pt x="1922" y="10114"/>
                  </a:cubicBezTo>
                  <a:lnTo>
                    <a:pt x="3718" y="8349"/>
                  </a:lnTo>
                  <a:cubicBezTo>
                    <a:pt x="3812" y="8223"/>
                    <a:pt x="3844" y="8003"/>
                    <a:pt x="3781" y="7845"/>
                  </a:cubicBezTo>
                  <a:cubicBezTo>
                    <a:pt x="3497" y="7373"/>
                    <a:pt x="3340" y="6806"/>
                    <a:pt x="3340" y="6270"/>
                  </a:cubicBezTo>
                  <a:cubicBezTo>
                    <a:pt x="3340" y="4884"/>
                    <a:pt x="4285" y="3655"/>
                    <a:pt x="5671" y="3309"/>
                  </a:cubicBezTo>
                  <a:cubicBezTo>
                    <a:pt x="5860" y="3277"/>
                    <a:pt x="5986" y="3120"/>
                    <a:pt x="5986" y="2899"/>
                  </a:cubicBezTo>
                  <a:lnTo>
                    <a:pt x="5986" y="379"/>
                  </a:lnTo>
                  <a:cubicBezTo>
                    <a:pt x="5955" y="190"/>
                    <a:pt x="5703" y="1"/>
                    <a:pt x="54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707;p76">
              <a:extLst>
                <a:ext uri="{FF2B5EF4-FFF2-40B4-BE49-F238E27FC236}">
                  <a16:creationId xmlns:a16="http://schemas.microsoft.com/office/drawing/2014/main" id="{57F36AFF-0981-F0A2-0EBE-39B79437580A}"/>
                </a:ext>
              </a:extLst>
            </p:cNvPr>
            <p:cNvSpPr/>
            <p:nvPr/>
          </p:nvSpPr>
          <p:spPr>
            <a:xfrm>
              <a:off x="-59830825" y="2892525"/>
              <a:ext cx="201650" cy="95350"/>
            </a:xfrm>
            <a:custGeom>
              <a:avLst/>
              <a:gdLst/>
              <a:ahLst/>
              <a:cxnLst/>
              <a:rect l="l" t="t" r="r" b="b"/>
              <a:pathLst>
                <a:path w="8066" h="3814" extrusionOk="0">
                  <a:moveTo>
                    <a:pt x="5735" y="946"/>
                  </a:moveTo>
                  <a:lnTo>
                    <a:pt x="6963" y="2175"/>
                  </a:lnTo>
                  <a:cubicBezTo>
                    <a:pt x="6113" y="2710"/>
                    <a:pt x="5073" y="2994"/>
                    <a:pt x="4065" y="2994"/>
                  </a:cubicBezTo>
                  <a:cubicBezTo>
                    <a:pt x="3025" y="2994"/>
                    <a:pt x="2017" y="2710"/>
                    <a:pt x="1135" y="2175"/>
                  </a:cubicBezTo>
                  <a:lnTo>
                    <a:pt x="2364" y="946"/>
                  </a:lnTo>
                  <a:cubicBezTo>
                    <a:pt x="2868" y="1198"/>
                    <a:pt x="3466" y="1356"/>
                    <a:pt x="4065" y="1356"/>
                  </a:cubicBezTo>
                  <a:cubicBezTo>
                    <a:pt x="4600" y="1356"/>
                    <a:pt x="5199" y="1198"/>
                    <a:pt x="5735" y="946"/>
                  </a:cubicBezTo>
                  <a:close/>
                  <a:moveTo>
                    <a:pt x="5758" y="1"/>
                  </a:moveTo>
                  <a:cubicBezTo>
                    <a:pt x="5693" y="1"/>
                    <a:pt x="5630" y="11"/>
                    <a:pt x="5577" y="32"/>
                  </a:cubicBezTo>
                  <a:cubicBezTo>
                    <a:pt x="5105" y="316"/>
                    <a:pt x="4569" y="474"/>
                    <a:pt x="4002" y="474"/>
                  </a:cubicBezTo>
                  <a:cubicBezTo>
                    <a:pt x="3956" y="476"/>
                    <a:pt x="3911" y="478"/>
                    <a:pt x="3865" y="478"/>
                  </a:cubicBezTo>
                  <a:cubicBezTo>
                    <a:pt x="3376" y="478"/>
                    <a:pt x="2890" y="326"/>
                    <a:pt x="2458" y="95"/>
                  </a:cubicBezTo>
                  <a:cubicBezTo>
                    <a:pt x="2389" y="54"/>
                    <a:pt x="2315" y="31"/>
                    <a:pt x="2239" y="31"/>
                  </a:cubicBezTo>
                  <a:cubicBezTo>
                    <a:pt x="2142" y="31"/>
                    <a:pt x="2043" y="70"/>
                    <a:pt x="1954" y="158"/>
                  </a:cubicBezTo>
                  <a:lnTo>
                    <a:pt x="190" y="1923"/>
                  </a:lnTo>
                  <a:cubicBezTo>
                    <a:pt x="1" y="2143"/>
                    <a:pt x="32" y="2395"/>
                    <a:pt x="221" y="2553"/>
                  </a:cubicBezTo>
                  <a:cubicBezTo>
                    <a:pt x="1324" y="3403"/>
                    <a:pt x="2616" y="3813"/>
                    <a:pt x="4002" y="3813"/>
                  </a:cubicBezTo>
                  <a:cubicBezTo>
                    <a:pt x="5388" y="3813"/>
                    <a:pt x="6711" y="3403"/>
                    <a:pt x="7814" y="2521"/>
                  </a:cubicBezTo>
                  <a:cubicBezTo>
                    <a:pt x="8035" y="2364"/>
                    <a:pt x="8066" y="2080"/>
                    <a:pt x="7877" y="1891"/>
                  </a:cubicBezTo>
                  <a:lnTo>
                    <a:pt x="6113" y="127"/>
                  </a:lnTo>
                  <a:cubicBezTo>
                    <a:pt x="6029" y="43"/>
                    <a:pt x="5889" y="1"/>
                    <a:pt x="57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708;p76">
              <a:extLst>
                <a:ext uri="{FF2B5EF4-FFF2-40B4-BE49-F238E27FC236}">
                  <a16:creationId xmlns:a16="http://schemas.microsoft.com/office/drawing/2014/main" id="{FC47178F-AC35-6575-B01C-E6F4EDF1C95E}"/>
                </a:ext>
              </a:extLst>
            </p:cNvPr>
            <p:cNvSpPr/>
            <p:nvPr/>
          </p:nvSpPr>
          <p:spPr>
            <a:xfrm>
              <a:off x="-59719775" y="2671925"/>
              <a:ext cx="149675" cy="256425"/>
            </a:xfrm>
            <a:custGeom>
              <a:avLst/>
              <a:gdLst/>
              <a:ahLst/>
              <a:cxnLst/>
              <a:rect l="l" t="t" r="r" b="b"/>
              <a:pathLst>
                <a:path w="5987" h="10257" extrusionOk="0">
                  <a:moveTo>
                    <a:pt x="820" y="917"/>
                  </a:moveTo>
                  <a:cubicBezTo>
                    <a:pt x="3309" y="1453"/>
                    <a:pt x="5105" y="3690"/>
                    <a:pt x="5105" y="6273"/>
                  </a:cubicBezTo>
                  <a:cubicBezTo>
                    <a:pt x="5073" y="7344"/>
                    <a:pt x="4790" y="8352"/>
                    <a:pt x="4254" y="9235"/>
                  </a:cubicBezTo>
                  <a:lnTo>
                    <a:pt x="3025" y="8006"/>
                  </a:lnTo>
                  <a:cubicBezTo>
                    <a:pt x="3309" y="7502"/>
                    <a:pt x="3435" y="6903"/>
                    <a:pt x="3435" y="6305"/>
                  </a:cubicBezTo>
                  <a:cubicBezTo>
                    <a:pt x="3435" y="4572"/>
                    <a:pt x="2332" y="3154"/>
                    <a:pt x="820" y="2650"/>
                  </a:cubicBezTo>
                  <a:lnTo>
                    <a:pt x="820" y="917"/>
                  </a:lnTo>
                  <a:close/>
                  <a:moveTo>
                    <a:pt x="419" y="0"/>
                  </a:moveTo>
                  <a:cubicBezTo>
                    <a:pt x="190" y="0"/>
                    <a:pt x="1" y="180"/>
                    <a:pt x="1" y="413"/>
                  </a:cubicBezTo>
                  <a:lnTo>
                    <a:pt x="1" y="2934"/>
                  </a:lnTo>
                  <a:cubicBezTo>
                    <a:pt x="1" y="3123"/>
                    <a:pt x="127" y="3280"/>
                    <a:pt x="316" y="3312"/>
                  </a:cubicBezTo>
                  <a:cubicBezTo>
                    <a:pt x="1639" y="3658"/>
                    <a:pt x="2647" y="4855"/>
                    <a:pt x="2647" y="6273"/>
                  </a:cubicBezTo>
                  <a:cubicBezTo>
                    <a:pt x="2647" y="6809"/>
                    <a:pt x="2490" y="7376"/>
                    <a:pt x="2206" y="7848"/>
                  </a:cubicBezTo>
                  <a:cubicBezTo>
                    <a:pt x="2080" y="8006"/>
                    <a:pt x="2112" y="8195"/>
                    <a:pt x="2269" y="8352"/>
                  </a:cubicBezTo>
                  <a:lnTo>
                    <a:pt x="4065" y="10117"/>
                  </a:lnTo>
                  <a:cubicBezTo>
                    <a:pt x="4149" y="10214"/>
                    <a:pt x="4251" y="10257"/>
                    <a:pt x="4353" y="10257"/>
                  </a:cubicBezTo>
                  <a:cubicBezTo>
                    <a:pt x="4481" y="10257"/>
                    <a:pt x="4608" y="10190"/>
                    <a:pt x="4695" y="10085"/>
                  </a:cubicBezTo>
                  <a:cubicBezTo>
                    <a:pt x="5514" y="8982"/>
                    <a:pt x="5987" y="7659"/>
                    <a:pt x="5987" y="6273"/>
                  </a:cubicBezTo>
                  <a:cubicBezTo>
                    <a:pt x="5892" y="3123"/>
                    <a:pt x="3529" y="445"/>
                    <a:pt x="474" y="4"/>
                  </a:cubicBezTo>
                  <a:cubicBezTo>
                    <a:pt x="455" y="1"/>
                    <a:pt x="437" y="0"/>
                    <a:pt x="4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709;p76">
              <a:extLst>
                <a:ext uri="{FF2B5EF4-FFF2-40B4-BE49-F238E27FC236}">
                  <a16:creationId xmlns:a16="http://schemas.microsoft.com/office/drawing/2014/main" id="{78C37498-717B-6A7D-B723-CF6C2E8BA40C}"/>
                </a:ext>
              </a:extLst>
            </p:cNvPr>
            <p:cNvSpPr/>
            <p:nvPr/>
          </p:nvSpPr>
          <p:spPr>
            <a:xfrm>
              <a:off x="-59762300" y="2757075"/>
              <a:ext cx="63025" cy="145725"/>
            </a:xfrm>
            <a:custGeom>
              <a:avLst/>
              <a:gdLst/>
              <a:ahLst/>
              <a:cxnLst/>
              <a:rect l="l" t="t" r="r" b="b"/>
              <a:pathLst>
                <a:path w="2521" h="5829" extrusionOk="0">
                  <a:moveTo>
                    <a:pt x="1261" y="0"/>
                  </a:moveTo>
                  <a:cubicBezTo>
                    <a:pt x="1040" y="0"/>
                    <a:pt x="820" y="189"/>
                    <a:pt x="820" y="378"/>
                  </a:cubicBezTo>
                  <a:lnTo>
                    <a:pt x="820" y="662"/>
                  </a:lnTo>
                  <a:cubicBezTo>
                    <a:pt x="347" y="819"/>
                    <a:pt x="1" y="1292"/>
                    <a:pt x="1" y="1827"/>
                  </a:cubicBezTo>
                  <a:cubicBezTo>
                    <a:pt x="1" y="2521"/>
                    <a:pt x="568" y="2899"/>
                    <a:pt x="977" y="3214"/>
                  </a:cubicBezTo>
                  <a:cubicBezTo>
                    <a:pt x="1292" y="3466"/>
                    <a:pt x="1670" y="3686"/>
                    <a:pt x="1670" y="3938"/>
                  </a:cubicBezTo>
                  <a:cubicBezTo>
                    <a:pt x="1670" y="4159"/>
                    <a:pt x="1450" y="4348"/>
                    <a:pt x="1261" y="4348"/>
                  </a:cubicBezTo>
                  <a:cubicBezTo>
                    <a:pt x="1072" y="4348"/>
                    <a:pt x="820" y="4159"/>
                    <a:pt x="820" y="3938"/>
                  </a:cubicBezTo>
                  <a:cubicBezTo>
                    <a:pt x="820" y="3686"/>
                    <a:pt x="631" y="3497"/>
                    <a:pt x="442" y="3497"/>
                  </a:cubicBezTo>
                  <a:cubicBezTo>
                    <a:pt x="253" y="3497"/>
                    <a:pt x="32" y="3686"/>
                    <a:pt x="32" y="3938"/>
                  </a:cubicBezTo>
                  <a:cubicBezTo>
                    <a:pt x="32" y="4474"/>
                    <a:pt x="410" y="4915"/>
                    <a:pt x="883" y="5104"/>
                  </a:cubicBezTo>
                  <a:lnTo>
                    <a:pt x="883" y="5387"/>
                  </a:lnTo>
                  <a:cubicBezTo>
                    <a:pt x="883" y="5608"/>
                    <a:pt x="1072" y="5829"/>
                    <a:pt x="1292" y="5829"/>
                  </a:cubicBezTo>
                  <a:cubicBezTo>
                    <a:pt x="1544" y="5829"/>
                    <a:pt x="1702" y="5608"/>
                    <a:pt x="1702" y="5387"/>
                  </a:cubicBezTo>
                  <a:lnTo>
                    <a:pt x="1702" y="5104"/>
                  </a:lnTo>
                  <a:cubicBezTo>
                    <a:pt x="2175" y="4946"/>
                    <a:pt x="2521" y="4474"/>
                    <a:pt x="2521" y="3938"/>
                  </a:cubicBezTo>
                  <a:cubicBezTo>
                    <a:pt x="2521" y="3245"/>
                    <a:pt x="1985" y="2867"/>
                    <a:pt x="1544" y="2552"/>
                  </a:cubicBezTo>
                  <a:cubicBezTo>
                    <a:pt x="1229" y="2300"/>
                    <a:pt x="883" y="2079"/>
                    <a:pt x="883" y="1827"/>
                  </a:cubicBezTo>
                  <a:cubicBezTo>
                    <a:pt x="883" y="1607"/>
                    <a:pt x="1072" y="1418"/>
                    <a:pt x="1292" y="1418"/>
                  </a:cubicBezTo>
                  <a:cubicBezTo>
                    <a:pt x="1544" y="1418"/>
                    <a:pt x="1702" y="1607"/>
                    <a:pt x="1702" y="1827"/>
                  </a:cubicBezTo>
                  <a:cubicBezTo>
                    <a:pt x="1702" y="2079"/>
                    <a:pt x="1891" y="2268"/>
                    <a:pt x="2143" y="2268"/>
                  </a:cubicBezTo>
                  <a:cubicBezTo>
                    <a:pt x="2364" y="2268"/>
                    <a:pt x="2521" y="2079"/>
                    <a:pt x="2521" y="1827"/>
                  </a:cubicBezTo>
                  <a:cubicBezTo>
                    <a:pt x="2521" y="1292"/>
                    <a:pt x="2175" y="851"/>
                    <a:pt x="1702" y="662"/>
                  </a:cubicBezTo>
                  <a:lnTo>
                    <a:pt x="1702" y="378"/>
                  </a:lnTo>
                  <a:cubicBezTo>
                    <a:pt x="1702" y="189"/>
                    <a:pt x="1513" y="0"/>
                    <a:pt x="12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548;p47">
            <a:extLst>
              <a:ext uri="{FF2B5EF4-FFF2-40B4-BE49-F238E27FC236}">
                <a16:creationId xmlns:a16="http://schemas.microsoft.com/office/drawing/2014/main" id="{C7582CB8-E64D-8D3E-9AD3-3BDF38478C2B}"/>
              </a:ext>
            </a:extLst>
          </p:cNvPr>
          <p:cNvSpPr txBox="1">
            <a:spLocks/>
          </p:cNvSpPr>
          <p:nvPr/>
        </p:nvSpPr>
        <p:spPr>
          <a:xfrm>
            <a:off x="1137829" y="4180256"/>
            <a:ext cx="6943664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19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gtree Black"/>
              <a:buNone/>
              <a:defRPr sz="2400" b="0" i="0" u="none" strike="noStrike" cap="none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defRPr>
            </a:lvl9pPr>
          </a:lstStyle>
          <a:p>
            <a:pPr marL="0" indent="0"/>
            <a:r>
              <a:rPr lang="en-US" i="1" dirty="0"/>
              <a:t>“These diversifications are to complement their credit card business”</a:t>
            </a:r>
          </a:p>
        </p:txBody>
      </p:sp>
    </p:spTree>
    <p:extLst>
      <p:ext uri="{BB962C8B-B14F-4D97-AF65-F5344CB8AC3E}">
        <p14:creationId xmlns:p14="http://schemas.microsoft.com/office/powerpoint/2010/main" val="1426964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9" name="Google Shape;419;p44"/>
          <p:cNvCxnSpPr>
            <a:stCxn id="420" idx="3"/>
            <a:endCxn id="421" idx="1"/>
          </p:cNvCxnSpPr>
          <p:nvPr/>
        </p:nvCxnSpPr>
        <p:spPr>
          <a:xfrm>
            <a:off x="4266867" y="1880250"/>
            <a:ext cx="30807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2" name="Google Shape;422;p44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</a:t>
            </a:r>
            <a:endParaRPr/>
          </a:p>
        </p:txBody>
      </p:sp>
      <p:sp>
        <p:nvSpPr>
          <p:cNvPr id="423" name="Google Shape;423;p44"/>
          <p:cNvSpPr txBox="1"/>
          <p:nvPr/>
        </p:nvSpPr>
        <p:spPr>
          <a:xfrm>
            <a:off x="722376" y="2215400"/>
            <a:ext cx="22026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Motive</a:t>
            </a:r>
            <a:endParaRPr sz="1900">
              <a:solidFill>
                <a:schemeClr val="dk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424" name="Google Shape;424;p44"/>
          <p:cNvSpPr txBox="1"/>
          <p:nvPr/>
        </p:nvSpPr>
        <p:spPr>
          <a:xfrm>
            <a:off x="722376" y="2624900"/>
            <a:ext cx="2202600" cy="16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AMEX's diversification is motivated by </a:t>
            </a:r>
            <a:r>
              <a:rPr lang="en-US" sz="1200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growth, </a:t>
            </a:r>
            <a:r>
              <a:rPr lang="en-US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expanding into related financial services and capitalizing on synergies.</a:t>
            </a:r>
          </a:p>
        </p:txBody>
      </p:sp>
      <p:sp>
        <p:nvSpPr>
          <p:cNvPr id="425" name="Google Shape;425;p44"/>
          <p:cNvSpPr txBox="1"/>
          <p:nvPr/>
        </p:nvSpPr>
        <p:spPr>
          <a:xfrm>
            <a:off x="3213278" y="2215400"/>
            <a:ext cx="1646989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Attractiveness</a:t>
            </a:r>
          </a:p>
        </p:txBody>
      </p:sp>
      <p:sp>
        <p:nvSpPr>
          <p:cNvPr id="426" name="Google Shape;426;p44"/>
          <p:cNvSpPr txBox="1"/>
          <p:nvPr/>
        </p:nvSpPr>
        <p:spPr>
          <a:xfrm>
            <a:off x="3307779" y="2555050"/>
            <a:ext cx="1552500" cy="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targets sectors like business services and digital payments, focusing on attractive markets.</a:t>
            </a:r>
          </a:p>
        </p:txBody>
      </p:sp>
      <p:sp>
        <p:nvSpPr>
          <p:cNvPr id="427" name="Google Shape;427;p44"/>
          <p:cNvSpPr txBox="1"/>
          <p:nvPr/>
        </p:nvSpPr>
        <p:spPr>
          <a:xfrm>
            <a:off x="5020545" y="2215400"/>
            <a:ext cx="15525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Cost-of-Entry</a:t>
            </a:r>
          </a:p>
        </p:txBody>
      </p:sp>
      <p:sp>
        <p:nvSpPr>
          <p:cNvPr id="428" name="Google Shape;428;p44"/>
          <p:cNvSpPr txBox="1"/>
          <p:nvPr/>
        </p:nvSpPr>
        <p:spPr>
          <a:xfrm>
            <a:off x="5020552" y="2555050"/>
            <a:ext cx="1552500" cy="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enters related industries using existing capabilities, ensuring a reasonable cost that preserves future profits.</a:t>
            </a:r>
          </a:p>
        </p:txBody>
      </p:sp>
      <p:sp>
        <p:nvSpPr>
          <p:cNvPr id="429" name="Google Shape;429;p44"/>
          <p:cNvSpPr txBox="1"/>
          <p:nvPr/>
        </p:nvSpPr>
        <p:spPr>
          <a:xfrm>
            <a:off x="6754280" y="2215400"/>
            <a:ext cx="15525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Better-Off </a:t>
            </a:r>
          </a:p>
        </p:txBody>
      </p:sp>
      <p:sp>
        <p:nvSpPr>
          <p:cNvPr id="430" name="Google Shape;430;p44"/>
          <p:cNvSpPr txBox="1"/>
          <p:nvPr/>
        </p:nvSpPr>
        <p:spPr>
          <a:xfrm>
            <a:off x="6754280" y="2555050"/>
            <a:ext cx="1552500" cy="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AMEX's diversification into digital payments leverages shared resources for competitive advantage in a digital market.</a:t>
            </a:r>
            <a:endParaRPr sz="1200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sp>
        <p:nvSpPr>
          <p:cNvPr id="420" name="Google Shape;420;p44"/>
          <p:cNvSpPr txBox="1"/>
          <p:nvPr/>
        </p:nvSpPr>
        <p:spPr>
          <a:xfrm>
            <a:off x="3901167" y="1697400"/>
            <a:ext cx="365700" cy="365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01</a:t>
            </a:r>
            <a:endParaRPr sz="11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432" name="Google Shape;432;p44"/>
          <p:cNvSpPr txBox="1"/>
          <p:nvPr/>
        </p:nvSpPr>
        <p:spPr>
          <a:xfrm>
            <a:off x="5613945" y="1697400"/>
            <a:ext cx="365700" cy="365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02</a:t>
            </a:r>
            <a:endParaRPr sz="11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421" name="Google Shape;421;p44"/>
          <p:cNvSpPr txBox="1"/>
          <p:nvPr/>
        </p:nvSpPr>
        <p:spPr>
          <a:xfrm>
            <a:off x="7347680" y="1697400"/>
            <a:ext cx="365700" cy="365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lt1"/>
                </a:solidFill>
                <a:latin typeface="Figtree Black"/>
                <a:ea typeface="Figtree Black"/>
                <a:cs typeface="Figtree Black"/>
                <a:sym typeface="Figtree Black"/>
              </a:rPr>
              <a:t>03</a:t>
            </a:r>
            <a:endParaRPr sz="1100">
              <a:solidFill>
                <a:schemeClr val="lt1"/>
              </a:solidFill>
              <a:latin typeface="Figtree Black"/>
              <a:ea typeface="Figtree Black"/>
              <a:cs typeface="Figtree Black"/>
              <a:sym typeface="Figtree Black"/>
            </a:endParaRPr>
          </a:p>
        </p:txBody>
      </p:sp>
      <p:sp>
        <p:nvSpPr>
          <p:cNvPr id="2" name="Google Shape;431;p44">
            <a:extLst>
              <a:ext uri="{FF2B5EF4-FFF2-40B4-BE49-F238E27FC236}">
                <a16:creationId xmlns:a16="http://schemas.microsoft.com/office/drawing/2014/main" id="{838709E7-5D81-3FE3-F8F0-9FB8F12D0375}"/>
              </a:ext>
            </a:extLst>
          </p:cNvPr>
          <p:cNvSpPr txBox="1"/>
          <p:nvPr/>
        </p:nvSpPr>
        <p:spPr>
          <a:xfrm>
            <a:off x="4399092" y="1082364"/>
            <a:ext cx="2816250" cy="4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Figtree Black"/>
                <a:ea typeface="Figtree Black"/>
                <a:cs typeface="Figtree Black"/>
                <a:sym typeface="Figtree Black"/>
              </a:rPr>
              <a:t>Porter’s “Essential Tests”</a:t>
            </a:r>
          </a:p>
        </p:txBody>
      </p:sp>
    </p:spTree>
    <p:extLst>
      <p:ext uri="{BB962C8B-B14F-4D97-AF65-F5344CB8AC3E}">
        <p14:creationId xmlns:p14="http://schemas.microsoft.com/office/powerpoint/2010/main" val="3041775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4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Competitive Advantage</a:t>
            </a:r>
            <a:endParaRPr/>
          </a:p>
        </p:txBody>
      </p:sp>
      <p:sp>
        <p:nvSpPr>
          <p:cNvPr id="506" name="Google Shape;506;p46"/>
          <p:cNvSpPr txBox="1">
            <a:spLocks noGrp="1"/>
          </p:cNvSpPr>
          <p:nvPr>
            <p:ph type="subTitle" idx="1"/>
          </p:nvPr>
        </p:nvSpPr>
        <p:spPr>
          <a:xfrm>
            <a:off x="869326" y="2218005"/>
            <a:ext cx="2350975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Brand reputation, technology and data analytics, shared services, cross-selling, risk management</a:t>
            </a:r>
          </a:p>
        </p:txBody>
      </p:sp>
      <p:sp>
        <p:nvSpPr>
          <p:cNvPr id="507" name="Google Shape;507;p46"/>
          <p:cNvSpPr txBox="1">
            <a:spLocks noGrp="1"/>
          </p:cNvSpPr>
          <p:nvPr>
            <p:ph type="subTitle" idx="2"/>
          </p:nvPr>
        </p:nvSpPr>
        <p:spPr>
          <a:xfrm>
            <a:off x="3331414" y="2218005"/>
            <a:ext cx="2361834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Internalizing services can streamline transactions and reduce costs, aligns with AMEX's strategic movements.</a:t>
            </a:r>
          </a:p>
        </p:txBody>
      </p:sp>
      <p:sp>
        <p:nvSpPr>
          <p:cNvPr id="508" name="Google Shape;508;p46"/>
          <p:cNvSpPr txBox="1">
            <a:spLocks noGrp="1"/>
          </p:cNvSpPr>
          <p:nvPr>
            <p:ph type="subTitle" idx="3"/>
          </p:nvPr>
        </p:nvSpPr>
        <p:spPr>
          <a:xfrm>
            <a:off x="5923697" y="2218005"/>
            <a:ext cx="2350973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Through B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rand reputation, advanced technological infrastructure, and extensive customer base</a:t>
            </a:r>
            <a:endParaRPr lang="en-US"/>
          </a:p>
        </p:txBody>
      </p:sp>
      <p:sp>
        <p:nvSpPr>
          <p:cNvPr id="509" name="Google Shape;509;p46"/>
          <p:cNvSpPr txBox="1">
            <a:spLocks noGrp="1"/>
          </p:cNvSpPr>
          <p:nvPr>
            <p:ph type="subTitle" idx="4"/>
          </p:nvPr>
        </p:nvSpPr>
        <p:spPr>
          <a:xfrm>
            <a:off x="923563" y="1758212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Economy of Scope</a:t>
            </a:r>
            <a:endParaRPr/>
          </a:p>
        </p:txBody>
      </p:sp>
      <p:sp>
        <p:nvSpPr>
          <p:cNvPr id="510" name="Google Shape;510;p46"/>
          <p:cNvSpPr txBox="1">
            <a:spLocks noGrp="1"/>
          </p:cNvSpPr>
          <p:nvPr>
            <p:ph type="subTitle" idx="5"/>
          </p:nvPr>
        </p:nvSpPr>
        <p:spPr>
          <a:xfrm>
            <a:off x="3450748" y="1989405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Internalizing Transactions</a:t>
            </a:r>
          </a:p>
        </p:txBody>
      </p:sp>
      <p:sp>
        <p:nvSpPr>
          <p:cNvPr id="511" name="Google Shape;511;p46"/>
          <p:cNvSpPr txBox="1">
            <a:spLocks noGrp="1"/>
          </p:cNvSpPr>
          <p:nvPr>
            <p:ph type="subTitle" idx="6"/>
          </p:nvPr>
        </p:nvSpPr>
        <p:spPr>
          <a:xfrm>
            <a:off x="5923698" y="1788092"/>
            <a:ext cx="22425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Parenting Advantage</a:t>
            </a:r>
          </a:p>
        </p:txBody>
      </p:sp>
      <p:cxnSp>
        <p:nvCxnSpPr>
          <p:cNvPr id="536" name="Google Shape;536;p46"/>
          <p:cNvCxnSpPr>
            <a:cxnSpLocks/>
          </p:cNvCxnSpPr>
          <p:nvPr/>
        </p:nvCxnSpPr>
        <p:spPr>
          <a:xfrm>
            <a:off x="7044950" y="3644721"/>
            <a:ext cx="0" cy="126248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8" name="Google Shape;538;p46"/>
          <p:cNvCxnSpPr>
            <a:cxnSpLocks/>
          </p:cNvCxnSpPr>
          <p:nvPr/>
        </p:nvCxnSpPr>
        <p:spPr>
          <a:xfrm>
            <a:off x="2099051" y="3644721"/>
            <a:ext cx="0" cy="126248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Google Shape;538;p46">
            <a:extLst>
              <a:ext uri="{FF2B5EF4-FFF2-40B4-BE49-F238E27FC236}">
                <a16:creationId xmlns:a16="http://schemas.microsoft.com/office/drawing/2014/main" id="{418F86A5-3C49-A558-E61C-3E1CC2F3B200}"/>
              </a:ext>
            </a:extLst>
          </p:cNvPr>
          <p:cNvCxnSpPr>
            <a:cxnSpLocks/>
          </p:cNvCxnSpPr>
          <p:nvPr/>
        </p:nvCxnSpPr>
        <p:spPr>
          <a:xfrm>
            <a:off x="4571998" y="3644721"/>
            <a:ext cx="0" cy="126248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" name="Google Shape;9534;p76">
            <a:extLst>
              <a:ext uri="{FF2B5EF4-FFF2-40B4-BE49-F238E27FC236}">
                <a16:creationId xmlns:a16="http://schemas.microsoft.com/office/drawing/2014/main" id="{9501909D-C8B5-47D4-183D-6BC265DC4785}"/>
              </a:ext>
            </a:extLst>
          </p:cNvPr>
          <p:cNvGrpSpPr/>
          <p:nvPr/>
        </p:nvGrpSpPr>
        <p:grpSpPr>
          <a:xfrm>
            <a:off x="4387504" y="1188473"/>
            <a:ext cx="368987" cy="369016"/>
            <a:chOff x="-63252250" y="1930850"/>
            <a:chExt cx="319000" cy="319025"/>
          </a:xfrm>
          <a:solidFill>
            <a:schemeClr val="tx1"/>
          </a:solidFill>
        </p:grpSpPr>
        <p:sp>
          <p:nvSpPr>
            <p:cNvPr id="9" name="Google Shape;9535;p76">
              <a:extLst>
                <a:ext uri="{FF2B5EF4-FFF2-40B4-BE49-F238E27FC236}">
                  <a16:creationId xmlns:a16="http://schemas.microsoft.com/office/drawing/2014/main" id="{304029F0-E591-DC03-AD5C-55229D08AF91}"/>
                </a:ext>
              </a:extLst>
            </p:cNvPr>
            <p:cNvSpPr/>
            <p:nvPr/>
          </p:nvSpPr>
          <p:spPr>
            <a:xfrm>
              <a:off x="-63252250" y="1930850"/>
              <a:ext cx="319000" cy="319025"/>
            </a:xfrm>
            <a:custGeom>
              <a:avLst/>
              <a:gdLst/>
              <a:ahLst/>
              <a:cxnLst/>
              <a:rect l="l" t="t" r="r" b="b"/>
              <a:pathLst>
                <a:path w="12760" h="12761" extrusionOk="0">
                  <a:moveTo>
                    <a:pt x="7026" y="914"/>
                  </a:moveTo>
                  <a:lnTo>
                    <a:pt x="7026" y="1954"/>
                  </a:lnTo>
                  <a:cubicBezTo>
                    <a:pt x="7026" y="2174"/>
                    <a:pt x="7120" y="2332"/>
                    <a:pt x="7341" y="2363"/>
                  </a:cubicBezTo>
                  <a:cubicBezTo>
                    <a:pt x="7813" y="2489"/>
                    <a:pt x="8286" y="2647"/>
                    <a:pt x="8664" y="2899"/>
                  </a:cubicBezTo>
                  <a:cubicBezTo>
                    <a:pt x="8733" y="2954"/>
                    <a:pt x="8820" y="2979"/>
                    <a:pt x="8905" y="2979"/>
                  </a:cubicBezTo>
                  <a:cubicBezTo>
                    <a:pt x="9012" y="2979"/>
                    <a:pt x="9115" y="2938"/>
                    <a:pt x="9168" y="2868"/>
                  </a:cubicBezTo>
                  <a:lnTo>
                    <a:pt x="9924" y="2111"/>
                  </a:lnTo>
                  <a:lnTo>
                    <a:pt x="10712" y="2899"/>
                  </a:lnTo>
                  <a:lnTo>
                    <a:pt x="9956" y="3655"/>
                  </a:lnTo>
                  <a:cubicBezTo>
                    <a:pt x="9861" y="3781"/>
                    <a:pt x="9798" y="4002"/>
                    <a:pt x="9924" y="4159"/>
                  </a:cubicBezTo>
                  <a:cubicBezTo>
                    <a:pt x="10208" y="4600"/>
                    <a:pt x="10397" y="5041"/>
                    <a:pt x="10460" y="5514"/>
                  </a:cubicBezTo>
                  <a:cubicBezTo>
                    <a:pt x="10523" y="5703"/>
                    <a:pt x="10680" y="5829"/>
                    <a:pt x="10869" y="5829"/>
                  </a:cubicBezTo>
                  <a:lnTo>
                    <a:pt x="11941" y="5829"/>
                  </a:lnTo>
                  <a:lnTo>
                    <a:pt x="11941" y="6932"/>
                  </a:lnTo>
                  <a:lnTo>
                    <a:pt x="10869" y="6932"/>
                  </a:lnTo>
                  <a:cubicBezTo>
                    <a:pt x="10680" y="6932"/>
                    <a:pt x="10523" y="7058"/>
                    <a:pt x="10460" y="7247"/>
                  </a:cubicBezTo>
                  <a:cubicBezTo>
                    <a:pt x="10365" y="7719"/>
                    <a:pt x="10208" y="8192"/>
                    <a:pt x="9924" y="8570"/>
                  </a:cubicBezTo>
                  <a:cubicBezTo>
                    <a:pt x="9798" y="8727"/>
                    <a:pt x="9861" y="8979"/>
                    <a:pt x="9956" y="9105"/>
                  </a:cubicBezTo>
                  <a:lnTo>
                    <a:pt x="10712" y="9830"/>
                  </a:lnTo>
                  <a:lnTo>
                    <a:pt x="9924" y="10618"/>
                  </a:lnTo>
                  <a:lnTo>
                    <a:pt x="9168" y="9893"/>
                  </a:lnTo>
                  <a:cubicBezTo>
                    <a:pt x="9111" y="9817"/>
                    <a:pt x="8996" y="9775"/>
                    <a:pt x="8879" y="9775"/>
                  </a:cubicBezTo>
                  <a:cubicBezTo>
                    <a:pt x="8803" y="9775"/>
                    <a:pt x="8726" y="9793"/>
                    <a:pt x="8664" y="9830"/>
                  </a:cubicBezTo>
                  <a:cubicBezTo>
                    <a:pt x="8223" y="10114"/>
                    <a:pt x="7813" y="10303"/>
                    <a:pt x="7341" y="10397"/>
                  </a:cubicBezTo>
                  <a:cubicBezTo>
                    <a:pt x="7120" y="10429"/>
                    <a:pt x="7026" y="10586"/>
                    <a:pt x="7026" y="10775"/>
                  </a:cubicBezTo>
                  <a:lnTo>
                    <a:pt x="7026" y="11846"/>
                  </a:lnTo>
                  <a:lnTo>
                    <a:pt x="5923" y="11846"/>
                  </a:lnTo>
                  <a:lnTo>
                    <a:pt x="5923" y="10775"/>
                  </a:lnTo>
                  <a:cubicBezTo>
                    <a:pt x="5923" y="10586"/>
                    <a:pt x="5797" y="10429"/>
                    <a:pt x="5577" y="10397"/>
                  </a:cubicBezTo>
                  <a:cubicBezTo>
                    <a:pt x="5135" y="10271"/>
                    <a:pt x="4663" y="10114"/>
                    <a:pt x="4253" y="9830"/>
                  </a:cubicBezTo>
                  <a:cubicBezTo>
                    <a:pt x="4191" y="9793"/>
                    <a:pt x="4119" y="9775"/>
                    <a:pt x="4047" y="9775"/>
                  </a:cubicBezTo>
                  <a:cubicBezTo>
                    <a:pt x="3937" y="9775"/>
                    <a:pt x="3826" y="9817"/>
                    <a:pt x="3749" y="9893"/>
                  </a:cubicBezTo>
                  <a:lnTo>
                    <a:pt x="2993" y="10618"/>
                  </a:lnTo>
                  <a:lnTo>
                    <a:pt x="2206" y="9830"/>
                  </a:lnTo>
                  <a:lnTo>
                    <a:pt x="2962" y="9105"/>
                  </a:lnTo>
                  <a:cubicBezTo>
                    <a:pt x="3088" y="8979"/>
                    <a:pt x="3119" y="8727"/>
                    <a:pt x="2993" y="8570"/>
                  </a:cubicBezTo>
                  <a:cubicBezTo>
                    <a:pt x="2710" y="8160"/>
                    <a:pt x="2521" y="7719"/>
                    <a:pt x="2458" y="7247"/>
                  </a:cubicBezTo>
                  <a:cubicBezTo>
                    <a:pt x="2395" y="7058"/>
                    <a:pt x="2237" y="6932"/>
                    <a:pt x="2048" y="6932"/>
                  </a:cubicBezTo>
                  <a:lnTo>
                    <a:pt x="977" y="6932"/>
                  </a:lnTo>
                  <a:lnTo>
                    <a:pt x="977" y="5829"/>
                  </a:lnTo>
                  <a:lnTo>
                    <a:pt x="2048" y="5829"/>
                  </a:lnTo>
                  <a:cubicBezTo>
                    <a:pt x="2237" y="5829"/>
                    <a:pt x="2395" y="5703"/>
                    <a:pt x="2458" y="5514"/>
                  </a:cubicBezTo>
                  <a:cubicBezTo>
                    <a:pt x="2552" y="5041"/>
                    <a:pt x="2710" y="4569"/>
                    <a:pt x="2993" y="4159"/>
                  </a:cubicBezTo>
                  <a:cubicBezTo>
                    <a:pt x="3119" y="4002"/>
                    <a:pt x="3088" y="3781"/>
                    <a:pt x="2962" y="3655"/>
                  </a:cubicBezTo>
                  <a:lnTo>
                    <a:pt x="2206" y="2899"/>
                  </a:lnTo>
                  <a:lnTo>
                    <a:pt x="2993" y="2111"/>
                  </a:lnTo>
                  <a:lnTo>
                    <a:pt x="3749" y="2868"/>
                  </a:lnTo>
                  <a:cubicBezTo>
                    <a:pt x="3820" y="2938"/>
                    <a:pt x="3921" y="2979"/>
                    <a:pt x="4023" y="2979"/>
                  </a:cubicBezTo>
                  <a:cubicBezTo>
                    <a:pt x="4103" y="2979"/>
                    <a:pt x="4184" y="2954"/>
                    <a:pt x="4253" y="2899"/>
                  </a:cubicBezTo>
                  <a:cubicBezTo>
                    <a:pt x="4694" y="2647"/>
                    <a:pt x="5135" y="2426"/>
                    <a:pt x="5577" y="2363"/>
                  </a:cubicBezTo>
                  <a:cubicBezTo>
                    <a:pt x="5797" y="2332"/>
                    <a:pt x="5923" y="2174"/>
                    <a:pt x="5923" y="1954"/>
                  </a:cubicBezTo>
                  <a:lnTo>
                    <a:pt x="5923" y="914"/>
                  </a:lnTo>
                  <a:close/>
                  <a:moveTo>
                    <a:pt x="5829" y="1"/>
                  </a:moveTo>
                  <a:cubicBezTo>
                    <a:pt x="5356" y="1"/>
                    <a:pt x="5009" y="347"/>
                    <a:pt x="5009" y="820"/>
                  </a:cubicBezTo>
                  <a:lnTo>
                    <a:pt x="5009" y="1576"/>
                  </a:lnTo>
                  <a:cubicBezTo>
                    <a:pt x="4631" y="1702"/>
                    <a:pt x="4285" y="1796"/>
                    <a:pt x="3970" y="2017"/>
                  </a:cubicBezTo>
                  <a:lnTo>
                    <a:pt x="3466" y="1481"/>
                  </a:lnTo>
                  <a:cubicBezTo>
                    <a:pt x="3308" y="1324"/>
                    <a:pt x="3103" y="1245"/>
                    <a:pt x="2891" y="1245"/>
                  </a:cubicBezTo>
                  <a:cubicBezTo>
                    <a:pt x="2678" y="1245"/>
                    <a:pt x="2458" y="1324"/>
                    <a:pt x="2269" y="1481"/>
                  </a:cubicBezTo>
                  <a:lnTo>
                    <a:pt x="1481" y="2269"/>
                  </a:lnTo>
                  <a:cubicBezTo>
                    <a:pt x="1166" y="2584"/>
                    <a:pt x="1166" y="3120"/>
                    <a:pt x="1481" y="3466"/>
                  </a:cubicBezTo>
                  <a:lnTo>
                    <a:pt x="2017" y="3970"/>
                  </a:lnTo>
                  <a:cubicBezTo>
                    <a:pt x="1796" y="4285"/>
                    <a:pt x="1701" y="4632"/>
                    <a:pt x="1575" y="5010"/>
                  </a:cubicBezTo>
                  <a:lnTo>
                    <a:pt x="819" y="5010"/>
                  </a:lnTo>
                  <a:cubicBezTo>
                    <a:pt x="347" y="5010"/>
                    <a:pt x="0" y="5356"/>
                    <a:pt x="0" y="5829"/>
                  </a:cubicBezTo>
                  <a:lnTo>
                    <a:pt x="0" y="6932"/>
                  </a:lnTo>
                  <a:cubicBezTo>
                    <a:pt x="0" y="7404"/>
                    <a:pt x="347" y="7751"/>
                    <a:pt x="819" y="7751"/>
                  </a:cubicBezTo>
                  <a:lnTo>
                    <a:pt x="1575" y="7751"/>
                  </a:lnTo>
                  <a:cubicBezTo>
                    <a:pt x="1701" y="8097"/>
                    <a:pt x="1796" y="8475"/>
                    <a:pt x="2017" y="8759"/>
                  </a:cubicBezTo>
                  <a:lnTo>
                    <a:pt x="1481" y="9295"/>
                  </a:lnTo>
                  <a:cubicBezTo>
                    <a:pt x="1166" y="9610"/>
                    <a:pt x="1166" y="10114"/>
                    <a:pt x="1481" y="10460"/>
                  </a:cubicBezTo>
                  <a:lnTo>
                    <a:pt x="2269" y="11248"/>
                  </a:lnTo>
                  <a:cubicBezTo>
                    <a:pt x="2426" y="11405"/>
                    <a:pt x="2639" y="11484"/>
                    <a:pt x="2855" y="11484"/>
                  </a:cubicBezTo>
                  <a:cubicBezTo>
                    <a:pt x="3072" y="11484"/>
                    <a:pt x="3292" y="11405"/>
                    <a:pt x="3466" y="11248"/>
                  </a:cubicBezTo>
                  <a:lnTo>
                    <a:pt x="3970" y="10744"/>
                  </a:lnTo>
                  <a:cubicBezTo>
                    <a:pt x="4285" y="10933"/>
                    <a:pt x="4631" y="11059"/>
                    <a:pt x="5009" y="11185"/>
                  </a:cubicBezTo>
                  <a:lnTo>
                    <a:pt x="5009" y="11909"/>
                  </a:lnTo>
                  <a:cubicBezTo>
                    <a:pt x="5009" y="12382"/>
                    <a:pt x="5356" y="12760"/>
                    <a:pt x="5829" y="12760"/>
                  </a:cubicBezTo>
                  <a:lnTo>
                    <a:pt x="6931" y="12760"/>
                  </a:lnTo>
                  <a:cubicBezTo>
                    <a:pt x="7404" y="12760"/>
                    <a:pt x="7750" y="12382"/>
                    <a:pt x="7750" y="11909"/>
                  </a:cubicBezTo>
                  <a:lnTo>
                    <a:pt x="7750" y="11185"/>
                  </a:lnTo>
                  <a:cubicBezTo>
                    <a:pt x="8097" y="11059"/>
                    <a:pt x="8475" y="10933"/>
                    <a:pt x="8790" y="10744"/>
                  </a:cubicBezTo>
                  <a:lnTo>
                    <a:pt x="9294" y="11248"/>
                  </a:lnTo>
                  <a:cubicBezTo>
                    <a:pt x="9452" y="11405"/>
                    <a:pt x="9656" y="11484"/>
                    <a:pt x="9865" y="11484"/>
                  </a:cubicBezTo>
                  <a:cubicBezTo>
                    <a:pt x="10074" y="11484"/>
                    <a:pt x="10287" y="11405"/>
                    <a:pt x="10460" y="11248"/>
                  </a:cubicBezTo>
                  <a:lnTo>
                    <a:pt x="11247" y="10460"/>
                  </a:lnTo>
                  <a:cubicBezTo>
                    <a:pt x="11563" y="10145"/>
                    <a:pt x="11563" y="9641"/>
                    <a:pt x="11247" y="9295"/>
                  </a:cubicBezTo>
                  <a:lnTo>
                    <a:pt x="10743" y="8759"/>
                  </a:lnTo>
                  <a:cubicBezTo>
                    <a:pt x="10932" y="8444"/>
                    <a:pt x="11058" y="8097"/>
                    <a:pt x="11184" y="7751"/>
                  </a:cubicBezTo>
                  <a:lnTo>
                    <a:pt x="11941" y="7751"/>
                  </a:lnTo>
                  <a:cubicBezTo>
                    <a:pt x="12413" y="7751"/>
                    <a:pt x="12760" y="7404"/>
                    <a:pt x="12760" y="6932"/>
                  </a:cubicBezTo>
                  <a:lnTo>
                    <a:pt x="12760" y="5829"/>
                  </a:lnTo>
                  <a:cubicBezTo>
                    <a:pt x="12760" y="5356"/>
                    <a:pt x="12350" y="5010"/>
                    <a:pt x="11941" y="5010"/>
                  </a:cubicBezTo>
                  <a:lnTo>
                    <a:pt x="11184" y="5010"/>
                  </a:lnTo>
                  <a:cubicBezTo>
                    <a:pt x="11058" y="4632"/>
                    <a:pt x="10932" y="4285"/>
                    <a:pt x="10743" y="3970"/>
                  </a:cubicBezTo>
                  <a:lnTo>
                    <a:pt x="11247" y="3466"/>
                  </a:lnTo>
                  <a:cubicBezTo>
                    <a:pt x="11563" y="3151"/>
                    <a:pt x="11563" y="2647"/>
                    <a:pt x="11247" y="2269"/>
                  </a:cubicBezTo>
                  <a:lnTo>
                    <a:pt x="10460" y="1481"/>
                  </a:lnTo>
                  <a:cubicBezTo>
                    <a:pt x="10302" y="1324"/>
                    <a:pt x="10098" y="1245"/>
                    <a:pt x="9889" y="1245"/>
                  </a:cubicBezTo>
                  <a:cubicBezTo>
                    <a:pt x="9680" y="1245"/>
                    <a:pt x="9467" y="1324"/>
                    <a:pt x="9294" y="1481"/>
                  </a:cubicBezTo>
                  <a:lnTo>
                    <a:pt x="8790" y="2017"/>
                  </a:lnTo>
                  <a:cubicBezTo>
                    <a:pt x="8475" y="1796"/>
                    <a:pt x="8097" y="1702"/>
                    <a:pt x="7750" y="1576"/>
                  </a:cubicBezTo>
                  <a:lnTo>
                    <a:pt x="7750" y="820"/>
                  </a:lnTo>
                  <a:cubicBezTo>
                    <a:pt x="7750" y="347"/>
                    <a:pt x="7404" y="1"/>
                    <a:pt x="69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536;p76">
              <a:extLst>
                <a:ext uri="{FF2B5EF4-FFF2-40B4-BE49-F238E27FC236}">
                  <a16:creationId xmlns:a16="http://schemas.microsoft.com/office/drawing/2014/main" id="{FFE29F2C-6B5C-BCB3-7823-EC3903DF8536}"/>
                </a:ext>
              </a:extLst>
            </p:cNvPr>
            <p:cNvSpPr/>
            <p:nvPr/>
          </p:nvSpPr>
          <p:spPr>
            <a:xfrm>
              <a:off x="-63160900" y="2021425"/>
              <a:ext cx="137850" cy="137850"/>
            </a:xfrm>
            <a:custGeom>
              <a:avLst/>
              <a:gdLst/>
              <a:ahLst/>
              <a:cxnLst/>
              <a:rect l="l" t="t" r="r" b="b"/>
              <a:pathLst>
                <a:path w="5514" h="5514" extrusionOk="0">
                  <a:moveTo>
                    <a:pt x="2773" y="820"/>
                  </a:moveTo>
                  <a:cubicBezTo>
                    <a:pt x="3813" y="820"/>
                    <a:pt x="4695" y="1702"/>
                    <a:pt x="4695" y="2742"/>
                  </a:cubicBezTo>
                  <a:cubicBezTo>
                    <a:pt x="4695" y="3813"/>
                    <a:pt x="3813" y="4695"/>
                    <a:pt x="2773" y="4695"/>
                  </a:cubicBezTo>
                  <a:cubicBezTo>
                    <a:pt x="1702" y="4695"/>
                    <a:pt x="820" y="3813"/>
                    <a:pt x="820" y="2742"/>
                  </a:cubicBezTo>
                  <a:cubicBezTo>
                    <a:pt x="820" y="1702"/>
                    <a:pt x="1702" y="820"/>
                    <a:pt x="2773" y="820"/>
                  </a:cubicBezTo>
                  <a:close/>
                  <a:moveTo>
                    <a:pt x="2773" y="1"/>
                  </a:moveTo>
                  <a:cubicBezTo>
                    <a:pt x="1229" y="1"/>
                    <a:pt x="1" y="1198"/>
                    <a:pt x="1" y="2742"/>
                  </a:cubicBezTo>
                  <a:cubicBezTo>
                    <a:pt x="1" y="4285"/>
                    <a:pt x="1229" y="5514"/>
                    <a:pt x="2773" y="5514"/>
                  </a:cubicBezTo>
                  <a:cubicBezTo>
                    <a:pt x="4285" y="5514"/>
                    <a:pt x="5514" y="4285"/>
                    <a:pt x="5514" y="2742"/>
                  </a:cubicBezTo>
                  <a:cubicBezTo>
                    <a:pt x="5514" y="1229"/>
                    <a:pt x="4254" y="1"/>
                    <a:pt x="27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9585;p76">
            <a:extLst>
              <a:ext uri="{FF2B5EF4-FFF2-40B4-BE49-F238E27FC236}">
                <a16:creationId xmlns:a16="http://schemas.microsoft.com/office/drawing/2014/main" id="{0A954412-D86B-AB0A-3F78-21F54EC57345}"/>
              </a:ext>
            </a:extLst>
          </p:cNvPr>
          <p:cNvGrpSpPr/>
          <p:nvPr/>
        </p:nvGrpSpPr>
        <p:grpSpPr>
          <a:xfrm>
            <a:off x="1862141" y="1203576"/>
            <a:ext cx="365344" cy="368785"/>
            <a:chOff x="-60987050" y="2671400"/>
            <a:chExt cx="315850" cy="318825"/>
          </a:xfrm>
          <a:solidFill>
            <a:schemeClr val="tx1"/>
          </a:solidFill>
        </p:grpSpPr>
        <p:sp>
          <p:nvSpPr>
            <p:cNvPr id="12" name="Google Shape;9586;p76">
              <a:extLst>
                <a:ext uri="{FF2B5EF4-FFF2-40B4-BE49-F238E27FC236}">
                  <a16:creationId xmlns:a16="http://schemas.microsoft.com/office/drawing/2014/main" id="{C8236FE9-9BC3-BCD3-6A92-AC637943BD20}"/>
                </a:ext>
              </a:extLst>
            </p:cNvPr>
            <p:cNvSpPr/>
            <p:nvPr/>
          </p:nvSpPr>
          <p:spPr>
            <a:xfrm>
              <a:off x="-60987050" y="2671400"/>
              <a:ext cx="315850" cy="318825"/>
            </a:xfrm>
            <a:custGeom>
              <a:avLst/>
              <a:gdLst/>
              <a:ahLst/>
              <a:cxnLst/>
              <a:rect l="l" t="t" r="r" b="b"/>
              <a:pathLst>
                <a:path w="12634" h="12753" extrusionOk="0">
                  <a:moveTo>
                    <a:pt x="6270" y="844"/>
                  </a:moveTo>
                  <a:lnTo>
                    <a:pt x="11783" y="3175"/>
                  </a:lnTo>
                  <a:lnTo>
                    <a:pt x="11783" y="4152"/>
                  </a:lnTo>
                  <a:lnTo>
                    <a:pt x="757" y="4152"/>
                  </a:lnTo>
                  <a:lnTo>
                    <a:pt x="757" y="3175"/>
                  </a:lnTo>
                  <a:lnTo>
                    <a:pt x="6270" y="844"/>
                  </a:lnTo>
                  <a:close/>
                  <a:moveTo>
                    <a:pt x="2552" y="5002"/>
                  </a:moveTo>
                  <a:lnTo>
                    <a:pt x="2552" y="10232"/>
                  </a:lnTo>
                  <a:lnTo>
                    <a:pt x="1733" y="10232"/>
                  </a:lnTo>
                  <a:lnTo>
                    <a:pt x="1733" y="5002"/>
                  </a:lnTo>
                  <a:close/>
                  <a:moveTo>
                    <a:pt x="5041" y="5002"/>
                  </a:moveTo>
                  <a:lnTo>
                    <a:pt x="5041" y="10232"/>
                  </a:lnTo>
                  <a:lnTo>
                    <a:pt x="3403" y="10232"/>
                  </a:lnTo>
                  <a:lnTo>
                    <a:pt x="3403" y="5002"/>
                  </a:lnTo>
                  <a:close/>
                  <a:moveTo>
                    <a:pt x="6711" y="5002"/>
                  </a:moveTo>
                  <a:lnTo>
                    <a:pt x="6711" y="10232"/>
                  </a:lnTo>
                  <a:lnTo>
                    <a:pt x="5860" y="10232"/>
                  </a:lnTo>
                  <a:lnTo>
                    <a:pt x="5860" y="5002"/>
                  </a:lnTo>
                  <a:close/>
                  <a:moveTo>
                    <a:pt x="9168" y="5002"/>
                  </a:moveTo>
                  <a:lnTo>
                    <a:pt x="9168" y="10232"/>
                  </a:lnTo>
                  <a:lnTo>
                    <a:pt x="7530" y="10232"/>
                  </a:lnTo>
                  <a:lnTo>
                    <a:pt x="7530" y="5002"/>
                  </a:lnTo>
                  <a:close/>
                  <a:moveTo>
                    <a:pt x="10838" y="5002"/>
                  </a:moveTo>
                  <a:lnTo>
                    <a:pt x="10838" y="10232"/>
                  </a:lnTo>
                  <a:lnTo>
                    <a:pt x="10019" y="10232"/>
                  </a:lnTo>
                  <a:lnTo>
                    <a:pt x="10019" y="5002"/>
                  </a:lnTo>
                  <a:close/>
                  <a:moveTo>
                    <a:pt x="11374" y="11020"/>
                  </a:moveTo>
                  <a:cubicBezTo>
                    <a:pt x="11594" y="11051"/>
                    <a:pt x="11783" y="11209"/>
                    <a:pt x="11783" y="11461"/>
                  </a:cubicBezTo>
                  <a:lnTo>
                    <a:pt x="11783" y="11870"/>
                  </a:lnTo>
                  <a:lnTo>
                    <a:pt x="757" y="11870"/>
                  </a:lnTo>
                  <a:lnTo>
                    <a:pt x="757" y="11461"/>
                  </a:lnTo>
                  <a:cubicBezTo>
                    <a:pt x="757" y="11209"/>
                    <a:pt x="946" y="11020"/>
                    <a:pt x="1198" y="11020"/>
                  </a:cubicBezTo>
                  <a:close/>
                  <a:moveTo>
                    <a:pt x="6290" y="1"/>
                  </a:moveTo>
                  <a:cubicBezTo>
                    <a:pt x="6238" y="1"/>
                    <a:pt x="6191" y="9"/>
                    <a:pt x="6144" y="25"/>
                  </a:cubicBezTo>
                  <a:lnTo>
                    <a:pt x="252" y="2514"/>
                  </a:lnTo>
                  <a:cubicBezTo>
                    <a:pt x="95" y="2577"/>
                    <a:pt x="0" y="2703"/>
                    <a:pt x="0" y="2892"/>
                  </a:cubicBezTo>
                  <a:lnTo>
                    <a:pt x="0" y="4561"/>
                  </a:lnTo>
                  <a:cubicBezTo>
                    <a:pt x="0" y="4782"/>
                    <a:pt x="189" y="5002"/>
                    <a:pt x="410" y="5002"/>
                  </a:cubicBezTo>
                  <a:lnTo>
                    <a:pt x="946" y="5002"/>
                  </a:lnTo>
                  <a:lnTo>
                    <a:pt x="946" y="10264"/>
                  </a:lnTo>
                  <a:cubicBezTo>
                    <a:pt x="410" y="10390"/>
                    <a:pt x="0" y="10894"/>
                    <a:pt x="0" y="11492"/>
                  </a:cubicBezTo>
                  <a:lnTo>
                    <a:pt x="0" y="12311"/>
                  </a:lnTo>
                  <a:cubicBezTo>
                    <a:pt x="0" y="12532"/>
                    <a:pt x="189" y="12753"/>
                    <a:pt x="410" y="12753"/>
                  </a:cubicBezTo>
                  <a:lnTo>
                    <a:pt x="12256" y="12753"/>
                  </a:lnTo>
                  <a:cubicBezTo>
                    <a:pt x="12476" y="12753"/>
                    <a:pt x="12634" y="12532"/>
                    <a:pt x="12634" y="12311"/>
                  </a:cubicBezTo>
                  <a:lnTo>
                    <a:pt x="12634" y="11492"/>
                  </a:lnTo>
                  <a:cubicBezTo>
                    <a:pt x="12634" y="10894"/>
                    <a:pt x="12256" y="10390"/>
                    <a:pt x="11689" y="10264"/>
                  </a:cubicBezTo>
                  <a:lnTo>
                    <a:pt x="11689" y="5002"/>
                  </a:lnTo>
                  <a:lnTo>
                    <a:pt x="12256" y="5002"/>
                  </a:lnTo>
                  <a:cubicBezTo>
                    <a:pt x="12476" y="5002"/>
                    <a:pt x="12634" y="4782"/>
                    <a:pt x="12634" y="4561"/>
                  </a:cubicBezTo>
                  <a:lnTo>
                    <a:pt x="12634" y="2892"/>
                  </a:lnTo>
                  <a:cubicBezTo>
                    <a:pt x="12602" y="2734"/>
                    <a:pt x="12539" y="2577"/>
                    <a:pt x="12382" y="2514"/>
                  </a:cubicBezTo>
                  <a:lnTo>
                    <a:pt x="6459" y="25"/>
                  </a:lnTo>
                  <a:cubicBezTo>
                    <a:pt x="6396" y="9"/>
                    <a:pt x="6341" y="1"/>
                    <a:pt x="629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587;p76">
              <a:extLst>
                <a:ext uri="{FF2B5EF4-FFF2-40B4-BE49-F238E27FC236}">
                  <a16:creationId xmlns:a16="http://schemas.microsoft.com/office/drawing/2014/main" id="{A59F567A-CEB5-7DCB-996E-9E7EAA7F28F3}"/>
                </a:ext>
              </a:extLst>
            </p:cNvPr>
            <p:cNvSpPr/>
            <p:nvPr/>
          </p:nvSpPr>
          <p:spPr>
            <a:xfrm>
              <a:off x="-60839775" y="2731075"/>
              <a:ext cx="19725" cy="19725"/>
            </a:xfrm>
            <a:custGeom>
              <a:avLst/>
              <a:gdLst/>
              <a:ahLst/>
              <a:cxnLst/>
              <a:rect l="l" t="t" r="r" b="b"/>
              <a:pathLst>
                <a:path w="789" h="789" extrusionOk="0">
                  <a:moveTo>
                    <a:pt x="379" y="0"/>
                  </a:moveTo>
                  <a:cubicBezTo>
                    <a:pt x="158" y="0"/>
                    <a:pt x="1" y="190"/>
                    <a:pt x="1" y="379"/>
                  </a:cubicBezTo>
                  <a:cubicBezTo>
                    <a:pt x="1" y="599"/>
                    <a:pt x="158" y="788"/>
                    <a:pt x="379" y="788"/>
                  </a:cubicBezTo>
                  <a:cubicBezTo>
                    <a:pt x="599" y="788"/>
                    <a:pt x="789" y="599"/>
                    <a:pt x="789" y="379"/>
                  </a:cubicBezTo>
                  <a:cubicBezTo>
                    <a:pt x="789" y="190"/>
                    <a:pt x="599" y="0"/>
                    <a:pt x="3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9677;p76">
            <a:extLst>
              <a:ext uri="{FF2B5EF4-FFF2-40B4-BE49-F238E27FC236}">
                <a16:creationId xmlns:a16="http://schemas.microsoft.com/office/drawing/2014/main" id="{A618B209-CB4A-6B0E-0A74-D5D3E97FF396}"/>
              </a:ext>
            </a:extLst>
          </p:cNvPr>
          <p:cNvGrpSpPr/>
          <p:nvPr/>
        </p:nvGrpSpPr>
        <p:grpSpPr>
          <a:xfrm>
            <a:off x="6861813" y="1190757"/>
            <a:ext cx="366269" cy="366732"/>
            <a:chOff x="-61784125" y="1931250"/>
            <a:chExt cx="316650" cy="317050"/>
          </a:xfrm>
          <a:solidFill>
            <a:schemeClr val="tx1"/>
          </a:solidFill>
        </p:grpSpPr>
        <p:sp>
          <p:nvSpPr>
            <p:cNvPr id="15" name="Google Shape;9678;p76">
              <a:extLst>
                <a:ext uri="{FF2B5EF4-FFF2-40B4-BE49-F238E27FC236}">
                  <a16:creationId xmlns:a16="http://schemas.microsoft.com/office/drawing/2014/main" id="{0D2EC3B1-E0DE-7162-C817-6DA71B4B0769}"/>
                </a:ext>
              </a:extLst>
            </p:cNvPr>
            <p:cNvSpPr/>
            <p:nvPr/>
          </p:nvSpPr>
          <p:spPr>
            <a:xfrm>
              <a:off x="-61688025" y="1931250"/>
              <a:ext cx="124450" cy="134300"/>
            </a:xfrm>
            <a:custGeom>
              <a:avLst/>
              <a:gdLst/>
              <a:ahLst/>
              <a:cxnLst/>
              <a:rect l="l" t="t" r="r" b="b"/>
              <a:pathLst>
                <a:path w="4978" h="5372" extrusionOk="0">
                  <a:moveTo>
                    <a:pt x="2497" y="845"/>
                  </a:moveTo>
                  <a:cubicBezTo>
                    <a:pt x="2709" y="845"/>
                    <a:pt x="2922" y="922"/>
                    <a:pt x="3088" y="1087"/>
                  </a:cubicBezTo>
                  <a:cubicBezTo>
                    <a:pt x="3277" y="1276"/>
                    <a:pt x="3340" y="1591"/>
                    <a:pt x="3277" y="1906"/>
                  </a:cubicBezTo>
                  <a:cubicBezTo>
                    <a:pt x="3182" y="2190"/>
                    <a:pt x="2993" y="2410"/>
                    <a:pt x="2709" y="2442"/>
                  </a:cubicBezTo>
                  <a:cubicBezTo>
                    <a:pt x="2625" y="2467"/>
                    <a:pt x="2545" y="2479"/>
                    <a:pt x="2469" y="2479"/>
                  </a:cubicBezTo>
                  <a:cubicBezTo>
                    <a:pt x="2259" y="2479"/>
                    <a:pt x="2075" y="2391"/>
                    <a:pt x="1890" y="2253"/>
                  </a:cubicBezTo>
                  <a:cubicBezTo>
                    <a:pt x="1701" y="2032"/>
                    <a:pt x="1607" y="1717"/>
                    <a:pt x="1701" y="1434"/>
                  </a:cubicBezTo>
                  <a:cubicBezTo>
                    <a:pt x="1800" y="1059"/>
                    <a:pt x="2145" y="845"/>
                    <a:pt x="2497" y="845"/>
                  </a:cubicBezTo>
                  <a:close/>
                  <a:moveTo>
                    <a:pt x="2520" y="3324"/>
                  </a:moveTo>
                  <a:cubicBezTo>
                    <a:pt x="3277" y="3324"/>
                    <a:pt x="3907" y="3828"/>
                    <a:pt x="4096" y="4553"/>
                  </a:cubicBezTo>
                  <a:lnTo>
                    <a:pt x="914" y="4553"/>
                  </a:lnTo>
                  <a:cubicBezTo>
                    <a:pt x="1103" y="3828"/>
                    <a:pt x="1733" y="3324"/>
                    <a:pt x="2520" y="3324"/>
                  </a:cubicBezTo>
                  <a:close/>
                  <a:moveTo>
                    <a:pt x="2510" y="1"/>
                  </a:moveTo>
                  <a:cubicBezTo>
                    <a:pt x="1805" y="1"/>
                    <a:pt x="1113" y="455"/>
                    <a:pt x="914" y="1213"/>
                  </a:cubicBezTo>
                  <a:cubicBezTo>
                    <a:pt x="756" y="1780"/>
                    <a:pt x="914" y="2347"/>
                    <a:pt x="1292" y="2789"/>
                  </a:cubicBezTo>
                  <a:cubicBezTo>
                    <a:pt x="567" y="3198"/>
                    <a:pt x="0" y="3986"/>
                    <a:pt x="0" y="4931"/>
                  </a:cubicBezTo>
                  <a:cubicBezTo>
                    <a:pt x="0" y="5183"/>
                    <a:pt x="189" y="5372"/>
                    <a:pt x="441" y="5372"/>
                  </a:cubicBezTo>
                  <a:lnTo>
                    <a:pt x="4568" y="5372"/>
                  </a:lnTo>
                  <a:cubicBezTo>
                    <a:pt x="4820" y="5372"/>
                    <a:pt x="4978" y="5183"/>
                    <a:pt x="4978" y="4931"/>
                  </a:cubicBezTo>
                  <a:cubicBezTo>
                    <a:pt x="4978" y="3986"/>
                    <a:pt x="4442" y="3198"/>
                    <a:pt x="3718" y="2789"/>
                  </a:cubicBezTo>
                  <a:cubicBezTo>
                    <a:pt x="3907" y="2568"/>
                    <a:pt x="4033" y="2347"/>
                    <a:pt x="4096" y="2064"/>
                  </a:cubicBezTo>
                  <a:cubicBezTo>
                    <a:pt x="4253" y="1528"/>
                    <a:pt x="4096" y="930"/>
                    <a:pt x="3655" y="489"/>
                  </a:cubicBezTo>
                  <a:cubicBezTo>
                    <a:pt x="3331" y="153"/>
                    <a:pt x="2918" y="1"/>
                    <a:pt x="251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679;p76">
              <a:extLst>
                <a:ext uri="{FF2B5EF4-FFF2-40B4-BE49-F238E27FC236}">
                  <a16:creationId xmlns:a16="http://schemas.microsoft.com/office/drawing/2014/main" id="{5687200F-028E-1D95-4644-34AB3F081A5B}"/>
                </a:ext>
              </a:extLst>
            </p:cNvPr>
            <p:cNvSpPr/>
            <p:nvPr/>
          </p:nvSpPr>
          <p:spPr>
            <a:xfrm>
              <a:off x="-61784125" y="2113325"/>
              <a:ext cx="124450" cy="134975"/>
            </a:xfrm>
            <a:custGeom>
              <a:avLst/>
              <a:gdLst/>
              <a:ahLst/>
              <a:cxnLst/>
              <a:rect l="l" t="t" r="r" b="b"/>
              <a:pathLst>
                <a:path w="4978" h="5399" extrusionOk="0">
                  <a:moveTo>
                    <a:pt x="2482" y="848"/>
                  </a:moveTo>
                  <a:cubicBezTo>
                    <a:pt x="2688" y="848"/>
                    <a:pt x="2895" y="921"/>
                    <a:pt x="3056" y="1082"/>
                  </a:cubicBezTo>
                  <a:cubicBezTo>
                    <a:pt x="3245" y="1271"/>
                    <a:pt x="3340" y="1586"/>
                    <a:pt x="3245" y="1901"/>
                  </a:cubicBezTo>
                  <a:cubicBezTo>
                    <a:pt x="3182" y="2185"/>
                    <a:pt x="2993" y="2437"/>
                    <a:pt x="2710" y="2468"/>
                  </a:cubicBezTo>
                  <a:cubicBezTo>
                    <a:pt x="2633" y="2483"/>
                    <a:pt x="2559" y="2491"/>
                    <a:pt x="2487" y="2491"/>
                  </a:cubicBezTo>
                  <a:cubicBezTo>
                    <a:pt x="2261" y="2491"/>
                    <a:pt x="2058" y="2415"/>
                    <a:pt x="1891" y="2248"/>
                  </a:cubicBezTo>
                  <a:cubicBezTo>
                    <a:pt x="1670" y="2059"/>
                    <a:pt x="1607" y="1743"/>
                    <a:pt x="1670" y="1428"/>
                  </a:cubicBezTo>
                  <a:cubicBezTo>
                    <a:pt x="1770" y="1068"/>
                    <a:pt x="2124" y="848"/>
                    <a:pt x="2482" y="848"/>
                  </a:cubicBezTo>
                  <a:close/>
                  <a:moveTo>
                    <a:pt x="2458" y="3319"/>
                  </a:moveTo>
                  <a:cubicBezTo>
                    <a:pt x="3245" y="3319"/>
                    <a:pt x="3907" y="3854"/>
                    <a:pt x="4096" y="4547"/>
                  </a:cubicBezTo>
                  <a:lnTo>
                    <a:pt x="883" y="4547"/>
                  </a:lnTo>
                  <a:cubicBezTo>
                    <a:pt x="1040" y="3886"/>
                    <a:pt x="1733" y="3319"/>
                    <a:pt x="2458" y="3319"/>
                  </a:cubicBezTo>
                  <a:close/>
                  <a:moveTo>
                    <a:pt x="2509" y="1"/>
                  </a:moveTo>
                  <a:cubicBezTo>
                    <a:pt x="1812" y="1"/>
                    <a:pt x="1143" y="437"/>
                    <a:pt x="946" y="1208"/>
                  </a:cubicBezTo>
                  <a:cubicBezTo>
                    <a:pt x="788" y="1806"/>
                    <a:pt x="946" y="2342"/>
                    <a:pt x="1324" y="2783"/>
                  </a:cubicBezTo>
                  <a:cubicBezTo>
                    <a:pt x="568" y="3224"/>
                    <a:pt x="32" y="4012"/>
                    <a:pt x="32" y="4957"/>
                  </a:cubicBezTo>
                  <a:cubicBezTo>
                    <a:pt x="0" y="5209"/>
                    <a:pt x="189" y="5398"/>
                    <a:pt x="410" y="5398"/>
                  </a:cubicBezTo>
                  <a:lnTo>
                    <a:pt x="4569" y="5398"/>
                  </a:lnTo>
                  <a:cubicBezTo>
                    <a:pt x="4789" y="5398"/>
                    <a:pt x="4978" y="5209"/>
                    <a:pt x="4978" y="4988"/>
                  </a:cubicBezTo>
                  <a:cubicBezTo>
                    <a:pt x="4978" y="4043"/>
                    <a:pt x="4474" y="3256"/>
                    <a:pt x="3718" y="2815"/>
                  </a:cubicBezTo>
                  <a:cubicBezTo>
                    <a:pt x="3939" y="2626"/>
                    <a:pt x="4033" y="2374"/>
                    <a:pt x="4128" y="2090"/>
                  </a:cubicBezTo>
                  <a:cubicBezTo>
                    <a:pt x="4285" y="1523"/>
                    <a:pt x="4128" y="924"/>
                    <a:pt x="3687" y="483"/>
                  </a:cubicBezTo>
                  <a:cubicBezTo>
                    <a:pt x="3346" y="155"/>
                    <a:pt x="2923" y="1"/>
                    <a:pt x="25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680;p76">
              <a:extLst>
                <a:ext uri="{FF2B5EF4-FFF2-40B4-BE49-F238E27FC236}">
                  <a16:creationId xmlns:a16="http://schemas.microsoft.com/office/drawing/2014/main" id="{C753C330-A52F-E181-1745-0216656F57AA}"/>
                </a:ext>
              </a:extLst>
            </p:cNvPr>
            <p:cNvSpPr/>
            <p:nvPr/>
          </p:nvSpPr>
          <p:spPr>
            <a:xfrm>
              <a:off x="-61591150" y="2113325"/>
              <a:ext cx="123675" cy="134175"/>
            </a:xfrm>
            <a:custGeom>
              <a:avLst/>
              <a:gdLst/>
              <a:ahLst/>
              <a:cxnLst/>
              <a:rect l="l" t="t" r="r" b="b"/>
              <a:pathLst>
                <a:path w="4947" h="5367" extrusionOk="0">
                  <a:moveTo>
                    <a:pt x="2482" y="848"/>
                  </a:moveTo>
                  <a:cubicBezTo>
                    <a:pt x="2688" y="848"/>
                    <a:pt x="2895" y="921"/>
                    <a:pt x="3056" y="1082"/>
                  </a:cubicBezTo>
                  <a:cubicBezTo>
                    <a:pt x="3245" y="1271"/>
                    <a:pt x="3340" y="1586"/>
                    <a:pt x="3245" y="1901"/>
                  </a:cubicBezTo>
                  <a:cubicBezTo>
                    <a:pt x="3182" y="2185"/>
                    <a:pt x="2993" y="2437"/>
                    <a:pt x="2710" y="2468"/>
                  </a:cubicBezTo>
                  <a:cubicBezTo>
                    <a:pt x="2633" y="2483"/>
                    <a:pt x="2559" y="2491"/>
                    <a:pt x="2486" y="2491"/>
                  </a:cubicBezTo>
                  <a:cubicBezTo>
                    <a:pt x="2261" y="2491"/>
                    <a:pt x="2057" y="2415"/>
                    <a:pt x="1890" y="2248"/>
                  </a:cubicBezTo>
                  <a:cubicBezTo>
                    <a:pt x="1670" y="2059"/>
                    <a:pt x="1607" y="1743"/>
                    <a:pt x="1670" y="1428"/>
                  </a:cubicBezTo>
                  <a:cubicBezTo>
                    <a:pt x="1770" y="1068"/>
                    <a:pt x="2124" y="848"/>
                    <a:pt x="2482" y="848"/>
                  </a:cubicBezTo>
                  <a:close/>
                  <a:moveTo>
                    <a:pt x="2521" y="3382"/>
                  </a:moveTo>
                  <a:cubicBezTo>
                    <a:pt x="3308" y="3382"/>
                    <a:pt x="3938" y="3886"/>
                    <a:pt x="4127" y="4579"/>
                  </a:cubicBezTo>
                  <a:lnTo>
                    <a:pt x="882" y="4579"/>
                  </a:lnTo>
                  <a:cubicBezTo>
                    <a:pt x="1103" y="3886"/>
                    <a:pt x="1733" y="3382"/>
                    <a:pt x="2521" y="3382"/>
                  </a:cubicBezTo>
                  <a:close/>
                  <a:moveTo>
                    <a:pt x="2467" y="1"/>
                  </a:moveTo>
                  <a:cubicBezTo>
                    <a:pt x="1761" y="1"/>
                    <a:pt x="1080" y="437"/>
                    <a:pt x="882" y="1208"/>
                  </a:cubicBezTo>
                  <a:cubicBezTo>
                    <a:pt x="725" y="1806"/>
                    <a:pt x="882" y="2342"/>
                    <a:pt x="1292" y="2783"/>
                  </a:cubicBezTo>
                  <a:cubicBezTo>
                    <a:pt x="536" y="3224"/>
                    <a:pt x="0" y="4012"/>
                    <a:pt x="0" y="4957"/>
                  </a:cubicBezTo>
                  <a:cubicBezTo>
                    <a:pt x="0" y="5178"/>
                    <a:pt x="189" y="5367"/>
                    <a:pt x="378" y="5367"/>
                  </a:cubicBezTo>
                  <a:lnTo>
                    <a:pt x="4505" y="5367"/>
                  </a:lnTo>
                  <a:cubicBezTo>
                    <a:pt x="4757" y="5367"/>
                    <a:pt x="4946" y="5178"/>
                    <a:pt x="4946" y="4957"/>
                  </a:cubicBezTo>
                  <a:cubicBezTo>
                    <a:pt x="4946" y="4075"/>
                    <a:pt x="4442" y="3256"/>
                    <a:pt x="3686" y="2815"/>
                  </a:cubicBezTo>
                  <a:cubicBezTo>
                    <a:pt x="3875" y="2626"/>
                    <a:pt x="4001" y="2374"/>
                    <a:pt x="4096" y="2090"/>
                  </a:cubicBezTo>
                  <a:cubicBezTo>
                    <a:pt x="4253" y="1523"/>
                    <a:pt x="4096" y="924"/>
                    <a:pt x="3655" y="483"/>
                  </a:cubicBezTo>
                  <a:cubicBezTo>
                    <a:pt x="3314" y="155"/>
                    <a:pt x="2887" y="1"/>
                    <a:pt x="246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681;p76">
              <a:extLst>
                <a:ext uri="{FF2B5EF4-FFF2-40B4-BE49-F238E27FC236}">
                  <a16:creationId xmlns:a16="http://schemas.microsoft.com/office/drawing/2014/main" id="{0A7A4C58-4322-354A-FC2E-8BBCF41DF4A7}"/>
                </a:ext>
              </a:extLst>
            </p:cNvPr>
            <p:cNvSpPr/>
            <p:nvPr/>
          </p:nvSpPr>
          <p:spPr>
            <a:xfrm>
              <a:off x="-61677800" y="2072225"/>
              <a:ext cx="106350" cy="62450"/>
            </a:xfrm>
            <a:custGeom>
              <a:avLst/>
              <a:gdLst/>
              <a:ahLst/>
              <a:cxnLst/>
              <a:rect l="l" t="t" r="r" b="b"/>
              <a:pathLst>
                <a:path w="4254" h="2498" extrusionOk="0">
                  <a:moveTo>
                    <a:pt x="2096" y="1"/>
                  </a:moveTo>
                  <a:cubicBezTo>
                    <a:pt x="1985" y="1"/>
                    <a:pt x="1875" y="48"/>
                    <a:pt x="1796" y="142"/>
                  </a:cubicBezTo>
                  <a:lnTo>
                    <a:pt x="158" y="1781"/>
                  </a:lnTo>
                  <a:cubicBezTo>
                    <a:pt x="1" y="1938"/>
                    <a:pt x="1" y="2222"/>
                    <a:pt x="158" y="2379"/>
                  </a:cubicBezTo>
                  <a:cubicBezTo>
                    <a:pt x="237" y="2458"/>
                    <a:pt x="339" y="2497"/>
                    <a:pt x="442" y="2497"/>
                  </a:cubicBezTo>
                  <a:cubicBezTo>
                    <a:pt x="544" y="2497"/>
                    <a:pt x="646" y="2458"/>
                    <a:pt x="725" y="2379"/>
                  </a:cubicBezTo>
                  <a:lnTo>
                    <a:pt x="2111" y="993"/>
                  </a:lnTo>
                  <a:lnTo>
                    <a:pt x="3498" y="2379"/>
                  </a:lnTo>
                  <a:cubicBezTo>
                    <a:pt x="3576" y="2458"/>
                    <a:pt x="3687" y="2497"/>
                    <a:pt x="3797" y="2497"/>
                  </a:cubicBezTo>
                  <a:cubicBezTo>
                    <a:pt x="3907" y="2497"/>
                    <a:pt x="4017" y="2458"/>
                    <a:pt x="4096" y="2379"/>
                  </a:cubicBezTo>
                  <a:cubicBezTo>
                    <a:pt x="4254" y="2222"/>
                    <a:pt x="4254" y="1938"/>
                    <a:pt x="4096" y="1781"/>
                  </a:cubicBezTo>
                  <a:lnTo>
                    <a:pt x="2395" y="142"/>
                  </a:lnTo>
                  <a:cubicBezTo>
                    <a:pt x="2316" y="48"/>
                    <a:pt x="2206" y="1"/>
                    <a:pt x="209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79416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4" y="1977150"/>
            <a:ext cx="6565794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International Strategy</a:t>
            </a:r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418047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5"/>
          <p:cNvSpPr/>
          <p:nvPr/>
        </p:nvSpPr>
        <p:spPr>
          <a:xfrm>
            <a:off x="2593875" y="3526538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45"/>
          <p:cNvSpPr/>
          <p:nvPr/>
        </p:nvSpPr>
        <p:spPr>
          <a:xfrm>
            <a:off x="1984275" y="238197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45"/>
          <p:cNvSpPr/>
          <p:nvPr/>
        </p:nvSpPr>
        <p:spPr>
          <a:xfrm>
            <a:off x="1374675" y="120922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</a:t>
            </a:r>
            <a:endParaRPr/>
          </a:p>
        </p:txBody>
      </p:sp>
      <p:sp>
        <p:nvSpPr>
          <p:cNvPr id="466" name="Google Shape;466;p45"/>
          <p:cNvSpPr txBox="1">
            <a:spLocks noGrp="1"/>
          </p:cNvSpPr>
          <p:nvPr>
            <p:ph type="subTitle" idx="1"/>
          </p:nvPr>
        </p:nvSpPr>
        <p:spPr>
          <a:xfrm>
            <a:off x="2032349" y="1565625"/>
            <a:ext cx="5650807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Tailoring its offerings and marketing to meet local preferences, leveraging its brand strength and recognizing the need for more localization.</a:t>
            </a:r>
          </a:p>
        </p:txBody>
      </p:sp>
      <p:sp>
        <p:nvSpPr>
          <p:cNvPr id="467" name="Google Shape;467;p45"/>
          <p:cNvSpPr txBox="1">
            <a:spLocks noGrp="1"/>
          </p:cNvSpPr>
          <p:nvPr>
            <p:ph type="subTitle" idx="2"/>
          </p:nvPr>
        </p:nvSpPr>
        <p:spPr>
          <a:xfrm>
            <a:off x="2641956" y="2723563"/>
            <a:ext cx="5999766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Expands its global network through strategic alliances enhancing integration and reducing costs with services like fraud prevention and data analytics.</a:t>
            </a:r>
          </a:p>
        </p:txBody>
      </p:sp>
      <p:sp>
        <p:nvSpPr>
          <p:cNvPr id="468" name="Google Shape;468;p45"/>
          <p:cNvSpPr txBox="1">
            <a:spLocks noGrp="1"/>
          </p:cNvSpPr>
          <p:nvPr>
            <p:ph type="subTitle" idx="3"/>
          </p:nvPr>
        </p:nvSpPr>
        <p:spPr>
          <a:xfrm>
            <a:off x="3251557" y="3881500"/>
            <a:ext cx="48768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AMEX reduces costs by outsourcing customer support to lower-cost countries, maintaining quality service economically.</a:t>
            </a:r>
          </a:p>
        </p:txBody>
      </p:sp>
      <p:sp>
        <p:nvSpPr>
          <p:cNvPr id="469" name="Google Shape;469;p45"/>
          <p:cNvSpPr txBox="1">
            <a:spLocks noGrp="1"/>
          </p:cNvSpPr>
          <p:nvPr>
            <p:ph type="subTitle" idx="4"/>
          </p:nvPr>
        </p:nvSpPr>
        <p:spPr>
          <a:xfrm>
            <a:off x="2032349" y="1253625"/>
            <a:ext cx="6757481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Adaptation</a:t>
            </a:r>
          </a:p>
        </p:txBody>
      </p:sp>
      <p:sp>
        <p:nvSpPr>
          <p:cNvPr id="470" name="Google Shape;470;p45"/>
          <p:cNvSpPr txBox="1">
            <a:spLocks noGrp="1"/>
          </p:cNvSpPr>
          <p:nvPr>
            <p:ph type="subTitle" idx="5"/>
          </p:nvPr>
        </p:nvSpPr>
        <p:spPr>
          <a:xfrm>
            <a:off x="2641950" y="241227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Aggregation</a:t>
            </a:r>
          </a:p>
        </p:txBody>
      </p:sp>
      <p:sp>
        <p:nvSpPr>
          <p:cNvPr id="471" name="Google Shape;471;p45"/>
          <p:cNvSpPr txBox="1">
            <a:spLocks noGrp="1"/>
          </p:cNvSpPr>
          <p:nvPr>
            <p:ph type="subTitle" idx="6"/>
          </p:nvPr>
        </p:nvSpPr>
        <p:spPr>
          <a:xfrm>
            <a:off x="3251550" y="3570925"/>
            <a:ext cx="48768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Arbitrage</a:t>
            </a:r>
          </a:p>
        </p:txBody>
      </p:sp>
      <p:grpSp>
        <p:nvGrpSpPr>
          <p:cNvPr id="472" name="Google Shape;472;p45"/>
          <p:cNvGrpSpPr/>
          <p:nvPr/>
        </p:nvGrpSpPr>
        <p:grpSpPr>
          <a:xfrm>
            <a:off x="2103113" y="2467625"/>
            <a:ext cx="278600" cy="345000"/>
            <a:chOff x="2532463" y="3657550"/>
            <a:chExt cx="278600" cy="345000"/>
          </a:xfrm>
        </p:grpSpPr>
        <p:sp>
          <p:nvSpPr>
            <p:cNvPr id="473" name="Google Shape;473;p45"/>
            <p:cNvSpPr/>
            <p:nvPr/>
          </p:nvSpPr>
          <p:spPr>
            <a:xfrm>
              <a:off x="2752363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5"/>
            <p:cNvSpPr/>
            <p:nvPr/>
          </p:nvSpPr>
          <p:spPr>
            <a:xfrm>
              <a:off x="2708538" y="3666025"/>
              <a:ext cx="14875" cy="284225"/>
            </a:xfrm>
            <a:custGeom>
              <a:avLst/>
              <a:gdLst/>
              <a:ahLst/>
              <a:cxnLst/>
              <a:rect l="l" t="t" r="r" b="b"/>
              <a:pathLst>
                <a:path w="595" h="11369" extrusionOk="0">
                  <a:moveTo>
                    <a:pt x="0" y="0"/>
                  </a:moveTo>
                  <a:lnTo>
                    <a:pt x="0" y="11369"/>
                  </a:lnTo>
                  <a:lnTo>
                    <a:pt x="595" y="1136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5"/>
            <p:cNvSpPr/>
            <p:nvPr/>
          </p:nvSpPr>
          <p:spPr>
            <a:xfrm>
              <a:off x="2598588" y="3950225"/>
              <a:ext cx="58725" cy="52325"/>
            </a:xfrm>
            <a:custGeom>
              <a:avLst/>
              <a:gdLst/>
              <a:ahLst/>
              <a:cxnLst/>
              <a:rect l="l" t="t" r="r" b="b"/>
              <a:pathLst>
                <a:path w="2349" h="2093" extrusionOk="0">
                  <a:moveTo>
                    <a:pt x="1" y="1"/>
                  </a:moveTo>
                  <a:lnTo>
                    <a:pt x="1" y="1795"/>
                  </a:lnTo>
                  <a:cubicBezTo>
                    <a:pt x="1" y="1918"/>
                    <a:pt x="83" y="2051"/>
                    <a:pt x="216" y="2051"/>
                  </a:cubicBezTo>
                  <a:cubicBezTo>
                    <a:pt x="257" y="2072"/>
                    <a:pt x="288" y="2082"/>
                    <a:pt x="313" y="2082"/>
                  </a:cubicBezTo>
                  <a:cubicBezTo>
                    <a:pt x="339" y="2082"/>
                    <a:pt x="359" y="2072"/>
                    <a:pt x="380" y="2051"/>
                  </a:cubicBezTo>
                  <a:lnTo>
                    <a:pt x="1200" y="1836"/>
                  </a:lnTo>
                  <a:lnTo>
                    <a:pt x="1969" y="2051"/>
                  </a:lnTo>
                  <a:cubicBezTo>
                    <a:pt x="2010" y="2092"/>
                    <a:pt x="2010" y="2092"/>
                    <a:pt x="2051" y="2092"/>
                  </a:cubicBezTo>
                  <a:cubicBezTo>
                    <a:pt x="2133" y="2092"/>
                    <a:pt x="2266" y="2051"/>
                    <a:pt x="2307" y="1918"/>
                  </a:cubicBezTo>
                  <a:cubicBezTo>
                    <a:pt x="2348" y="1877"/>
                    <a:pt x="2348" y="1836"/>
                    <a:pt x="2348" y="1795"/>
                  </a:cubicBezTo>
                  <a:lnTo>
                    <a:pt x="2348" y="1"/>
                  </a:lnTo>
                  <a:lnTo>
                    <a:pt x="1754" y="1"/>
                  </a:lnTo>
                  <a:lnTo>
                    <a:pt x="1754" y="1405"/>
                  </a:lnTo>
                  <a:lnTo>
                    <a:pt x="1241" y="1231"/>
                  </a:lnTo>
                  <a:lnTo>
                    <a:pt x="1108" y="1231"/>
                  </a:lnTo>
                  <a:lnTo>
                    <a:pt x="595" y="1405"/>
                  </a:lnTo>
                  <a:lnTo>
                    <a:pt x="595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5"/>
            <p:cNvSpPr/>
            <p:nvPr/>
          </p:nvSpPr>
          <p:spPr>
            <a:xfrm>
              <a:off x="2532463" y="3657550"/>
              <a:ext cx="278600" cy="300150"/>
            </a:xfrm>
            <a:custGeom>
              <a:avLst/>
              <a:gdLst/>
              <a:ahLst/>
              <a:cxnLst/>
              <a:rect l="l" t="t" r="r" b="b"/>
              <a:pathLst>
                <a:path w="11144" h="12006" extrusionOk="0">
                  <a:moveTo>
                    <a:pt x="9606" y="595"/>
                  </a:moveTo>
                  <a:cubicBezTo>
                    <a:pt x="10119" y="595"/>
                    <a:pt x="10549" y="1026"/>
                    <a:pt x="10549" y="1539"/>
                  </a:cubicBezTo>
                  <a:lnTo>
                    <a:pt x="10549" y="10509"/>
                  </a:lnTo>
                  <a:cubicBezTo>
                    <a:pt x="10549" y="11021"/>
                    <a:pt x="10119" y="11400"/>
                    <a:pt x="9606" y="11400"/>
                  </a:cubicBezTo>
                  <a:lnTo>
                    <a:pt x="2000" y="11400"/>
                  </a:lnTo>
                  <a:cubicBezTo>
                    <a:pt x="1702" y="11400"/>
                    <a:pt x="1487" y="11195"/>
                    <a:pt x="1487" y="10888"/>
                  </a:cubicBezTo>
                  <a:lnTo>
                    <a:pt x="1487" y="10252"/>
                  </a:lnTo>
                  <a:lnTo>
                    <a:pt x="2051" y="10252"/>
                  </a:lnTo>
                  <a:cubicBezTo>
                    <a:pt x="2215" y="10252"/>
                    <a:pt x="2348" y="10170"/>
                    <a:pt x="2389" y="9996"/>
                  </a:cubicBezTo>
                  <a:cubicBezTo>
                    <a:pt x="2389" y="9822"/>
                    <a:pt x="2256" y="9658"/>
                    <a:pt x="2092" y="9658"/>
                  </a:cubicBezTo>
                  <a:lnTo>
                    <a:pt x="1487" y="9658"/>
                  </a:lnTo>
                  <a:lnTo>
                    <a:pt x="1487" y="7648"/>
                  </a:lnTo>
                  <a:lnTo>
                    <a:pt x="2051" y="7648"/>
                  </a:lnTo>
                  <a:cubicBezTo>
                    <a:pt x="2215" y="7648"/>
                    <a:pt x="2348" y="7556"/>
                    <a:pt x="2389" y="7392"/>
                  </a:cubicBezTo>
                  <a:cubicBezTo>
                    <a:pt x="2389" y="7218"/>
                    <a:pt x="2256" y="7044"/>
                    <a:pt x="2092" y="7044"/>
                  </a:cubicBezTo>
                  <a:lnTo>
                    <a:pt x="1487" y="7044"/>
                  </a:lnTo>
                  <a:lnTo>
                    <a:pt x="1487" y="4993"/>
                  </a:lnTo>
                  <a:lnTo>
                    <a:pt x="2051" y="4993"/>
                  </a:lnTo>
                  <a:cubicBezTo>
                    <a:pt x="2215" y="4993"/>
                    <a:pt x="2348" y="4911"/>
                    <a:pt x="2389" y="4788"/>
                  </a:cubicBezTo>
                  <a:cubicBezTo>
                    <a:pt x="2389" y="4573"/>
                    <a:pt x="2256" y="4440"/>
                    <a:pt x="2092" y="4440"/>
                  </a:cubicBezTo>
                  <a:lnTo>
                    <a:pt x="1487" y="4440"/>
                  </a:lnTo>
                  <a:lnTo>
                    <a:pt x="1487" y="2389"/>
                  </a:lnTo>
                  <a:lnTo>
                    <a:pt x="2051" y="2389"/>
                  </a:lnTo>
                  <a:cubicBezTo>
                    <a:pt x="2215" y="2389"/>
                    <a:pt x="2348" y="2307"/>
                    <a:pt x="2389" y="2133"/>
                  </a:cubicBezTo>
                  <a:cubicBezTo>
                    <a:pt x="2389" y="1969"/>
                    <a:pt x="2256" y="1795"/>
                    <a:pt x="2092" y="1795"/>
                  </a:cubicBezTo>
                  <a:lnTo>
                    <a:pt x="1487" y="1795"/>
                  </a:lnTo>
                  <a:lnTo>
                    <a:pt x="1487" y="1108"/>
                  </a:lnTo>
                  <a:cubicBezTo>
                    <a:pt x="1487" y="811"/>
                    <a:pt x="1702" y="595"/>
                    <a:pt x="2000" y="595"/>
                  </a:cubicBezTo>
                  <a:close/>
                  <a:moveTo>
                    <a:pt x="2000" y="1"/>
                  </a:moveTo>
                  <a:cubicBezTo>
                    <a:pt x="1405" y="1"/>
                    <a:pt x="893" y="513"/>
                    <a:pt x="893" y="1108"/>
                  </a:cubicBezTo>
                  <a:lnTo>
                    <a:pt x="893" y="1795"/>
                  </a:lnTo>
                  <a:lnTo>
                    <a:pt x="339" y="1795"/>
                  </a:lnTo>
                  <a:cubicBezTo>
                    <a:pt x="165" y="1795"/>
                    <a:pt x="42" y="1918"/>
                    <a:pt x="42" y="2051"/>
                  </a:cubicBezTo>
                  <a:cubicBezTo>
                    <a:pt x="1" y="2266"/>
                    <a:pt x="165" y="2389"/>
                    <a:pt x="339" y="2389"/>
                  </a:cubicBezTo>
                  <a:lnTo>
                    <a:pt x="893" y="2389"/>
                  </a:lnTo>
                  <a:lnTo>
                    <a:pt x="893" y="4440"/>
                  </a:lnTo>
                  <a:lnTo>
                    <a:pt x="339" y="4440"/>
                  </a:lnTo>
                  <a:cubicBezTo>
                    <a:pt x="165" y="4440"/>
                    <a:pt x="42" y="4532"/>
                    <a:pt x="42" y="4655"/>
                  </a:cubicBezTo>
                  <a:cubicBezTo>
                    <a:pt x="1" y="4870"/>
                    <a:pt x="165" y="4993"/>
                    <a:pt x="339" y="4993"/>
                  </a:cubicBezTo>
                  <a:lnTo>
                    <a:pt x="893" y="4993"/>
                  </a:lnTo>
                  <a:lnTo>
                    <a:pt x="893" y="7044"/>
                  </a:lnTo>
                  <a:lnTo>
                    <a:pt x="339" y="7044"/>
                  </a:lnTo>
                  <a:cubicBezTo>
                    <a:pt x="165" y="7044"/>
                    <a:pt x="42" y="7177"/>
                    <a:pt x="42" y="7300"/>
                  </a:cubicBezTo>
                  <a:cubicBezTo>
                    <a:pt x="1" y="7474"/>
                    <a:pt x="165" y="7648"/>
                    <a:pt x="339" y="7648"/>
                  </a:cubicBezTo>
                  <a:lnTo>
                    <a:pt x="893" y="7648"/>
                  </a:lnTo>
                  <a:lnTo>
                    <a:pt x="893" y="9658"/>
                  </a:lnTo>
                  <a:lnTo>
                    <a:pt x="339" y="9658"/>
                  </a:lnTo>
                  <a:cubicBezTo>
                    <a:pt x="165" y="9658"/>
                    <a:pt x="42" y="9781"/>
                    <a:pt x="42" y="9914"/>
                  </a:cubicBezTo>
                  <a:cubicBezTo>
                    <a:pt x="1" y="10078"/>
                    <a:pt x="165" y="10252"/>
                    <a:pt x="339" y="10252"/>
                  </a:cubicBezTo>
                  <a:lnTo>
                    <a:pt x="893" y="10252"/>
                  </a:lnTo>
                  <a:lnTo>
                    <a:pt x="893" y="10888"/>
                  </a:lnTo>
                  <a:cubicBezTo>
                    <a:pt x="893" y="11534"/>
                    <a:pt x="1405" y="12005"/>
                    <a:pt x="2000" y="12005"/>
                  </a:cubicBezTo>
                  <a:lnTo>
                    <a:pt x="9606" y="12005"/>
                  </a:lnTo>
                  <a:cubicBezTo>
                    <a:pt x="10457" y="12005"/>
                    <a:pt x="11144" y="11318"/>
                    <a:pt x="11144" y="10509"/>
                  </a:cubicBezTo>
                  <a:lnTo>
                    <a:pt x="11144" y="1539"/>
                  </a:lnTo>
                  <a:cubicBezTo>
                    <a:pt x="11144" y="688"/>
                    <a:pt x="10457" y="1"/>
                    <a:pt x="960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5"/>
            <p:cNvSpPr/>
            <p:nvPr/>
          </p:nvSpPr>
          <p:spPr>
            <a:xfrm>
              <a:off x="2619863" y="3702400"/>
              <a:ext cx="60000" cy="14900"/>
            </a:xfrm>
            <a:custGeom>
              <a:avLst/>
              <a:gdLst/>
              <a:ahLst/>
              <a:cxnLst/>
              <a:rect l="l" t="t" r="r" b="b"/>
              <a:pathLst>
                <a:path w="2400" h="596" extrusionOk="0">
                  <a:moveTo>
                    <a:pt x="349" y="1"/>
                  </a:moveTo>
                  <a:cubicBezTo>
                    <a:pt x="134" y="1"/>
                    <a:pt x="0" y="17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2092" y="595"/>
                  </a:lnTo>
                  <a:cubicBezTo>
                    <a:pt x="2266" y="595"/>
                    <a:pt x="2399" y="472"/>
                    <a:pt x="2348" y="257"/>
                  </a:cubicBezTo>
                  <a:cubicBezTo>
                    <a:pt x="2348" y="124"/>
                    <a:pt x="2225" y="1"/>
                    <a:pt x="2051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5"/>
            <p:cNvSpPr/>
            <p:nvPr/>
          </p:nvSpPr>
          <p:spPr>
            <a:xfrm>
              <a:off x="2619863" y="3746225"/>
              <a:ext cx="38475" cy="14900"/>
            </a:xfrm>
            <a:custGeom>
              <a:avLst/>
              <a:gdLst/>
              <a:ahLst/>
              <a:cxnLst/>
              <a:rect l="l" t="t" r="r" b="b"/>
              <a:pathLst>
                <a:path w="1539" h="596" extrusionOk="0">
                  <a:moveTo>
                    <a:pt x="349" y="1"/>
                  </a:moveTo>
                  <a:cubicBezTo>
                    <a:pt x="134" y="1"/>
                    <a:pt x="0" y="165"/>
                    <a:pt x="41" y="339"/>
                  </a:cubicBezTo>
                  <a:cubicBezTo>
                    <a:pt x="41" y="513"/>
                    <a:pt x="175" y="595"/>
                    <a:pt x="349" y="595"/>
                  </a:cubicBezTo>
                  <a:lnTo>
                    <a:pt x="1200" y="595"/>
                  </a:lnTo>
                  <a:cubicBezTo>
                    <a:pt x="1374" y="595"/>
                    <a:pt x="1538" y="421"/>
                    <a:pt x="1497" y="257"/>
                  </a:cubicBezTo>
                  <a:cubicBezTo>
                    <a:pt x="1456" y="124"/>
                    <a:pt x="1323" y="1"/>
                    <a:pt x="1200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45"/>
          <p:cNvGrpSpPr/>
          <p:nvPr/>
        </p:nvGrpSpPr>
        <p:grpSpPr>
          <a:xfrm>
            <a:off x="1460838" y="1295038"/>
            <a:ext cx="343950" cy="344675"/>
            <a:chOff x="2509913" y="2520475"/>
            <a:chExt cx="343950" cy="344675"/>
          </a:xfrm>
        </p:grpSpPr>
        <p:sp>
          <p:nvSpPr>
            <p:cNvPr id="480" name="Google Shape;480;p45"/>
            <p:cNvSpPr/>
            <p:nvPr/>
          </p:nvSpPr>
          <p:spPr>
            <a:xfrm>
              <a:off x="2509913" y="2608825"/>
              <a:ext cx="343950" cy="256325"/>
            </a:xfrm>
            <a:custGeom>
              <a:avLst/>
              <a:gdLst/>
              <a:ahLst/>
              <a:cxnLst/>
              <a:rect l="l" t="t" r="r" b="b"/>
              <a:pathLst>
                <a:path w="13758" h="10253" extrusionOk="0">
                  <a:moveTo>
                    <a:pt x="5126" y="8674"/>
                  </a:moveTo>
                  <a:cubicBezTo>
                    <a:pt x="5557" y="8674"/>
                    <a:pt x="5977" y="8848"/>
                    <a:pt x="6326" y="9104"/>
                  </a:cubicBezTo>
                  <a:cubicBezTo>
                    <a:pt x="6233" y="9145"/>
                    <a:pt x="6192" y="9145"/>
                    <a:pt x="6151" y="9186"/>
                  </a:cubicBezTo>
                  <a:cubicBezTo>
                    <a:pt x="5977" y="9319"/>
                    <a:pt x="5854" y="9484"/>
                    <a:pt x="5772" y="9658"/>
                  </a:cubicBezTo>
                  <a:lnTo>
                    <a:pt x="554" y="9658"/>
                  </a:lnTo>
                  <a:lnTo>
                    <a:pt x="554" y="8674"/>
                  </a:lnTo>
                  <a:close/>
                  <a:moveTo>
                    <a:pt x="13153" y="8674"/>
                  </a:moveTo>
                  <a:lnTo>
                    <a:pt x="13153" y="9658"/>
                  </a:lnTo>
                  <a:lnTo>
                    <a:pt x="7945" y="9658"/>
                  </a:lnTo>
                  <a:cubicBezTo>
                    <a:pt x="7822" y="9401"/>
                    <a:pt x="7648" y="9227"/>
                    <a:pt x="7392" y="9104"/>
                  </a:cubicBezTo>
                  <a:cubicBezTo>
                    <a:pt x="7730" y="8848"/>
                    <a:pt x="8161" y="8674"/>
                    <a:pt x="8591" y="8674"/>
                  </a:cubicBezTo>
                  <a:close/>
                  <a:moveTo>
                    <a:pt x="298" y="1"/>
                  </a:moveTo>
                  <a:cubicBezTo>
                    <a:pt x="134" y="1"/>
                    <a:pt x="1" y="134"/>
                    <a:pt x="1" y="298"/>
                  </a:cubicBezTo>
                  <a:lnTo>
                    <a:pt x="1" y="8417"/>
                  </a:lnTo>
                  <a:lnTo>
                    <a:pt x="1" y="9955"/>
                  </a:lnTo>
                  <a:cubicBezTo>
                    <a:pt x="1" y="10129"/>
                    <a:pt x="134" y="10252"/>
                    <a:pt x="298" y="10252"/>
                  </a:cubicBezTo>
                  <a:lnTo>
                    <a:pt x="6028" y="10252"/>
                  </a:lnTo>
                  <a:cubicBezTo>
                    <a:pt x="6151" y="10252"/>
                    <a:pt x="6233" y="10170"/>
                    <a:pt x="6285" y="10037"/>
                  </a:cubicBezTo>
                  <a:lnTo>
                    <a:pt x="6326" y="9996"/>
                  </a:lnTo>
                  <a:cubicBezTo>
                    <a:pt x="6367" y="9873"/>
                    <a:pt x="6408" y="9740"/>
                    <a:pt x="6541" y="9699"/>
                  </a:cubicBezTo>
                  <a:cubicBezTo>
                    <a:pt x="6623" y="9617"/>
                    <a:pt x="6746" y="9576"/>
                    <a:pt x="6879" y="9576"/>
                  </a:cubicBezTo>
                  <a:cubicBezTo>
                    <a:pt x="6961" y="9576"/>
                    <a:pt x="7002" y="9576"/>
                    <a:pt x="7054" y="9617"/>
                  </a:cubicBezTo>
                  <a:cubicBezTo>
                    <a:pt x="7259" y="9658"/>
                    <a:pt x="7392" y="9781"/>
                    <a:pt x="7474" y="9996"/>
                  </a:cubicBezTo>
                  <a:lnTo>
                    <a:pt x="7474" y="10037"/>
                  </a:lnTo>
                  <a:cubicBezTo>
                    <a:pt x="7515" y="10170"/>
                    <a:pt x="7648" y="10252"/>
                    <a:pt x="7771" y="10252"/>
                  </a:cubicBezTo>
                  <a:lnTo>
                    <a:pt x="13461" y="10252"/>
                  </a:lnTo>
                  <a:cubicBezTo>
                    <a:pt x="13625" y="10252"/>
                    <a:pt x="13758" y="10129"/>
                    <a:pt x="13758" y="9955"/>
                  </a:cubicBezTo>
                  <a:lnTo>
                    <a:pt x="13758" y="8376"/>
                  </a:lnTo>
                  <a:lnTo>
                    <a:pt x="13758" y="8161"/>
                  </a:lnTo>
                  <a:lnTo>
                    <a:pt x="13758" y="298"/>
                  </a:lnTo>
                  <a:cubicBezTo>
                    <a:pt x="13758" y="134"/>
                    <a:pt x="13625" y="1"/>
                    <a:pt x="13461" y="1"/>
                  </a:cubicBezTo>
                  <a:lnTo>
                    <a:pt x="9698" y="1"/>
                  </a:lnTo>
                  <a:lnTo>
                    <a:pt x="9698" y="606"/>
                  </a:lnTo>
                  <a:lnTo>
                    <a:pt x="13153" y="606"/>
                  </a:lnTo>
                  <a:lnTo>
                    <a:pt x="13153" y="8079"/>
                  </a:lnTo>
                  <a:lnTo>
                    <a:pt x="8591" y="8079"/>
                  </a:lnTo>
                  <a:cubicBezTo>
                    <a:pt x="8079" y="8079"/>
                    <a:pt x="7566" y="8243"/>
                    <a:pt x="7136" y="8551"/>
                  </a:cubicBezTo>
                  <a:lnTo>
                    <a:pt x="7136" y="3374"/>
                  </a:lnTo>
                  <a:lnTo>
                    <a:pt x="6582" y="3374"/>
                  </a:lnTo>
                  <a:lnTo>
                    <a:pt x="6582" y="8551"/>
                  </a:lnTo>
                  <a:cubicBezTo>
                    <a:pt x="6151" y="8243"/>
                    <a:pt x="5639" y="8079"/>
                    <a:pt x="5085" y="8079"/>
                  </a:cubicBezTo>
                  <a:lnTo>
                    <a:pt x="554" y="8079"/>
                  </a:lnTo>
                  <a:lnTo>
                    <a:pt x="554" y="606"/>
                  </a:lnTo>
                  <a:lnTo>
                    <a:pt x="4019" y="606"/>
                  </a:lnTo>
                  <a:lnTo>
                    <a:pt x="4019" y="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5"/>
            <p:cNvSpPr/>
            <p:nvPr/>
          </p:nvSpPr>
          <p:spPr>
            <a:xfrm>
              <a:off x="2744938" y="2658050"/>
              <a:ext cx="65100" cy="14875"/>
            </a:xfrm>
            <a:custGeom>
              <a:avLst/>
              <a:gdLst/>
              <a:ahLst/>
              <a:cxnLst/>
              <a:rect l="l" t="t" r="r" b="b"/>
              <a:pathLst>
                <a:path w="2604" h="595" extrusionOk="0">
                  <a:moveTo>
                    <a:pt x="297" y="0"/>
                  </a:moveTo>
                  <a:cubicBezTo>
                    <a:pt x="123" y="0"/>
                    <a:pt x="0" y="123"/>
                    <a:pt x="0" y="338"/>
                  </a:cubicBezTo>
                  <a:cubicBezTo>
                    <a:pt x="41" y="472"/>
                    <a:pt x="164" y="595"/>
                    <a:pt x="297" y="595"/>
                  </a:cubicBezTo>
                  <a:lnTo>
                    <a:pt x="2266" y="595"/>
                  </a:lnTo>
                  <a:cubicBezTo>
                    <a:pt x="2471" y="595"/>
                    <a:pt x="2604" y="431"/>
                    <a:pt x="2563" y="256"/>
                  </a:cubicBezTo>
                  <a:cubicBezTo>
                    <a:pt x="2563" y="82"/>
                    <a:pt x="2430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5"/>
            <p:cNvSpPr/>
            <p:nvPr/>
          </p:nvSpPr>
          <p:spPr>
            <a:xfrm>
              <a:off x="2553738" y="2658050"/>
              <a:ext cx="65125" cy="14875"/>
            </a:xfrm>
            <a:custGeom>
              <a:avLst/>
              <a:gdLst/>
              <a:ahLst/>
              <a:cxnLst/>
              <a:rect l="l" t="t" r="r" b="b"/>
              <a:pathLst>
                <a:path w="2605" h="595" extrusionOk="0">
                  <a:moveTo>
                    <a:pt x="298" y="0"/>
                  </a:moveTo>
                  <a:cubicBezTo>
                    <a:pt x="124" y="0"/>
                    <a:pt x="1" y="123"/>
                    <a:pt x="1" y="338"/>
                  </a:cubicBezTo>
                  <a:cubicBezTo>
                    <a:pt x="42" y="472"/>
                    <a:pt x="175" y="595"/>
                    <a:pt x="298" y="595"/>
                  </a:cubicBezTo>
                  <a:lnTo>
                    <a:pt x="2266" y="595"/>
                  </a:lnTo>
                  <a:cubicBezTo>
                    <a:pt x="2430" y="595"/>
                    <a:pt x="2604" y="431"/>
                    <a:pt x="2563" y="256"/>
                  </a:cubicBezTo>
                  <a:cubicBezTo>
                    <a:pt x="2522" y="82"/>
                    <a:pt x="2389" y="0"/>
                    <a:pt x="226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5"/>
            <p:cNvSpPr/>
            <p:nvPr/>
          </p:nvSpPr>
          <p:spPr>
            <a:xfrm>
              <a:off x="2553738" y="2707250"/>
              <a:ext cx="91775" cy="14900"/>
            </a:xfrm>
            <a:custGeom>
              <a:avLst/>
              <a:gdLst/>
              <a:ahLst/>
              <a:cxnLst/>
              <a:rect l="l" t="t" r="r" b="b"/>
              <a:pathLst>
                <a:path w="3671" h="596" extrusionOk="0">
                  <a:moveTo>
                    <a:pt x="298" y="0"/>
                  </a:moveTo>
                  <a:cubicBezTo>
                    <a:pt x="124" y="0"/>
                    <a:pt x="1" y="165"/>
                    <a:pt x="1" y="339"/>
                  </a:cubicBezTo>
                  <a:cubicBezTo>
                    <a:pt x="42" y="513"/>
                    <a:pt x="175" y="595"/>
                    <a:pt x="298" y="595"/>
                  </a:cubicBezTo>
                  <a:lnTo>
                    <a:pt x="3373" y="595"/>
                  </a:lnTo>
                  <a:cubicBezTo>
                    <a:pt x="3548" y="595"/>
                    <a:pt x="3671" y="421"/>
                    <a:pt x="3671" y="257"/>
                  </a:cubicBezTo>
                  <a:cubicBezTo>
                    <a:pt x="3630" y="123"/>
                    <a:pt x="3507" y="0"/>
                    <a:pt x="33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5"/>
            <p:cNvSpPr/>
            <p:nvPr/>
          </p:nvSpPr>
          <p:spPr>
            <a:xfrm>
              <a:off x="2564513" y="2756200"/>
              <a:ext cx="81000" cy="15150"/>
            </a:xfrm>
            <a:custGeom>
              <a:avLst/>
              <a:gdLst/>
              <a:ahLst/>
              <a:cxnLst/>
              <a:rect l="l" t="t" r="r" b="b"/>
              <a:pathLst>
                <a:path w="3240" h="606" extrusionOk="0">
                  <a:moveTo>
                    <a:pt x="297" y="1"/>
                  </a:moveTo>
                  <a:cubicBezTo>
                    <a:pt x="123" y="1"/>
                    <a:pt x="0" y="175"/>
                    <a:pt x="0" y="349"/>
                  </a:cubicBezTo>
                  <a:cubicBezTo>
                    <a:pt x="41" y="513"/>
                    <a:pt x="164" y="605"/>
                    <a:pt x="338" y="605"/>
                  </a:cubicBezTo>
                  <a:lnTo>
                    <a:pt x="2942" y="605"/>
                  </a:lnTo>
                  <a:cubicBezTo>
                    <a:pt x="3117" y="605"/>
                    <a:pt x="3240" y="431"/>
                    <a:pt x="3240" y="257"/>
                  </a:cubicBezTo>
                  <a:cubicBezTo>
                    <a:pt x="3199" y="134"/>
                    <a:pt x="3076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5"/>
            <p:cNvSpPr/>
            <p:nvPr/>
          </p:nvSpPr>
          <p:spPr>
            <a:xfrm>
              <a:off x="2716988" y="2707250"/>
              <a:ext cx="93050" cy="14900"/>
            </a:xfrm>
            <a:custGeom>
              <a:avLst/>
              <a:gdLst/>
              <a:ahLst/>
              <a:cxnLst/>
              <a:rect l="l" t="t" r="r" b="b"/>
              <a:pathLst>
                <a:path w="3722" h="596" extrusionOk="0">
                  <a:moveTo>
                    <a:pt x="349" y="0"/>
                  </a:moveTo>
                  <a:cubicBezTo>
                    <a:pt x="134" y="0"/>
                    <a:pt x="1" y="165"/>
                    <a:pt x="52" y="339"/>
                  </a:cubicBezTo>
                  <a:cubicBezTo>
                    <a:pt x="52" y="513"/>
                    <a:pt x="175" y="595"/>
                    <a:pt x="349" y="595"/>
                  </a:cubicBezTo>
                  <a:lnTo>
                    <a:pt x="3384" y="595"/>
                  </a:lnTo>
                  <a:cubicBezTo>
                    <a:pt x="3589" y="595"/>
                    <a:pt x="3722" y="421"/>
                    <a:pt x="3681" y="257"/>
                  </a:cubicBezTo>
                  <a:cubicBezTo>
                    <a:pt x="3681" y="123"/>
                    <a:pt x="3548" y="0"/>
                    <a:pt x="3384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5"/>
            <p:cNvSpPr/>
            <p:nvPr/>
          </p:nvSpPr>
          <p:spPr>
            <a:xfrm>
              <a:off x="2716988" y="2756200"/>
              <a:ext cx="82300" cy="15150"/>
            </a:xfrm>
            <a:custGeom>
              <a:avLst/>
              <a:gdLst/>
              <a:ahLst/>
              <a:cxnLst/>
              <a:rect l="l" t="t" r="r" b="b"/>
              <a:pathLst>
                <a:path w="3292" h="606" extrusionOk="0">
                  <a:moveTo>
                    <a:pt x="349" y="1"/>
                  </a:moveTo>
                  <a:cubicBezTo>
                    <a:pt x="134" y="1"/>
                    <a:pt x="1" y="175"/>
                    <a:pt x="52" y="349"/>
                  </a:cubicBezTo>
                  <a:cubicBezTo>
                    <a:pt x="52" y="513"/>
                    <a:pt x="175" y="605"/>
                    <a:pt x="349" y="605"/>
                  </a:cubicBezTo>
                  <a:lnTo>
                    <a:pt x="2953" y="605"/>
                  </a:lnTo>
                  <a:cubicBezTo>
                    <a:pt x="3127" y="605"/>
                    <a:pt x="3291" y="431"/>
                    <a:pt x="3250" y="257"/>
                  </a:cubicBezTo>
                  <a:cubicBezTo>
                    <a:pt x="3209" y="134"/>
                    <a:pt x="3076" y="1"/>
                    <a:pt x="295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5"/>
            <p:cNvSpPr/>
            <p:nvPr/>
          </p:nvSpPr>
          <p:spPr>
            <a:xfrm>
              <a:off x="2548363" y="2520475"/>
              <a:ext cx="267075" cy="179100"/>
            </a:xfrm>
            <a:custGeom>
              <a:avLst/>
              <a:gdLst/>
              <a:ahLst/>
              <a:cxnLst/>
              <a:rect l="l" t="t" r="r" b="b"/>
              <a:pathLst>
                <a:path w="10683" h="7164" extrusionOk="0">
                  <a:moveTo>
                    <a:pt x="5341" y="634"/>
                  </a:moveTo>
                  <a:lnTo>
                    <a:pt x="9483" y="2089"/>
                  </a:lnTo>
                  <a:lnTo>
                    <a:pt x="5341" y="3494"/>
                  </a:lnTo>
                  <a:lnTo>
                    <a:pt x="1200" y="2089"/>
                  </a:lnTo>
                  <a:lnTo>
                    <a:pt x="5341" y="634"/>
                  </a:lnTo>
                  <a:close/>
                  <a:moveTo>
                    <a:pt x="7863" y="3279"/>
                  </a:moveTo>
                  <a:lnTo>
                    <a:pt x="7863" y="5585"/>
                  </a:lnTo>
                  <a:lnTo>
                    <a:pt x="5341" y="6569"/>
                  </a:lnTo>
                  <a:lnTo>
                    <a:pt x="2778" y="5585"/>
                  </a:lnTo>
                  <a:lnTo>
                    <a:pt x="2778" y="3279"/>
                  </a:lnTo>
                  <a:lnTo>
                    <a:pt x="5208" y="4089"/>
                  </a:lnTo>
                  <a:cubicBezTo>
                    <a:pt x="5259" y="4140"/>
                    <a:pt x="5300" y="4140"/>
                    <a:pt x="5341" y="4140"/>
                  </a:cubicBezTo>
                  <a:cubicBezTo>
                    <a:pt x="5382" y="4140"/>
                    <a:pt x="5382" y="4140"/>
                    <a:pt x="5423" y="4089"/>
                  </a:cubicBezTo>
                  <a:lnTo>
                    <a:pt x="7863" y="3279"/>
                  </a:lnTo>
                  <a:close/>
                  <a:moveTo>
                    <a:pt x="5335" y="1"/>
                  </a:moveTo>
                  <a:cubicBezTo>
                    <a:pt x="5298" y="1"/>
                    <a:pt x="5254" y="14"/>
                    <a:pt x="5208" y="39"/>
                  </a:cubicBezTo>
                  <a:lnTo>
                    <a:pt x="216" y="1782"/>
                  </a:lnTo>
                  <a:cubicBezTo>
                    <a:pt x="82" y="1874"/>
                    <a:pt x="0" y="1997"/>
                    <a:pt x="0" y="2171"/>
                  </a:cubicBezTo>
                  <a:cubicBezTo>
                    <a:pt x="41" y="2253"/>
                    <a:pt x="133" y="2346"/>
                    <a:pt x="216" y="2387"/>
                  </a:cubicBezTo>
                  <a:lnTo>
                    <a:pt x="2184" y="3063"/>
                  </a:lnTo>
                  <a:lnTo>
                    <a:pt x="2184" y="5800"/>
                  </a:lnTo>
                  <a:cubicBezTo>
                    <a:pt x="2184" y="5934"/>
                    <a:pt x="2266" y="6016"/>
                    <a:pt x="2389" y="6057"/>
                  </a:cubicBezTo>
                  <a:lnTo>
                    <a:pt x="5208" y="7164"/>
                  </a:lnTo>
                  <a:lnTo>
                    <a:pt x="5423" y="7164"/>
                  </a:lnTo>
                  <a:lnTo>
                    <a:pt x="8283" y="6057"/>
                  </a:lnTo>
                  <a:cubicBezTo>
                    <a:pt x="8376" y="6016"/>
                    <a:pt x="8458" y="5934"/>
                    <a:pt x="8458" y="5800"/>
                  </a:cubicBezTo>
                  <a:lnTo>
                    <a:pt x="8458" y="3063"/>
                  </a:lnTo>
                  <a:lnTo>
                    <a:pt x="10426" y="2387"/>
                  </a:lnTo>
                  <a:cubicBezTo>
                    <a:pt x="10549" y="2346"/>
                    <a:pt x="10590" y="2253"/>
                    <a:pt x="10641" y="2171"/>
                  </a:cubicBezTo>
                  <a:cubicBezTo>
                    <a:pt x="10682" y="1997"/>
                    <a:pt x="10590" y="1874"/>
                    <a:pt x="10467" y="1782"/>
                  </a:cubicBezTo>
                  <a:lnTo>
                    <a:pt x="5423" y="39"/>
                  </a:lnTo>
                  <a:cubicBezTo>
                    <a:pt x="5403" y="14"/>
                    <a:pt x="5372" y="1"/>
                    <a:pt x="5335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8" name="Google Shape;488;p45"/>
          <p:cNvGrpSpPr/>
          <p:nvPr/>
        </p:nvGrpSpPr>
        <p:grpSpPr>
          <a:xfrm>
            <a:off x="2680038" y="3640513"/>
            <a:ext cx="343950" cy="288325"/>
            <a:chOff x="7796863" y="2004525"/>
            <a:chExt cx="343950" cy="288325"/>
          </a:xfrm>
        </p:grpSpPr>
        <p:sp>
          <p:nvSpPr>
            <p:cNvPr id="489" name="Google Shape;489;p45"/>
            <p:cNvSpPr/>
            <p:nvPr/>
          </p:nvSpPr>
          <p:spPr>
            <a:xfrm>
              <a:off x="7796863" y="2004525"/>
              <a:ext cx="343950" cy="288325"/>
            </a:xfrm>
            <a:custGeom>
              <a:avLst/>
              <a:gdLst/>
              <a:ahLst/>
              <a:cxnLst/>
              <a:rect l="l" t="t" r="r" b="b"/>
              <a:pathLst>
                <a:path w="13758" h="11533" extrusionOk="0">
                  <a:moveTo>
                    <a:pt x="6582" y="595"/>
                  </a:moveTo>
                  <a:lnTo>
                    <a:pt x="6582" y="8755"/>
                  </a:lnTo>
                  <a:lnTo>
                    <a:pt x="1026" y="8755"/>
                  </a:lnTo>
                  <a:lnTo>
                    <a:pt x="1026" y="1107"/>
                  </a:lnTo>
                  <a:cubicBezTo>
                    <a:pt x="1026" y="851"/>
                    <a:pt x="1282" y="595"/>
                    <a:pt x="1579" y="595"/>
                  </a:cubicBezTo>
                  <a:close/>
                  <a:moveTo>
                    <a:pt x="12179" y="595"/>
                  </a:moveTo>
                  <a:cubicBezTo>
                    <a:pt x="12477" y="595"/>
                    <a:pt x="12733" y="810"/>
                    <a:pt x="12733" y="1107"/>
                  </a:cubicBezTo>
                  <a:lnTo>
                    <a:pt x="12733" y="8755"/>
                  </a:lnTo>
                  <a:lnTo>
                    <a:pt x="7177" y="8755"/>
                  </a:lnTo>
                  <a:lnTo>
                    <a:pt x="7177" y="595"/>
                  </a:lnTo>
                  <a:close/>
                  <a:moveTo>
                    <a:pt x="13163" y="9349"/>
                  </a:moveTo>
                  <a:lnTo>
                    <a:pt x="13163" y="9995"/>
                  </a:lnTo>
                  <a:cubicBezTo>
                    <a:pt x="13163" y="10508"/>
                    <a:pt x="12774" y="10938"/>
                    <a:pt x="12261" y="10938"/>
                  </a:cubicBezTo>
                  <a:lnTo>
                    <a:pt x="1497" y="10938"/>
                  </a:lnTo>
                  <a:cubicBezTo>
                    <a:pt x="985" y="10938"/>
                    <a:pt x="605" y="10508"/>
                    <a:pt x="605" y="9995"/>
                  </a:cubicBezTo>
                  <a:lnTo>
                    <a:pt x="605" y="9349"/>
                  </a:lnTo>
                  <a:close/>
                  <a:moveTo>
                    <a:pt x="1579" y="0"/>
                  </a:moveTo>
                  <a:cubicBezTo>
                    <a:pt x="985" y="0"/>
                    <a:pt x="472" y="513"/>
                    <a:pt x="472" y="1107"/>
                  </a:cubicBezTo>
                  <a:lnTo>
                    <a:pt x="472" y="8755"/>
                  </a:lnTo>
                  <a:lnTo>
                    <a:pt x="298" y="8755"/>
                  </a:lnTo>
                  <a:cubicBezTo>
                    <a:pt x="134" y="8755"/>
                    <a:pt x="0" y="8888"/>
                    <a:pt x="0" y="9052"/>
                  </a:cubicBezTo>
                  <a:lnTo>
                    <a:pt x="0" y="9995"/>
                  </a:lnTo>
                  <a:cubicBezTo>
                    <a:pt x="0" y="10846"/>
                    <a:pt x="687" y="11533"/>
                    <a:pt x="1497" y="11533"/>
                  </a:cubicBezTo>
                  <a:lnTo>
                    <a:pt x="12261" y="11533"/>
                  </a:lnTo>
                  <a:cubicBezTo>
                    <a:pt x="13071" y="11533"/>
                    <a:pt x="13758" y="10846"/>
                    <a:pt x="13758" y="9995"/>
                  </a:cubicBezTo>
                  <a:lnTo>
                    <a:pt x="13758" y="9052"/>
                  </a:lnTo>
                  <a:cubicBezTo>
                    <a:pt x="13758" y="8888"/>
                    <a:pt x="13625" y="8755"/>
                    <a:pt x="13461" y="8755"/>
                  </a:cubicBezTo>
                  <a:lnTo>
                    <a:pt x="13286" y="8755"/>
                  </a:lnTo>
                  <a:lnTo>
                    <a:pt x="13286" y="1107"/>
                  </a:lnTo>
                  <a:cubicBezTo>
                    <a:pt x="13286" y="513"/>
                    <a:pt x="12815" y="0"/>
                    <a:pt x="1217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5"/>
            <p:cNvSpPr/>
            <p:nvPr/>
          </p:nvSpPr>
          <p:spPr>
            <a:xfrm>
              <a:off x="7851463" y="2048350"/>
              <a:ext cx="48975" cy="58700"/>
            </a:xfrm>
            <a:custGeom>
              <a:avLst/>
              <a:gdLst/>
              <a:ahLst/>
              <a:cxnLst/>
              <a:rect l="l" t="t" r="r" b="b"/>
              <a:pathLst>
                <a:path w="1959" h="2348" extrusionOk="0">
                  <a:moveTo>
                    <a:pt x="338" y="0"/>
                  </a:moveTo>
                  <a:cubicBezTo>
                    <a:pt x="164" y="0"/>
                    <a:pt x="41" y="82"/>
                    <a:pt x="41" y="256"/>
                  </a:cubicBezTo>
                  <a:cubicBezTo>
                    <a:pt x="0" y="420"/>
                    <a:pt x="164" y="595"/>
                    <a:pt x="338" y="595"/>
                  </a:cubicBezTo>
                  <a:lnTo>
                    <a:pt x="677" y="595"/>
                  </a:lnTo>
                  <a:lnTo>
                    <a:pt x="677" y="2050"/>
                  </a:lnTo>
                  <a:cubicBezTo>
                    <a:pt x="677" y="2173"/>
                    <a:pt x="810" y="2307"/>
                    <a:pt x="933" y="2348"/>
                  </a:cubicBezTo>
                  <a:cubicBezTo>
                    <a:pt x="1107" y="2348"/>
                    <a:pt x="1281" y="2214"/>
                    <a:pt x="1281" y="2050"/>
                  </a:cubicBezTo>
                  <a:lnTo>
                    <a:pt x="1281" y="595"/>
                  </a:lnTo>
                  <a:lnTo>
                    <a:pt x="1620" y="595"/>
                  </a:lnTo>
                  <a:cubicBezTo>
                    <a:pt x="1794" y="595"/>
                    <a:pt x="1917" y="513"/>
                    <a:pt x="1917" y="338"/>
                  </a:cubicBezTo>
                  <a:cubicBezTo>
                    <a:pt x="1958" y="164"/>
                    <a:pt x="1835" y="0"/>
                    <a:pt x="1620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5"/>
            <p:cNvSpPr/>
            <p:nvPr/>
          </p:nvSpPr>
          <p:spPr>
            <a:xfrm>
              <a:off x="7905788" y="2092175"/>
              <a:ext cx="27950" cy="14875"/>
            </a:xfrm>
            <a:custGeom>
              <a:avLst/>
              <a:gdLst/>
              <a:ahLst/>
              <a:cxnLst/>
              <a:rect l="l" t="t" r="r" b="b"/>
              <a:pathLst>
                <a:path w="1118" h="595" extrusionOk="0">
                  <a:moveTo>
                    <a:pt x="349" y="0"/>
                  </a:moveTo>
                  <a:cubicBezTo>
                    <a:pt x="175" y="0"/>
                    <a:pt x="0" y="164"/>
                    <a:pt x="41" y="338"/>
                  </a:cubicBezTo>
                  <a:cubicBezTo>
                    <a:pt x="41" y="461"/>
                    <a:pt x="216" y="595"/>
                    <a:pt x="349" y="595"/>
                  </a:cubicBezTo>
                  <a:lnTo>
                    <a:pt x="769" y="595"/>
                  </a:lnTo>
                  <a:cubicBezTo>
                    <a:pt x="943" y="595"/>
                    <a:pt x="1118" y="420"/>
                    <a:pt x="1067" y="256"/>
                  </a:cubicBezTo>
                  <a:cubicBezTo>
                    <a:pt x="1026" y="82"/>
                    <a:pt x="902" y="0"/>
                    <a:pt x="769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5"/>
            <p:cNvSpPr/>
            <p:nvPr/>
          </p:nvSpPr>
          <p:spPr>
            <a:xfrm>
              <a:off x="7851463" y="2135725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5"/>
            <p:cNvSpPr/>
            <p:nvPr/>
          </p:nvSpPr>
          <p:spPr>
            <a:xfrm>
              <a:off x="8004188" y="2048350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513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5"/>
            <p:cNvSpPr/>
            <p:nvPr/>
          </p:nvSpPr>
          <p:spPr>
            <a:xfrm>
              <a:off x="8004188" y="2092175"/>
              <a:ext cx="82050" cy="14875"/>
            </a:xfrm>
            <a:custGeom>
              <a:avLst/>
              <a:gdLst/>
              <a:ahLst/>
              <a:cxnLst/>
              <a:rect l="l" t="t" r="r" b="b"/>
              <a:pathLst>
                <a:path w="3282" h="595" extrusionOk="0">
                  <a:moveTo>
                    <a:pt x="339" y="0"/>
                  </a:moveTo>
                  <a:cubicBezTo>
                    <a:pt x="165" y="0"/>
                    <a:pt x="1" y="164"/>
                    <a:pt x="42" y="338"/>
                  </a:cubicBezTo>
                  <a:cubicBezTo>
                    <a:pt x="83" y="461"/>
                    <a:pt x="206" y="595"/>
                    <a:pt x="339" y="595"/>
                  </a:cubicBezTo>
                  <a:lnTo>
                    <a:pt x="2943" y="595"/>
                  </a:lnTo>
                  <a:cubicBezTo>
                    <a:pt x="3158" y="595"/>
                    <a:pt x="3281" y="420"/>
                    <a:pt x="3240" y="256"/>
                  </a:cubicBezTo>
                  <a:cubicBezTo>
                    <a:pt x="3240" y="82"/>
                    <a:pt x="3117" y="0"/>
                    <a:pt x="294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5"/>
            <p:cNvSpPr/>
            <p:nvPr/>
          </p:nvSpPr>
          <p:spPr>
            <a:xfrm>
              <a:off x="8004188" y="2135725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5"/>
            <p:cNvSpPr/>
            <p:nvPr/>
          </p:nvSpPr>
          <p:spPr>
            <a:xfrm>
              <a:off x="8004188" y="2179550"/>
              <a:ext cx="82050" cy="15150"/>
            </a:xfrm>
            <a:custGeom>
              <a:avLst/>
              <a:gdLst/>
              <a:ahLst/>
              <a:cxnLst/>
              <a:rect l="l" t="t" r="r" b="b"/>
              <a:pathLst>
                <a:path w="3282" h="606" extrusionOk="0">
                  <a:moveTo>
                    <a:pt x="339" y="1"/>
                  </a:moveTo>
                  <a:cubicBezTo>
                    <a:pt x="165" y="1"/>
                    <a:pt x="1" y="175"/>
                    <a:pt x="42" y="349"/>
                  </a:cubicBezTo>
                  <a:cubicBezTo>
                    <a:pt x="83" y="472"/>
                    <a:pt x="206" y="606"/>
                    <a:pt x="339" y="606"/>
                  </a:cubicBezTo>
                  <a:lnTo>
                    <a:pt x="2943" y="606"/>
                  </a:lnTo>
                  <a:cubicBezTo>
                    <a:pt x="3158" y="606"/>
                    <a:pt x="3281" y="431"/>
                    <a:pt x="3240" y="257"/>
                  </a:cubicBezTo>
                  <a:cubicBezTo>
                    <a:pt x="3240" y="93"/>
                    <a:pt x="3117" y="1"/>
                    <a:pt x="2943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5"/>
            <p:cNvSpPr/>
            <p:nvPr/>
          </p:nvSpPr>
          <p:spPr>
            <a:xfrm>
              <a:off x="7851463" y="2179550"/>
              <a:ext cx="82275" cy="15150"/>
            </a:xfrm>
            <a:custGeom>
              <a:avLst/>
              <a:gdLst/>
              <a:ahLst/>
              <a:cxnLst/>
              <a:rect l="l" t="t" r="r" b="b"/>
              <a:pathLst>
                <a:path w="3291" h="606" extrusionOk="0">
                  <a:moveTo>
                    <a:pt x="338" y="1"/>
                  </a:moveTo>
                  <a:cubicBezTo>
                    <a:pt x="123" y="1"/>
                    <a:pt x="0" y="175"/>
                    <a:pt x="41" y="349"/>
                  </a:cubicBezTo>
                  <a:cubicBezTo>
                    <a:pt x="41" y="472"/>
                    <a:pt x="164" y="606"/>
                    <a:pt x="338" y="606"/>
                  </a:cubicBezTo>
                  <a:lnTo>
                    <a:pt x="2942" y="606"/>
                  </a:lnTo>
                  <a:cubicBezTo>
                    <a:pt x="3116" y="606"/>
                    <a:pt x="3291" y="431"/>
                    <a:pt x="3240" y="257"/>
                  </a:cubicBezTo>
                  <a:cubicBezTo>
                    <a:pt x="3199" y="93"/>
                    <a:pt x="3075" y="1"/>
                    <a:pt x="2942" y="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98" name="Google Shape;498;p45"/>
          <p:cNvCxnSpPr>
            <a:stCxn id="464" idx="2"/>
          </p:cNvCxnSpPr>
          <p:nvPr/>
        </p:nvCxnSpPr>
        <p:spPr>
          <a:xfrm>
            <a:off x="1632825" y="1725525"/>
            <a:ext cx="0" cy="3441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99" name="Google Shape;499;p45"/>
          <p:cNvCxnSpPr>
            <a:stCxn id="463" idx="2"/>
          </p:cNvCxnSpPr>
          <p:nvPr/>
        </p:nvCxnSpPr>
        <p:spPr>
          <a:xfrm>
            <a:off x="2242425" y="2898275"/>
            <a:ext cx="0" cy="22956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0" name="Google Shape;500;p45"/>
          <p:cNvCxnSpPr>
            <a:stCxn id="462" idx="2"/>
          </p:cNvCxnSpPr>
          <p:nvPr/>
        </p:nvCxnSpPr>
        <p:spPr>
          <a:xfrm>
            <a:off x="2852025" y="4042838"/>
            <a:ext cx="0" cy="1184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360788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4" y="1977150"/>
            <a:ext cx="6565794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Recommendation</a:t>
            </a:r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03720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57"/>
          <p:cNvSpPr/>
          <p:nvPr/>
        </p:nvSpPr>
        <p:spPr>
          <a:xfrm>
            <a:off x="4613825" y="2891975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57"/>
          <p:cNvSpPr/>
          <p:nvPr/>
        </p:nvSpPr>
        <p:spPr>
          <a:xfrm>
            <a:off x="4613825" y="1324363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57"/>
          <p:cNvSpPr/>
          <p:nvPr/>
        </p:nvSpPr>
        <p:spPr>
          <a:xfrm>
            <a:off x="440906" y="2892883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57"/>
          <p:cNvSpPr/>
          <p:nvPr/>
        </p:nvSpPr>
        <p:spPr>
          <a:xfrm>
            <a:off x="440906" y="1325271"/>
            <a:ext cx="516300" cy="51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5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</a:t>
            </a:r>
            <a:endParaRPr/>
          </a:p>
        </p:txBody>
      </p:sp>
      <p:sp>
        <p:nvSpPr>
          <p:cNvPr id="795" name="Google Shape;795;p57"/>
          <p:cNvSpPr txBox="1">
            <a:spLocks noGrp="1"/>
          </p:cNvSpPr>
          <p:nvPr>
            <p:ph type="subTitle" idx="1"/>
          </p:nvPr>
        </p:nvSpPr>
        <p:spPr>
          <a:xfrm>
            <a:off x="965701" y="1753633"/>
            <a:ext cx="3136217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Enhance customer service by integrating AI to personalize and improve customer interactions.</a:t>
            </a:r>
          </a:p>
        </p:txBody>
      </p:sp>
      <p:sp>
        <p:nvSpPr>
          <p:cNvPr id="796" name="Google Shape;796;p57"/>
          <p:cNvSpPr txBox="1">
            <a:spLocks noGrp="1"/>
          </p:cNvSpPr>
          <p:nvPr>
            <p:ph type="subTitle" idx="2"/>
          </p:nvPr>
        </p:nvSpPr>
        <p:spPr>
          <a:xfrm>
            <a:off x="5132666" y="1752725"/>
            <a:ext cx="3291331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T</a:t>
            </a:r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ailoring products to local markets and leveraging customer data to enhance relevance and reach.</a:t>
            </a:r>
            <a:endParaRPr/>
          </a:p>
        </p:txBody>
      </p:sp>
      <p:sp>
        <p:nvSpPr>
          <p:cNvPr id="797" name="Google Shape;797;p57"/>
          <p:cNvSpPr txBox="1">
            <a:spLocks noGrp="1"/>
          </p:cNvSpPr>
          <p:nvPr>
            <p:ph type="subTitle" idx="3"/>
          </p:nvPr>
        </p:nvSpPr>
        <p:spPr>
          <a:xfrm>
            <a:off x="965701" y="3337633"/>
            <a:ext cx="3136211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Increase by adding tailored </a:t>
            </a:r>
            <a:r>
              <a:rPr lang="en-US" b="1"/>
              <a:t>wealth management</a:t>
            </a:r>
            <a:r>
              <a:rPr lang="en-US"/>
              <a:t>, enhancing interfaces for a better premium client experience.</a:t>
            </a:r>
            <a:endParaRPr/>
          </a:p>
        </p:txBody>
      </p:sp>
      <p:sp>
        <p:nvSpPr>
          <p:cNvPr id="798" name="Google Shape;798;p57"/>
          <p:cNvSpPr txBox="1">
            <a:spLocks noGrp="1"/>
          </p:cNvSpPr>
          <p:nvPr>
            <p:ph type="subTitle" idx="4"/>
          </p:nvPr>
        </p:nvSpPr>
        <p:spPr>
          <a:xfrm>
            <a:off x="5132666" y="3336725"/>
            <a:ext cx="3457539" cy="9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Boost its ESG profile by embedding sustainability in operations, focusing on emissions, vendor practices, and </a:t>
            </a:r>
            <a:r>
              <a:rPr lang="en-US" b="1"/>
              <a:t>green financing.</a:t>
            </a:r>
          </a:p>
        </p:txBody>
      </p:sp>
      <p:sp>
        <p:nvSpPr>
          <p:cNvPr id="799" name="Google Shape;799;p57"/>
          <p:cNvSpPr txBox="1">
            <a:spLocks noGrp="1"/>
          </p:cNvSpPr>
          <p:nvPr>
            <p:ph type="subTitle" idx="5"/>
          </p:nvPr>
        </p:nvSpPr>
        <p:spPr>
          <a:xfrm>
            <a:off x="965702" y="1525108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Digital Integration</a:t>
            </a:r>
            <a:endParaRPr/>
          </a:p>
        </p:txBody>
      </p:sp>
      <p:sp>
        <p:nvSpPr>
          <p:cNvPr id="800" name="Google Shape;800;p57"/>
          <p:cNvSpPr txBox="1">
            <a:spLocks noGrp="1"/>
          </p:cNvSpPr>
          <p:nvPr>
            <p:ph type="subTitle" idx="6"/>
          </p:nvPr>
        </p:nvSpPr>
        <p:spPr>
          <a:xfrm>
            <a:off x="5132667" y="1524200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Localize International</a:t>
            </a:r>
            <a:endParaRPr/>
          </a:p>
        </p:txBody>
      </p:sp>
      <p:sp>
        <p:nvSpPr>
          <p:cNvPr id="801" name="Google Shape;801;p57"/>
          <p:cNvSpPr txBox="1">
            <a:spLocks noGrp="1"/>
          </p:cNvSpPr>
          <p:nvPr>
            <p:ph type="subTitle" idx="7"/>
          </p:nvPr>
        </p:nvSpPr>
        <p:spPr>
          <a:xfrm>
            <a:off x="965702" y="3092746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Digital Bank</a:t>
            </a:r>
            <a:endParaRPr/>
          </a:p>
        </p:txBody>
      </p:sp>
      <p:sp>
        <p:nvSpPr>
          <p:cNvPr id="802" name="Google Shape;802;p57"/>
          <p:cNvSpPr txBox="1">
            <a:spLocks noGrp="1"/>
          </p:cNvSpPr>
          <p:nvPr>
            <p:ph type="subTitle" idx="8"/>
          </p:nvPr>
        </p:nvSpPr>
        <p:spPr>
          <a:xfrm>
            <a:off x="5132667" y="3091838"/>
            <a:ext cx="2687400" cy="35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Strengthening ESG</a:t>
            </a:r>
            <a:endParaRPr/>
          </a:p>
        </p:txBody>
      </p:sp>
      <p:cxnSp>
        <p:nvCxnSpPr>
          <p:cNvPr id="825" name="Google Shape;825;p57"/>
          <p:cNvCxnSpPr>
            <a:stCxn id="793" idx="2"/>
            <a:endCxn id="792" idx="0"/>
          </p:cNvCxnSpPr>
          <p:nvPr/>
        </p:nvCxnSpPr>
        <p:spPr>
          <a:xfrm>
            <a:off x="699056" y="1841571"/>
            <a:ext cx="0" cy="1051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6" name="Google Shape;826;p57"/>
          <p:cNvCxnSpPr>
            <a:stCxn id="792" idx="2"/>
          </p:cNvCxnSpPr>
          <p:nvPr/>
        </p:nvCxnSpPr>
        <p:spPr>
          <a:xfrm>
            <a:off x="699056" y="3409183"/>
            <a:ext cx="0" cy="1772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7" name="Google Shape;827;p57"/>
          <p:cNvCxnSpPr>
            <a:stCxn id="791" idx="2"/>
            <a:endCxn id="790" idx="0"/>
          </p:cNvCxnSpPr>
          <p:nvPr/>
        </p:nvCxnSpPr>
        <p:spPr>
          <a:xfrm>
            <a:off x="4871975" y="1840663"/>
            <a:ext cx="0" cy="1051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8" name="Google Shape;828;p57"/>
          <p:cNvCxnSpPr>
            <a:stCxn id="790" idx="2"/>
          </p:cNvCxnSpPr>
          <p:nvPr/>
        </p:nvCxnSpPr>
        <p:spPr>
          <a:xfrm>
            <a:off x="4871975" y="3408275"/>
            <a:ext cx="0" cy="17856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" name="Google Shape;9606;p76">
            <a:extLst>
              <a:ext uri="{FF2B5EF4-FFF2-40B4-BE49-F238E27FC236}">
                <a16:creationId xmlns:a16="http://schemas.microsoft.com/office/drawing/2014/main" id="{8E2DDAD3-7DF7-4275-DCEB-5AFB4F276A37}"/>
              </a:ext>
            </a:extLst>
          </p:cNvPr>
          <p:cNvGrpSpPr/>
          <p:nvPr/>
        </p:nvGrpSpPr>
        <p:grpSpPr>
          <a:xfrm>
            <a:off x="4704535" y="1437003"/>
            <a:ext cx="365373" cy="367426"/>
            <a:chOff x="-62516625" y="2297875"/>
            <a:chExt cx="315875" cy="317650"/>
          </a:xfrm>
          <a:solidFill>
            <a:schemeClr val="tx1"/>
          </a:solidFill>
        </p:grpSpPr>
        <p:sp>
          <p:nvSpPr>
            <p:cNvPr id="8" name="Google Shape;9607;p76">
              <a:extLst>
                <a:ext uri="{FF2B5EF4-FFF2-40B4-BE49-F238E27FC236}">
                  <a16:creationId xmlns:a16="http://schemas.microsoft.com/office/drawing/2014/main" id="{68AB1D97-4413-77B7-E8F5-7757BF1583CD}"/>
                </a:ext>
              </a:extLst>
            </p:cNvPr>
            <p:cNvSpPr/>
            <p:nvPr/>
          </p:nvSpPr>
          <p:spPr>
            <a:xfrm>
              <a:off x="-62516625" y="2297875"/>
              <a:ext cx="315875" cy="317650"/>
            </a:xfrm>
            <a:custGeom>
              <a:avLst/>
              <a:gdLst/>
              <a:ahLst/>
              <a:cxnLst/>
              <a:rect l="l" t="t" r="r" b="b"/>
              <a:pathLst>
                <a:path w="12635" h="12706" extrusionOk="0">
                  <a:moveTo>
                    <a:pt x="4632" y="3309"/>
                  </a:moveTo>
                  <a:cubicBezTo>
                    <a:pt x="5388" y="3309"/>
                    <a:pt x="6018" y="3939"/>
                    <a:pt x="6018" y="4695"/>
                  </a:cubicBezTo>
                  <a:cubicBezTo>
                    <a:pt x="6018" y="4916"/>
                    <a:pt x="5924" y="5168"/>
                    <a:pt x="5829" y="5388"/>
                  </a:cubicBezTo>
                  <a:lnTo>
                    <a:pt x="5357" y="5861"/>
                  </a:lnTo>
                  <a:cubicBezTo>
                    <a:pt x="5136" y="5987"/>
                    <a:pt x="4916" y="6081"/>
                    <a:pt x="4632" y="6081"/>
                  </a:cubicBezTo>
                  <a:cubicBezTo>
                    <a:pt x="3876" y="6081"/>
                    <a:pt x="3246" y="5451"/>
                    <a:pt x="3246" y="4695"/>
                  </a:cubicBezTo>
                  <a:cubicBezTo>
                    <a:pt x="3246" y="3939"/>
                    <a:pt x="3876" y="3309"/>
                    <a:pt x="4632" y="3309"/>
                  </a:cubicBezTo>
                  <a:close/>
                  <a:moveTo>
                    <a:pt x="4632" y="820"/>
                  </a:moveTo>
                  <a:cubicBezTo>
                    <a:pt x="6617" y="820"/>
                    <a:pt x="8287" y="2364"/>
                    <a:pt x="8444" y="4285"/>
                  </a:cubicBezTo>
                  <a:lnTo>
                    <a:pt x="8444" y="4412"/>
                  </a:lnTo>
                  <a:cubicBezTo>
                    <a:pt x="7877" y="4412"/>
                    <a:pt x="7310" y="4538"/>
                    <a:pt x="6806" y="4758"/>
                  </a:cubicBezTo>
                  <a:lnTo>
                    <a:pt x="6806" y="4695"/>
                  </a:lnTo>
                  <a:cubicBezTo>
                    <a:pt x="6806" y="3466"/>
                    <a:pt x="5829" y="2490"/>
                    <a:pt x="4601" y="2490"/>
                  </a:cubicBezTo>
                  <a:cubicBezTo>
                    <a:pt x="3372" y="2490"/>
                    <a:pt x="2395" y="3466"/>
                    <a:pt x="2395" y="4695"/>
                  </a:cubicBezTo>
                  <a:cubicBezTo>
                    <a:pt x="2395" y="5924"/>
                    <a:pt x="3372" y="6900"/>
                    <a:pt x="4601" y="6900"/>
                  </a:cubicBezTo>
                  <a:lnTo>
                    <a:pt x="4664" y="6900"/>
                  </a:lnTo>
                  <a:cubicBezTo>
                    <a:pt x="4443" y="7404"/>
                    <a:pt x="4317" y="7972"/>
                    <a:pt x="4317" y="8539"/>
                  </a:cubicBezTo>
                  <a:cubicBezTo>
                    <a:pt x="4317" y="9421"/>
                    <a:pt x="4601" y="10240"/>
                    <a:pt x="5073" y="10902"/>
                  </a:cubicBezTo>
                  <a:lnTo>
                    <a:pt x="4601" y="11532"/>
                  </a:lnTo>
                  <a:lnTo>
                    <a:pt x="1513" y="7026"/>
                  </a:lnTo>
                  <a:cubicBezTo>
                    <a:pt x="1009" y="6333"/>
                    <a:pt x="725" y="5546"/>
                    <a:pt x="725" y="4695"/>
                  </a:cubicBezTo>
                  <a:cubicBezTo>
                    <a:pt x="788" y="2553"/>
                    <a:pt x="2521" y="820"/>
                    <a:pt x="4632" y="820"/>
                  </a:cubicBezTo>
                  <a:close/>
                  <a:moveTo>
                    <a:pt x="8507" y="5231"/>
                  </a:moveTo>
                  <a:cubicBezTo>
                    <a:pt x="10334" y="5231"/>
                    <a:pt x="11815" y="6743"/>
                    <a:pt x="11815" y="8539"/>
                  </a:cubicBezTo>
                  <a:cubicBezTo>
                    <a:pt x="11815" y="10366"/>
                    <a:pt x="10303" y="11847"/>
                    <a:pt x="8507" y="11847"/>
                  </a:cubicBezTo>
                  <a:cubicBezTo>
                    <a:pt x="6680" y="11847"/>
                    <a:pt x="5199" y="10366"/>
                    <a:pt x="5199" y="8539"/>
                  </a:cubicBezTo>
                  <a:cubicBezTo>
                    <a:pt x="5199" y="6743"/>
                    <a:pt x="6680" y="5231"/>
                    <a:pt x="8507" y="5231"/>
                  </a:cubicBezTo>
                  <a:close/>
                  <a:moveTo>
                    <a:pt x="4664" y="1"/>
                  </a:moveTo>
                  <a:cubicBezTo>
                    <a:pt x="2080" y="1"/>
                    <a:pt x="1" y="2080"/>
                    <a:pt x="1" y="4695"/>
                  </a:cubicBezTo>
                  <a:cubicBezTo>
                    <a:pt x="1" y="5703"/>
                    <a:pt x="316" y="6711"/>
                    <a:pt x="946" y="7499"/>
                  </a:cubicBezTo>
                  <a:lnTo>
                    <a:pt x="4317" y="12540"/>
                  </a:lnTo>
                  <a:cubicBezTo>
                    <a:pt x="4396" y="12650"/>
                    <a:pt x="4522" y="12705"/>
                    <a:pt x="4648" y="12705"/>
                  </a:cubicBezTo>
                  <a:cubicBezTo>
                    <a:pt x="4774" y="12705"/>
                    <a:pt x="4900" y="12650"/>
                    <a:pt x="4979" y="12540"/>
                  </a:cubicBezTo>
                  <a:lnTo>
                    <a:pt x="5672" y="11532"/>
                  </a:lnTo>
                  <a:cubicBezTo>
                    <a:pt x="6396" y="12256"/>
                    <a:pt x="7404" y="12697"/>
                    <a:pt x="8507" y="12697"/>
                  </a:cubicBezTo>
                  <a:cubicBezTo>
                    <a:pt x="10776" y="12697"/>
                    <a:pt x="12634" y="10838"/>
                    <a:pt x="12634" y="8539"/>
                  </a:cubicBezTo>
                  <a:cubicBezTo>
                    <a:pt x="12634" y="6554"/>
                    <a:pt x="11217" y="4884"/>
                    <a:pt x="9326" y="4506"/>
                  </a:cubicBezTo>
                  <a:lnTo>
                    <a:pt x="9326" y="4222"/>
                  </a:lnTo>
                  <a:cubicBezTo>
                    <a:pt x="9074" y="1891"/>
                    <a:pt x="7121" y="1"/>
                    <a:pt x="466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608;p76">
              <a:extLst>
                <a:ext uri="{FF2B5EF4-FFF2-40B4-BE49-F238E27FC236}">
                  <a16:creationId xmlns:a16="http://schemas.microsoft.com/office/drawing/2014/main" id="{D4F6B79F-B0BA-7CE1-30EB-E95075289093}"/>
                </a:ext>
              </a:extLst>
            </p:cNvPr>
            <p:cNvSpPr/>
            <p:nvPr/>
          </p:nvSpPr>
          <p:spPr>
            <a:xfrm>
              <a:off x="-62335475" y="2438075"/>
              <a:ext cx="62250" cy="145750"/>
            </a:xfrm>
            <a:custGeom>
              <a:avLst/>
              <a:gdLst/>
              <a:ahLst/>
              <a:cxnLst/>
              <a:rect l="l" t="t" r="r" b="b"/>
              <a:pathLst>
                <a:path w="2490" h="5830" extrusionOk="0">
                  <a:moveTo>
                    <a:pt x="1261" y="1"/>
                  </a:moveTo>
                  <a:cubicBezTo>
                    <a:pt x="1009" y="1"/>
                    <a:pt x="820" y="190"/>
                    <a:pt x="820" y="410"/>
                  </a:cubicBezTo>
                  <a:lnTo>
                    <a:pt x="820" y="694"/>
                  </a:lnTo>
                  <a:cubicBezTo>
                    <a:pt x="348" y="851"/>
                    <a:pt x="1" y="1324"/>
                    <a:pt x="1" y="1891"/>
                  </a:cubicBezTo>
                  <a:cubicBezTo>
                    <a:pt x="1" y="2553"/>
                    <a:pt x="537" y="2931"/>
                    <a:pt x="978" y="3246"/>
                  </a:cubicBezTo>
                  <a:cubicBezTo>
                    <a:pt x="1293" y="3498"/>
                    <a:pt x="1639" y="3718"/>
                    <a:pt x="1639" y="3970"/>
                  </a:cubicBezTo>
                  <a:cubicBezTo>
                    <a:pt x="1671" y="4191"/>
                    <a:pt x="1482" y="4411"/>
                    <a:pt x="1261" y="4411"/>
                  </a:cubicBezTo>
                  <a:cubicBezTo>
                    <a:pt x="1009" y="4411"/>
                    <a:pt x="820" y="4191"/>
                    <a:pt x="820" y="3970"/>
                  </a:cubicBezTo>
                  <a:cubicBezTo>
                    <a:pt x="820" y="3718"/>
                    <a:pt x="631" y="3529"/>
                    <a:pt x="411" y="3529"/>
                  </a:cubicBezTo>
                  <a:cubicBezTo>
                    <a:pt x="190" y="3529"/>
                    <a:pt x="1" y="3718"/>
                    <a:pt x="1" y="3970"/>
                  </a:cubicBezTo>
                  <a:cubicBezTo>
                    <a:pt x="1" y="4506"/>
                    <a:pt x="348" y="4947"/>
                    <a:pt x="820" y="5136"/>
                  </a:cubicBezTo>
                  <a:lnTo>
                    <a:pt x="820" y="5420"/>
                  </a:lnTo>
                  <a:cubicBezTo>
                    <a:pt x="820" y="5672"/>
                    <a:pt x="1009" y="5829"/>
                    <a:pt x="1261" y="5829"/>
                  </a:cubicBezTo>
                  <a:cubicBezTo>
                    <a:pt x="1482" y="5829"/>
                    <a:pt x="1639" y="5609"/>
                    <a:pt x="1639" y="5420"/>
                  </a:cubicBezTo>
                  <a:lnTo>
                    <a:pt x="1639" y="5136"/>
                  </a:lnTo>
                  <a:cubicBezTo>
                    <a:pt x="2112" y="4978"/>
                    <a:pt x="2458" y="4506"/>
                    <a:pt x="2458" y="3970"/>
                  </a:cubicBezTo>
                  <a:cubicBezTo>
                    <a:pt x="2458" y="3309"/>
                    <a:pt x="1923" y="2899"/>
                    <a:pt x="1482" y="2584"/>
                  </a:cubicBezTo>
                  <a:cubicBezTo>
                    <a:pt x="1167" y="2364"/>
                    <a:pt x="820" y="2112"/>
                    <a:pt x="820" y="1891"/>
                  </a:cubicBezTo>
                  <a:cubicBezTo>
                    <a:pt x="820" y="1639"/>
                    <a:pt x="1009" y="1450"/>
                    <a:pt x="1261" y="1450"/>
                  </a:cubicBezTo>
                  <a:cubicBezTo>
                    <a:pt x="1482" y="1450"/>
                    <a:pt x="1639" y="1639"/>
                    <a:pt x="1639" y="1891"/>
                  </a:cubicBezTo>
                  <a:cubicBezTo>
                    <a:pt x="1639" y="2112"/>
                    <a:pt x="1860" y="2301"/>
                    <a:pt x="2049" y="2301"/>
                  </a:cubicBezTo>
                  <a:cubicBezTo>
                    <a:pt x="2269" y="2301"/>
                    <a:pt x="2490" y="2112"/>
                    <a:pt x="2490" y="1891"/>
                  </a:cubicBezTo>
                  <a:cubicBezTo>
                    <a:pt x="2490" y="1324"/>
                    <a:pt x="2112" y="883"/>
                    <a:pt x="1639" y="694"/>
                  </a:cubicBezTo>
                  <a:lnTo>
                    <a:pt x="1639" y="410"/>
                  </a:lnTo>
                  <a:cubicBezTo>
                    <a:pt x="1639" y="190"/>
                    <a:pt x="1450" y="1"/>
                    <a:pt x="126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" name="Google Shape;9644;p76">
            <a:extLst>
              <a:ext uri="{FF2B5EF4-FFF2-40B4-BE49-F238E27FC236}">
                <a16:creationId xmlns:a16="http://schemas.microsoft.com/office/drawing/2014/main" id="{9A80BA28-1E6F-2A10-01CD-0E5C702BAB75}"/>
              </a:ext>
            </a:extLst>
          </p:cNvPr>
          <p:cNvGrpSpPr/>
          <p:nvPr/>
        </p:nvGrpSpPr>
        <p:grpSpPr>
          <a:xfrm>
            <a:off x="518105" y="1378694"/>
            <a:ext cx="366269" cy="368091"/>
            <a:chOff x="-62150375" y="2664925"/>
            <a:chExt cx="316650" cy="318225"/>
          </a:xfrm>
          <a:solidFill>
            <a:schemeClr val="tx1"/>
          </a:solidFill>
        </p:grpSpPr>
        <p:sp>
          <p:nvSpPr>
            <p:cNvPr id="11" name="Google Shape;9645;p76">
              <a:extLst>
                <a:ext uri="{FF2B5EF4-FFF2-40B4-BE49-F238E27FC236}">
                  <a16:creationId xmlns:a16="http://schemas.microsoft.com/office/drawing/2014/main" id="{5D3F53AA-EC47-9E3A-28C1-D328724E9A7C}"/>
                </a:ext>
              </a:extLst>
            </p:cNvPr>
            <p:cNvSpPr/>
            <p:nvPr/>
          </p:nvSpPr>
          <p:spPr>
            <a:xfrm>
              <a:off x="-62150375" y="2961850"/>
              <a:ext cx="316650" cy="21300"/>
            </a:xfrm>
            <a:custGeom>
              <a:avLst/>
              <a:gdLst/>
              <a:ahLst/>
              <a:cxnLst/>
              <a:rect l="l" t="t" r="r" b="b"/>
              <a:pathLst>
                <a:path w="12666" h="852" extrusionOk="0">
                  <a:moveTo>
                    <a:pt x="379" y="0"/>
                  </a:moveTo>
                  <a:cubicBezTo>
                    <a:pt x="158" y="0"/>
                    <a:pt x="1" y="189"/>
                    <a:pt x="1" y="410"/>
                  </a:cubicBezTo>
                  <a:cubicBezTo>
                    <a:pt x="1" y="662"/>
                    <a:pt x="190" y="851"/>
                    <a:pt x="379" y="851"/>
                  </a:cubicBezTo>
                  <a:lnTo>
                    <a:pt x="12225" y="851"/>
                  </a:lnTo>
                  <a:cubicBezTo>
                    <a:pt x="12477" y="851"/>
                    <a:pt x="12634" y="662"/>
                    <a:pt x="12634" y="410"/>
                  </a:cubicBezTo>
                  <a:cubicBezTo>
                    <a:pt x="12666" y="158"/>
                    <a:pt x="12477" y="0"/>
                    <a:pt x="122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646;p76">
              <a:extLst>
                <a:ext uri="{FF2B5EF4-FFF2-40B4-BE49-F238E27FC236}">
                  <a16:creationId xmlns:a16="http://schemas.microsoft.com/office/drawing/2014/main" id="{268606A6-2E4F-A0A1-BB28-7BBA43CBF261}"/>
                </a:ext>
              </a:extLst>
            </p:cNvPr>
            <p:cNvSpPr/>
            <p:nvPr/>
          </p:nvSpPr>
          <p:spPr>
            <a:xfrm>
              <a:off x="-62150375" y="2838200"/>
              <a:ext cx="82725" cy="102400"/>
            </a:xfrm>
            <a:custGeom>
              <a:avLst/>
              <a:gdLst/>
              <a:ahLst/>
              <a:cxnLst/>
              <a:rect l="l" t="t" r="r" b="b"/>
              <a:pathLst>
                <a:path w="3309" h="4096" extrusionOk="0">
                  <a:moveTo>
                    <a:pt x="2363" y="756"/>
                  </a:moveTo>
                  <a:cubicBezTo>
                    <a:pt x="2427" y="756"/>
                    <a:pt x="2521" y="851"/>
                    <a:pt x="2521" y="914"/>
                  </a:cubicBezTo>
                  <a:lnTo>
                    <a:pt x="2521" y="3119"/>
                  </a:lnTo>
                  <a:cubicBezTo>
                    <a:pt x="2521" y="3214"/>
                    <a:pt x="2427" y="3245"/>
                    <a:pt x="2363" y="3245"/>
                  </a:cubicBezTo>
                  <a:lnTo>
                    <a:pt x="977" y="3245"/>
                  </a:lnTo>
                  <a:cubicBezTo>
                    <a:pt x="883" y="3245"/>
                    <a:pt x="820" y="3151"/>
                    <a:pt x="820" y="3119"/>
                  </a:cubicBezTo>
                  <a:lnTo>
                    <a:pt x="820" y="914"/>
                  </a:lnTo>
                  <a:cubicBezTo>
                    <a:pt x="820" y="851"/>
                    <a:pt x="883" y="756"/>
                    <a:pt x="977" y="756"/>
                  </a:cubicBezTo>
                  <a:close/>
                  <a:moveTo>
                    <a:pt x="946" y="0"/>
                  </a:moveTo>
                  <a:cubicBezTo>
                    <a:pt x="379" y="0"/>
                    <a:pt x="1" y="441"/>
                    <a:pt x="1" y="945"/>
                  </a:cubicBezTo>
                  <a:lnTo>
                    <a:pt x="1" y="3151"/>
                  </a:lnTo>
                  <a:cubicBezTo>
                    <a:pt x="1" y="3686"/>
                    <a:pt x="410" y="4096"/>
                    <a:pt x="946" y="4096"/>
                  </a:cubicBezTo>
                  <a:lnTo>
                    <a:pt x="2300" y="4096"/>
                  </a:lnTo>
                  <a:cubicBezTo>
                    <a:pt x="2868" y="4096"/>
                    <a:pt x="3309" y="3686"/>
                    <a:pt x="3309" y="3151"/>
                  </a:cubicBezTo>
                  <a:lnTo>
                    <a:pt x="3309" y="945"/>
                  </a:lnTo>
                  <a:cubicBezTo>
                    <a:pt x="3309" y="410"/>
                    <a:pt x="2868" y="0"/>
                    <a:pt x="23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647;p76">
              <a:extLst>
                <a:ext uri="{FF2B5EF4-FFF2-40B4-BE49-F238E27FC236}">
                  <a16:creationId xmlns:a16="http://schemas.microsoft.com/office/drawing/2014/main" id="{BC8E8CC0-7EFE-C86B-0D33-1C8849CAD9F6}"/>
                </a:ext>
              </a:extLst>
            </p:cNvPr>
            <p:cNvSpPr/>
            <p:nvPr/>
          </p:nvSpPr>
          <p:spPr>
            <a:xfrm>
              <a:off x="-62033800" y="2664925"/>
              <a:ext cx="82725" cy="274900"/>
            </a:xfrm>
            <a:custGeom>
              <a:avLst/>
              <a:gdLst/>
              <a:ahLst/>
              <a:cxnLst/>
              <a:rect l="l" t="t" r="r" b="b"/>
              <a:pathLst>
                <a:path w="3309" h="10996" extrusionOk="0">
                  <a:moveTo>
                    <a:pt x="2332" y="788"/>
                  </a:moveTo>
                  <a:cubicBezTo>
                    <a:pt x="2426" y="851"/>
                    <a:pt x="2489" y="882"/>
                    <a:pt x="2489" y="945"/>
                  </a:cubicBezTo>
                  <a:lnTo>
                    <a:pt x="2489" y="10050"/>
                  </a:lnTo>
                  <a:cubicBezTo>
                    <a:pt x="2489" y="10145"/>
                    <a:pt x="2426" y="10176"/>
                    <a:pt x="2332" y="10176"/>
                  </a:cubicBezTo>
                  <a:lnTo>
                    <a:pt x="946" y="10176"/>
                  </a:lnTo>
                  <a:cubicBezTo>
                    <a:pt x="882" y="10176"/>
                    <a:pt x="851" y="10082"/>
                    <a:pt x="851" y="10050"/>
                  </a:cubicBezTo>
                  <a:lnTo>
                    <a:pt x="851" y="945"/>
                  </a:lnTo>
                  <a:cubicBezTo>
                    <a:pt x="851" y="882"/>
                    <a:pt x="914" y="788"/>
                    <a:pt x="946" y="788"/>
                  </a:cubicBezTo>
                  <a:close/>
                  <a:moveTo>
                    <a:pt x="946" y="0"/>
                  </a:moveTo>
                  <a:cubicBezTo>
                    <a:pt x="410" y="0"/>
                    <a:pt x="0" y="441"/>
                    <a:pt x="0" y="945"/>
                  </a:cubicBezTo>
                  <a:lnTo>
                    <a:pt x="0" y="10050"/>
                  </a:lnTo>
                  <a:cubicBezTo>
                    <a:pt x="0" y="10617"/>
                    <a:pt x="441" y="10995"/>
                    <a:pt x="946" y="10995"/>
                  </a:cubicBezTo>
                  <a:lnTo>
                    <a:pt x="2332" y="10995"/>
                  </a:lnTo>
                  <a:cubicBezTo>
                    <a:pt x="2899" y="10995"/>
                    <a:pt x="3308" y="10554"/>
                    <a:pt x="3308" y="10050"/>
                  </a:cubicBezTo>
                  <a:lnTo>
                    <a:pt x="3308" y="945"/>
                  </a:lnTo>
                  <a:cubicBezTo>
                    <a:pt x="3308" y="410"/>
                    <a:pt x="2899" y="0"/>
                    <a:pt x="23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648;p76">
              <a:extLst>
                <a:ext uri="{FF2B5EF4-FFF2-40B4-BE49-F238E27FC236}">
                  <a16:creationId xmlns:a16="http://schemas.microsoft.com/office/drawing/2014/main" id="{712E26CB-9807-547D-4D20-BFFD3CB89AFA}"/>
                </a:ext>
              </a:extLst>
            </p:cNvPr>
            <p:cNvSpPr/>
            <p:nvPr/>
          </p:nvSpPr>
          <p:spPr>
            <a:xfrm>
              <a:off x="-61917225" y="2754700"/>
              <a:ext cx="83500" cy="185900"/>
            </a:xfrm>
            <a:custGeom>
              <a:avLst/>
              <a:gdLst/>
              <a:ahLst/>
              <a:cxnLst/>
              <a:rect l="l" t="t" r="r" b="b"/>
              <a:pathLst>
                <a:path w="3340" h="7436" extrusionOk="0">
                  <a:moveTo>
                    <a:pt x="2394" y="788"/>
                  </a:moveTo>
                  <a:cubicBezTo>
                    <a:pt x="2489" y="788"/>
                    <a:pt x="2520" y="883"/>
                    <a:pt x="2520" y="946"/>
                  </a:cubicBezTo>
                  <a:lnTo>
                    <a:pt x="2520" y="6459"/>
                  </a:lnTo>
                  <a:cubicBezTo>
                    <a:pt x="2520" y="6554"/>
                    <a:pt x="2426" y="6585"/>
                    <a:pt x="2394" y="6585"/>
                  </a:cubicBezTo>
                  <a:lnTo>
                    <a:pt x="1008" y="6585"/>
                  </a:lnTo>
                  <a:cubicBezTo>
                    <a:pt x="945" y="6585"/>
                    <a:pt x="851" y="6491"/>
                    <a:pt x="851" y="6459"/>
                  </a:cubicBezTo>
                  <a:lnTo>
                    <a:pt x="851" y="946"/>
                  </a:lnTo>
                  <a:cubicBezTo>
                    <a:pt x="851" y="883"/>
                    <a:pt x="945" y="788"/>
                    <a:pt x="1008" y="788"/>
                  </a:cubicBezTo>
                  <a:close/>
                  <a:moveTo>
                    <a:pt x="977" y="1"/>
                  </a:moveTo>
                  <a:cubicBezTo>
                    <a:pt x="441" y="1"/>
                    <a:pt x="0" y="442"/>
                    <a:pt x="0" y="977"/>
                  </a:cubicBezTo>
                  <a:lnTo>
                    <a:pt x="0" y="6491"/>
                  </a:lnTo>
                  <a:cubicBezTo>
                    <a:pt x="0" y="7058"/>
                    <a:pt x="441" y="7436"/>
                    <a:pt x="977" y="7436"/>
                  </a:cubicBezTo>
                  <a:lnTo>
                    <a:pt x="2363" y="7436"/>
                  </a:lnTo>
                  <a:cubicBezTo>
                    <a:pt x="2899" y="7436"/>
                    <a:pt x="3308" y="7026"/>
                    <a:pt x="3308" y="6491"/>
                  </a:cubicBezTo>
                  <a:lnTo>
                    <a:pt x="3308" y="977"/>
                  </a:lnTo>
                  <a:cubicBezTo>
                    <a:pt x="3340" y="442"/>
                    <a:pt x="2899" y="1"/>
                    <a:pt x="23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9671;p76">
            <a:extLst>
              <a:ext uri="{FF2B5EF4-FFF2-40B4-BE49-F238E27FC236}">
                <a16:creationId xmlns:a16="http://schemas.microsoft.com/office/drawing/2014/main" id="{4002238B-A8D8-4E45-9B58-6875EBEEA76A}"/>
              </a:ext>
            </a:extLst>
          </p:cNvPr>
          <p:cNvGrpSpPr/>
          <p:nvPr/>
        </p:nvGrpSpPr>
        <p:grpSpPr>
          <a:xfrm>
            <a:off x="514627" y="3031491"/>
            <a:ext cx="369913" cy="368554"/>
            <a:chOff x="-63666550" y="2278975"/>
            <a:chExt cx="319800" cy="318625"/>
          </a:xfrm>
          <a:solidFill>
            <a:schemeClr val="tx1"/>
          </a:solidFill>
        </p:grpSpPr>
        <p:sp>
          <p:nvSpPr>
            <p:cNvPr id="16" name="Google Shape;9672;p76">
              <a:extLst>
                <a:ext uri="{FF2B5EF4-FFF2-40B4-BE49-F238E27FC236}">
                  <a16:creationId xmlns:a16="http://schemas.microsoft.com/office/drawing/2014/main" id="{4B11E4E7-E382-AEA3-A24E-03CE58811B08}"/>
                </a:ext>
              </a:extLst>
            </p:cNvPr>
            <p:cNvSpPr/>
            <p:nvPr/>
          </p:nvSpPr>
          <p:spPr>
            <a:xfrm>
              <a:off x="-63481450" y="2309700"/>
              <a:ext cx="62225" cy="146525"/>
            </a:xfrm>
            <a:custGeom>
              <a:avLst/>
              <a:gdLst/>
              <a:ahLst/>
              <a:cxnLst/>
              <a:rect l="l" t="t" r="r" b="b"/>
              <a:pathLst>
                <a:path w="2489" h="5861" extrusionOk="0">
                  <a:moveTo>
                    <a:pt x="1229" y="0"/>
                  </a:moveTo>
                  <a:cubicBezTo>
                    <a:pt x="977" y="0"/>
                    <a:pt x="819" y="189"/>
                    <a:pt x="819" y="441"/>
                  </a:cubicBezTo>
                  <a:lnTo>
                    <a:pt x="819" y="694"/>
                  </a:lnTo>
                  <a:cubicBezTo>
                    <a:pt x="347" y="883"/>
                    <a:pt x="0" y="1324"/>
                    <a:pt x="0" y="1891"/>
                  </a:cubicBezTo>
                  <a:cubicBezTo>
                    <a:pt x="0" y="2552"/>
                    <a:pt x="536" y="2962"/>
                    <a:pt x="977" y="3277"/>
                  </a:cubicBezTo>
                  <a:cubicBezTo>
                    <a:pt x="1292" y="3497"/>
                    <a:pt x="1638" y="3749"/>
                    <a:pt x="1638" y="3970"/>
                  </a:cubicBezTo>
                  <a:cubicBezTo>
                    <a:pt x="1607" y="4254"/>
                    <a:pt x="1418" y="4411"/>
                    <a:pt x="1197" y="4411"/>
                  </a:cubicBezTo>
                  <a:cubicBezTo>
                    <a:pt x="977" y="4411"/>
                    <a:pt x="819" y="4222"/>
                    <a:pt x="819" y="3970"/>
                  </a:cubicBezTo>
                  <a:cubicBezTo>
                    <a:pt x="819" y="3749"/>
                    <a:pt x="630" y="3560"/>
                    <a:pt x="410" y="3560"/>
                  </a:cubicBezTo>
                  <a:cubicBezTo>
                    <a:pt x="189" y="3560"/>
                    <a:pt x="0" y="3749"/>
                    <a:pt x="0" y="3970"/>
                  </a:cubicBezTo>
                  <a:cubicBezTo>
                    <a:pt x="0" y="4537"/>
                    <a:pt x="347" y="4978"/>
                    <a:pt x="819" y="5167"/>
                  </a:cubicBezTo>
                  <a:lnTo>
                    <a:pt x="819" y="5419"/>
                  </a:lnTo>
                  <a:cubicBezTo>
                    <a:pt x="819" y="5671"/>
                    <a:pt x="1008" y="5860"/>
                    <a:pt x="1197" y="5860"/>
                  </a:cubicBezTo>
                  <a:cubicBezTo>
                    <a:pt x="1449" y="5860"/>
                    <a:pt x="1638" y="5671"/>
                    <a:pt x="1638" y="5419"/>
                  </a:cubicBezTo>
                  <a:lnTo>
                    <a:pt x="1638" y="5167"/>
                  </a:lnTo>
                  <a:cubicBezTo>
                    <a:pt x="2111" y="5010"/>
                    <a:pt x="2489" y="4537"/>
                    <a:pt x="2489" y="3970"/>
                  </a:cubicBezTo>
                  <a:cubicBezTo>
                    <a:pt x="2489" y="3308"/>
                    <a:pt x="1922" y="2930"/>
                    <a:pt x="1481" y="2615"/>
                  </a:cubicBezTo>
                  <a:cubicBezTo>
                    <a:pt x="1166" y="2363"/>
                    <a:pt x="819" y="2143"/>
                    <a:pt x="819" y="1891"/>
                  </a:cubicBezTo>
                  <a:cubicBezTo>
                    <a:pt x="819" y="1670"/>
                    <a:pt x="1008" y="1450"/>
                    <a:pt x="1229" y="1450"/>
                  </a:cubicBezTo>
                  <a:cubicBezTo>
                    <a:pt x="1449" y="1450"/>
                    <a:pt x="1638" y="1670"/>
                    <a:pt x="1638" y="1891"/>
                  </a:cubicBezTo>
                  <a:cubicBezTo>
                    <a:pt x="1638" y="2111"/>
                    <a:pt x="1859" y="2332"/>
                    <a:pt x="2048" y="2332"/>
                  </a:cubicBezTo>
                  <a:cubicBezTo>
                    <a:pt x="2269" y="2332"/>
                    <a:pt x="2489" y="2111"/>
                    <a:pt x="2489" y="1891"/>
                  </a:cubicBezTo>
                  <a:cubicBezTo>
                    <a:pt x="2489" y="1324"/>
                    <a:pt x="2111" y="914"/>
                    <a:pt x="1638" y="694"/>
                  </a:cubicBezTo>
                  <a:lnTo>
                    <a:pt x="1638" y="441"/>
                  </a:lnTo>
                  <a:cubicBezTo>
                    <a:pt x="1638" y="189"/>
                    <a:pt x="1449" y="0"/>
                    <a:pt x="12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673;p76">
              <a:extLst>
                <a:ext uri="{FF2B5EF4-FFF2-40B4-BE49-F238E27FC236}">
                  <a16:creationId xmlns:a16="http://schemas.microsoft.com/office/drawing/2014/main" id="{03203C0C-1CD1-877E-B3DD-8A8770603C35}"/>
                </a:ext>
              </a:extLst>
            </p:cNvPr>
            <p:cNvSpPr/>
            <p:nvPr/>
          </p:nvSpPr>
          <p:spPr>
            <a:xfrm>
              <a:off x="-63666550" y="2278975"/>
              <a:ext cx="319800" cy="318625"/>
            </a:xfrm>
            <a:custGeom>
              <a:avLst/>
              <a:gdLst/>
              <a:ahLst/>
              <a:cxnLst/>
              <a:rect l="l" t="t" r="r" b="b"/>
              <a:pathLst>
                <a:path w="12792" h="12745" extrusionOk="0">
                  <a:moveTo>
                    <a:pt x="8601" y="914"/>
                  </a:moveTo>
                  <a:cubicBezTo>
                    <a:pt x="10429" y="914"/>
                    <a:pt x="11909" y="2427"/>
                    <a:pt x="11909" y="4222"/>
                  </a:cubicBezTo>
                  <a:cubicBezTo>
                    <a:pt x="11909" y="6050"/>
                    <a:pt x="10429" y="7530"/>
                    <a:pt x="8601" y="7530"/>
                  </a:cubicBezTo>
                  <a:cubicBezTo>
                    <a:pt x="7971" y="7530"/>
                    <a:pt x="7404" y="7373"/>
                    <a:pt x="6869" y="7026"/>
                  </a:cubicBezTo>
                  <a:lnTo>
                    <a:pt x="7089" y="6270"/>
                  </a:lnTo>
                  <a:cubicBezTo>
                    <a:pt x="7144" y="5997"/>
                    <a:pt x="6938" y="5748"/>
                    <a:pt x="6677" y="5748"/>
                  </a:cubicBezTo>
                  <a:cubicBezTo>
                    <a:pt x="6637" y="5748"/>
                    <a:pt x="6596" y="5754"/>
                    <a:pt x="6554" y="5766"/>
                  </a:cubicBezTo>
                  <a:lnTo>
                    <a:pt x="5829" y="5955"/>
                  </a:lnTo>
                  <a:cubicBezTo>
                    <a:pt x="5514" y="5451"/>
                    <a:pt x="5293" y="4852"/>
                    <a:pt x="5293" y="4222"/>
                  </a:cubicBezTo>
                  <a:cubicBezTo>
                    <a:pt x="5293" y="2364"/>
                    <a:pt x="6774" y="914"/>
                    <a:pt x="8601" y="914"/>
                  </a:cubicBezTo>
                  <a:close/>
                  <a:moveTo>
                    <a:pt x="6050" y="6711"/>
                  </a:moveTo>
                  <a:lnTo>
                    <a:pt x="5041" y="10303"/>
                  </a:lnTo>
                  <a:lnTo>
                    <a:pt x="4789" y="9421"/>
                  </a:lnTo>
                  <a:cubicBezTo>
                    <a:pt x="4749" y="9221"/>
                    <a:pt x="4571" y="9098"/>
                    <a:pt x="4389" y="9098"/>
                  </a:cubicBezTo>
                  <a:cubicBezTo>
                    <a:pt x="4284" y="9098"/>
                    <a:pt x="4177" y="9139"/>
                    <a:pt x="4096" y="9232"/>
                  </a:cubicBezTo>
                  <a:lnTo>
                    <a:pt x="1418" y="11910"/>
                  </a:lnTo>
                  <a:lnTo>
                    <a:pt x="820" y="11311"/>
                  </a:lnTo>
                  <a:lnTo>
                    <a:pt x="3529" y="8665"/>
                  </a:lnTo>
                  <a:cubicBezTo>
                    <a:pt x="3781" y="8444"/>
                    <a:pt x="3655" y="8034"/>
                    <a:pt x="3340" y="7971"/>
                  </a:cubicBezTo>
                  <a:lnTo>
                    <a:pt x="2458" y="7719"/>
                  </a:lnTo>
                  <a:lnTo>
                    <a:pt x="6050" y="6711"/>
                  </a:lnTo>
                  <a:close/>
                  <a:moveTo>
                    <a:pt x="8664" y="1"/>
                  </a:moveTo>
                  <a:cubicBezTo>
                    <a:pt x="6365" y="1"/>
                    <a:pt x="4506" y="1860"/>
                    <a:pt x="4506" y="4159"/>
                  </a:cubicBezTo>
                  <a:cubicBezTo>
                    <a:pt x="4506" y="4852"/>
                    <a:pt x="4663" y="5514"/>
                    <a:pt x="5041" y="6113"/>
                  </a:cubicBezTo>
                  <a:lnTo>
                    <a:pt x="820" y="7341"/>
                  </a:lnTo>
                  <a:cubicBezTo>
                    <a:pt x="631" y="7373"/>
                    <a:pt x="505" y="7562"/>
                    <a:pt x="505" y="7719"/>
                  </a:cubicBezTo>
                  <a:cubicBezTo>
                    <a:pt x="505" y="7940"/>
                    <a:pt x="631" y="8097"/>
                    <a:pt x="820" y="8129"/>
                  </a:cubicBezTo>
                  <a:lnTo>
                    <a:pt x="2458" y="8570"/>
                  </a:lnTo>
                  <a:lnTo>
                    <a:pt x="316" y="10712"/>
                  </a:lnTo>
                  <a:cubicBezTo>
                    <a:pt x="1" y="11027"/>
                    <a:pt x="1" y="11563"/>
                    <a:pt x="316" y="11910"/>
                  </a:cubicBezTo>
                  <a:lnTo>
                    <a:pt x="883" y="12508"/>
                  </a:lnTo>
                  <a:cubicBezTo>
                    <a:pt x="1040" y="12666"/>
                    <a:pt x="1253" y="12744"/>
                    <a:pt x="1469" y="12744"/>
                  </a:cubicBezTo>
                  <a:cubicBezTo>
                    <a:pt x="1686" y="12744"/>
                    <a:pt x="1907" y="12666"/>
                    <a:pt x="2080" y="12508"/>
                  </a:cubicBezTo>
                  <a:lnTo>
                    <a:pt x="4254" y="10334"/>
                  </a:lnTo>
                  <a:lnTo>
                    <a:pt x="4663" y="11973"/>
                  </a:lnTo>
                  <a:cubicBezTo>
                    <a:pt x="4727" y="12181"/>
                    <a:pt x="4906" y="12292"/>
                    <a:pt x="5078" y="12292"/>
                  </a:cubicBezTo>
                  <a:cubicBezTo>
                    <a:pt x="5244" y="12292"/>
                    <a:pt x="5405" y="12189"/>
                    <a:pt x="5451" y="11973"/>
                  </a:cubicBezTo>
                  <a:lnTo>
                    <a:pt x="6680" y="7782"/>
                  </a:lnTo>
                  <a:cubicBezTo>
                    <a:pt x="7278" y="8097"/>
                    <a:pt x="7940" y="8286"/>
                    <a:pt x="8664" y="8286"/>
                  </a:cubicBezTo>
                  <a:cubicBezTo>
                    <a:pt x="10933" y="8286"/>
                    <a:pt x="12792" y="6428"/>
                    <a:pt x="12792" y="4159"/>
                  </a:cubicBezTo>
                  <a:cubicBezTo>
                    <a:pt x="12792" y="1860"/>
                    <a:pt x="10933" y="1"/>
                    <a:pt x="866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9599;p76">
            <a:extLst>
              <a:ext uri="{FF2B5EF4-FFF2-40B4-BE49-F238E27FC236}">
                <a16:creationId xmlns:a16="http://schemas.microsoft.com/office/drawing/2014/main" id="{58E15A71-78D6-AF22-AEF0-BACCCB3D6FBA}"/>
              </a:ext>
            </a:extLst>
          </p:cNvPr>
          <p:cNvGrpSpPr/>
          <p:nvPr/>
        </p:nvGrpSpPr>
        <p:grpSpPr>
          <a:xfrm>
            <a:off x="4770711" y="3031491"/>
            <a:ext cx="239610" cy="365517"/>
            <a:chOff x="-64343900" y="2282125"/>
            <a:chExt cx="207150" cy="316000"/>
          </a:xfrm>
          <a:solidFill>
            <a:schemeClr val="tx1"/>
          </a:solidFill>
        </p:grpSpPr>
        <p:sp>
          <p:nvSpPr>
            <p:cNvPr id="19" name="Google Shape;9600;p76">
              <a:extLst>
                <a:ext uri="{FF2B5EF4-FFF2-40B4-BE49-F238E27FC236}">
                  <a16:creationId xmlns:a16="http://schemas.microsoft.com/office/drawing/2014/main" id="{AFF45094-8771-C70A-78B3-B27706D298EB}"/>
                </a:ext>
              </a:extLst>
            </p:cNvPr>
            <p:cNvSpPr/>
            <p:nvPr/>
          </p:nvSpPr>
          <p:spPr>
            <a:xfrm>
              <a:off x="-64270650" y="2310475"/>
              <a:ext cx="61450" cy="147325"/>
            </a:xfrm>
            <a:custGeom>
              <a:avLst/>
              <a:gdLst/>
              <a:ahLst/>
              <a:cxnLst/>
              <a:rect l="l" t="t" r="r" b="b"/>
              <a:pathLst>
                <a:path w="2458" h="5893" extrusionOk="0">
                  <a:moveTo>
                    <a:pt x="1229" y="1"/>
                  </a:moveTo>
                  <a:cubicBezTo>
                    <a:pt x="1008" y="1"/>
                    <a:pt x="851" y="221"/>
                    <a:pt x="851" y="442"/>
                  </a:cubicBezTo>
                  <a:lnTo>
                    <a:pt x="851" y="726"/>
                  </a:lnTo>
                  <a:cubicBezTo>
                    <a:pt x="378" y="883"/>
                    <a:pt x="0" y="1356"/>
                    <a:pt x="0" y="1891"/>
                  </a:cubicBezTo>
                  <a:cubicBezTo>
                    <a:pt x="0" y="2584"/>
                    <a:pt x="567" y="2962"/>
                    <a:pt x="1008" y="3277"/>
                  </a:cubicBezTo>
                  <a:cubicBezTo>
                    <a:pt x="1323" y="3529"/>
                    <a:pt x="1670" y="3750"/>
                    <a:pt x="1670" y="4002"/>
                  </a:cubicBezTo>
                  <a:cubicBezTo>
                    <a:pt x="1670" y="4223"/>
                    <a:pt x="1481" y="4412"/>
                    <a:pt x="1229" y="4412"/>
                  </a:cubicBezTo>
                  <a:cubicBezTo>
                    <a:pt x="1008" y="4412"/>
                    <a:pt x="851" y="4223"/>
                    <a:pt x="851" y="4002"/>
                  </a:cubicBezTo>
                  <a:cubicBezTo>
                    <a:pt x="851" y="3750"/>
                    <a:pt x="630" y="3592"/>
                    <a:pt x="441" y="3592"/>
                  </a:cubicBezTo>
                  <a:cubicBezTo>
                    <a:pt x="221" y="3592"/>
                    <a:pt x="0" y="3781"/>
                    <a:pt x="0" y="4002"/>
                  </a:cubicBezTo>
                  <a:cubicBezTo>
                    <a:pt x="0" y="4538"/>
                    <a:pt x="378" y="4979"/>
                    <a:pt x="851" y="5168"/>
                  </a:cubicBezTo>
                  <a:lnTo>
                    <a:pt x="851" y="5451"/>
                  </a:lnTo>
                  <a:cubicBezTo>
                    <a:pt x="851" y="5672"/>
                    <a:pt x="1040" y="5892"/>
                    <a:pt x="1229" y="5892"/>
                  </a:cubicBezTo>
                  <a:cubicBezTo>
                    <a:pt x="1481" y="5829"/>
                    <a:pt x="1639" y="5640"/>
                    <a:pt x="1639" y="5451"/>
                  </a:cubicBezTo>
                  <a:lnTo>
                    <a:pt x="1639" y="5168"/>
                  </a:lnTo>
                  <a:cubicBezTo>
                    <a:pt x="2111" y="5010"/>
                    <a:pt x="2458" y="4538"/>
                    <a:pt x="2458" y="4002"/>
                  </a:cubicBezTo>
                  <a:cubicBezTo>
                    <a:pt x="2458" y="3309"/>
                    <a:pt x="1891" y="2931"/>
                    <a:pt x="1481" y="2616"/>
                  </a:cubicBezTo>
                  <a:cubicBezTo>
                    <a:pt x="1166" y="2364"/>
                    <a:pt x="788" y="2143"/>
                    <a:pt x="788" y="1891"/>
                  </a:cubicBezTo>
                  <a:cubicBezTo>
                    <a:pt x="788" y="1671"/>
                    <a:pt x="1008" y="1513"/>
                    <a:pt x="1197" y="1513"/>
                  </a:cubicBezTo>
                  <a:cubicBezTo>
                    <a:pt x="1418" y="1513"/>
                    <a:pt x="1639" y="1702"/>
                    <a:pt x="1639" y="1891"/>
                  </a:cubicBezTo>
                  <a:cubicBezTo>
                    <a:pt x="1639" y="2143"/>
                    <a:pt x="1828" y="2332"/>
                    <a:pt x="2017" y="2332"/>
                  </a:cubicBezTo>
                  <a:cubicBezTo>
                    <a:pt x="2269" y="2332"/>
                    <a:pt x="2458" y="2143"/>
                    <a:pt x="2458" y="1891"/>
                  </a:cubicBezTo>
                  <a:cubicBezTo>
                    <a:pt x="2458" y="1356"/>
                    <a:pt x="2111" y="915"/>
                    <a:pt x="1639" y="726"/>
                  </a:cubicBezTo>
                  <a:lnTo>
                    <a:pt x="1639" y="442"/>
                  </a:lnTo>
                  <a:cubicBezTo>
                    <a:pt x="1639" y="221"/>
                    <a:pt x="1418" y="1"/>
                    <a:pt x="1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601;p76">
              <a:extLst>
                <a:ext uri="{FF2B5EF4-FFF2-40B4-BE49-F238E27FC236}">
                  <a16:creationId xmlns:a16="http://schemas.microsoft.com/office/drawing/2014/main" id="{366C9B5C-553C-272C-8492-6C739A9C2176}"/>
                </a:ext>
              </a:extLst>
            </p:cNvPr>
            <p:cNvSpPr/>
            <p:nvPr/>
          </p:nvSpPr>
          <p:spPr>
            <a:xfrm>
              <a:off x="-64343900" y="2282125"/>
              <a:ext cx="207150" cy="316000"/>
            </a:xfrm>
            <a:custGeom>
              <a:avLst/>
              <a:gdLst/>
              <a:ahLst/>
              <a:cxnLst/>
              <a:rect l="l" t="t" r="r" b="b"/>
              <a:pathLst>
                <a:path w="8286" h="12640" extrusionOk="0">
                  <a:moveTo>
                    <a:pt x="4159" y="788"/>
                  </a:moveTo>
                  <a:cubicBezTo>
                    <a:pt x="5986" y="788"/>
                    <a:pt x="7467" y="2301"/>
                    <a:pt x="7467" y="4096"/>
                  </a:cubicBezTo>
                  <a:cubicBezTo>
                    <a:pt x="7467" y="5924"/>
                    <a:pt x="5986" y="7404"/>
                    <a:pt x="4159" y="7404"/>
                  </a:cubicBezTo>
                  <a:cubicBezTo>
                    <a:pt x="2300" y="7404"/>
                    <a:pt x="851" y="5924"/>
                    <a:pt x="851" y="4096"/>
                  </a:cubicBezTo>
                  <a:cubicBezTo>
                    <a:pt x="851" y="2301"/>
                    <a:pt x="2363" y="788"/>
                    <a:pt x="4159" y="788"/>
                  </a:cubicBezTo>
                  <a:close/>
                  <a:moveTo>
                    <a:pt x="851" y="8917"/>
                  </a:moveTo>
                  <a:cubicBezTo>
                    <a:pt x="1513" y="8980"/>
                    <a:pt x="2206" y="9295"/>
                    <a:pt x="2773" y="9862"/>
                  </a:cubicBezTo>
                  <a:cubicBezTo>
                    <a:pt x="3340" y="10429"/>
                    <a:pt x="3655" y="11122"/>
                    <a:pt x="3718" y="11784"/>
                  </a:cubicBezTo>
                  <a:cubicBezTo>
                    <a:pt x="3056" y="11689"/>
                    <a:pt x="2395" y="11374"/>
                    <a:pt x="1796" y="10838"/>
                  </a:cubicBezTo>
                  <a:cubicBezTo>
                    <a:pt x="1261" y="10271"/>
                    <a:pt x="945" y="9578"/>
                    <a:pt x="851" y="8917"/>
                  </a:cubicBezTo>
                  <a:close/>
                  <a:moveTo>
                    <a:pt x="7467" y="8917"/>
                  </a:moveTo>
                  <a:lnTo>
                    <a:pt x="7467" y="8917"/>
                  </a:lnTo>
                  <a:cubicBezTo>
                    <a:pt x="7404" y="9578"/>
                    <a:pt x="7089" y="10240"/>
                    <a:pt x="6522" y="10838"/>
                  </a:cubicBezTo>
                  <a:cubicBezTo>
                    <a:pt x="5923" y="11374"/>
                    <a:pt x="5262" y="11689"/>
                    <a:pt x="4600" y="11784"/>
                  </a:cubicBezTo>
                  <a:cubicBezTo>
                    <a:pt x="4663" y="11122"/>
                    <a:pt x="4947" y="10429"/>
                    <a:pt x="5545" y="9862"/>
                  </a:cubicBezTo>
                  <a:cubicBezTo>
                    <a:pt x="6081" y="9295"/>
                    <a:pt x="6805" y="8980"/>
                    <a:pt x="7467" y="8917"/>
                  </a:cubicBezTo>
                  <a:close/>
                  <a:moveTo>
                    <a:pt x="4159" y="1"/>
                  </a:moveTo>
                  <a:cubicBezTo>
                    <a:pt x="1891" y="1"/>
                    <a:pt x="32" y="1860"/>
                    <a:pt x="32" y="4128"/>
                  </a:cubicBezTo>
                  <a:cubicBezTo>
                    <a:pt x="32" y="6270"/>
                    <a:pt x="1670" y="8034"/>
                    <a:pt x="3781" y="8223"/>
                  </a:cubicBezTo>
                  <a:lnTo>
                    <a:pt x="3781" y="9736"/>
                  </a:lnTo>
                  <a:cubicBezTo>
                    <a:pt x="3623" y="9578"/>
                    <a:pt x="3497" y="9421"/>
                    <a:pt x="3371" y="9295"/>
                  </a:cubicBezTo>
                  <a:cubicBezTo>
                    <a:pt x="2584" y="8507"/>
                    <a:pt x="1576" y="8066"/>
                    <a:pt x="410" y="8066"/>
                  </a:cubicBezTo>
                  <a:cubicBezTo>
                    <a:pt x="189" y="8066"/>
                    <a:pt x="32" y="8287"/>
                    <a:pt x="32" y="8476"/>
                  </a:cubicBezTo>
                  <a:cubicBezTo>
                    <a:pt x="0" y="9578"/>
                    <a:pt x="410" y="10649"/>
                    <a:pt x="1261" y="11437"/>
                  </a:cubicBezTo>
                  <a:cubicBezTo>
                    <a:pt x="2048" y="12225"/>
                    <a:pt x="3056" y="12634"/>
                    <a:pt x="4096" y="12634"/>
                  </a:cubicBezTo>
                  <a:lnTo>
                    <a:pt x="4159" y="12634"/>
                  </a:lnTo>
                  <a:cubicBezTo>
                    <a:pt x="4225" y="12638"/>
                    <a:pt x="4290" y="12640"/>
                    <a:pt x="4355" y="12640"/>
                  </a:cubicBezTo>
                  <a:cubicBezTo>
                    <a:pt x="5385" y="12640"/>
                    <a:pt x="6348" y="12178"/>
                    <a:pt x="7089" y="11437"/>
                  </a:cubicBezTo>
                  <a:cubicBezTo>
                    <a:pt x="7877" y="10649"/>
                    <a:pt x="8286" y="9610"/>
                    <a:pt x="8286" y="8476"/>
                  </a:cubicBezTo>
                  <a:cubicBezTo>
                    <a:pt x="8286" y="8223"/>
                    <a:pt x="8097" y="8066"/>
                    <a:pt x="7908" y="8066"/>
                  </a:cubicBezTo>
                  <a:cubicBezTo>
                    <a:pt x="7872" y="8065"/>
                    <a:pt x="7837" y="8064"/>
                    <a:pt x="7801" y="8064"/>
                  </a:cubicBezTo>
                  <a:cubicBezTo>
                    <a:pt x="6709" y="8064"/>
                    <a:pt x="5709" y="8532"/>
                    <a:pt x="4947" y="9295"/>
                  </a:cubicBezTo>
                  <a:cubicBezTo>
                    <a:pt x="4821" y="9452"/>
                    <a:pt x="4663" y="9578"/>
                    <a:pt x="4569" y="9736"/>
                  </a:cubicBezTo>
                  <a:lnTo>
                    <a:pt x="4569" y="8223"/>
                  </a:lnTo>
                  <a:cubicBezTo>
                    <a:pt x="6648" y="8034"/>
                    <a:pt x="8286" y="6270"/>
                    <a:pt x="8286" y="4128"/>
                  </a:cubicBezTo>
                  <a:cubicBezTo>
                    <a:pt x="8286" y="1860"/>
                    <a:pt x="6459" y="1"/>
                    <a:pt x="415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27305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3"/>
          <p:cNvSpPr txBox="1">
            <a:spLocks noGrp="1"/>
          </p:cNvSpPr>
          <p:nvPr>
            <p:ph type="title"/>
          </p:nvPr>
        </p:nvSpPr>
        <p:spPr>
          <a:xfrm>
            <a:off x="1644450" y="1733400"/>
            <a:ext cx="5855100" cy="7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3"/>
          <p:cNvSpPr txBox="1">
            <a:spLocks noGrp="1"/>
          </p:cNvSpPr>
          <p:nvPr>
            <p:ph type="title"/>
          </p:nvPr>
        </p:nvSpPr>
        <p:spPr>
          <a:xfrm>
            <a:off x="1644450" y="1733400"/>
            <a:ext cx="5855100" cy="7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SG"/>
              <a:t>Q&amp;A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6142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/>
          </p:nvPr>
        </p:nvSpPr>
        <p:spPr>
          <a:xfrm>
            <a:off x="1216475" y="19771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Analysis</a:t>
            </a:r>
            <a:endParaRPr/>
          </a:p>
        </p:txBody>
      </p:sp>
      <p:sp>
        <p:nvSpPr>
          <p:cNvPr id="331" name="Google Shape;331;p36"/>
          <p:cNvSpPr txBox="1">
            <a:spLocks noGrp="1"/>
          </p:cNvSpPr>
          <p:nvPr>
            <p:ph type="title" idx="2"/>
          </p:nvPr>
        </p:nvSpPr>
        <p:spPr>
          <a:xfrm>
            <a:off x="720000" y="533550"/>
            <a:ext cx="824400" cy="70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PESTLE Analysis</a:t>
            </a:r>
            <a:endParaRPr/>
          </a:p>
        </p:txBody>
      </p:sp>
      <p:graphicFrame>
        <p:nvGraphicFramePr>
          <p:cNvPr id="299" name="Google Shape;299;p34"/>
          <p:cNvGraphicFramePr/>
          <p:nvPr>
            <p:extLst>
              <p:ext uri="{D42A27DB-BD31-4B8C-83A1-F6EECF244321}">
                <p14:modId xmlns:p14="http://schemas.microsoft.com/office/powerpoint/2010/main" val="1188384705"/>
              </p:ext>
            </p:extLst>
          </p:nvPr>
        </p:nvGraphicFramePr>
        <p:xfrm>
          <a:off x="720000" y="1114317"/>
          <a:ext cx="7704000" cy="3465468"/>
        </p:xfrm>
        <a:graphic>
          <a:graphicData uri="http://schemas.openxmlformats.org/drawingml/2006/table">
            <a:tbl>
              <a:tblPr>
                <a:noFill/>
                <a:tableStyleId>{BBDF66A1-800A-449C-9AFE-C8429DC85BB6}</a:tableStyleId>
              </a:tblPr>
              <a:tblGrid>
                <a:gridCol w="234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2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Political</a:t>
                      </a:r>
                      <a:endParaRPr sz="1000" u="sng">
                        <a:solidFill>
                          <a:schemeClr val="dk1"/>
                        </a:solidFill>
                        <a:latin typeface="Figtree Black"/>
                        <a:ea typeface="Figtree Black"/>
                        <a:cs typeface="Figtree Black"/>
                        <a:sym typeface="Figtree Blac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The financial services industry is highly regulated, requiring compliance with federal laws like the Dodd-Frank Act and CFPB regulations.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Government policies: tax reforms.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2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Economic</a:t>
                      </a:r>
                      <a:endParaRPr sz="1000" u="sng">
                        <a:solidFill>
                          <a:schemeClr val="dk1"/>
                        </a:solidFill>
                        <a:latin typeface="Figtree Black"/>
                        <a:ea typeface="Figtree Black"/>
                        <a:cs typeface="Figtree Black"/>
                        <a:sym typeface="Figtree Blac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U.S. economic factors and downturns impact consumer spending and credit card defaults.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Exchange rates fluctuation affected by international transactions.</a:t>
                      </a:r>
                      <a:endParaRPr sz="1000">
                        <a:solidFill>
                          <a:schemeClr val="dk1"/>
                        </a:solidFill>
                        <a:latin typeface="Hanken Grotesk"/>
                        <a:ea typeface="Hanken Grotesk"/>
                        <a:cs typeface="Hanken Grotesk"/>
                        <a:sym typeface="Hanken Grotes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2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Social</a:t>
                      </a:r>
                      <a:endParaRPr sz="1000" u="sng">
                        <a:solidFill>
                          <a:schemeClr val="dk1"/>
                        </a:solidFill>
                        <a:latin typeface="Figtree Black"/>
                        <a:ea typeface="Figtree Black"/>
                        <a:cs typeface="Figtree Black"/>
                        <a:sym typeface="Figtree Blac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Changes in consumer behavior impact card usage and transaction volumes.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Demographics, age groups, and financial literacy affect card adoption.</a:t>
                      </a:r>
                      <a:endParaRPr lang="en" sz="1000">
                        <a:solidFill>
                          <a:schemeClr val="dk1"/>
                        </a:solidFill>
                        <a:latin typeface="Hanken Grotesk"/>
                        <a:ea typeface="Hanken Grotesk"/>
                        <a:cs typeface="Hanken Grotesk"/>
                        <a:sym typeface="Hanken Grotes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2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Technological</a:t>
                      </a:r>
                      <a:endParaRPr sz="1000" u="sng">
                        <a:solidFill>
                          <a:schemeClr val="dk1"/>
                        </a:solidFill>
                        <a:latin typeface="Figtree Black"/>
                        <a:ea typeface="Figtree Black"/>
                        <a:cs typeface="Figtree Black"/>
                        <a:sym typeface="Figtree Blac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Digital advances like mobile payments and data analytics are reshaping U.S. financial services.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Cybersecurity and PCI DSS compliance are vital for data protection and fraud prevention.</a:t>
                      </a:r>
                      <a:endParaRPr sz="1000">
                        <a:solidFill>
                          <a:schemeClr val="dk1"/>
                        </a:solidFill>
                        <a:latin typeface="Hanken Grotesk"/>
                        <a:ea typeface="Hanken Grotesk"/>
                        <a:cs typeface="Hanken Grotesk"/>
                        <a:sym typeface="Hanken Grotes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2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Environmental</a:t>
                      </a:r>
                      <a:endParaRPr sz="1000" u="sng">
                        <a:solidFill>
                          <a:schemeClr val="dk1"/>
                        </a:solidFill>
                        <a:latin typeface="Figtree Black"/>
                        <a:ea typeface="Figtree Black"/>
                        <a:cs typeface="Figtree Black"/>
                        <a:sym typeface="Figtree Blac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Geopolitical conditions, terrorist attacks, military conflicts, natural disasters, severe weather, widespread health emergencies or pandemics.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2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sng">
                          <a:solidFill>
                            <a:schemeClr val="dk1"/>
                          </a:solidFill>
                          <a:latin typeface="Figtree Black"/>
                          <a:ea typeface="Figtree Black"/>
                          <a:cs typeface="Figtree Black"/>
                          <a:sym typeface="Figtree Black"/>
                        </a:rPr>
                        <a:t>Legal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AMEX must comply with complex regulations including consumer protection and anti-money laundering laws.</a:t>
                      </a:r>
                    </a:p>
                    <a:p>
                      <a:pPr marL="171450" lvl="0" indent="-171450" algn="l" rtl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Hanken Grotesk"/>
                          <a:ea typeface="Hanken Grotesk"/>
                          <a:cs typeface="Hanken Grotesk"/>
                          <a:sym typeface="Hanken Grotesk"/>
                        </a:rPr>
                        <a:t>Antitrust Laws: Navigating fair competition.</a:t>
                      </a:r>
                      <a:endParaRPr sz="1000" b="0" i="0" u="none" strike="noStrike" cap="none">
                        <a:solidFill>
                          <a:schemeClr val="dk1"/>
                        </a:solidFill>
                        <a:latin typeface="Hanken Grotesk"/>
                        <a:ea typeface="Hanken Grotesk"/>
                        <a:cs typeface="Hanken Grotesk"/>
                        <a:sym typeface="Hanken Grotesk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8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3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Moderate-High Bargaining Power of Buyers </a:t>
            </a:r>
          </a:p>
        </p:txBody>
      </p:sp>
      <p:sp>
        <p:nvSpPr>
          <p:cNvPr id="660" name="Google Shape;660;p53"/>
          <p:cNvSpPr txBox="1"/>
          <p:nvPr/>
        </p:nvSpPr>
        <p:spPr>
          <a:xfrm>
            <a:off x="560230" y="1213000"/>
            <a:ext cx="4629955" cy="29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serves a diverse customer base in the credit card segment, including individual cardholders, corporate clients, and merchants.</a:t>
            </a:r>
          </a:p>
          <a:p>
            <a:pPr marL="457200" lvl="0" indent="-304800" algn="l" rtl="0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ts val="1200"/>
              <a:buFont typeface="Hanken Grotesk"/>
              <a:buChar char="●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Individual cardholders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have various payment alternatives and low switching costs.</a:t>
            </a:r>
          </a:p>
          <a:p>
            <a:pPr marL="457200" lvl="0" indent="-304800" algn="l" rtl="0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ts val="1200"/>
              <a:buFont typeface="Hanken Grotesk"/>
              <a:buChar char="●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Corporate clients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from large firms to SMEs negotiate customized terms for business agreements.</a:t>
            </a:r>
          </a:p>
          <a:p>
            <a:pPr marL="457200" lvl="0" indent="-304800" algn="l" rtl="0">
              <a:lnSpc>
                <a:spcPct val="115000"/>
              </a:lnSpc>
              <a:spcAft>
                <a:spcPts val="800"/>
              </a:spcAft>
              <a:buClr>
                <a:schemeClr val="dk1"/>
              </a:buClr>
              <a:buSzPts val="1200"/>
              <a:buFont typeface="Hanken Grotesk"/>
              <a:buChar char="●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Merchants and large retailers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like Amazon and Walmart can negotiate fees and may offer their own credit cards, reducing reliance on AMEX.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C550035-54C3-4CF7-9670-391012E28449}"/>
              </a:ext>
            </a:extLst>
          </p:cNvPr>
          <p:cNvGrpSpPr/>
          <p:nvPr/>
        </p:nvGrpSpPr>
        <p:grpSpPr>
          <a:xfrm>
            <a:off x="5190185" y="1213000"/>
            <a:ext cx="3273594" cy="3414943"/>
            <a:chOff x="2839301" y="269057"/>
            <a:chExt cx="4121860" cy="2634804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9AAE2AF7-905A-7A5C-0687-928D79798ED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33233040"/>
                </p:ext>
              </p:extLst>
            </p:nvPr>
          </p:nvGraphicFramePr>
          <p:xfrm>
            <a:off x="2839301" y="269057"/>
            <a:ext cx="4121860" cy="26348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EB765E0-C2E2-E5D0-3305-264814910C3E}"/>
                </a:ext>
              </a:extLst>
            </p:cNvPr>
            <p:cNvSpPr/>
            <p:nvPr/>
          </p:nvSpPr>
          <p:spPr>
            <a:xfrm>
              <a:off x="4089947" y="744211"/>
              <a:ext cx="1830095" cy="1082635"/>
            </a:xfrm>
            <a:custGeom>
              <a:avLst/>
              <a:gdLst>
                <a:gd name="connsiteX0" fmla="*/ 179294 w 1359647"/>
                <a:gd name="connsiteY0" fmla="*/ 0 h 1651000"/>
                <a:gd name="connsiteX1" fmla="*/ 649941 w 1359647"/>
                <a:gd name="connsiteY1" fmla="*/ 29883 h 1651000"/>
                <a:gd name="connsiteX2" fmla="*/ 866588 w 1359647"/>
                <a:gd name="connsiteY2" fmla="*/ 455706 h 1651000"/>
                <a:gd name="connsiteX3" fmla="*/ 1344706 w 1359647"/>
                <a:gd name="connsiteY3" fmla="*/ 478118 h 1651000"/>
                <a:gd name="connsiteX4" fmla="*/ 1053353 w 1359647"/>
                <a:gd name="connsiteY4" fmla="*/ 821765 h 1651000"/>
                <a:gd name="connsiteX5" fmla="*/ 1359647 w 1359647"/>
                <a:gd name="connsiteY5" fmla="*/ 1374588 h 1651000"/>
                <a:gd name="connsiteX6" fmla="*/ 724647 w 1359647"/>
                <a:gd name="connsiteY6" fmla="*/ 956236 h 1651000"/>
                <a:gd name="connsiteX7" fmla="*/ 418353 w 1359647"/>
                <a:gd name="connsiteY7" fmla="*/ 1651000 h 1651000"/>
                <a:gd name="connsiteX8" fmla="*/ 112058 w 1359647"/>
                <a:gd name="connsiteY8" fmla="*/ 1232647 h 1651000"/>
                <a:gd name="connsiteX9" fmla="*/ 313764 w 1359647"/>
                <a:gd name="connsiteY9" fmla="*/ 844177 h 1651000"/>
                <a:gd name="connsiteX10" fmla="*/ 0 w 1359647"/>
                <a:gd name="connsiteY10" fmla="*/ 470647 h 1651000"/>
                <a:gd name="connsiteX11" fmla="*/ 179294 w 1359647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866588 w 1453750"/>
                <a:gd name="connsiteY2" fmla="*/ 455706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758986 w 1453750"/>
                <a:gd name="connsiteY1" fmla="*/ 130105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13764 w 1453750"/>
                <a:gd name="connsiteY9" fmla="*/ 786908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38927 w 1453750"/>
                <a:gd name="connsiteY9" fmla="*/ 779750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24647 w 1453750"/>
                <a:gd name="connsiteY6" fmla="*/ 898967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49811 w 1453750"/>
                <a:gd name="connsiteY6" fmla="*/ 870332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72836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137234 w 1477079"/>
                <a:gd name="connsiteY4" fmla="*/ 771655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827862"/>
                <a:gd name="connsiteY0" fmla="*/ 123795 h 1645939"/>
                <a:gd name="connsiteX1" fmla="*/ 1827862 w 1827862"/>
                <a:gd name="connsiteY1" fmla="*/ 0 h 1645939"/>
                <a:gd name="connsiteX2" fmla="*/ 942080 w 1827862"/>
                <a:gd name="connsiteY2" fmla="*/ 550867 h 1645939"/>
                <a:gd name="connsiteX3" fmla="*/ 1453750 w 1827862"/>
                <a:gd name="connsiteY3" fmla="*/ 558962 h 1645939"/>
                <a:gd name="connsiteX4" fmla="*/ 1137234 w 1827862"/>
                <a:gd name="connsiteY4" fmla="*/ 895450 h 1645939"/>
                <a:gd name="connsiteX5" fmla="*/ 1477079 w 1827862"/>
                <a:gd name="connsiteY5" fmla="*/ 1412479 h 1645939"/>
                <a:gd name="connsiteX6" fmla="*/ 749811 w 1827862"/>
                <a:gd name="connsiteY6" fmla="*/ 994127 h 1645939"/>
                <a:gd name="connsiteX7" fmla="*/ 485458 w 1827862"/>
                <a:gd name="connsiteY7" fmla="*/ 1645939 h 1645939"/>
                <a:gd name="connsiteX8" fmla="*/ 112058 w 1827862"/>
                <a:gd name="connsiteY8" fmla="*/ 1299173 h 1645939"/>
                <a:gd name="connsiteX9" fmla="*/ 338927 w 1827862"/>
                <a:gd name="connsiteY9" fmla="*/ 903545 h 1645939"/>
                <a:gd name="connsiteX10" fmla="*/ 0 w 1827862"/>
                <a:gd name="connsiteY10" fmla="*/ 537173 h 1645939"/>
                <a:gd name="connsiteX11" fmla="*/ 179294 w 1827862"/>
                <a:gd name="connsiteY11" fmla="*/ 123795 h 1645939"/>
                <a:gd name="connsiteX0" fmla="*/ 179294 w 2214553"/>
                <a:gd name="connsiteY0" fmla="*/ 123795 h 1645939"/>
                <a:gd name="connsiteX1" fmla="*/ 1827862 w 2214553"/>
                <a:gd name="connsiteY1" fmla="*/ 0 h 1645939"/>
                <a:gd name="connsiteX2" fmla="*/ 2214553 w 2214553"/>
                <a:gd name="connsiteY2" fmla="*/ 751045 h 1645939"/>
                <a:gd name="connsiteX3" fmla="*/ 1453750 w 2214553"/>
                <a:gd name="connsiteY3" fmla="*/ 558962 h 1645939"/>
                <a:gd name="connsiteX4" fmla="*/ 1137234 w 2214553"/>
                <a:gd name="connsiteY4" fmla="*/ 895450 h 1645939"/>
                <a:gd name="connsiteX5" fmla="*/ 1477079 w 2214553"/>
                <a:gd name="connsiteY5" fmla="*/ 1412479 h 1645939"/>
                <a:gd name="connsiteX6" fmla="*/ 749811 w 2214553"/>
                <a:gd name="connsiteY6" fmla="*/ 994127 h 1645939"/>
                <a:gd name="connsiteX7" fmla="*/ 485458 w 2214553"/>
                <a:gd name="connsiteY7" fmla="*/ 1645939 h 1645939"/>
                <a:gd name="connsiteX8" fmla="*/ 112058 w 2214553"/>
                <a:gd name="connsiteY8" fmla="*/ 1299173 h 1645939"/>
                <a:gd name="connsiteX9" fmla="*/ 338927 w 2214553"/>
                <a:gd name="connsiteY9" fmla="*/ 903545 h 1645939"/>
                <a:gd name="connsiteX10" fmla="*/ 0 w 2214553"/>
                <a:gd name="connsiteY10" fmla="*/ 537173 h 1645939"/>
                <a:gd name="connsiteX11" fmla="*/ 179294 w 2214553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1477079 w 2268131"/>
                <a:gd name="connsiteY5" fmla="*/ 141247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984537 w 2268131"/>
                <a:gd name="connsiteY4" fmla="*/ 1483467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483467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546022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737263 w 2826100"/>
                <a:gd name="connsiteY0" fmla="*/ 123795 h 2188162"/>
                <a:gd name="connsiteX1" fmla="*/ 2385831 w 2826100"/>
                <a:gd name="connsiteY1" fmla="*/ 0 h 2188162"/>
                <a:gd name="connsiteX2" fmla="*/ 2772522 w 2826100"/>
                <a:gd name="connsiteY2" fmla="*/ 751045 h 2188162"/>
                <a:gd name="connsiteX3" fmla="*/ 2826100 w 2826100"/>
                <a:gd name="connsiteY3" fmla="*/ 1297112 h 2188162"/>
                <a:gd name="connsiteX4" fmla="*/ 1542506 w 2826100"/>
                <a:gd name="connsiteY4" fmla="*/ 1546022 h 2188162"/>
                <a:gd name="connsiteX5" fmla="*/ 1373366 w 2826100"/>
                <a:gd name="connsiteY5" fmla="*/ 2188162 h 2188162"/>
                <a:gd name="connsiteX6" fmla="*/ 1307780 w 2826100"/>
                <a:gd name="connsiteY6" fmla="*/ 994127 h 2188162"/>
                <a:gd name="connsiteX7" fmla="*/ 0 w 2826100"/>
                <a:gd name="connsiteY7" fmla="*/ 1708495 h 2188162"/>
                <a:gd name="connsiteX8" fmla="*/ 670027 w 2826100"/>
                <a:gd name="connsiteY8" fmla="*/ 1299173 h 2188162"/>
                <a:gd name="connsiteX9" fmla="*/ 896896 w 2826100"/>
                <a:gd name="connsiteY9" fmla="*/ 903545 h 2188162"/>
                <a:gd name="connsiteX10" fmla="*/ 557969 w 2826100"/>
                <a:gd name="connsiteY10" fmla="*/ 537173 h 2188162"/>
                <a:gd name="connsiteX11" fmla="*/ 737263 w 2826100"/>
                <a:gd name="connsiteY11" fmla="*/ 123795 h 2188162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117386 w 2943486"/>
                <a:gd name="connsiteY7" fmla="*/ 1708495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550028 w 2943486"/>
                <a:gd name="connsiteY7" fmla="*/ 1320654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2873608 w 4802812"/>
                <a:gd name="connsiteY9" fmla="*/ 903545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646467 w 4802812"/>
                <a:gd name="connsiteY4" fmla="*/ 1546021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426428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1822099 w 5006407"/>
                <a:gd name="connsiteY10" fmla="*/ 324484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665173 w 5006407"/>
                <a:gd name="connsiteY2" fmla="*/ 71339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502776 w 4842055"/>
                <a:gd name="connsiteY5" fmla="*/ 2275738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40970 w 4842055"/>
                <a:gd name="connsiteY0" fmla="*/ 94749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40970 w 4842055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542263 w 4572110"/>
                <a:gd name="connsiteY9" fmla="*/ 690858 h 2507959"/>
                <a:gd name="connsiteX10" fmla="*/ 2471025 w 4572110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623247 w 4572110"/>
                <a:gd name="connsiteY9" fmla="*/ 727166 h 2507959"/>
                <a:gd name="connsiteX10" fmla="*/ 2471025 w 4572110"/>
                <a:gd name="connsiteY10" fmla="*/ 94749 h 2507959"/>
                <a:gd name="connsiteX0" fmla="*/ 2471025 w 4572110"/>
                <a:gd name="connsiteY0" fmla="*/ 43916 h 2457126"/>
                <a:gd name="connsiteX1" fmla="*/ 3903637 w 4572110"/>
                <a:gd name="connsiteY1" fmla="*/ 0 h 2457126"/>
                <a:gd name="connsiteX2" fmla="*/ 4395228 w 4572110"/>
                <a:gd name="connsiteY2" fmla="*/ 662562 h 2457126"/>
                <a:gd name="connsiteX3" fmla="*/ 4572110 w 4572110"/>
                <a:gd name="connsiteY3" fmla="*/ 1271186 h 2457126"/>
                <a:gd name="connsiteX4" fmla="*/ 3306086 w 4572110"/>
                <a:gd name="connsiteY4" fmla="*/ 1495188 h 2457126"/>
                <a:gd name="connsiteX5" fmla="*/ 3138916 w 4572110"/>
                <a:gd name="connsiteY5" fmla="*/ 2162206 h 2457126"/>
                <a:gd name="connsiteX6" fmla="*/ 1589381 w 4572110"/>
                <a:gd name="connsiteY6" fmla="*/ 2457126 h 2457126"/>
                <a:gd name="connsiteX7" fmla="*/ 2139409 w 4572110"/>
                <a:gd name="connsiteY7" fmla="*/ 1269821 h 2457126"/>
                <a:gd name="connsiteX8" fmla="*/ 0 w 4572110"/>
                <a:gd name="connsiteY8" fmla="*/ 1331892 h 2457126"/>
                <a:gd name="connsiteX9" fmla="*/ 623247 w 4572110"/>
                <a:gd name="connsiteY9" fmla="*/ 676333 h 2457126"/>
                <a:gd name="connsiteX10" fmla="*/ 2471025 w 4572110"/>
                <a:gd name="connsiteY10" fmla="*/ 43916 h 2457126"/>
                <a:gd name="connsiteX0" fmla="*/ 2471025 w 4572110"/>
                <a:gd name="connsiteY0" fmla="*/ 43916 h 2449864"/>
                <a:gd name="connsiteX1" fmla="*/ 3903637 w 4572110"/>
                <a:gd name="connsiteY1" fmla="*/ 0 h 2449864"/>
                <a:gd name="connsiteX2" fmla="*/ 4395228 w 4572110"/>
                <a:gd name="connsiteY2" fmla="*/ 662562 h 2449864"/>
                <a:gd name="connsiteX3" fmla="*/ 4572110 w 4572110"/>
                <a:gd name="connsiteY3" fmla="*/ 1271186 h 2449864"/>
                <a:gd name="connsiteX4" fmla="*/ 3306086 w 4572110"/>
                <a:gd name="connsiteY4" fmla="*/ 1495188 h 2449864"/>
                <a:gd name="connsiteX5" fmla="*/ 3138916 w 4572110"/>
                <a:gd name="connsiteY5" fmla="*/ 2162206 h 2449864"/>
                <a:gd name="connsiteX6" fmla="*/ 1818837 w 4572110"/>
                <a:gd name="connsiteY6" fmla="*/ 2449864 h 2449864"/>
                <a:gd name="connsiteX7" fmla="*/ 2139409 w 4572110"/>
                <a:gd name="connsiteY7" fmla="*/ 1269821 h 2449864"/>
                <a:gd name="connsiteX8" fmla="*/ 0 w 4572110"/>
                <a:gd name="connsiteY8" fmla="*/ 1331892 h 2449864"/>
                <a:gd name="connsiteX9" fmla="*/ 623247 w 4572110"/>
                <a:gd name="connsiteY9" fmla="*/ 676333 h 2449864"/>
                <a:gd name="connsiteX10" fmla="*/ 2471025 w 4572110"/>
                <a:gd name="connsiteY10" fmla="*/ 43916 h 2449864"/>
                <a:gd name="connsiteX0" fmla="*/ 2471025 w 4572110"/>
                <a:gd name="connsiteY0" fmla="*/ 43916 h 2449864"/>
                <a:gd name="connsiteX1" fmla="*/ 3903637 w 4572110"/>
                <a:gd name="connsiteY1" fmla="*/ 0 h 2449864"/>
                <a:gd name="connsiteX2" fmla="*/ 4395228 w 4572110"/>
                <a:gd name="connsiteY2" fmla="*/ 662562 h 2449864"/>
                <a:gd name="connsiteX3" fmla="*/ 4572110 w 4572110"/>
                <a:gd name="connsiteY3" fmla="*/ 1271186 h 2449864"/>
                <a:gd name="connsiteX4" fmla="*/ 3306086 w 4572110"/>
                <a:gd name="connsiteY4" fmla="*/ 1495188 h 2449864"/>
                <a:gd name="connsiteX5" fmla="*/ 3138916 w 4572110"/>
                <a:gd name="connsiteY5" fmla="*/ 2162206 h 2449864"/>
                <a:gd name="connsiteX6" fmla="*/ 1818837 w 4572110"/>
                <a:gd name="connsiteY6" fmla="*/ 2449864 h 2449864"/>
                <a:gd name="connsiteX7" fmla="*/ 2139409 w 4572110"/>
                <a:gd name="connsiteY7" fmla="*/ 1269821 h 2449864"/>
                <a:gd name="connsiteX8" fmla="*/ 0 w 4572110"/>
                <a:gd name="connsiteY8" fmla="*/ 1331892 h 2449864"/>
                <a:gd name="connsiteX9" fmla="*/ 1634215 w 4572110"/>
                <a:gd name="connsiteY9" fmla="*/ 700472 h 2449864"/>
                <a:gd name="connsiteX10" fmla="*/ 2471025 w 4572110"/>
                <a:gd name="connsiteY10" fmla="*/ 43916 h 2449864"/>
                <a:gd name="connsiteX0" fmla="*/ 1789719 w 3890804"/>
                <a:gd name="connsiteY0" fmla="*/ 43916 h 2449864"/>
                <a:gd name="connsiteX1" fmla="*/ 3222331 w 3890804"/>
                <a:gd name="connsiteY1" fmla="*/ 0 h 2449864"/>
                <a:gd name="connsiteX2" fmla="*/ 3713922 w 3890804"/>
                <a:gd name="connsiteY2" fmla="*/ 662562 h 2449864"/>
                <a:gd name="connsiteX3" fmla="*/ 3890804 w 3890804"/>
                <a:gd name="connsiteY3" fmla="*/ 1271186 h 2449864"/>
                <a:gd name="connsiteX4" fmla="*/ 2624780 w 3890804"/>
                <a:gd name="connsiteY4" fmla="*/ 1495188 h 2449864"/>
                <a:gd name="connsiteX5" fmla="*/ 2457610 w 3890804"/>
                <a:gd name="connsiteY5" fmla="*/ 2162206 h 2449864"/>
                <a:gd name="connsiteX6" fmla="*/ 1137531 w 3890804"/>
                <a:gd name="connsiteY6" fmla="*/ 2449864 h 2449864"/>
                <a:gd name="connsiteX7" fmla="*/ 1458103 w 3890804"/>
                <a:gd name="connsiteY7" fmla="*/ 1269821 h 2449864"/>
                <a:gd name="connsiteX8" fmla="*/ 0 w 3890804"/>
                <a:gd name="connsiteY8" fmla="*/ 1114647 h 2449864"/>
                <a:gd name="connsiteX9" fmla="*/ 952909 w 3890804"/>
                <a:gd name="connsiteY9" fmla="*/ 700472 h 2449864"/>
                <a:gd name="connsiteX10" fmla="*/ 1789719 w 3890804"/>
                <a:gd name="connsiteY10" fmla="*/ 43916 h 2449864"/>
                <a:gd name="connsiteX0" fmla="*/ 1789719 w 3890804"/>
                <a:gd name="connsiteY0" fmla="*/ 43916 h 2449864"/>
                <a:gd name="connsiteX1" fmla="*/ 3222331 w 3890804"/>
                <a:gd name="connsiteY1" fmla="*/ 0 h 2449864"/>
                <a:gd name="connsiteX2" fmla="*/ 3713922 w 3890804"/>
                <a:gd name="connsiteY2" fmla="*/ 662562 h 2449864"/>
                <a:gd name="connsiteX3" fmla="*/ 3890804 w 3890804"/>
                <a:gd name="connsiteY3" fmla="*/ 1271186 h 2449864"/>
                <a:gd name="connsiteX4" fmla="*/ 2624780 w 3890804"/>
                <a:gd name="connsiteY4" fmla="*/ 1495188 h 2449864"/>
                <a:gd name="connsiteX5" fmla="*/ 2457610 w 3890804"/>
                <a:gd name="connsiteY5" fmla="*/ 2162206 h 2449864"/>
                <a:gd name="connsiteX6" fmla="*/ 1137531 w 3890804"/>
                <a:gd name="connsiteY6" fmla="*/ 2449864 h 2449864"/>
                <a:gd name="connsiteX7" fmla="*/ 842728 w 3890804"/>
                <a:gd name="connsiteY7" fmla="*/ 1680168 h 2449864"/>
                <a:gd name="connsiteX8" fmla="*/ 0 w 3890804"/>
                <a:gd name="connsiteY8" fmla="*/ 1114647 h 2449864"/>
                <a:gd name="connsiteX9" fmla="*/ 952909 w 3890804"/>
                <a:gd name="connsiteY9" fmla="*/ 700472 h 2449864"/>
                <a:gd name="connsiteX10" fmla="*/ 1789719 w 3890804"/>
                <a:gd name="connsiteY10" fmla="*/ 43916 h 2449864"/>
                <a:gd name="connsiteX0" fmla="*/ 1789719 w 3890804"/>
                <a:gd name="connsiteY0" fmla="*/ 43916 h 2208482"/>
                <a:gd name="connsiteX1" fmla="*/ 3222331 w 3890804"/>
                <a:gd name="connsiteY1" fmla="*/ 0 h 2208482"/>
                <a:gd name="connsiteX2" fmla="*/ 3713922 w 3890804"/>
                <a:gd name="connsiteY2" fmla="*/ 662562 h 2208482"/>
                <a:gd name="connsiteX3" fmla="*/ 3890804 w 3890804"/>
                <a:gd name="connsiteY3" fmla="*/ 1271186 h 2208482"/>
                <a:gd name="connsiteX4" fmla="*/ 2624780 w 3890804"/>
                <a:gd name="connsiteY4" fmla="*/ 1495188 h 2208482"/>
                <a:gd name="connsiteX5" fmla="*/ 2457610 w 3890804"/>
                <a:gd name="connsiteY5" fmla="*/ 2162206 h 2208482"/>
                <a:gd name="connsiteX6" fmla="*/ 1291374 w 3890804"/>
                <a:gd name="connsiteY6" fmla="*/ 2208482 h 2208482"/>
                <a:gd name="connsiteX7" fmla="*/ 842728 w 3890804"/>
                <a:gd name="connsiteY7" fmla="*/ 1680168 h 2208482"/>
                <a:gd name="connsiteX8" fmla="*/ 0 w 3890804"/>
                <a:gd name="connsiteY8" fmla="*/ 1114647 h 2208482"/>
                <a:gd name="connsiteX9" fmla="*/ 952909 w 3890804"/>
                <a:gd name="connsiteY9" fmla="*/ 700472 h 2208482"/>
                <a:gd name="connsiteX10" fmla="*/ 1789719 w 3890804"/>
                <a:gd name="connsiteY10" fmla="*/ 43916 h 2208482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1708949 w 3890804"/>
                <a:gd name="connsiteY6" fmla="*/ 1484340 h 2162206"/>
                <a:gd name="connsiteX7" fmla="*/ 842728 w 3890804"/>
                <a:gd name="connsiteY7" fmla="*/ 1680168 h 2162206"/>
                <a:gd name="connsiteX8" fmla="*/ 0 w 3890804"/>
                <a:gd name="connsiteY8" fmla="*/ 1114647 h 2162206"/>
                <a:gd name="connsiteX9" fmla="*/ 952909 w 3890804"/>
                <a:gd name="connsiteY9" fmla="*/ 700472 h 2162206"/>
                <a:gd name="connsiteX10" fmla="*/ 1789719 w 3890804"/>
                <a:gd name="connsiteY10" fmla="*/ 43916 h 2162206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1976573 w 3890804"/>
                <a:gd name="connsiteY6" fmla="*/ 1775806 h 2162206"/>
                <a:gd name="connsiteX7" fmla="*/ 1708949 w 3890804"/>
                <a:gd name="connsiteY7" fmla="*/ 1484340 h 2162206"/>
                <a:gd name="connsiteX8" fmla="*/ 842728 w 3890804"/>
                <a:gd name="connsiteY8" fmla="*/ 1680168 h 2162206"/>
                <a:gd name="connsiteX9" fmla="*/ 0 w 3890804"/>
                <a:gd name="connsiteY9" fmla="*/ 1114647 h 2162206"/>
                <a:gd name="connsiteX10" fmla="*/ 952909 w 3890804"/>
                <a:gd name="connsiteY10" fmla="*/ 700472 h 2162206"/>
                <a:gd name="connsiteX11" fmla="*/ 1789719 w 3890804"/>
                <a:gd name="connsiteY11" fmla="*/ 43916 h 2162206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2218325 w 3890804"/>
                <a:gd name="connsiteY6" fmla="*/ 1377527 h 2162206"/>
                <a:gd name="connsiteX7" fmla="*/ 1708949 w 3890804"/>
                <a:gd name="connsiteY7" fmla="*/ 1484340 h 2162206"/>
                <a:gd name="connsiteX8" fmla="*/ 842728 w 3890804"/>
                <a:gd name="connsiteY8" fmla="*/ 1680168 h 2162206"/>
                <a:gd name="connsiteX9" fmla="*/ 0 w 3890804"/>
                <a:gd name="connsiteY9" fmla="*/ 1114647 h 2162206"/>
                <a:gd name="connsiteX10" fmla="*/ 952909 w 3890804"/>
                <a:gd name="connsiteY10" fmla="*/ 700472 h 2162206"/>
                <a:gd name="connsiteX11" fmla="*/ 1789719 w 3890804"/>
                <a:gd name="connsiteY11" fmla="*/ 43916 h 216220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2624780 w 3890804"/>
                <a:gd name="connsiteY4" fmla="*/ 1495188 h 2174276"/>
                <a:gd name="connsiteX5" fmla="*/ 2391679 w 3890804"/>
                <a:gd name="connsiteY5" fmla="*/ 2174276 h 2174276"/>
                <a:gd name="connsiteX6" fmla="*/ 2218325 w 3890804"/>
                <a:gd name="connsiteY6" fmla="*/ 1377527 h 2174276"/>
                <a:gd name="connsiteX7" fmla="*/ 1708949 w 3890804"/>
                <a:gd name="connsiteY7" fmla="*/ 1484340 h 2174276"/>
                <a:gd name="connsiteX8" fmla="*/ 842728 w 3890804"/>
                <a:gd name="connsiteY8" fmla="*/ 1680168 h 2174276"/>
                <a:gd name="connsiteX9" fmla="*/ 0 w 3890804"/>
                <a:gd name="connsiteY9" fmla="*/ 1114647 h 2174276"/>
                <a:gd name="connsiteX10" fmla="*/ 952909 w 3890804"/>
                <a:gd name="connsiteY10" fmla="*/ 700472 h 2174276"/>
                <a:gd name="connsiteX11" fmla="*/ 1789719 w 3890804"/>
                <a:gd name="connsiteY11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3042354 w 3890804"/>
                <a:gd name="connsiteY4" fmla="*/ 1603810 h 2174276"/>
                <a:gd name="connsiteX5" fmla="*/ 2391679 w 3890804"/>
                <a:gd name="connsiteY5" fmla="*/ 2174276 h 2174276"/>
                <a:gd name="connsiteX6" fmla="*/ 2218325 w 3890804"/>
                <a:gd name="connsiteY6" fmla="*/ 1377527 h 2174276"/>
                <a:gd name="connsiteX7" fmla="*/ 1708949 w 3890804"/>
                <a:gd name="connsiteY7" fmla="*/ 1484340 h 2174276"/>
                <a:gd name="connsiteX8" fmla="*/ 842728 w 3890804"/>
                <a:gd name="connsiteY8" fmla="*/ 1680168 h 2174276"/>
                <a:gd name="connsiteX9" fmla="*/ 0 w 3890804"/>
                <a:gd name="connsiteY9" fmla="*/ 1114647 h 2174276"/>
                <a:gd name="connsiteX10" fmla="*/ 952909 w 3890804"/>
                <a:gd name="connsiteY10" fmla="*/ 700472 h 2174276"/>
                <a:gd name="connsiteX11" fmla="*/ 1789719 w 3890804"/>
                <a:gd name="connsiteY11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3042354 w 3890804"/>
                <a:gd name="connsiteY4" fmla="*/ 1603810 h 2174276"/>
                <a:gd name="connsiteX5" fmla="*/ 2391679 w 3890804"/>
                <a:gd name="connsiteY5" fmla="*/ 2174276 h 2174276"/>
                <a:gd name="connsiteX6" fmla="*/ 1708949 w 3890804"/>
                <a:gd name="connsiteY6" fmla="*/ 1484340 h 2174276"/>
                <a:gd name="connsiteX7" fmla="*/ 842728 w 3890804"/>
                <a:gd name="connsiteY7" fmla="*/ 1680168 h 2174276"/>
                <a:gd name="connsiteX8" fmla="*/ 0 w 3890804"/>
                <a:gd name="connsiteY8" fmla="*/ 1114647 h 2174276"/>
                <a:gd name="connsiteX9" fmla="*/ 952909 w 3890804"/>
                <a:gd name="connsiteY9" fmla="*/ 700472 h 2174276"/>
                <a:gd name="connsiteX10" fmla="*/ 1789719 w 3890804"/>
                <a:gd name="connsiteY10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2185228 w 3890804"/>
                <a:gd name="connsiteY4" fmla="*/ 1386568 h 2174276"/>
                <a:gd name="connsiteX5" fmla="*/ 2391679 w 3890804"/>
                <a:gd name="connsiteY5" fmla="*/ 2174276 h 2174276"/>
                <a:gd name="connsiteX6" fmla="*/ 1708949 w 3890804"/>
                <a:gd name="connsiteY6" fmla="*/ 1484340 h 2174276"/>
                <a:gd name="connsiteX7" fmla="*/ 842728 w 3890804"/>
                <a:gd name="connsiteY7" fmla="*/ 1680168 h 2174276"/>
                <a:gd name="connsiteX8" fmla="*/ 0 w 3890804"/>
                <a:gd name="connsiteY8" fmla="*/ 1114647 h 2174276"/>
                <a:gd name="connsiteX9" fmla="*/ 952909 w 3890804"/>
                <a:gd name="connsiteY9" fmla="*/ 700472 h 2174276"/>
                <a:gd name="connsiteX10" fmla="*/ 1789719 w 3890804"/>
                <a:gd name="connsiteY10" fmla="*/ 43916 h 2174276"/>
                <a:gd name="connsiteX0" fmla="*/ 1789719 w 4022669"/>
                <a:gd name="connsiteY0" fmla="*/ 43916 h 2174276"/>
                <a:gd name="connsiteX1" fmla="*/ 3222331 w 4022669"/>
                <a:gd name="connsiteY1" fmla="*/ 0 h 2174276"/>
                <a:gd name="connsiteX2" fmla="*/ 3713922 w 4022669"/>
                <a:gd name="connsiteY2" fmla="*/ 662562 h 2174276"/>
                <a:gd name="connsiteX3" fmla="*/ 4022669 w 4022669"/>
                <a:gd name="connsiteY3" fmla="*/ 1066011 h 2174276"/>
                <a:gd name="connsiteX4" fmla="*/ 2185228 w 4022669"/>
                <a:gd name="connsiteY4" fmla="*/ 1386568 h 2174276"/>
                <a:gd name="connsiteX5" fmla="*/ 2391679 w 4022669"/>
                <a:gd name="connsiteY5" fmla="*/ 2174276 h 2174276"/>
                <a:gd name="connsiteX6" fmla="*/ 1708949 w 4022669"/>
                <a:gd name="connsiteY6" fmla="*/ 1484340 h 2174276"/>
                <a:gd name="connsiteX7" fmla="*/ 842728 w 4022669"/>
                <a:gd name="connsiteY7" fmla="*/ 1680168 h 2174276"/>
                <a:gd name="connsiteX8" fmla="*/ 0 w 4022669"/>
                <a:gd name="connsiteY8" fmla="*/ 1114647 h 2174276"/>
                <a:gd name="connsiteX9" fmla="*/ 952909 w 4022669"/>
                <a:gd name="connsiteY9" fmla="*/ 700472 h 2174276"/>
                <a:gd name="connsiteX10" fmla="*/ 1789719 w 4022669"/>
                <a:gd name="connsiteY10" fmla="*/ 43916 h 2174276"/>
                <a:gd name="connsiteX0" fmla="*/ 1789719 w 4022669"/>
                <a:gd name="connsiteY0" fmla="*/ 43916 h 2174276"/>
                <a:gd name="connsiteX1" fmla="*/ 3222331 w 4022669"/>
                <a:gd name="connsiteY1" fmla="*/ 0 h 2174276"/>
                <a:gd name="connsiteX2" fmla="*/ 2637021 w 4022669"/>
                <a:gd name="connsiteY2" fmla="*/ 722909 h 2174276"/>
                <a:gd name="connsiteX3" fmla="*/ 4022669 w 4022669"/>
                <a:gd name="connsiteY3" fmla="*/ 1066011 h 2174276"/>
                <a:gd name="connsiteX4" fmla="*/ 2185228 w 4022669"/>
                <a:gd name="connsiteY4" fmla="*/ 1386568 h 2174276"/>
                <a:gd name="connsiteX5" fmla="*/ 2391679 w 4022669"/>
                <a:gd name="connsiteY5" fmla="*/ 2174276 h 2174276"/>
                <a:gd name="connsiteX6" fmla="*/ 1708949 w 4022669"/>
                <a:gd name="connsiteY6" fmla="*/ 1484340 h 2174276"/>
                <a:gd name="connsiteX7" fmla="*/ 842728 w 4022669"/>
                <a:gd name="connsiteY7" fmla="*/ 1680168 h 2174276"/>
                <a:gd name="connsiteX8" fmla="*/ 0 w 4022669"/>
                <a:gd name="connsiteY8" fmla="*/ 1114647 h 2174276"/>
                <a:gd name="connsiteX9" fmla="*/ 952909 w 4022669"/>
                <a:gd name="connsiteY9" fmla="*/ 700472 h 2174276"/>
                <a:gd name="connsiteX10" fmla="*/ 1789719 w 4022669"/>
                <a:gd name="connsiteY10" fmla="*/ 43916 h 2174276"/>
                <a:gd name="connsiteX0" fmla="*/ 1789719 w 4022669"/>
                <a:gd name="connsiteY0" fmla="*/ 0 h 2130360"/>
                <a:gd name="connsiteX1" fmla="*/ 3046511 w 4022669"/>
                <a:gd name="connsiteY1" fmla="*/ 52636 h 2130360"/>
                <a:gd name="connsiteX2" fmla="*/ 2637021 w 4022669"/>
                <a:gd name="connsiteY2" fmla="*/ 678993 h 2130360"/>
                <a:gd name="connsiteX3" fmla="*/ 4022669 w 4022669"/>
                <a:gd name="connsiteY3" fmla="*/ 1022095 h 2130360"/>
                <a:gd name="connsiteX4" fmla="*/ 2185228 w 4022669"/>
                <a:gd name="connsiteY4" fmla="*/ 1342652 h 2130360"/>
                <a:gd name="connsiteX5" fmla="*/ 2391679 w 4022669"/>
                <a:gd name="connsiteY5" fmla="*/ 2130360 h 2130360"/>
                <a:gd name="connsiteX6" fmla="*/ 1708949 w 4022669"/>
                <a:gd name="connsiteY6" fmla="*/ 1440424 h 2130360"/>
                <a:gd name="connsiteX7" fmla="*/ 842728 w 4022669"/>
                <a:gd name="connsiteY7" fmla="*/ 1636252 h 2130360"/>
                <a:gd name="connsiteX8" fmla="*/ 0 w 4022669"/>
                <a:gd name="connsiteY8" fmla="*/ 1070731 h 2130360"/>
                <a:gd name="connsiteX9" fmla="*/ 952909 w 4022669"/>
                <a:gd name="connsiteY9" fmla="*/ 656556 h 2130360"/>
                <a:gd name="connsiteX10" fmla="*/ 1789719 w 4022669"/>
                <a:gd name="connsiteY10" fmla="*/ 0 h 2130360"/>
                <a:gd name="connsiteX0" fmla="*/ 1789719 w 4022669"/>
                <a:gd name="connsiteY0" fmla="*/ 0 h 2130360"/>
                <a:gd name="connsiteX1" fmla="*/ 2637021 w 4022669"/>
                <a:gd name="connsiteY1" fmla="*/ 678993 h 2130360"/>
                <a:gd name="connsiteX2" fmla="*/ 4022669 w 4022669"/>
                <a:gd name="connsiteY2" fmla="*/ 1022095 h 2130360"/>
                <a:gd name="connsiteX3" fmla="*/ 2185228 w 4022669"/>
                <a:gd name="connsiteY3" fmla="*/ 1342652 h 2130360"/>
                <a:gd name="connsiteX4" fmla="*/ 2391679 w 4022669"/>
                <a:gd name="connsiteY4" fmla="*/ 2130360 h 2130360"/>
                <a:gd name="connsiteX5" fmla="*/ 1708949 w 4022669"/>
                <a:gd name="connsiteY5" fmla="*/ 1440424 h 2130360"/>
                <a:gd name="connsiteX6" fmla="*/ 842728 w 4022669"/>
                <a:gd name="connsiteY6" fmla="*/ 1636252 h 2130360"/>
                <a:gd name="connsiteX7" fmla="*/ 0 w 4022669"/>
                <a:gd name="connsiteY7" fmla="*/ 1070731 h 2130360"/>
                <a:gd name="connsiteX8" fmla="*/ 952909 w 4022669"/>
                <a:gd name="connsiteY8" fmla="*/ 656556 h 2130360"/>
                <a:gd name="connsiteX9" fmla="*/ 1789719 w 4022669"/>
                <a:gd name="connsiteY9" fmla="*/ 0 h 2130360"/>
                <a:gd name="connsiteX0" fmla="*/ 1789719 w 4022669"/>
                <a:gd name="connsiteY0" fmla="*/ 0 h 2130360"/>
                <a:gd name="connsiteX1" fmla="*/ 2637021 w 4022669"/>
                <a:gd name="connsiteY1" fmla="*/ 678993 h 2130360"/>
                <a:gd name="connsiteX2" fmla="*/ 4022669 w 4022669"/>
                <a:gd name="connsiteY2" fmla="*/ 1022095 h 2130360"/>
                <a:gd name="connsiteX3" fmla="*/ 2185228 w 4022669"/>
                <a:gd name="connsiteY3" fmla="*/ 1342652 h 2130360"/>
                <a:gd name="connsiteX4" fmla="*/ 2391679 w 4022669"/>
                <a:gd name="connsiteY4" fmla="*/ 2130360 h 2130360"/>
                <a:gd name="connsiteX5" fmla="*/ 1708949 w 4022669"/>
                <a:gd name="connsiteY5" fmla="*/ 1440424 h 2130360"/>
                <a:gd name="connsiteX6" fmla="*/ 644931 w 4022669"/>
                <a:gd name="connsiteY6" fmla="*/ 1612114 h 2130360"/>
                <a:gd name="connsiteX7" fmla="*/ 0 w 4022669"/>
                <a:gd name="connsiteY7" fmla="*/ 1070731 h 2130360"/>
                <a:gd name="connsiteX8" fmla="*/ 952909 w 4022669"/>
                <a:gd name="connsiteY8" fmla="*/ 656556 h 2130360"/>
                <a:gd name="connsiteX9" fmla="*/ 1789719 w 4022669"/>
                <a:gd name="connsiteY9" fmla="*/ 0 h 213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2669" h="2130360">
                  <a:moveTo>
                    <a:pt x="1789719" y="0"/>
                  </a:moveTo>
                  <a:lnTo>
                    <a:pt x="2637021" y="678993"/>
                  </a:lnTo>
                  <a:lnTo>
                    <a:pt x="4022669" y="1022095"/>
                  </a:lnTo>
                  <a:lnTo>
                    <a:pt x="2185228" y="1342652"/>
                  </a:lnTo>
                  <a:lnTo>
                    <a:pt x="2391679" y="2130360"/>
                  </a:lnTo>
                  <a:lnTo>
                    <a:pt x="1708949" y="1440424"/>
                  </a:lnTo>
                  <a:lnTo>
                    <a:pt x="644931" y="1612114"/>
                  </a:lnTo>
                  <a:lnTo>
                    <a:pt x="0" y="1070731"/>
                  </a:lnTo>
                  <a:lnTo>
                    <a:pt x="952909" y="656556"/>
                  </a:lnTo>
                  <a:lnTo>
                    <a:pt x="1789719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ID" sz="1100"/>
            </a:p>
          </p:txBody>
        </p:sp>
      </p:grpSp>
    </p:spTree>
    <p:extLst>
      <p:ext uri="{BB962C8B-B14F-4D97-AF65-F5344CB8AC3E}">
        <p14:creationId xmlns:p14="http://schemas.microsoft.com/office/powerpoint/2010/main" val="316766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3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High Industry Rivalry</a:t>
            </a:r>
          </a:p>
        </p:txBody>
      </p:sp>
      <p:sp>
        <p:nvSpPr>
          <p:cNvPr id="660" name="Google Shape;660;p53"/>
          <p:cNvSpPr txBox="1"/>
          <p:nvPr/>
        </p:nvSpPr>
        <p:spPr>
          <a:xfrm>
            <a:off x="435508" y="1100850"/>
            <a:ext cx="5218298" cy="29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Closed Loop System: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manages its own issuing, networking, and acquiring, enhancing control but facing widespread competition.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Competitive Rivalry: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faces intense competition from global banks, other card issuers like Visa and Mastercard.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Differentiation: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Competitors in the US credit card market differentiate through rewards, fees, and targeting specific demographics.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Market Dynamics: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Expansion is easier than exiting in this growth-oriented market.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Technological Innovation: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Rivalry is driven by ongoing technological advancements, with firms innovating to stay ahead.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9BF64C-0BE2-46A1-A08B-86D8B09891FB}"/>
              </a:ext>
            </a:extLst>
          </p:cNvPr>
          <p:cNvGrpSpPr/>
          <p:nvPr/>
        </p:nvGrpSpPr>
        <p:grpSpPr>
          <a:xfrm>
            <a:off x="5215230" y="1100850"/>
            <a:ext cx="3273593" cy="3137596"/>
            <a:chOff x="2886465" y="82210"/>
            <a:chExt cx="4121860" cy="2634804"/>
          </a:xfrm>
        </p:grpSpPr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46866CA3-C6DB-D0FA-183D-3AF8BFAA56E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02322209"/>
                </p:ext>
              </p:extLst>
            </p:nvPr>
          </p:nvGraphicFramePr>
          <p:xfrm>
            <a:off x="2886465" y="82210"/>
            <a:ext cx="4121860" cy="26348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DDF6B7C-FF6A-61F9-F9DB-5D33471D8160}"/>
                </a:ext>
              </a:extLst>
            </p:cNvPr>
            <p:cNvSpPr/>
            <p:nvPr/>
          </p:nvSpPr>
          <p:spPr>
            <a:xfrm>
              <a:off x="3898758" y="716219"/>
              <a:ext cx="1942890" cy="1442218"/>
            </a:xfrm>
            <a:custGeom>
              <a:avLst/>
              <a:gdLst>
                <a:gd name="connsiteX0" fmla="*/ 179294 w 1359647"/>
                <a:gd name="connsiteY0" fmla="*/ 0 h 1651000"/>
                <a:gd name="connsiteX1" fmla="*/ 649941 w 1359647"/>
                <a:gd name="connsiteY1" fmla="*/ 29883 h 1651000"/>
                <a:gd name="connsiteX2" fmla="*/ 866588 w 1359647"/>
                <a:gd name="connsiteY2" fmla="*/ 455706 h 1651000"/>
                <a:gd name="connsiteX3" fmla="*/ 1344706 w 1359647"/>
                <a:gd name="connsiteY3" fmla="*/ 478118 h 1651000"/>
                <a:gd name="connsiteX4" fmla="*/ 1053353 w 1359647"/>
                <a:gd name="connsiteY4" fmla="*/ 821765 h 1651000"/>
                <a:gd name="connsiteX5" fmla="*/ 1359647 w 1359647"/>
                <a:gd name="connsiteY5" fmla="*/ 1374588 h 1651000"/>
                <a:gd name="connsiteX6" fmla="*/ 724647 w 1359647"/>
                <a:gd name="connsiteY6" fmla="*/ 956236 h 1651000"/>
                <a:gd name="connsiteX7" fmla="*/ 418353 w 1359647"/>
                <a:gd name="connsiteY7" fmla="*/ 1651000 h 1651000"/>
                <a:gd name="connsiteX8" fmla="*/ 112058 w 1359647"/>
                <a:gd name="connsiteY8" fmla="*/ 1232647 h 1651000"/>
                <a:gd name="connsiteX9" fmla="*/ 313764 w 1359647"/>
                <a:gd name="connsiteY9" fmla="*/ 844177 h 1651000"/>
                <a:gd name="connsiteX10" fmla="*/ 0 w 1359647"/>
                <a:gd name="connsiteY10" fmla="*/ 470647 h 1651000"/>
                <a:gd name="connsiteX11" fmla="*/ 179294 w 1359647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866588 w 1453750"/>
                <a:gd name="connsiteY2" fmla="*/ 455706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758986 w 1453750"/>
                <a:gd name="connsiteY1" fmla="*/ 130105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13764 w 1453750"/>
                <a:gd name="connsiteY9" fmla="*/ 786908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38927 w 1453750"/>
                <a:gd name="connsiteY9" fmla="*/ 779750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24647 w 1453750"/>
                <a:gd name="connsiteY6" fmla="*/ 898967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49811 w 1453750"/>
                <a:gd name="connsiteY6" fmla="*/ 870332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72836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137234 w 1477079"/>
                <a:gd name="connsiteY4" fmla="*/ 771655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827862"/>
                <a:gd name="connsiteY0" fmla="*/ 123795 h 1645939"/>
                <a:gd name="connsiteX1" fmla="*/ 1827862 w 1827862"/>
                <a:gd name="connsiteY1" fmla="*/ 0 h 1645939"/>
                <a:gd name="connsiteX2" fmla="*/ 942080 w 1827862"/>
                <a:gd name="connsiteY2" fmla="*/ 550867 h 1645939"/>
                <a:gd name="connsiteX3" fmla="*/ 1453750 w 1827862"/>
                <a:gd name="connsiteY3" fmla="*/ 558962 h 1645939"/>
                <a:gd name="connsiteX4" fmla="*/ 1137234 w 1827862"/>
                <a:gd name="connsiteY4" fmla="*/ 895450 h 1645939"/>
                <a:gd name="connsiteX5" fmla="*/ 1477079 w 1827862"/>
                <a:gd name="connsiteY5" fmla="*/ 1412479 h 1645939"/>
                <a:gd name="connsiteX6" fmla="*/ 749811 w 1827862"/>
                <a:gd name="connsiteY6" fmla="*/ 994127 h 1645939"/>
                <a:gd name="connsiteX7" fmla="*/ 485458 w 1827862"/>
                <a:gd name="connsiteY7" fmla="*/ 1645939 h 1645939"/>
                <a:gd name="connsiteX8" fmla="*/ 112058 w 1827862"/>
                <a:gd name="connsiteY8" fmla="*/ 1299173 h 1645939"/>
                <a:gd name="connsiteX9" fmla="*/ 338927 w 1827862"/>
                <a:gd name="connsiteY9" fmla="*/ 903545 h 1645939"/>
                <a:gd name="connsiteX10" fmla="*/ 0 w 1827862"/>
                <a:gd name="connsiteY10" fmla="*/ 537173 h 1645939"/>
                <a:gd name="connsiteX11" fmla="*/ 179294 w 1827862"/>
                <a:gd name="connsiteY11" fmla="*/ 123795 h 1645939"/>
                <a:gd name="connsiteX0" fmla="*/ 179294 w 2214553"/>
                <a:gd name="connsiteY0" fmla="*/ 123795 h 1645939"/>
                <a:gd name="connsiteX1" fmla="*/ 1827862 w 2214553"/>
                <a:gd name="connsiteY1" fmla="*/ 0 h 1645939"/>
                <a:gd name="connsiteX2" fmla="*/ 2214553 w 2214553"/>
                <a:gd name="connsiteY2" fmla="*/ 751045 h 1645939"/>
                <a:gd name="connsiteX3" fmla="*/ 1453750 w 2214553"/>
                <a:gd name="connsiteY3" fmla="*/ 558962 h 1645939"/>
                <a:gd name="connsiteX4" fmla="*/ 1137234 w 2214553"/>
                <a:gd name="connsiteY4" fmla="*/ 895450 h 1645939"/>
                <a:gd name="connsiteX5" fmla="*/ 1477079 w 2214553"/>
                <a:gd name="connsiteY5" fmla="*/ 1412479 h 1645939"/>
                <a:gd name="connsiteX6" fmla="*/ 749811 w 2214553"/>
                <a:gd name="connsiteY6" fmla="*/ 994127 h 1645939"/>
                <a:gd name="connsiteX7" fmla="*/ 485458 w 2214553"/>
                <a:gd name="connsiteY7" fmla="*/ 1645939 h 1645939"/>
                <a:gd name="connsiteX8" fmla="*/ 112058 w 2214553"/>
                <a:gd name="connsiteY8" fmla="*/ 1299173 h 1645939"/>
                <a:gd name="connsiteX9" fmla="*/ 338927 w 2214553"/>
                <a:gd name="connsiteY9" fmla="*/ 903545 h 1645939"/>
                <a:gd name="connsiteX10" fmla="*/ 0 w 2214553"/>
                <a:gd name="connsiteY10" fmla="*/ 537173 h 1645939"/>
                <a:gd name="connsiteX11" fmla="*/ 179294 w 2214553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1477079 w 2268131"/>
                <a:gd name="connsiteY5" fmla="*/ 141247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984537 w 2268131"/>
                <a:gd name="connsiteY4" fmla="*/ 1483467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483467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546022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737263 w 2826100"/>
                <a:gd name="connsiteY0" fmla="*/ 123795 h 2188162"/>
                <a:gd name="connsiteX1" fmla="*/ 2385831 w 2826100"/>
                <a:gd name="connsiteY1" fmla="*/ 0 h 2188162"/>
                <a:gd name="connsiteX2" fmla="*/ 2772522 w 2826100"/>
                <a:gd name="connsiteY2" fmla="*/ 751045 h 2188162"/>
                <a:gd name="connsiteX3" fmla="*/ 2826100 w 2826100"/>
                <a:gd name="connsiteY3" fmla="*/ 1297112 h 2188162"/>
                <a:gd name="connsiteX4" fmla="*/ 1542506 w 2826100"/>
                <a:gd name="connsiteY4" fmla="*/ 1546022 h 2188162"/>
                <a:gd name="connsiteX5" fmla="*/ 1373366 w 2826100"/>
                <a:gd name="connsiteY5" fmla="*/ 2188162 h 2188162"/>
                <a:gd name="connsiteX6" fmla="*/ 1307780 w 2826100"/>
                <a:gd name="connsiteY6" fmla="*/ 994127 h 2188162"/>
                <a:gd name="connsiteX7" fmla="*/ 0 w 2826100"/>
                <a:gd name="connsiteY7" fmla="*/ 1708495 h 2188162"/>
                <a:gd name="connsiteX8" fmla="*/ 670027 w 2826100"/>
                <a:gd name="connsiteY8" fmla="*/ 1299173 h 2188162"/>
                <a:gd name="connsiteX9" fmla="*/ 896896 w 2826100"/>
                <a:gd name="connsiteY9" fmla="*/ 903545 h 2188162"/>
                <a:gd name="connsiteX10" fmla="*/ 557969 w 2826100"/>
                <a:gd name="connsiteY10" fmla="*/ 537173 h 2188162"/>
                <a:gd name="connsiteX11" fmla="*/ 737263 w 2826100"/>
                <a:gd name="connsiteY11" fmla="*/ 123795 h 2188162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117386 w 2943486"/>
                <a:gd name="connsiteY7" fmla="*/ 1708495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550028 w 2943486"/>
                <a:gd name="connsiteY7" fmla="*/ 1320654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2873608 w 4802812"/>
                <a:gd name="connsiteY9" fmla="*/ 903545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646467 w 4802812"/>
                <a:gd name="connsiteY4" fmla="*/ 1546021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426428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1822099 w 5006407"/>
                <a:gd name="connsiteY10" fmla="*/ 324484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665173 w 5006407"/>
                <a:gd name="connsiteY2" fmla="*/ 71339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502776 w 4842055"/>
                <a:gd name="connsiteY5" fmla="*/ 2275738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40970 w 4842055"/>
                <a:gd name="connsiteY0" fmla="*/ 94749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40970 w 4842055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542263 w 4572110"/>
                <a:gd name="connsiteY9" fmla="*/ 690858 h 2507959"/>
                <a:gd name="connsiteX10" fmla="*/ 2471025 w 4572110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623247 w 4572110"/>
                <a:gd name="connsiteY9" fmla="*/ 727166 h 2507959"/>
                <a:gd name="connsiteX10" fmla="*/ 2471025 w 4572110"/>
                <a:gd name="connsiteY10" fmla="*/ 94749 h 2507959"/>
                <a:gd name="connsiteX0" fmla="*/ 2471025 w 4572110"/>
                <a:gd name="connsiteY0" fmla="*/ 43916 h 2457126"/>
                <a:gd name="connsiteX1" fmla="*/ 3903637 w 4572110"/>
                <a:gd name="connsiteY1" fmla="*/ 0 h 2457126"/>
                <a:gd name="connsiteX2" fmla="*/ 4395228 w 4572110"/>
                <a:gd name="connsiteY2" fmla="*/ 662562 h 2457126"/>
                <a:gd name="connsiteX3" fmla="*/ 4572110 w 4572110"/>
                <a:gd name="connsiteY3" fmla="*/ 1271186 h 2457126"/>
                <a:gd name="connsiteX4" fmla="*/ 3306086 w 4572110"/>
                <a:gd name="connsiteY4" fmla="*/ 1495188 h 2457126"/>
                <a:gd name="connsiteX5" fmla="*/ 3138916 w 4572110"/>
                <a:gd name="connsiteY5" fmla="*/ 2162206 h 2457126"/>
                <a:gd name="connsiteX6" fmla="*/ 1589381 w 4572110"/>
                <a:gd name="connsiteY6" fmla="*/ 2457126 h 2457126"/>
                <a:gd name="connsiteX7" fmla="*/ 2139409 w 4572110"/>
                <a:gd name="connsiteY7" fmla="*/ 1269821 h 2457126"/>
                <a:gd name="connsiteX8" fmla="*/ 0 w 4572110"/>
                <a:gd name="connsiteY8" fmla="*/ 1331892 h 2457126"/>
                <a:gd name="connsiteX9" fmla="*/ 623247 w 4572110"/>
                <a:gd name="connsiteY9" fmla="*/ 676333 h 2457126"/>
                <a:gd name="connsiteX10" fmla="*/ 2471025 w 4572110"/>
                <a:gd name="connsiteY10" fmla="*/ 43916 h 2457126"/>
                <a:gd name="connsiteX0" fmla="*/ 2471025 w 4572110"/>
                <a:gd name="connsiteY0" fmla="*/ 43916 h 2449864"/>
                <a:gd name="connsiteX1" fmla="*/ 3903637 w 4572110"/>
                <a:gd name="connsiteY1" fmla="*/ 0 h 2449864"/>
                <a:gd name="connsiteX2" fmla="*/ 4395228 w 4572110"/>
                <a:gd name="connsiteY2" fmla="*/ 662562 h 2449864"/>
                <a:gd name="connsiteX3" fmla="*/ 4572110 w 4572110"/>
                <a:gd name="connsiteY3" fmla="*/ 1271186 h 2449864"/>
                <a:gd name="connsiteX4" fmla="*/ 3306086 w 4572110"/>
                <a:gd name="connsiteY4" fmla="*/ 1495188 h 2449864"/>
                <a:gd name="connsiteX5" fmla="*/ 3138916 w 4572110"/>
                <a:gd name="connsiteY5" fmla="*/ 2162206 h 2449864"/>
                <a:gd name="connsiteX6" fmla="*/ 1818837 w 4572110"/>
                <a:gd name="connsiteY6" fmla="*/ 2449864 h 2449864"/>
                <a:gd name="connsiteX7" fmla="*/ 2139409 w 4572110"/>
                <a:gd name="connsiteY7" fmla="*/ 1269821 h 2449864"/>
                <a:gd name="connsiteX8" fmla="*/ 0 w 4572110"/>
                <a:gd name="connsiteY8" fmla="*/ 1331892 h 2449864"/>
                <a:gd name="connsiteX9" fmla="*/ 623247 w 4572110"/>
                <a:gd name="connsiteY9" fmla="*/ 676333 h 2449864"/>
                <a:gd name="connsiteX10" fmla="*/ 2471025 w 4572110"/>
                <a:gd name="connsiteY10" fmla="*/ 43916 h 2449864"/>
                <a:gd name="connsiteX0" fmla="*/ 1847778 w 3948863"/>
                <a:gd name="connsiteY0" fmla="*/ 43916 h 2449864"/>
                <a:gd name="connsiteX1" fmla="*/ 3280390 w 3948863"/>
                <a:gd name="connsiteY1" fmla="*/ 0 h 2449864"/>
                <a:gd name="connsiteX2" fmla="*/ 3771981 w 3948863"/>
                <a:gd name="connsiteY2" fmla="*/ 662562 h 2449864"/>
                <a:gd name="connsiteX3" fmla="*/ 3948863 w 3948863"/>
                <a:gd name="connsiteY3" fmla="*/ 1271186 h 2449864"/>
                <a:gd name="connsiteX4" fmla="*/ 2682839 w 3948863"/>
                <a:gd name="connsiteY4" fmla="*/ 1495188 h 2449864"/>
                <a:gd name="connsiteX5" fmla="*/ 2515669 w 3948863"/>
                <a:gd name="connsiteY5" fmla="*/ 2162206 h 2449864"/>
                <a:gd name="connsiteX6" fmla="*/ 1195590 w 3948863"/>
                <a:gd name="connsiteY6" fmla="*/ 2449864 h 2449864"/>
                <a:gd name="connsiteX7" fmla="*/ 1516162 w 3948863"/>
                <a:gd name="connsiteY7" fmla="*/ 1269821 h 2449864"/>
                <a:gd name="connsiteX8" fmla="*/ 0 w 3948863"/>
                <a:gd name="connsiteY8" fmla="*/ 676333 h 2449864"/>
                <a:gd name="connsiteX9" fmla="*/ 1847778 w 3948863"/>
                <a:gd name="connsiteY9" fmla="*/ 43916 h 2449864"/>
                <a:gd name="connsiteX0" fmla="*/ 2008455 w 4109540"/>
                <a:gd name="connsiteY0" fmla="*/ 43916 h 2449864"/>
                <a:gd name="connsiteX1" fmla="*/ 3441067 w 4109540"/>
                <a:gd name="connsiteY1" fmla="*/ 0 h 2449864"/>
                <a:gd name="connsiteX2" fmla="*/ 3932658 w 4109540"/>
                <a:gd name="connsiteY2" fmla="*/ 662562 h 2449864"/>
                <a:gd name="connsiteX3" fmla="*/ 4109540 w 4109540"/>
                <a:gd name="connsiteY3" fmla="*/ 1271186 h 2449864"/>
                <a:gd name="connsiteX4" fmla="*/ 2843516 w 4109540"/>
                <a:gd name="connsiteY4" fmla="*/ 1495188 h 2449864"/>
                <a:gd name="connsiteX5" fmla="*/ 2676346 w 4109540"/>
                <a:gd name="connsiteY5" fmla="*/ 2162206 h 2449864"/>
                <a:gd name="connsiteX6" fmla="*/ 1356267 w 4109540"/>
                <a:gd name="connsiteY6" fmla="*/ 2449864 h 2449864"/>
                <a:gd name="connsiteX7" fmla="*/ 1676839 w 4109540"/>
                <a:gd name="connsiteY7" fmla="*/ 1269821 h 2449864"/>
                <a:gd name="connsiteX8" fmla="*/ 0 w 4109540"/>
                <a:gd name="connsiteY8" fmla="*/ 1279399 h 2449864"/>
                <a:gd name="connsiteX9" fmla="*/ 2008455 w 4109540"/>
                <a:gd name="connsiteY9" fmla="*/ 43916 h 2449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109540" h="2449864">
                  <a:moveTo>
                    <a:pt x="2008455" y="43916"/>
                  </a:moveTo>
                  <a:lnTo>
                    <a:pt x="3441067" y="0"/>
                  </a:lnTo>
                  <a:lnTo>
                    <a:pt x="3932658" y="662562"/>
                  </a:lnTo>
                  <a:lnTo>
                    <a:pt x="4109540" y="1271186"/>
                  </a:lnTo>
                  <a:lnTo>
                    <a:pt x="2843516" y="1495188"/>
                  </a:lnTo>
                  <a:lnTo>
                    <a:pt x="2676346" y="2162206"/>
                  </a:lnTo>
                  <a:lnTo>
                    <a:pt x="1356267" y="2449864"/>
                  </a:lnTo>
                  <a:lnTo>
                    <a:pt x="1676839" y="1269821"/>
                  </a:lnTo>
                  <a:lnTo>
                    <a:pt x="0" y="1279399"/>
                  </a:lnTo>
                  <a:lnTo>
                    <a:pt x="2008455" y="43916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ID" sz="1100"/>
            </a:p>
          </p:txBody>
        </p:sp>
      </p:grpSp>
    </p:spTree>
    <p:extLst>
      <p:ext uri="{BB962C8B-B14F-4D97-AF65-F5344CB8AC3E}">
        <p14:creationId xmlns:p14="http://schemas.microsoft.com/office/powerpoint/2010/main" val="1250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3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Low Threats of Entry</a:t>
            </a:r>
          </a:p>
        </p:txBody>
      </p:sp>
      <p:sp>
        <p:nvSpPr>
          <p:cNvPr id="660" name="Google Shape;660;p53"/>
          <p:cNvSpPr txBox="1"/>
          <p:nvPr/>
        </p:nvSpPr>
        <p:spPr>
          <a:xfrm>
            <a:off x="804944" y="1100850"/>
            <a:ext cx="4629955" cy="29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faces a low threat from new entrants due to regulatory demands, economies of scale, and high initial investments in the financial services industry.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Regulatory Challenges: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Compliance with complex regulations requires significant investment, deterring newcomers.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Established Network and Loyalty: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AMEX's large, loyal customer base and extensive merchant network may deter new competitors.</a:t>
            </a:r>
          </a:p>
          <a:p>
            <a:pPr marL="285750" lvl="0" indent="-285750" algn="l" rtl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Investment Requirements: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High startup costs in technology and marketing reinforce entry barriers.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Despite potential for innovative disruption, the industry’s high entry barriers protect established firms like AMEX.</a:t>
            </a:r>
          </a:p>
          <a:p>
            <a:pPr lvl="0" algn="l" rtl="0">
              <a:lnSpc>
                <a:spcPct val="115000"/>
              </a:lnSpc>
              <a:spcAft>
                <a:spcPts val="800"/>
              </a:spcAft>
            </a:pPr>
            <a:endParaRPr lang="en-US">
              <a:solidFill>
                <a:schemeClr val="dk1"/>
              </a:solidFill>
              <a:latin typeface="Hanken Grotesk"/>
              <a:ea typeface="Hanken Grotesk"/>
              <a:cs typeface="Hanken Grotesk"/>
              <a:sym typeface="Hanken Grotesk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09861E1-6B24-73DE-19FF-7977EE5F07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491566"/>
              </p:ext>
            </p:extLst>
          </p:nvPr>
        </p:nvGraphicFramePr>
        <p:xfrm>
          <a:off x="5235547" y="662572"/>
          <a:ext cx="3560495" cy="3818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332E2F-BF96-AAE6-8E42-A04FD03E4CB8}"/>
              </a:ext>
            </a:extLst>
          </p:cNvPr>
          <p:cNvSpPr/>
          <p:nvPr/>
        </p:nvSpPr>
        <p:spPr>
          <a:xfrm>
            <a:off x="6647749" y="2452163"/>
            <a:ext cx="1066800" cy="1065625"/>
          </a:xfrm>
          <a:custGeom>
            <a:avLst/>
            <a:gdLst>
              <a:gd name="connsiteX0" fmla="*/ 179294 w 1359647"/>
              <a:gd name="connsiteY0" fmla="*/ 0 h 1651000"/>
              <a:gd name="connsiteX1" fmla="*/ 649941 w 1359647"/>
              <a:gd name="connsiteY1" fmla="*/ 29883 h 1651000"/>
              <a:gd name="connsiteX2" fmla="*/ 866588 w 1359647"/>
              <a:gd name="connsiteY2" fmla="*/ 455706 h 1651000"/>
              <a:gd name="connsiteX3" fmla="*/ 1344706 w 1359647"/>
              <a:gd name="connsiteY3" fmla="*/ 478118 h 1651000"/>
              <a:gd name="connsiteX4" fmla="*/ 1053353 w 1359647"/>
              <a:gd name="connsiteY4" fmla="*/ 821765 h 1651000"/>
              <a:gd name="connsiteX5" fmla="*/ 1359647 w 1359647"/>
              <a:gd name="connsiteY5" fmla="*/ 1374588 h 1651000"/>
              <a:gd name="connsiteX6" fmla="*/ 724647 w 1359647"/>
              <a:gd name="connsiteY6" fmla="*/ 956236 h 1651000"/>
              <a:gd name="connsiteX7" fmla="*/ 418353 w 1359647"/>
              <a:gd name="connsiteY7" fmla="*/ 1651000 h 1651000"/>
              <a:gd name="connsiteX8" fmla="*/ 112058 w 1359647"/>
              <a:gd name="connsiteY8" fmla="*/ 1232647 h 1651000"/>
              <a:gd name="connsiteX9" fmla="*/ 313764 w 1359647"/>
              <a:gd name="connsiteY9" fmla="*/ 844177 h 1651000"/>
              <a:gd name="connsiteX10" fmla="*/ 0 w 1359647"/>
              <a:gd name="connsiteY10" fmla="*/ 470647 h 1651000"/>
              <a:gd name="connsiteX11" fmla="*/ 179294 w 1359647"/>
              <a:gd name="connsiteY11" fmla="*/ 0 h 1651000"/>
              <a:gd name="connsiteX0" fmla="*/ 179294 w 1453750"/>
              <a:gd name="connsiteY0" fmla="*/ 0 h 1651000"/>
              <a:gd name="connsiteX1" fmla="*/ 649941 w 1453750"/>
              <a:gd name="connsiteY1" fmla="*/ 29883 h 1651000"/>
              <a:gd name="connsiteX2" fmla="*/ 866588 w 1453750"/>
              <a:gd name="connsiteY2" fmla="*/ 455706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651000"/>
              <a:gd name="connsiteX1" fmla="*/ 649941 w 1453750"/>
              <a:gd name="connsiteY1" fmla="*/ 29883 h 1651000"/>
              <a:gd name="connsiteX2" fmla="*/ 942080 w 1453750"/>
              <a:gd name="connsiteY2" fmla="*/ 484341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651000"/>
              <a:gd name="connsiteX1" fmla="*/ 758986 w 1453750"/>
              <a:gd name="connsiteY1" fmla="*/ 130105 h 1651000"/>
              <a:gd name="connsiteX2" fmla="*/ 942080 w 1453750"/>
              <a:gd name="connsiteY2" fmla="*/ 484341 h 1651000"/>
              <a:gd name="connsiteX3" fmla="*/ 1453750 w 1453750"/>
              <a:gd name="connsiteY3" fmla="*/ 492436 h 1651000"/>
              <a:gd name="connsiteX4" fmla="*/ 1053353 w 1453750"/>
              <a:gd name="connsiteY4" fmla="*/ 821765 h 1651000"/>
              <a:gd name="connsiteX5" fmla="*/ 1359647 w 1453750"/>
              <a:gd name="connsiteY5" fmla="*/ 1374588 h 1651000"/>
              <a:gd name="connsiteX6" fmla="*/ 724647 w 1453750"/>
              <a:gd name="connsiteY6" fmla="*/ 956236 h 1651000"/>
              <a:gd name="connsiteX7" fmla="*/ 418353 w 1453750"/>
              <a:gd name="connsiteY7" fmla="*/ 1651000 h 1651000"/>
              <a:gd name="connsiteX8" fmla="*/ 112058 w 1453750"/>
              <a:gd name="connsiteY8" fmla="*/ 1232647 h 1651000"/>
              <a:gd name="connsiteX9" fmla="*/ 313764 w 1453750"/>
              <a:gd name="connsiteY9" fmla="*/ 844177 h 1651000"/>
              <a:gd name="connsiteX10" fmla="*/ 0 w 1453750"/>
              <a:gd name="connsiteY10" fmla="*/ 470647 h 1651000"/>
              <a:gd name="connsiteX11" fmla="*/ 179294 w 1453750"/>
              <a:gd name="connsiteY11" fmla="*/ 0 h 1651000"/>
              <a:gd name="connsiteX0" fmla="*/ 179294 w 1453750"/>
              <a:gd name="connsiteY0" fmla="*/ 0 h 1593731"/>
              <a:gd name="connsiteX1" fmla="*/ 758986 w 1453750"/>
              <a:gd name="connsiteY1" fmla="*/ 72836 h 1593731"/>
              <a:gd name="connsiteX2" fmla="*/ 942080 w 1453750"/>
              <a:gd name="connsiteY2" fmla="*/ 427072 h 1593731"/>
              <a:gd name="connsiteX3" fmla="*/ 1453750 w 1453750"/>
              <a:gd name="connsiteY3" fmla="*/ 435167 h 1593731"/>
              <a:gd name="connsiteX4" fmla="*/ 1053353 w 1453750"/>
              <a:gd name="connsiteY4" fmla="*/ 764496 h 1593731"/>
              <a:gd name="connsiteX5" fmla="*/ 1359647 w 1453750"/>
              <a:gd name="connsiteY5" fmla="*/ 1317319 h 1593731"/>
              <a:gd name="connsiteX6" fmla="*/ 724647 w 1453750"/>
              <a:gd name="connsiteY6" fmla="*/ 898967 h 1593731"/>
              <a:gd name="connsiteX7" fmla="*/ 418353 w 1453750"/>
              <a:gd name="connsiteY7" fmla="*/ 1593731 h 1593731"/>
              <a:gd name="connsiteX8" fmla="*/ 112058 w 1453750"/>
              <a:gd name="connsiteY8" fmla="*/ 1175378 h 1593731"/>
              <a:gd name="connsiteX9" fmla="*/ 313764 w 1453750"/>
              <a:gd name="connsiteY9" fmla="*/ 786908 h 1593731"/>
              <a:gd name="connsiteX10" fmla="*/ 0 w 1453750"/>
              <a:gd name="connsiteY10" fmla="*/ 413378 h 1593731"/>
              <a:gd name="connsiteX11" fmla="*/ 179294 w 1453750"/>
              <a:gd name="connsiteY11" fmla="*/ 0 h 1593731"/>
              <a:gd name="connsiteX0" fmla="*/ 179294 w 1453750"/>
              <a:gd name="connsiteY0" fmla="*/ 0 h 1593731"/>
              <a:gd name="connsiteX1" fmla="*/ 758986 w 1453750"/>
              <a:gd name="connsiteY1" fmla="*/ 72836 h 1593731"/>
              <a:gd name="connsiteX2" fmla="*/ 942080 w 1453750"/>
              <a:gd name="connsiteY2" fmla="*/ 427072 h 1593731"/>
              <a:gd name="connsiteX3" fmla="*/ 1453750 w 1453750"/>
              <a:gd name="connsiteY3" fmla="*/ 435167 h 1593731"/>
              <a:gd name="connsiteX4" fmla="*/ 1053353 w 1453750"/>
              <a:gd name="connsiteY4" fmla="*/ 764496 h 1593731"/>
              <a:gd name="connsiteX5" fmla="*/ 1359647 w 1453750"/>
              <a:gd name="connsiteY5" fmla="*/ 1317319 h 1593731"/>
              <a:gd name="connsiteX6" fmla="*/ 724647 w 1453750"/>
              <a:gd name="connsiteY6" fmla="*/ 898967 h 1593731"/>
              <a:gd name="connsiteX7" fmla="*/ 418353 w 1453750"/>
              <a:gd name="connsiteY7" fmla="*/ 1593731 h 1593731"/>
              <a:gd name="connsiteX8" fmla="*/ 112058 w 1453750"/>
              <a:gd name="connsiteY8" fmla="*/ 1175378 h 1593731"/>
              <a:gd name="connsiteX9" fmla="*/ 338927 w 1453750"/>
              <a:gd name="connsiteY9" fmla="*/ 779750 h 1593731"/>
              <a:gd name="connsiteX10" fmla="*/ 0 w 1453750"/>
              <a:gd name="connsiteY10" fmla="*/ 413378 h 1593731"/>
              <a:gd name="connsiteX11" fmla="*/ 179294 w 1453750"/>
              <a:gd name="connsiteY11" fmla="*/ 0 h 1593731"/>
              <a:gd name="connsiteX0" fmla="*/ 179294 w 1453750"/>
              <a:gd name="connsiteY0" fmla="*/ 0 h 1522144"/>
              <a:gd name="connsiteX1" fmla="*/ 758986 w 1453750"/>
              <a:gd name="connsiteY1" fmla="*/ 72836 h 1522144"/>
              <a:gd name="connsiteX2" fmla="*/ 942080 w 1453750"/>
              <a:gd name="connsiteY2" fmla="*/ 427072 h 1522144"/>
              <a:gd name="connsiteX3" fmla="*/ 1453750 w 1453750"/>
              <a:gd name="connsiteY3" fmla="*/ 435167 h 1522144"/>
              <a:gd name="connsiteX4" fmla="*/ 1053353 w 1453750"/>
              <a:gd name="connsiteY4" fmla="*/ 764496 h 1522144"/>
              <a:gd name="connsiteX5" fmla="*/ 1359647 w 1453750"/>
              <a:gd name="connsiteY5" fmla="*/ 1317319 h 1522144"/>
              <a:gd name="connsiteX6" fmla="*/ 724647 w 1453750"/>
              <a:gd name="connsiteY6" fmla="*/ 898967 h 1522144"/>
              <a:gd name="connsiteX7" fmla="*/ 485458 w 1453750"/>
              <a:gd name="connsiteY7" fmla="*/ 1522144 h 1522144"/>
              <a:gd name="connsiteX8" fmla="*/ 112058 w 1453750"/>
              <a:gd name="connsiteY8" fmla="*/ 1175378 h 1522144"/>
              <a:gd name="connsiteX9" fmla="*/ 338927 w 1453750"/>
              <a:gd name="connsiteY9" fmla="*/ 779750 h 1522144"/>
              <a:gd name="connsiteX10" fmla="*/ 0 w 1453750"/>
              <a:gd name="connsiteY10" fmla="*/ 413378 h 1522144"/>
              <a:gd name="connsiteX11" fmla="*/ 179294 w 1453750"/>
              <a:gd name="connsiteY11" fmla="*/ 0 h 1522144"/>
              <a:gd name="connsiteX0" fmla="*/ 179294 w 1453750"/>
              <a:gd name="connsiteY0" fmla="*/ 0 h 1522144"/>
              <a:gd name="connsiteX1" fmla="*/ 758986 w 1453750"/>
              <a:gd name="connsiteY1" fmla="*/ 72836 h 1522144"/>
              <a:gd name="connsiteX2" fmla="*/ 942080 w 1453750"/>
              <a:gd name="connsiteY2" fmla="*/ 427072 h 1522144"/>
              <a:gd name="connsiteX3" fmla="*/ 1453750 w 1453750"/>
              <a:gd name="connsiteY3" fmla="*/ 435167 h 1522144"/>
              <a:gd name="connsiteX4" fmla="*/ 1053353 w 1453750"/>
              <a:gd name="connsiteY4" fmla="*/ 764496 h 1522144"/>
              <a:gd name="connsiteX5" fmla="*/ 1359647 w 1453750"/>
              <a:gd name="connsiteY5" fmla="*/ 1317319 h 1522144"/>
              <a:gd name="connsiteX6" fmla="*/ 749811 w 1453750"/>
              <a:gd name="connsiteY6" fmla="*/ 870332 h 1522144"/>
              <a:gd name="connsiteX7" fmla="*/ 485458 w 1453750"/>
              <a:gd name="connsiteY7" fmla="*/ 1522144 h 1522144"/>
              <a:gd name="connsiteX8" fmla="*/ 112058 w 1453750"/>
              <a:gd name="connsiteY8" fmla="*/ 1175378 h 1522144"/>
              <a:gd name="connsiteX9" fmla="*/ 338927 w 1453750"/>
              <a:gd name="connsiteY9" fmla="*/ 779750 h 1522144"/>
              <a:gd name="connsiteX10" fmla="*/ 0 w 1453750"/>
              <a:gd name="connsiteY10" fmla="*/ 413378 h 1522144"/>
              <a:gd name="connsiteX11" fmla="*/ 179294 w 1453750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72836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053353 w 1477079"/>
              <a:gd name="connsiteY4" fmla="*/ 764496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51359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053353 w 1477079"/>
              <a:gd name="connsiteY4" fmla="*/ 764496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477079"/>
              <a:gd name="connsiteY0" fmla="*/ 0 h 1522144"/>
              <a:gd name="connsiteX1" fmla="*/ 758986 w 1477079"/>
              <a:gd name="connsiteY1" fmla="*/ 51359 h 1522144"/>
              <a:gd name="connsiteX2" fmla="*/ 942080 w 1477079"/>
              <a:gd name="connsiteY2" fmla="*/ 427072 h 1522144"/>
              <a:gd name="connsiteX3" fmla="*/ 1453750 w 1477079"/>
              <a:gd name="connsiteY3" fmla="*/ 435167 h 1522144"/>
              <a:gd name="connsiteX4" fmla="*/ 1137234 w 1477079"/>
              <a:gd name="connsiteY4" fmla="*/ 771655 h 1522144"/>
              <a:gd name="connsiteX5" fmla="*/ 1477079 w 1477079"/>
              <a:gd name="connsiteY5" fmla="*/ 1288684 h 1522144"/>
              <a:gd name="connsiteX6" fmla="*/ 749811 w 1477079"/>
              <a:gd name="connsiteY6" fmla="*/ 870332 h 1522144"/>
              <a:gd name="connsiteX7" fmla="*/ 485458 w 1477079"/>
              <a:gd name="connsiteY7" fmla="*/ 1522144 h 1522144"/>
              <a:gd name="connsiteX8" fmla="*/ 112058 w 1477079"/>
              <a:gd name="connsiteY8" fmla="*/ 1175378 h 1522144"/>
              <a:gd name="connsiteX9" fmla="*/ 338927 w 1477079"/>
              <a:gd name="connsiteY9" fmla="*/ 779750 h 1522144"/>
              <a:gd name="connsiteX10" fmla="*/ 0 w 1477079"/>
              <a:gd name="connsiteY10" fmla="*/ 413378 h 1522144"/>
              <a:gd name="connsiteX11" fmla="*/ 179294 w 1477079"/>
              <a:gd name="connsiteY11" fmla="*/ 0 h 1522144"/>
              <a:gd name="connsiteX0" fmla="*/ 179294 w 1827862"/>
              <a:gd name="connsiteY0" fmla="*/ 123795 h 1645939"/>
              <a:gd name="connsiteX1" fmla="*/ 1827862 w 1827862"/>
              <a:gd name="connsiteY1" fmla="*/ 0 h 1645939"/>
              <a:gd name="connsiteX2" fmla="*/ 942080 w 1827862"/>
              <a:gd name="connsiteY2" fmla="*/ 550867 h 1645939"/>
              <a:gd name="connsiteX3" fmla="*/ 1453750 w 1827862"/>
              <a:gd name="connsiteY3" fmla="*/ 558962 h 1645939"/>
              <a:gd name="connsiteX4" fmla="*/ 1137234 w 1827862"/>
              <a:gd name="connsiteY4" fmla="*/ 895450 h 1645939"/>
              <a:gd name="connsiteX5" fmla="*/ 1477079 w 1827862"/>
              <a:gd name="connsiteY5" fmla="*/ 1412479 h 1645939"/>
              <a:gd name="connsiteX6" fmla="*/ 749811 w 1827862"/>
              <a:gd name="connsiteY6" fmla="*/ 994127 h 1645939"/>
              <a:gd name="connsiteX7" fmla="*/ 485458 w 1827862"/>
              <a:gd name="connsiteY7" fmla="*/ 1645939 h 1645939"/>
              <a:gd name="connsiteX8" fmla="*/ 112058 w 1827862"/>
              <a:gd name="connsiteY8" fmla="*/ 1299173 h 1645939"/>
              <a:gd name="connsiteX9" fmla="*/ 338927 w 1827862"/>
              <a:gd name="connsiteY9" fmla="*/ 903545 h 1645939"/>
              <a:gd name="connsiteX10" fmla="*/ 0 w 1827862"/>
              <a:gd name="connsiteY10" fmla="*/ 537173 h 1645939"/>
              <a:gd name="connsiteX11" fmla="*/ 179294 w 1827862"/>
              <a:gd name="connsiteY11" fmla="*/ 123795 h 1645939"/>
              <a:gd name="connsiteX0" fmla="*/ 179294 w 2214553"/>
              <a:gd name="connsiteY0" fmla="*/ 123795 h 1645939"/>
              <a:gd name="connsiteX1" fmla="*/ 1827862 w 2214553"/>
              <a:gd name="connsiteY1" fmla="*/ 0 h 1645939"/>
              <a:gd name="connsiteX2" fmla="*/ 2214553 w 2214553"/>
              <a:gd name="connsiteY2" fmla="*/ 751045 h 1645939"/>
              <a:gd name="connsiteX3" fmla="*/ 1453750 w 2214553"/>
              <a:gd name="connsiteY3" fmla="*/ 558962 h 1645939"/>
              <a:gd name="connsiteX4" fmla="*/ 1137234 w 2214553"/>
              <a:gd name="connsiteY4" fmla="*/ 895450 h 1645939"/>
              <a:gd name="connsiteX5" fmla="*/ 1477079 w 2214553"/>
              <a:gd name="connsiteY5" fmla="*/ 1412479 h 1645939"/>
              <a:gd name="connsiteX6" fmla="*/ 749811 w 2214553"/>
              <a:gd name="connsiteY6" fmla="*/ 994127 h 1645939"/>
              <a:gd name="connsiteX7" fmla="*/ 485458 w 2214553"/>
              <a:gd name="connsiteY7" fmla="*/ 1645939 h 1645939"/>
              <a:gd name="connsiteX8" fmla="*/ 112058 w 2214553"/>
              <a:gd name="connsiteY8" fmla="*/ 1299173 h 1645939"/>
              <a:gd name="connsiteX9" fmla="*/ 338927 w 2214553"/>
              <a:gd name="connsiteY9" fmla="*/ 903545 h 1645939"/>
              <a:gd name="connsiteX10" fmla="*/ 0 w 2214553"/>
              <a:gd name="connsiteY10" fmla="*/ 537173 h 1645939"/>
              <a:gd name="connsiteX11" fmla="*/ 179294 w 2214553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1137234 w 2268131"/>
              <a:gd name="connsiteY4" fmla="*/ 895450 h 1645939"/>
              <a:gd name="connsiteX5" fmla="*/ 1477079 w 2268131"/>
              <a:gd name="connsiteY5" fmla="*/ 141247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1137234 w 2268131"/>
              <a:gd name="connsiteY4" fmla="*/ 895450 h 1645939"/>
              <a:gd name="connsiteX5" fmla="*/ 789946 w 2268131"/>
              <a:gd name="connsiteY5" fmla="*/ 139996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1645939"/>
              <a:gd name="connsiteX1" fmla="*/ 1827862 w 2268131"/>
              <a:gd name="connsiteY1" fmla="*/ 0 h 1645939"/>
              <a:gd name="connsiteX2" fmla="*/ 2214553 w 2268131"/>
              <a:gd name="connsiteY2" fmla="*/ 751045 h 1645939"/>
              <a:gd name="connsiteX3" fmla="*/ 2268131 w 2268131"/>
              <a:gd name="connsiteY3" fmla="*/ 1297112 h 1645939"/>
              <a:gd name="connsiteX4" fmla="*/ 984537 w 2268131"/>
              <a:gd name="connsiteY4" fmla="*/ 1483467 h 1645939"/>
              <a:gd name="connsiteX5" fmla="*/ 789946 w 2268131"/>
              <a:gd name="connsiteY5" fmla="*/ 1399969 h 1645939"/>
              <a:gd name="connsiteX6" fmla="*/ 749811 w 2268131"/>
              <a:gd name="connsiteY6" fmla="*/ 994127 h 1645939"/>
              <a:gd name="connsiteX7" fmla="*/ 485458 w 2268131"/>
              <a:gd name="connsiteY7" fmla="*/ 1645939 h 1645939"/>
              <a:gd name="connsiteX8" fmla="*/ 112058 w 2268131"/>
              <a:gd name="connsiteY8" fmla="*/ 1299173 h 1645939"/>
              <a:gd name="connsiteX9" fmla="*/ 338927 w 2268131"/>
              <a:gd name="connsiteY9" fmla="*/ 903545 h 1645939"/>
              <a:gd name="connsiteX10" fmla="*/ 0 w 2268131"/>
              <a:gd name="connsiteY10" fmla="*/ 537173 h 1645939"/>
              <a:gd name="connsiteX11" fmla="*/ 179294 w 2268131"/>
              <a:gd name="connsiteY11" fmla="*/ 123795 h 1645939"/>
              <a:gd name="connsiteX0" fmla="*/ 179294 w 2268131"/>
              <a:gd name="connsiteY0" fmla="*/ 123795 h 2188162"/>
              <a:gd name="connsiteX1" fmla="*/ 1827862 w 2268131"/>
              <a:gd name="connsiteY1" fmla="*/ 0 h 2188162"/>
              <a:gd name="connsiteX2" fmla="*/ 2214553 w 2268131"/>
              <a:gd name="connsiteY2" fmla="*/ 751045 h 2188162"/>
              <a:gd name="connsiteX3" fmla="*/ 2268131 w 2268131"/>
              <a:gd name="connsiteY3" fmla="*/ 1297112 h 2188162"/>
              <a:gd name="connsiteX4" fmla="*/ 984537 w 2268131"/>
              <a:gd name="connsiteY4" fmla="*/ 1483467 h 2188162"/>
              <a:gd name="connsiteX5" fmla="*/ 815397 w 2268131"/>
              <a:gd name="connsiteY5" fmla="*/ 2188162 h 2188162"/>
              <a:gd name="connsiteX6" fmla="*/ 749811 w 2268131"/>
              <a:gd name="connsiteY6" fmla="*/ 994127 h 2188162"/>
              <a:gd name="connsiteX7" fmla="*/ 485458 w 2268131"/>
              <a:gd name="connsiteY7" fmla="*/ 1645939 h 2188162"/>
              <a:gd name="connsiteX8" fmla="*/ 112058 w 2268131"/>
              <a:gd name="connsiteY8" fmla="*/ 1299173 h 2188162"/>
              <a:gd name="connsiteX9" fmla="*/ 338927 w 2268131"/>
              <a:gd name="connsiteY9" fmla="*/ 903545 h 2188162"/>
              <a:gd name="connsiteX10" fmla="*/ 0 w 2268131"/>
              <a:gd name="connsiteY10" fmla="*/ 537173 h 2188162"/>
              <a:gd name="connsiteX11" fmla="*/ 179294 w 2268131"/>
              <a:gd name="connsiteY11" fmla="*/ 123795 h 2188162"/>
              <a:gd name="connsiteX0" fmla="*/ 179294 w 2268131"/>
              <a:gd name="connsiteY0" fmla="*/ 123795 h 2188162"/>
              <a:gd name="connsiteX1" fmla="*/ 1827862 w 2268131"/>
              <a:gd name="connsiteY1" fmla="*/ 0 h 2188162"/>
              <a:gd name="connsiteX2" fmla="*/ 2214553 w 2268131"/>
              <a:gd name="connsiteY2" fmla="*/ 751045 h 2188162"/>
              <a:gd name="connsiteX3" fmla="*/ 2268131 w 2268131"/>
              <a:gd name="connsiteY3" fmla="*/ 1297112 h 2188162"/>
              <a:gd name="connsiteX4" fmla="*/ 984537 w 2268131"/>
              <a:gd name="connsiteY4" fmla="*/ 1546022 h 2188162"/>
              <a:gd name="connsiteX5" fmla="*/ 815397 w 2268131"/>
              <a:gd name="connsiteY5" fmla="*/ 2188162 h 2188162"/>
              <a:gd name="connsiteX6" fmla="*/ 749811 w 2268131"/>
              <a:gd name="connsiteY6" fmla="*/ 994127 h 2188162"/>
              <a:gd name="connsiteX7" fmla="*/ 485458 w 2268131"/>
              <a:gd name="connsiteY7" fmla="*/ 1645939 h 2188162"/>
              <a:gd name="connsiteX8" fmla="*/ 112058 w 2268131"/>
              <a:gd name="connsiteY8" fmla="*/ 1299173 h 2188162"/>
              <a:gd name="connsiteX9" fmla="*/ 338927 w 2268131"/>
              <a:gd name="connsiteY9" fmla="*/ 903545 h 2188162"/>
              <a:gd name="connsiteX10" fmla="*/ 0 w 2268131"/>
              <a:gd name="connsiteY10" fmla="*/ 537173 h 2188162"/>
              <a:gd name="connsiteX11" fmla="*/ 179294 w 2268131"/>
              <a:gd name="connsiteY11" fmla="*/ 123795 h 2188162"/>
              <a:gd name="connsiteX0" fmla="*/ 737263 w 2826100"/>
              <a:gd name="connsiteY0" fmla="*/ 123795 h 2188162"/>
              <a:gd name="connsiteX1" fmla="*/ 2385831 w 2826100"/>
              <a:gd name="connsiteY1" fmla="*/ 0 h 2188162"/>
              <a:gd name="connsiteX2" fmla="*/ 2772522 w 2826100"/>
              <a:gd name="connsiteY2" fmla="*/ 751045 h 2188162"/>
              <a:gd name="connsiteX3" fmla="*/ 2826100 w 2826100"/>
              <a:gd name="connsiteY3" fmla="*/ 1297112 h 2188162"/>
              <a:gd name="connsiteX4" fmla="*/ 1542506 w 2826100"/>
              <a:gd name="connsiteY4" fmla="*/ 1546022 h 2188162"/>
              <a:gd name="connsiteX5" fmla="*/ 1373366 w 2826100"/>
              <a:gd name="connsiteY5" fmla="*/ 2188162 h 2188162"/>
              <a:gd name="connsiteX6" fmla="*/ 1307780 w 2826100"/>
              <a:gd name="connsiteY6" fmla="*/ 994127 h 2188162"/>
              <a:gd name="connsiteX7" fmla="*/ 0 w 2826100"/>
              <a:gd name="connsiteY7" fmla="*/ 1708495 h 2188162"/>
              <a:gd name="connsiteX8" fmla="*/ 670027 w 2826100"/>
              <a:gd name="connsiteY8" fmla="*/ 1299173 h 2188162"/>
              <a:gd name="connsiteX9" fmla="*/ 896896 w 2826100"/>
              <a:gd name="connsiteY9" fmla="*/ 903545 h 2188162"/>
              <a:gd name="connsiteX10" fmla="*/ 557969 w 2826100"/>
              <a:gd name="connsiteY10" fmla="*/ 537173 h 2188162"/>
              <a:gd name="connsiteX11" fmla="*/ 737263 w 2826100"/>
              <a:gd name="connsiteY11" fmla="*/ 123795 h 2188162"/>
              <a:gd name="connsiteX0" fmla="*/ 854649 w 2943486"/>
              <a:gd name="connsiteY0" fmla="*/ 123795 h 2507959"/>
              <a:gd name="connsiteX1" fmla="*/ 2503217 w 2943486"/>
              <a:gd name="connsiteY1" fmla="*/ 0 h 2507959"/>
              <a:gd name="connsiteX2" fmla="*/ 2889908 w 2943486"/>
              <a:gd name="connsiteY2" fmla="*/ 751045 h 2507959"/>
              <a:gd name="connsiteX3" fmla="*/ 2943486 w 2943486"/>
              <a:gd name="connsiteY3" fmla="*/ 1297112 h 2507959"/>
              <a:gd name="connsiteX4" fmla="*/ 1659892 w 2943486"/>
              <a:gd name="connsiteY4" fmla="*/ 1546022 h 2507959"/>
              <a:gd name="connsiteX5" fmla="*/ 1490752 w 2943486"/>
              <a:gd name="connsiteY5" fmla="*/ 2188162 h 2507959"/>
              <a:gd name="connsiteX6" fmla="*/ 0 w 2943486"/>
              <a:gd name="connsiteY6" fmla="*/ 2507959 h 2507959"/>
              <a:gd name="connsiteX7" fmla="*/ 117386 w 2943486"/>
              <a:gd name="connsiteY7" fmla="*/ 1708495 h 2507959"/>
              <a:gd name="connsiteX8" fmla="*/ 787413 w 2943486"/>
              <a:gd name="connsiteY8" fmla="*/ 1299173 h 2507959"/>
              <a:gd name="connsiteX9" fmla="*/ 1014282 w 2943486"/>
              <a:gd name="connsiteY9" fmla="*/ 903545 h 2507959"/>
              <a:gd name="connsiteX10" fmla="*/ 675355 w 2943486"/>
              <a:gd name="connsiteY10" fmla="*/ 537173 h 2507959"/>
              <a:gd name="connsiteX11" fmla="*/ 854649 w 2943486"/>
              <a:gd name="connsiteY11" fmla="*/ 123795 h 2507959"/>
              <a:gd name="connsiteX0" fmla="*/ 854649 w 2943486"/>
              <a:gd name="connsiteY0" fmla="*/ 123795 h 2507959"/>
              <a:gd name="connsiteX1" fmla="*/ 2503217 w 2943486"/>
              <a:gd name="connsiteY1" fmla="*/ 0 h 2507959"/>
              <a:gd name="connsiteX2" fmla="*/ 2889908 w 2943486"/>
              <a:gd name="connsiteY2" fmla="*/ 751045 h 2507959"/>
              <a:gd name="connsiteX3" fmla="*/ 2943486 w 2943486"/>
              <a:gd name="connsiteY3" fmla="*/ 1297112 h 2507959"/>
              <a:gd name="connsiteX4" fmla="*/ 1659892 w 2943486"/>
              <a:gd name="connsiteY4" fmla="*/ 1546022 h 2507959"/>
              <a:gd name="connsiteX5" fmla="*/ 1490752 w 2943486"/>
              <a:gd name="connsiteY5" fmla="*/ 2188162 h 2507959"/>
              <a:gd name="connsiteX6" fmla="*/ 0 w 2943486"/>
              <a:gd name="connsiteY6" fmla="*/ 2507959 h 2507959"/>
              <a:gd name="connsiteX7" fmla="*/ 550028 w 2943486"/>
              <a:gd name="connsiteY7" fmla="*/ 1320654 h 2507959"/>
              <a:gd name="connsiteX8" fmla="*/ 787413 w 2943486"/>
              <a:gd name="connsiteY8" fmla="*/ 1299173 h 2507959"/>
              <a:gd name="connsiteX9" fmla="*/ 1014282 w 2943486"/>
              <a:gd name="connsiteY9" fmla="*/ 903545 h 2507959"/>
              <a:gd name="connsiteX10" fmla="*/ 675355 w 2943486"/>
              <a:gd name="connsiteY10" fmla="*/ 537173 h 2507959"/>
              <a:gd name="connsiteX11" fmla="*/ 854649 w 2943486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519218 w 4802812"/>
              <a:gd name="connsiteY4" fmla="*/ 1546022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2873608 w 4802812"/>
              <a:gd name="connsiteY9" fmla="*/ 903545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519218 w 4802812"/>
              <a:gd name="connsiteY4" fmla="*/ 1546022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812208 w 4802812"/>
              <a:gd name="connsiteY9" fmla="*/ 690858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4802812"/>
              <a:gd name="connsiteY0" fmla="*/ 123795 h 2507959"/>
              <a:gd name="connsiteX1" fmla="*/ 4362543 w 4802812"/>
              <a:gd name="connsiteY1" fmla="*/ 0 h 2507959"/>
              <a:gd name="connsiteX2" fmla="*/ 4749234 w 4802812"/>
              <a:gd name="connsiteY2" fmla="*/ 751045 h 2507959"/>
              <a:gd name="connsiteX3" fmla="*/ 4802812 w 4802812"/>
              <a:gd name="connsiteY3" fmla="*/ 1297112 h 2507959"/>
              <a:gd name="connsiteX4" fmla="*/ 3646467 w 4802812"/>
              <a:gd name="connsiteY4" fmla="*/ 1546021 h 2507959"/>
              <a:gd name="connsiteX5" fmla="*/ 3350078 w 4802812"/>
              <a:gd name="connsiteY5" fmla="*/ 2188162 h 2507959"/>
              <a:gd name="connsiteX6" fmla="*/ 1859326 w 4802812"/>
              <a:gd name="connsiteY6" fmla="*/ 2507959 h 2507959"/>
              <a:gd name="connsiteX7" fmla="*/ 2409354 w 4802812"/>
              <a:gd name="connsiteY7" fmla="*/ 1320654 h 2507959"/>
              <a:gd name="connsiteX8" fmla="*/ 0 w 4802812"/>
              <a:gd name="connsiteY8" fmla="*/ 1411771 h 2507959"/>
              <a:gd name="connsiteX9" fmla="*/ 812208 w 4802812"/>
              <a:gd name="connsiteY9" fmla="*/ 690858 h 2507959"/>
              <a:gd name="connsiteX10" fmla="*/ 2534681 w 4802812"/>
              <a:gd name="connsiteY10" fmla="*/ 537173 h 2507959"/>
              <a:gd name="connsiteX11" fmla="*/ 2713975 w 4802812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749234 w 5006407"/>
              <a:gd name="connsiteY2" fmla="*/ 75104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749234 w 5006407"/>
              <a:gd name="connsiteY2" fmla="*/ 75104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350078 w 5006407"/>
              <a:gd name="connsiteY5" fmla="*/ 2188162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426428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534681 w 5006407"/>
              <a:gd name="connsiteY10" fmla="*/ 537173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1822099 w 5006407"/>
              <a:gd name="connsiteY10" fmla="*/ 324484 h 2507959"/>
              <a:gd name="connsiteX11" fmla="*/ 2713975 w 5006407"/>
              <a:gd name="connsiteY11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876484 w 5006407"/>
              <a:gd name="connsiteY2" fmla="*/ 76355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713975 w 5006407"/>
              <a:gd name="connsiteY10" fmla="*/ 123795 h 2507959"/>
              <a:gd name="connsiteX0" fmla="*/ 2713975 w 5006407"/>
              <a:gd name="connsiteY0" fmla="*/ 123795 h 2507959"/>
              <a:gd name="connsiteX1" fmla="*/ 4362543 w 5006407"/>
              <a:gd name="connsiteY1" fmla="*/ 0 h 2507959"/>
              <a:gd name="connsiteX2" fmla="*/ 4665173 w 5006407"/>
              <a:gd name="connsiteY2" fmla="*/ 713395 h 2507959"/>
              <a:gd name="connsiteX3" fmla="*/ 5006407 w 5006407"/>
              <a:gd name="connsiteY3" fmla="*/ 1372178 h 2507959"/>
              <a:gd name="connsiteX4" fmla="*/ 3646467 w 5006407"/>
              <a:gd name="connsiteY4" fmla="*/ 1546021 h 2507959"/>
              <a:gd name="connsiteX5" fmla="*/ 3502776 w 5006407"/>
              <a:gd name="connsiteY5" fmla="*/ 2275738 h 2507959"/>
              <a:gd name="connsiteX6" fmla="*/ 1859326 w 5006407"/>
              <a:gd name="connsiteY6" fmla="*/ 2507959 h 2507959"/>
              <a:gd name="connsiteX7" fmla="*/ 2409354 w 5006407"/>
              <a:gd name="connsiteY7" fmla="*/ 1320654 h 2507959"/>
              <a:gd name="connsiteX8" fmla="*/ 0 w 5006407"/>
              <a:gd name="connsiteY8" fmla="*/ 1411771 h 2507959"/>
              <a:gd name="connsiteX9" fmla="*/ 812208 w 5006407"/>
              <a:gd name="connsiteY9" fmla="*/ 690858 h 2507959"/>
              <a:gd name="connsiteX10" fmla="*/ 2713975 w 5006407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646467 w 4842055"/>
              <a:gd name="connsiteY4" fmla="*/ 1546021 h 2507959"/>
              <a:gd name="connsiteX5" fmla="*/ 3502776 w 4842055"/>
              <a:gd name="connsiteY5" fmla="*/ 2275738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646467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13975 w 4842055"/>
              <a:gd name="connsiteY0" fmla="*/ 123795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576031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13975 w 4842055"/>
              <a:gd name="connsiteY10" fmla="*/ 123795 h 2507959"/>
              <a:gd name="connsiteX0" fmla="*/ 2740970 w 4842055"/>
              <a:gd name="connsiteY0" fmla="*/ 94749 h 2507959"/>
              <a:gd name="connsiteX1" fmla="*/ 4362543 w 4842055"/>
              <a:gd name="connsiteY1" fmla="*/ 0 h 2507959"/>
              <a:gd name="connsiteX2" fmla="*/ 4665173 w 4842055"/>
              <a:gd name="connsiteY2" fmla="*/ 713395 h 2507959"/>
              <a:gd name="connsiteX3" fmla="*/ 4842055 w 4842055"/>
              <a:gd name="connsiteY3" fmla="*/ 1322019 h 2507959"/>
              <a:gd name="connsiteX4" fmla="*/ 3576031 w 4842055"/>
              <a:gd name="connsiteY4" fmla="*/ 1546021 h 2507959"/>
              <a:gd name="connsiteX5" fmla="*/ 3408861 w 4842055"/>
              <a:gd name="connsiteY5" fmla="*/ 2213039 h 2507959"/>
              <a:gd name="connsiteX6" fmla="*/ 1859326 w 4842055"/>
              <a:gd name="connsiteY6" fmla="*/ 2507959 h 2507959"/>
              <a:gd name="connsiteX7" fmla="*/ 2409354 w 4842055"/>
              <a:gd name="connsiteY7" fmla="*/ 1320654 h 2507959"/>
              <a:gd name="connsiteX8" fmla="*/ 0 w 4842055"/>
              <a:gd name="connsiteY8" fmla="*/ 1411771 h 2507959"/>
              <a:gd name="connsiteX9" fmla="*/ 812208 w 4842055"/>
              <a:gd name="connsiteY9" fmla="*/ 690858 h 2507959"/>
              <a:gd name="connsiteX10" fmla="*/ 2740970 w 4842055"/>
              <a:gd name="connsiteY10" fmla="*/ 94749 h 2507959"/>
              <a:gd name="connsiteX0" fmla="*/ 2471025 w 4572110"/>
              <a:gd name="connsiteY0" fmla="*/ 94749 h 2507959"/>
              <a:gd name="connsiteX1" fmla="*/ 4092598 w 4572110"/>
              <a:gd name="connsiteY1" fmla="*/ 0 h 2507959"/>
              <a:gd name="connsiteX2" fmla="*/ 4395228 w 4572110"/>
              <a:gd name="connsiteY2" fmla="*/ 713395 h 2507959"/>
              <a:gd name="connsiteX3" fmla="*/ 4572110 w 4572110"/>
              <a:gd name="connsiteY3" fmla="*/ 1322019 h 2507959"/>
              <a:gd name="connsiteX4" fmla="*/ 3306086 w 4572110"/>
              <a:gd name="connsiteY4" fmla="*/ 1546021 h 2507959"/>
              <a:gd name="connsiteX5" fmla="*/ 3138916 w 4572110"/>
              <a:gd name="connsiteY5" fmla="*/ 2213039 h 2507959"/>
              <a:gd name="connsiteX6" fmla="*/ 1589381 w 4572110"/>
              <a:gd name="connsiteY6" fmla="*/ 2507959 h 2507959"/>
              <a:gd name="connsiteX7" fmla="*/ 2139409 w 4572110"/>
              <a:gd name="connsiteY7" fmla="*/ 1320654 h 2507959"/>
              <a:gd name="connsiteX8" fmla="*/ 0 w 4572110"/>
              <a:gd name="connsiteY8" fmla="*/ 1382725 h 2507959"/>
              <a:gd name="connsiteX9" fmla="*/ 542263 w 4572110"/>
              <a:gd name="connsiteY9" fmla="*/ 690858 h 2507959"/>
              <a:gd name="connsiteX10" fmla="*/ 2471025 w 4572110"/>
              <a:gd name="connsiteY10" fmla="*/ 94749 h 2507959"/>
              <a:gd name="connsiteX0" fmla="*/ 2471025 w 4572110"/>
              <a:gd name="connsiteY0" fmla="*/ 94749 h 2507959"/>
              <a:gd name="connsiteX1" fmla="*/ 4092598 w 4572110"/>
              <a:gd name="connsiteY1" fmla="*/ 0 h 2507959"/>
              <a:gd name="connsiteX2" fmla="*/ 4395228 w 4572110"/>
              <a:gd name="connsiteY2" fmla="*/ 713395 h 2507959"/>
              <a:gd name="connsiteX3" fmla="*/ 4572110 w 4572110"/>
              <a:gd name="connsiteY3" fmla="*/ 1322019 h 2507959"/>
              <a:gd name="connsiteX4" fmla="*/ 3306086 w 4572110"/>
              <a:gd name="connsiteY4" fmla="*/ 1546021 h 2507959"/>
              <a:gd name="connsiteX5" fmla="*/ 3138916 w 4572110"/>
              <a:gd name="connsiteY5" fmla="*/ 2213039 h 2507959"/>
              <a:gd name="connsiteX6" fmla="*/ 1589381 w 4572110"/>
              <a:gd name="connsiteY6" fmla="*/ 2507959 h 2507959"/>
              <a:gd name="connsiteX7" fmla="*/ 2139409 w 4572110"/>
              <a:gd name="connsiteY7" fmla="*/ 1320654 h 2507959"/>
              <a:gd name="connsiteX8" fmla="*/ 0 w 4572110"/>
              <a:gd name="connsiteY8" fmla="*/ 1382725 h 2507959"/>
              <a:gd name="connsiteX9" fmla="*/ 623247 w 4572110"/>
              <a:gd name="connsiteY9" fmla="*/ 727166 h 2507959"/>
              <a:gd name="connsiteX10" fmla="*/ 2471025 w 4572110"/>
              <a:gd name="connsiteY10" fmla="*/ 94749 h 2507959"/>
              <a:gd name="connsiteX0" fmla="*/ 2471025 w 4572110"/>
              <a:gd name="connsiteY0" fmla="*/ 43916 h 2457126"/>
              <a:gd name="connsiteX1" fmla="*/ 3903637 w 4572110"/>
              <a:gd name="connsiteY1" fmla="*/ 0 h 2457126"/>
              <a:gd name="connsiteX2" fmla="*/ 4395228 w 4572110"/>
              <a:gd name="connsiteY2" fmla="*/ 662562 h 2457126"/>
              <a:gd name="connsiteX3" fmla="*/ 4572110 w 4572110"/>
              <a:gd name="connsiteY3" fmla="*/ 1271186 h 2457126"/>
              <a:gd name="connsiteX4" fmla="*/ 3306086 w 4572110"/>
              <a:gd name="connsiteY4" fmla="*/ 1495188 h 2457126"/>
              <a:gd name="connsiteX5" fmla="*/ 3138916 w 4572110"/>
              <a:gd name="connsiteY5" fmla="*/ 2162206 h 2457126"/>
              <a:gd name="connsiteX6" fmla="*/ 1589381 w 4572110"/>
              <a:gd name="connsiteY6" fmla="*/ 2457126 h 2457126"/>
              <a:gd name="connsiteX7" fmla="*/ 2139409 w 4572110"/>
              <a:gd name="connsiteY7" fmla="*/ 1269821 h 2457126"/>
              <a:gd name="connsiteX8" fmla="*/ 0 w 4572110"/>
              <a:gd name="connsiteY8" fmla="*/ 1331892 h 2457126"/>
              <a:gd name="connsiteX9" fmla="*/ 623247 w 4572110"/>
              <a:gd name="connsiteY9" fmla="*/ 676333 h 2457126"/>
              <a:gd name="connsiteX10" fmla="*/ 2471025 w 4572110"/>
              <a:gd name="connsiteY10" fmla="*/ 43916 h 2457126"/>
              <a:gd name="connsiteX0" fmla="*/ 2471025 w 4572110"/>
              <a:gd name="connsiteY0" fmla="*/ 43916 h 2449864"/>
              <a:gd name="connsiteX1" fmla="*/ 3903637 w 4572110"/>
              <a:gd name="connsiteY1" fmla="*/ 0 h 2449864"/>
              <a:gd name="connsiteX2" fmla="*/ 4395228 w 4572110"/>
              <a:gd name="connsiteY2" fmla="*/ 662562 h 2449864"/>
              <a:gd name="connsiteX3" fmla="*/ 4572110 w 4572110"/>
              <a:gd name="connsiteY3" fmla="*/ 1271186 h 2449864"/>
              <a:gd name="connsiteX4" fmla="*/ 3306086 w 4572110"/>
              <a:gd name="connsiteY4" fmla="*/ 1495188 h 2449864"/>
              <a:gd name="connsiteX5" fmla="*/ 3138916 w 4572110"/>
              <a:gd name="connsiteY5" fmla="*/ 2162206 h 2449864"/>
              <a:gd name="connsiteX6" fmla="*/ 1818837 w 4572110"/>
              <a:gd name="connsiteY6" fmla="*/ 2449864 h 2449864"/>
              <a:gd name="connsiteX7" fmla="*/ 2139409 w 4572110"/>
              <a:gd name="connsiteY7" fmla="*/ 1269821 h 2449864"/>
              <a:gd name="connsiteX8" fmla="*/ 0 w 4572110"/>
              <a:gd name="connsiteY8" fmla="*/ 1331892 h 2449864"/>
              <a:gd name="connsiteX9" fmla="*/ 623247 w 4572110"/>
              <a:gd name="connsiteY9" fmla="*/ 676333 h 2449864"/>
              <a:gd name="connsiteX10" fmla="*/ 2471025 w 4572110"/>
              <a:gd name="connsiteY10" fmla="*/ 43916 h 2449864"/>
              <a:gd name="connsiteX0" fmla="*/ 2560290 w 4572110"/>
              <a:gd name="connsiteY0" fmla="*/ 465105 h 2449864"/>
              <a:gd name="connsiteX1" fmla="*/ 3903637 w 4572110"/>
              <a:gd name="connsiteY1" fmla="*/ 0 h 2449864"/>
              <a:gd name="connsiteX2" fmla="*/ 4395228 w 4572110"/>
              <a:gd name="connsiteY2" fmla="*/ 662562 h 2449864"/>
              <a:gd name="connsiteX3" fmla="*/ 4572110 w 4572110"/>
              <a:gd name="connsiteY3" fmla="*/ 1271186 h 2449864"/>
              <a:gd name="connsiteX4" fmla="*/ 3306086 w 4572110"/>
              <a:gd name="connsiteY4" fmla="*/ 1495188 h 2449864"/>
              <a:gd name="connsiteX5" fmla="*/ 3138916 w 4572110"/>
              <a:gd name="connsiteY5" fmla="*/ 2162206 h 2449864"/>
              <a:gd name="connsiteX6" fmla="*/ 1818837 w 4572110"/>
              <a:gd name="connsiteY6" fmla="*/ 2449864 h 2449864"/>
              <a:gd name="connsiteX7" fmla="*/ 2139409 w 4572110"/>
              <a:gd name="connsiteY7" fmla="*/ 1269821 h 2449864"/>
              <a:gd name="connsiteX8" fmla="*/ 0 w 4572110"/>
              <a:gd name="connsiteY8" fmla="*/ 1331892 h 2449864"/>
              <a:gd name="connsiteX9" fmla="*/ 623247 w 4572110"/>
              <a:gd name="connsiteY9" fmla="*/ 676333 h 2449864"/>
              <a:gd name="connsiteX10" fmla="*/ 2560290 w 4572110"/>
              <a:gd name="connsiteY10" fmla="*/ 465105 h 2449864"/>
              <a:gd name="connsiteX0" fmla="*/ 2560290 w 4572110"/>
              <a:gd name="connsiteY0" fmla="*/ 158786 h 2143545"/>
              <a:gd name="connsiteX1" fmla="*/ 3617989 w 4572110"/>
              <a:gd name="connsiteY1" fmla="*/ 0 h 2143545"/>
              <a:gd name="connsiteX2" fmla="*/ 4395228 w 4572110"/>
              <a:gd name="connsiteY2" fmla="*/ 356243 h 2143545"/>
              <a:gd name="connsiteX3" fmla="*/ 4572110 w 4572110"/>
              <a:gd name="connsiteY3" fmla="*/ 964867 h 2143545"/>
              <a:gd name="connsiteX4" fmla="*/ 3306086 w 4572110"/>
              <a:gd name="connsiteY4" fmla="*/ 1188869 h 2143545"/>
              <a:gd name="connsiteX5" fmla="*/ 3138916 w 4572110"/>
              <a:gd name="connsiteY5" fmla="*/ 1855887 h 2143545"/>
              <a:gd name="connsiteX6" fmla="*/ 1818837 w 4572110"/>
              <a:gd name="connsiteY6" fmla="*/ 2143545 h 2143545"/>
              <a:gd name="connsiteX7" fmla="*/ 2139409 w 4572110"/>
              <a:gd name="connsiteY7" fmla="*/ 963502 h 2143545"/>
              <a:gd name="connsiteX8" fmla="*/ 0 w 4572110"/>
              <a:gd name="connsiteY8" fmla="*/ 1025573 h 2143545"/>
              <a:gd name="connsiteX9" fmla="*/ 623247 w 4572110"/>
              <a:gd name="connsiteY9" fmla="*/ 370014 h 2143545"/>
              <a:gd name="connsiteX10" fmla="*/ 2560290 w 4572110"/>
              <a:gd name="connsiteY10" fmla="*/ 158786 h 2143545"/>
              <a:gd name="connsiteX0" fmla="*/ 2560290 w 4930818"/>
              <a:gd name="connsiteY0" fmla="*/ 158786 h 2143545"/>
              <a:gd name="connsiteX1" fmla="*/ 3617989 w 4930818"/>
              <a:gd name="connsiteY1" fmla="*/ 0 h 2143545"/>
              <a:gd name="connsiteX2" fmla="*/ 4930818 w 4930818"/>
              <a:gd name="connsiteY2" fmla="*/ 394533 h 2143545"/>
              <a:gd name="connsiteX3" fmla="*/ 4572110 w 4930818"/>
              <a:gd name="connsiteY3" fmla="*/ 964867 h 2143545"/>
              <a:gd name="connsiteX4" fmla="*/ 3306086 w 4930818"/>
              <a:gd name="connsiteY4" fmla="*/ 1188869 h 2143545"/>
              <a:gd name="connsiteX5" fmla="*/ 3138916 w 4930818"/>
              <a:gd name="connsiteY5" fmla="*/ 1855887 h 2143545"/>
              <a:gd name="connsiteX6" fmla="*/ 1818837 w 4930818"/>
              <a:gd name="connsiteY6" fmla="*/ 2143545 h 2143545"/>
              <a:gd name="connsiteX7" fmla="*/ 2139409 w 4930818"/>
              <a:gd name="connsiteY7" fmla="*/ 963502 h 2143545"/>
              <a:gd name="connsiteX8" fmla="*/ 0 w 4930818"/>
              <a:gd name="connsiteY8" fmla="*/ 1025573 h 2143545"/>
              <a:gd name="connsiteX9" fmla="*/ 623247 w 4930818"/>
              <a:gd name="connsiteY9" fmla="*/ 370014 h 2143545"/>
              <a:gd name="connsiteX10" fmla="*/ 2560290 w 4930818"/>
              <a:gd name="connsiteY10" fmla="*/ 158786 h 2143545"/>
              <a:gd name="connsiteX0" fmla="*/ 2560290 w 4930818"/>
              <a:gd name="connsiteY0" fmla="*/ 158786 h 2143545"/>
              <a:gd name="connsiteX1" fmla="*/ 3617989 w 4930818"/>
              <a:gd name="connsiteY1" fmla="*/ 0 h 2143545"/>
              <a:gd name="connsiteX2" fmla="*/ 4930818 w 4930818"/>
              <a:gd name="connsiteY2" fmla="*/ 394533 h 2143545"/>
              <a:gd name="connsiteX3" fmla="*/ 3733019 w 4930818"/>
              <a:gd name="connsiteY3" fmla="*/ 1060592 h 2143545"/>
              <a:gd name="connsiteX4" fmla="*/ 3306086 w 4930818"/>
              <a:gd name="connsiteY4" fmla="*/ 1188869 h 2143545"/>
              <a:gd name="connsiteX5" fmla="*/ 3138916 w 4930818"/>
              <a:gd name="connsiteY5" fmla="*/ 1855887 h 2143545"/>
              <a:gd name="connsiteX6" fmla="*/ 1818837 w 4930818"/>
              <a:gd name="connsiteY6" fmla="*/ 2143545 h 2143545"/>
              <a:gd name="connsiteX7" fmla="*/ 2139409 w 4930818"/>
              <a:gd name="connsiteY7" fmla="*/ 963502 h 2143545"/>
              <a:gd name="connsiteX8" fmla="*/ 0 w 4930818"/>
              <a:gd name="connsiteY8" fmla="*/ 1025573 h 2143545"/>
              <a:gd name="connsiteX9" fmla="*/ 623247 w 4930818"/>
              <a:gd name="connsiteY9" fmla="*/ 370014 h 2143545"/>
              <a:gd name="connsiteX10" fmla="*/ 2560290 w 4930818"/>
              <a:gd name="connsiteY10" fmla="*/ 158786 h 2143545"/>
              <a:gd name="connsiteX0" fmla="*/ 2560290 w 4930818"/>
              <a:gd name="connsiteY0" fmla="*/ 158786 h 2143545"/>
              <a:gd name="connsiteX1" fmla="*/ 3617989 w 4930818"/>
              <a:gd name="connsiteY1" fmla="*/ 0 h 2143545"/>
              <a:gd name="connsiteX2" fmla="*/ 4930818 w 4930818"/>
              <a:gd name="connsiteY2" fmla="*/ 394533 h 2143545"/>
              <a:gd name="connsiteX3" fmla="*/ 3733019 w 4930818"/>
              <a:gd name="connsiteY3" fmla="*/ 1060592 h 2143545"/>
              <a:gd name="connsiteX4" fmla="*/ 3198969 w 4930818"/>
              <a:gd name="connsiteY4" fmla="*/ 1418609 h 2143545"/>
              <a:gd name="connsiteX5" fmla="*/ 3138916 w 4930818"/>
              <a:gd name="connsiteY5" fmla="*/ 1855887 h 2143545"/>
              <a:gd name="connsiteX6" fmla="*/ 1818837 w 4930818"/>
              <a:gd name="connsiteY6" fmla="*/ 2143545 h 2143545"/>
              <a:gd name="connsiteX7" fmla="*/ 2139409 w 4930818"/>
              <a:gd name="connsiteY7" fmla="*/ 963502 h 2143545"/>
              <a:gd name="connsiteX8" fmla="*/ 0 w 4930818"/>
              <a:gd name="connsiteY8" fmla="*/ 1025573 h 2143545"/>
              <a:gd name="connsiteX9" fmla="*/ 623247 w 4930818"/>
              <a:gd name="connsiteY9" fmla="*/ 370014 h 2143545"/>
              <a:gd name="connsiteX10" fmla="*/ 2560290 w 4930818"/>
              <a:gd name="connsiteY10" fmla="*/ 158786 h 2143545"/>
              <a:gd name="connsiteX0" fmla="*/ 2560290 w 4930818"/>
              <a:gd name="connsiteY0" fmla="*/ 158786 h 2143545"/>
              <a:gd name="connsiteX1" fmla="*/ 3617989 w 4930818"/>
              <a:gd name="connsiteY1" fmla="*/ 0 h 2143545"/>
              <a:gd name="connsiteX2" fmla="*/ 4930818 w 4930818"/>
              <a:gd name="connsiteY2" fmla="*/ 394533 h 2143545"/>
              <a:gd name="connsiteX3" fmla="*/ 3733019 w 4930818"/>
              <a:gd name="connsiteY3" fmla="*/ 1060592 h 2143545"/>
              <a:gd name="connsiteX4" fmla="*/ 3198969 w 4930818"/>
              <a:gd name="connsiteY4" fmla="*/ 1418609 h 2143545"/>
              <a:gd name="connsiteX5" fmla="*/ 2460502 w 4930818"/>
              <a:gd name="connsiteY5" fmla="*/ 1836742 h 2143545"/>
              <a:gd name="connsiteX6" fmla="*/ 1818837 w 4930818"/>
              <a:gd name="connsiteY6" fmla="*/ 2143545 h 2143545"/>
              <a:gd name="connsiteX7" fmla="*/ 2139409 w 4930818"/>
              <a:gd name="connsiteY7" fmla="*/ 963502 h 2143545"/>
              <a:gd name="connsiteX8" fmla="*/ 0 w 4930818"/>
              <a:gd name="connsiteY8" fmla="*/ 1025573 h 2143545"/>
              <a:gd name="connsiteX9" fmla="*/ 623247 w 4930818"/>
              <a:gd name="connsiteY9" fmla="*/ 370014 h 2143545"/>
              <a:gd name="connsiteX10" fmla="*/ 2560290 w 4930818"/>
              <a:gd name="connsiteY10" fmla="*/ 158786 h 2143545"/>
              <a:gd name="connsiteX0" fmla="*/ 2560290 w 4930818"/>
              <a:gd name="connsiteY0" fmla="*/ 158786 h 1836742"/>
              <a:gd name="connsiteX1" fmla="*/ 3617989 w 4930818"/>
              <a:gd name="connsiteY1" fmla="*/ 0 h 1836742"/>
              <a:gd name="connsiteX2" fmla="*/ 4930818 w 4930818"/>
              <a:gd name="connsiteY2" fmla="*/ 394533 h 1836742"/>
              <a:gd name="connsiteX3" fmla="*/ 3733019 w 4930818"/>
              <a:gd name="connsiteY3" fmla="*/ 1060592 h 1836742"/>
              <a:gd name="connsiteX4" fmla="*/ 3198969 w 4930818"/>
              <a:gd name="connsiteY4" fmla="*/ 1418609 h 1836742"/>
              <a:gd name="connsiteX5" fmla="*/ 2460502 w 4930818"/>
              <a:gd name="connsiteY5" fmla="*/ 1836742 h 1836742"/>
              <a:gd name="connsiteX6" fmla="*/ 1676012 w 4930818"/>
              <a:gd name="connsiteY6" fmla="*/ 1377746 h 1836742"/>
              <a:gd name="connsiteX7" fmla="*/ 2139409 w 4930818"/>
              <a:gd name="connsiteY7" fmla="*/ 963502 h 1836742"/>
              <a:gd name="connsiteX8" fmla="*/ 0 w 4930818"/>
              <a:gd name="connsiteY8" fmla="*/ 1025573 h 1836742"/>
              <a:gd name="connsiteX9" fmla="*/ 623247 w 4930818"/>
              <a:gd name="connsiteY9" fmla="*/ 370014 h 1836742"/>
              <a:gd name="connsiteX10" fmla="*/ 2560290 w 4930818"/>
              <a:gd name="connsiteY10" fmla="*/ 158786 h 1836742"/>
              <a:gd name="connsiteX0" fmla="*/ 2560290 w 4930818"/>
              <a:gd name="connsiteY0" fmla="*/ 158786 h 1836742"/>
              <a:gd name="connsiteX1" fmla="*/ 3617989 w 4930818"/>
              <a:gd name="connsiteY1" fmla="*/ 0 h 1836742"/>
              <a:gd name="connsiteX2" fmla="*/ 4930818 w 4930818"/>
              <a:gd name="connsiteY2" fmla="*/ 394533 h 1836742"/>
              <a:gd name="connsiteX3" fmla="*/ 3733019 w 4930818"/>
              <a:gd name="connsiteY3" fmla="*/ 1060592 h 1836742"/>
              <a:gd name="connsiteX4" fmla="*/ 3198969 w 4930818"/>
              <a:gd name="connsiteY4" fmla="*/ 1418609 h 1836742"/>
              <a:gd name="connsiteX5" fmla="*/ 2460502 w 4930818"/>
              <a:gd name="connsiteY5" fmla="*/ 1836742 h 1836742"/>
              <a:gd name="connsiteX6" fmla="*/ 1676012 w 4930818"/>
              <a:gd name="connsiteY6" fmla="*/ 1377746 h 1836742"/>
              <a:gd name="connsiteX7" fmla="*/ 2139409 w 4930818"/>
              <a:gd name="connsiteY7" fmla="*/ 963502 h 1836742"/>
              <a:gd name="connsiteX8" fmla="*/ 0 w 4930818"/>
              <a:gd name="connsiteY8" fmla="*/ 1025573 h 1836742"/>
              <a:gd name="connsiteX9" fmla="*/ 1551603 w 4930818"/>
              <a:gd name="connsiteY9" fmla="*/ 465739 h 1836742"/>
              <a:gd name="connsiteX10" fmla="*/ 2560290 w 4930818"/>
              <a:gd name="connsiteY10" fmla="*/ 158786 h 1836742"/>
              <a:gd name="connsiteX0" fmla="*/ 1417698 w 3788226"/>
              <a:gd name="connsiteY0" fmla="*/ 158786 h 1836742"/>
              <a:gd name="connsiteX1" fmla="*/ 2475397 w 3788226"/>
              <a:gd name="connsiteY1" fmla="*/ 0 h 1836742"/>
              <a:gd name="connsiteX2" fmla="*/ 3788226 w 3788226"/>
              <a:gd name="connsiteY2" fmla="*/ 394533 h 1836742"/>
              <a:gd name="connsiteX3" fmla="*/ 2590427 w 3788226"/>
              <a:gd name="connsiteY3" fmla="*/ 1060592 h 1836742"/>
              <a:gd name="connsiteX4" fmla="*/ 2056377 w 3788226"/>
              <a:gd name="connsiteY4" fmla="*/ 1418609 h 1836742"/>
              <a:gd name="connsiteX5" fmla="*/ 1317910 w 3788226"/>
              <a:gd name="connsiteY5" fmla="*/ 1836742 h 1836742"/>
              <a:gd name="connsiteX6" fmla="*/ 533420 w 3788226"/>
              <a:gd name="connsiteY6" fmla="*/ 1377746 h 1836742"/>
              <a:gd name="connsiteX7" fmla="*/ 996817 w 3788226"/>
              <a:gd name="connsiteY7" fmla="*/ 963502 h 1836742"/>
              <a:gd name="connsiteX8" fmla="*/ 0 w 3788226"/>
              <a:gd name="connsiteY8" fmla="*/ 1025572 h 1836742"/>
              <a:gd name="connsiteX9" fmla="*/ 409011 w 3788226"/>
              <a:gd name="connsiteY9" fmla="*/ 465739 h 1836742"/>
              <a:gd name="connsiteX10" fmla="*/ 1417698 w 3788226"/>
              <a:gd name="connsiteY10" fmla="*/ 158786 h 1836742"/>
              <a:gd name="connsiteX0" fmla="*/ 1417698 w 3788226"/>
              <a:gd name="connsiteY0" fmla="*/ 158786 h 1836742"/>
              <a:gd name="connsiteX1" fmla="*/ 2475397 w 3788226"/>
              <a:gd name="connsiteY1" fmla="*/ 0 h 1836742"/>
              <a:gd name="connsiteX2" fmla="*/ 3788226 w 3788226"/>
              <a:gd name="connsiteY2" fmla="*/ 394533 h 1836742"/>
              <a:gd name="connsiteX3" fmla="*/ 2590427 w 3788226"/>
              <a:gd name="connsiteY3" fmla="*/ 1060592 h 1836742"/>
              <a:gd name="connsiteX4" fmla="*/ 2056377 w 3788226"/>
              <a:gd name="connsiteY4" fmla="*/ 1418609 h 1836742"/>
              <a:gd name="connsiteX5" fmla="*/ 1317910 w 3788226"/>
              <a:gd name="connsiteY5" fmla="*/ 1836742 h 1836742"/>
              <a:gd name="connsiteX6" fmla="*/ 533420 w 3788226"/>
              <a:gd name="connsiteY6" fmla="*/ 1377746 h 1836742"/>
              <a:gd name="connsiteX7" fmla="*/ 996817 w 3788226"/>
              <a:gd name="connsiteY7" fmla="*/ 963502 h 1836742"/>
              <a:gd name="connsiteX8" fmla="*/ 0 w 3788226"/>
              <a:gd name="connsiteY8" fmla="*/ 1025572 h 1836742"/>
              <a:gd name="connsiteX9" fmla="*/ 1417698 w 3788226"/>
              <a:gd name="connsiteY9" fmla="*/ 158786 h 1836742"/>
              <a:gd name="connsiteX0" fmla="*/ 1492062 w 3862590"/>
              <a:gd name="connsiteY0" fmla="*/ 158786 h 1836742"/>
              <a:gd name="connsiteX1" fmla="*/ 2549761 w 3862590"/>
              <a:gd name="connsiteY1" fmla="*/ 0 h 1836742"/>
              <a:gd name="connsiteX2" fmla="*/ 3862590 w 3862590"/>
              <a:gd name="connsiteY2" fmla="*/ 394533 h 1836742"/>
              <a:gd name="connsiteX3" fmla="*/ 2664791 w 3862590"/>
              <a:gd name="connsiteY3" fmla="*/ 1060592 h 1836742"/>
              <a:gd name="connsiteX4" fmla="*/ 2130741 w 3862590"/>
              <a:gd name="connsiteY4" fmla="*/ 1418609 h 1836742"/>
              <a:gd name="connsiteX5" fmla="*/ 1392274 w 3862590"/>
              <a:gd name="connsiteY5" fmla="*/ 1836742 h 1836742"/>
              <a:gd name="connsiteX6" fmla="*/ 607784 w 3862590"/>
              <a:gd name="connsiteY6" fmla="*/ 1377746 h 1836742"/>
              <a:gd name="connsiteX7" fmla="*/ 0 w 3862590"/>
              <a:gd name="connsiteY7" fmla="*/ 1279394 h 1836742"/>
              <a:gd name="connsiteX8" fmla="*/ 74364 w 3862590"/>
              <a:gd name="connsiteY8" fmla="*/ 1025572 h 1836742"/>
              <a:gd name="connsiteX9" fmla="*/ 1492062 w 3862590"/>
              <a:gd name="connsiteY9" fmla="*/ 158786 h 1836742"/>
              <a:gd name="connsiteX0" fmla="*/ 1417698 w 3788226"/>
              <a:gd name="connsiteY0" fmla="*/ 158786 h 1836742"/>
              <a:gd name="connsiteX1" fmla="*/ 2475397 w 3788226"/>
              <a:gd name="connsiteY1" fmla="*/ 0 h 1836742"/>
              <a:gd name="connsiteX2" fmla="*/ 3788226 w 3788226"/>
              <a:gd name="connsiteY2" fmla="*/ 394533 h 1836742"/>
              <a:gd name="connsiteX3" fmla="*/ 2590427 w 3788226"/>
              <a:gd name="connsiteY3" fmla="*/ 1060592 h 1836742"/>
              <a:gd name="connsiteX4" fmla="*/ 2056377 w 3788226"/>
              <a:gd name="connsiteY4" fmla="*/ 1418609 h 1836742"/>
              <a:gd name="connsiteX5" fmla="*/ 1317910 w 3788226"/>
              <a:gd name="connsiteY5" fmla="*/ 1836742 h 1836742"/>
              <a:gd name="connsiteX6" fmla="*/ 533420 w 3788226"/>
              <a:gd name="connsiteY6" fmla="*/ 1377746 h 1836742"/>
              <a:gd name="connsiteX7" fmla="*/ 0 w 3788226"/>
              <a:gd name="connsiteY7" fmla="*/ 1025572 h 1836742"/>
              <a:gd name="connsiteX8" fmla="*/ 1417698 w 3788226"/>
              <a:gd name="connsiteY8" fmla="*/ 158786 h 1836742"/>
              <a:gd name="connsiteX0" fmla="*/ 1274874 w 3645402"/>
              <a:gd name="connsiteY0" fmla="*/ 158786 h 1836742"/>
              <a:gd name="connsiteX1" fmla="*/ 2332573 w 3645402"/>
              <a:gd name="connsiteY1" fmla="*/ 0 h 1836742"/>
              <a:gd name="connsiteX2" fmla="*/ 3645402 w 3645402"/>
              <a:gd name="connsiteY2" fmla="*/ 394533 h 1836742"/>
              <a:gd name="connsiteX3" fmla="*/ 2447603 w 3645402"/>
              <a:gd name="connsiteY3" fmla="*/ 1060592 h 1836742"/>
              <a:gd name="connsiteX4" fmla="*/ 1913553 w 3645402"/>
              <a:gd name="connsiteY4" fmla="*/ 1418609 h 1836742"/>
              <a:gd name="connsiteX5" fmla="*/ 1175086 w 3645402"/>
              <a:gd name="connsiteY5" fmla="*/ 1836742 h 1836742"/>
              <a:gd name="connsiteX6" fmla="*/ 390596 w 3645402"/>
              <a:gd name="connsiteY6" fmla="*/ 1377746 h 1836742"/>
              <a:gd name="connsiteX7" fmla="*/ 0 w 3645402"/>
              <a:gd name="connsiteY7" fmla="*/ 1035145 h 1836742"/>
              <a:gd name="connsiteX8" fmla="*/ 1274874 w 3645402"/>
              <a:gd name="connsiteY8" fmla="*/ 158786 h 1836742"/>
              <a:gd name="connsiteX0" fmla="*/ 1274874 w 3645402"/>
              <a:gd name="connsiteY0" fmla="*/ 158786 h 1836742"/>
              <a:gd name="connsiteX1" fmla="*/ 2332573 w 3645402"/>
              <a:gd name="connsiteY1" fmla="*/ 0 h 1836742"/>
              <a:gd name="connsiteX2" fmla="*/ 3645402 w 3645402"/>
              <a:gd name="connsiteY2" fmla="*/ 394533 h 1836742"/>
              <a:gd name="connsiteX3" fmla="*/ 2447603 w 3645402"/>
              <a:gd name="connsiteY3" fmla="*/ 1060592 h 1836742"/>
              <a:gd name="connsiteX4" fmla="*/ 1913553 w 3645402"/>
              <a:gd name="connsiteY4" fmla="*/ 1418609 h 1836742"/>
              <a:gd name="connsiteX5" fmla="*/ 1175086 w 3645402"/>
              <a:gd name="connsiteY5" fmla="*/ 1836742 h 1836742"/>
              <a:gd name="connsiteX6" fmla="*/ 444155 w 3645402"/>
              <a:gd name="connsiteY6" fmla="*/ 1377746 h 1836742"/>
              <a:gd name="connsiteX7" fmla="*/ 0 w 3645402"/>
              <a:gd name="connsiteY7" fmla="*/ 1035145 h 1836742"/>
              <a:gd name="connsiteX8" fmla="*/ 1274874 w 3645402"/>
              <a:gd name="connsiteY8" fmla="*/ 158786 h 1836742"/>
              <a:gd name="connsiteX0" fmla="*/ 1167756 w 3645402"/>
              <a:gd name="connsiteY0" fmla="*/ 311946 h 1836742"/>
              <a:gd name="connsiteX1" fmla="*/ 2332573 w 3645402"/>
              <a:gd name="connsiteY1" fmla="*/ 0 h 1836742"/>
              <a:gd name="connsiteX2" fmla="*/ 3645402 w 3645402"/>
              <a:gd name="connsiteY2" fmla="*/ 394533 h 1836742"/>
              <a:gd name="connsiteX3" fmla="*/ 2447603 w 3645402"/>
              <a:gd name="connsiteY3" fmla="*/ 1060592 h 1836742"/>
              <a:gd name="connsiteX4" fmla="*/ 1913553 w 3645402"/>
              <a:gd name="connsiteY4" fmla="*/ 1418609 h 1836742"/>
              <a:gd name="connsiteX5" fmla="*/ 1175086 w 3645402"/>
              <a:gd name="connsiteY5" fmla="*/ 1836742 h 1836742"/>
              <a:gd name="connsiteX6" fmla="*/ 444155 w 3645402"/>
              <a:gd name="connsiteY6" fmla="*/ 1377746 h 1836742"/>
              <a:gd name="connsiteX7" fmla="*/ 0 w 3645402"/>
              <a:gd name="connsiteY7" fmla="*/ 1035145 h 1836742"/>
              <a:gd name="connsiteX8" fmla="*/ 1167756 w 3645402"/>
              <a:gd name="connsiteY8" fmla="*/ 311946 h 1836742"/>
              <a:gd name="connsiteX0" fmla="*/ 935667 w 3413313"/>
              <a:gd name="connsiteY0" fmla="*/ 311946 h 1836742"/>
              <a:gd name="connsiteX1" fmla="*/ 2100484 w 3413313"/>
              <a:gd name="connsiteY1" fmla="*/ 0 h 1836742"/>
              <a:gd name="connsiteX2" fmla="*/ 3413313 w 3413313"/>
              <a:gd name="connsiteY2" fmla="*/ 394533 h 1836742"/>
              <a:gd name="connsiteX3" fmla="*/ 2215514 w 3413313"/>
              <a:gd name="connsiteY3" fmla="*/ 1060592 h 1836742"/>
              <a:gd name="connsiteX4" fmla="*/ 1681464 w 3413313"/>
              <a:gd name="connsiteY4" fmla="*/ 1418609 h 1836742"/>
              <a:gd name="connsiteX5" fmla="*/ 942997 w 3413313"/>
              <a:gd name="connsiteY5" fmla="*/ 1836742 h 1836742"/>
              <a:gd name="connsiteX6" fmla="*/ 212066 w 3413313"/>
              <a:gd name="connsiteY6" fmla="*/ 1377746 h 1836742"/>
              <a:gd name="connsiteX7" fmla="*/ 0 w 3413313"/>
              <a:gd name="connsiteY7" fmla="*/ 1006427 h 1836742"/>
              <a:gd name="connsiteX8" fmla="*/ 935667 w 3413313"/>
              <a:gd name="connsiteY8" fmla="*/ 311946 h 1836742"/>
              <a:gd name="connsiteX0" fmla="*/ 935667 w 3413313"/>
              <a:gd name="connsiteY0" fmla="*/ 311946 h 1836742"/>
              <a:gd name="connsiteX1" fmla="*/ 2100484 w 3413313"/>
              <a:gd name="connsiteY1" fmla="*/ 0 h 1836742"/>
              <a:gd name="connsiteX2" fmla="*/ 3413313 w 3413313"/>
              <a:gd name="connsiteY2" fmla="*/ 394533 h 1836742"/>
              <a:gd name="connsiteX3" fmla="*/ 2215514 w 3413313"/>
              <a:gd name="connsiteY3" fmla="*/ 1060592 h 1836742"/>
              <a:gd name="connsiteX4" fmla="*/ 1681464 w 3413313"/>
              <a:gd name="connsiteY4" fmla="*/ 1418609 h 1836742"/>
              <a:gd name="connsiteX5" fmla="*/ 942997 w 3413313"/>
              <a:gd name="connsiteY5" fmla="*/ 1836742 h 1836742"/>
              <a:gd name="connsiteX6" fmla="*/ 390596 w 3413313"/>
              <a:gd name="connsiteY6" fmla="*/ 1272449 h 1836742"/>
              <a:gd name="connsiteX7" fmla="*/ 0 w 3413313"/>
              <a:gd name="connsiteY7" fmla="*/ 1006427 h 1836742"/>
              <a:gd name="connsiteX8" fmla="*/ 935667 w 3413313"/>
              <a:gd name="connsiteY8" fmla="*/ 311946 h 1836742"/>
              <a:gd name="connsiteX0" fmla="*/ 935667 w 3413313"/>
              <a:gd name="connsiteY0" fmla="*/ 311946 h 1664437"/>
              <a:gd name="connsiteX1" fmla="*/ 2100484 w 3413313"/>
              <a:gd name="connsiteY1" fmla="*/ 0 h 1664437"/>
              <a:gd name="connsiteX2" fmla="*/ 3413313 w 3413313"/>
              <a:gd name="connsiteY2" fmla="*/ 394533 h 1664437"/>
              <a:gd name="connsiteX3" fmla="*/ 2215514 w 3413313"/>
              <a:gd name="connsiteY3" fmla="*/ 1060592 h 1664437"/>
              <a:gd name="connsiteX4" fmla="*/ 1681464 w 3413313"/>
              <a:gd name="connsiteY4" fmla="*/ 1418609 h 1664437"/>
              <a:gd name="connsiteX5" fmla="*/ 960849 w 3413313"/>
              <a:gd name="connsiteY5" fmla="*/ 1664437 h 1664437"/>
              <a:gd name="connsiteX6" fmla="*/ 390596 w 3413313"/>
              <a:gd name="connsiteY6" fmla="*/ 1272449 h 1664437"/>
              <a:gd name="connsiteX7" fmla="*/ 0 w 3413313"/>
              <a:gd name="connsiteY7" fmla="*/ 1006427 h 1664437"/>
              <a:gd name="connsiteX8" fmla="*/ 935667 w 3413313"/>
              <a:gd name="connsiteY8" fmla="*/ 311946 h 1664437"/>
              <a:gd name="connsiteX0" fmla="*/ 935667 w 3413313"/>
              <a:gd name="connsiteY0" fmla="*/ 311946 h 1664437"/>
              <a:gd name="connsiteX1" fmla="*/ 2100484 w 3413313"/>
              <a:gd name="connsiteY1" fmla="*/ 0 h 1664437"/>
              <a:gd name="connsiteX2" fmla="*/ 3413313 w 3413313"/>
              <a:gd name="connsiteY2" fmla="*/ 394533 h 1664437"/>
              <a:gd name="connsiteX3" fmla="*/ 2215514 w 3413313"/>
              <a:gd name="connsiteY3" fmla="*/ 1060592 h 1664437"/>
              <a:gd name="connsiteX4" fmla="*/ 1574346 w 3413313"/>
              <a:gd name="connsiteY4" fmla="*/ 1255877 h 1664437"/>
              <a:gd name="connsiteX5" fmla="*/ 960849 w 3413313"/>
              <a:gd name="connsiteY5" fmla="*/ 1664437 h 1664437"/>
              <a:gd name="connsiteX6" fmla="*/ 390596 w 3413313"/>
              <a:gd name="connsiteY6" fmla="*/ 1272449 h 1664437"/>
              <a:gd name="connsiteX7" fmla="*/ 0 w 3413313"/>
              <a:gd name="connsiteY7" fmla="*/ 1006427 h 1664437"/>
              <a:gd name="connsiteX8" fmla="*/ 935667 w 3413313"/>
              <a:gd name="connsiteY8" fmla="*/ 311946 h 1664437"/>
              <a:gd name="connsiteX0" fmla="*/ 935667 w 3413313"/>
              <a:gd name="connsiteY0" fmla="*/ 311946 h 1664437"/>
              <a:gd name="connsiteX1" fmla="*/ 2100484 w 3413313"/>
              <a:gd name="connsiteY1" fmla="*/ 0 h 1664437"/>
              <a:gd name="connsiteX2" fmla="*/ 3413313 w 3413313"/>
              <a:gd name="connsiteY2" fmla="*/ 394533 h 1664437"/>
              <a:gd name="connsiteX3" fmla="*/ 1983425 w 3413313"/>
              <a:gd name="connsiteY3" fmla="*/ 1041447 h 1664437"/>
              <a:gd name="connsiteX4" fmla="*/ 1574346 w 3413313"/>
              <a:gd name="connsiteY4" fmla="*/ 1255877 h 1664437"/>
              <a:gd name="connsiteX5" fmla="*/ 960849 w 3413313"/>
              <a:gd name="connsiteY5" fmla="*/ 1664437 h 1664437"/>
              <a:gd name="connsiteX6" fmla="*/ 390596 w 3413313"/>
              <a:gd name="connsiteY6" fmla="*/ 1272449 h 1664437"/>
              <a:gd name="connsiteX7" fmla="*/ 0 w 3413313"/>
              <a:gd name="connsiteY7" fmla="*/ 1006427 h 1664437"/>
              <a:gd name="connsiteX8" fmla="*/ 935667 w 3413313"/>
              <a:gd name="connsiteY8" fmla="*/ 311946 h 1664437"/>
              <a:gd name="connsiteX0" fmla="*/ 935667 w 3413313"/>
              <a:gd name="connsiteY0" fmla="*/ 130069 h 1482560"/>
              <a:gd name="connsiteX1" fmla="*/ 1993366 w 3413313"/>
              <a:gd name="connsiteY1" fmla="*/ 0 h 1482560"/>
              <a:gd name="connsiteX2" fmla="*/ 3413313 w 3413313"/>
              <a:gd name="connsiteY2" fmla="*/ 212656 h 1482560"/>
              <a:gd name="connsiteX3" fmla="*/ 1983425 w 3413313"/>
              <a:gd name="connsiteY3" fmla="*/ 859570 h 1482560"/>
              <a:gd name="connsiteX4" fmla="*/ 1574346 w 3413313"/>
              <a:gd name="connsiteY4" fmla="*/ 1074000 h 1482560"/>
              <a:gd name="connsiteX5" fmla="*/ 960849 w 3413313"/>
              <a:gd name="connsiteY5" fmla="*/ 1482560 h 1482560"/>
              <a:gd name="connsiteX6" fmla="*/ 390596 w 3413313"/>
              <a:gd name="connsiteY6" fmla="*/ 1090572 h 1482560"/>
              <a:gd name="connsiteX7" fmla="*/ 0 w 3413313"/>
              <a:gd name="connsiteY7" fmla="*/ 824550 h 1482560"/>
              <a:gd name="connsiteX8" fmla="*/ 935667 w 3413313"/>
              <a:gd name="connsiteY8" fmla="*/ 130069 h 1482560"/>
              <a:gd name="connsiteX0" fmla="*/ 989226 w 3413313"/>
              <a:gd name="connsiteY0" fmla="*/ 91778 h 1482560"/>
              <a:gd name="connsiteX1" fmla="*/ 1993366 w 3413313"/>
              <a:gd name="connsiteY1" fmla="*/ 0 h 1482560"/>
              <a:gd name="connsiteX2" fmla="*/ 3413313 w 3413313"/>
              <a:gd name="connsiteY2" fmla="*/ 212656 h 1482560"/>
              <a:gd name="connsiteX3" fmla="*/ 1983425 w 3413313"/>
              <a:gd name="connsiteY3" fmla="*/ 859570 h 1482560"/>
              <a:gd name="connsiteX4" fmla="*/ 1574346 w 3413313"/>
              <a:gd name="connsiteY4" fmla="*/ 1074000 h 1482560"/>
              <a:gd name="connsiteX5" fmla="*/ 960849 w 3413313"/>
              <a:gd name="connsiteY5" fmla="*/ 1482560 h 1482560"/>
              <a:gd name="connsiteX6" fmla="*/ 390596 w 3413313"/>
              <a:gd name="connsiteY6" fmla="*/ 1090572 h 1482560"/>
              <a:gd name="connsiteX7" fmla="*/ 0 w 3413313"/>
              <a:gd name="connsiteY7" fmla="*/ 824550 h 1482560"/>
              <a:gd name="connsiteX8" fmla="*/ 989226 w 3413313"/>
              <a:gd name="connsiteY8" fmla="*/ 91778 h 1482560"/>
              <a:gd name="connsiteX0" fmla="*/ 989226 w 3250601"/>
              <a:gd name="connsiteY0" fmla="*/ 91778 h 1482560"/>
              <a:gd name="connsiteX1" fmla="*/ 1993366 w 3250601"/>
              <a:gd name="connsiteY1" fmla="*/ 0 h 1482560"/>
              <a:gd name="connsiteX2" fmla="*/ 3250601 w 3250601"/>
              <a:gd name="connsiteY2" fmla="*/ 317953 h 1482560"/>
              <a:gd name="connsiteX3" fmla="*/ 1983425 w 3250601"/>
              <a:gd name="connsiteY3" fmla="*/ 859570 h 1482560"/>
              <a:gd name="connsiteX4" fmla="*/ 1574346 w 3250601"/>
              <a:gd name="connsiteY4" fmla="*/ 1074000 h 1482560"/>
              <a:gd name="connsiteX5" fmla="*/ 960849 w 3250601"/>
              <a:gd name="connsiteY5" fmla="*/ 1482560 h 1482560"/>
              <a:gd name="connsiteX6" fmla="*/ 390596 w 3250601"/>
              <a:gd name="connsiteY6" fmla="*/ 1090572 h 1482560"/>
              <a:gd name="connsiteX7" fmla="*/ 0 w 3250601"/>
              <a:gd name="connsiteY7" fmla="*/ 824550 h 1482560"/>
              <a:gd name="connsiteX8" fmla="*/ 989226 w 3250601"/>
              <a:gd name="connsiteY8" fmla="*/ 91778 h 1482560"/>
              <a:gd name="connsiteX0" fmla="*/ 989226 w 3311618"/>
              <a:gd name="connsiteY0" fmla="*/ 91778 h 1482560"/>
              <a:gd name="connsiteX1" fmla="*/ 1993366 w 3311618"/>
              <a:gd name="connsiteY1" fmla="*/ 0 h 1482560"/>
              <a:gd name="connsiteX2" fmla="*/ 3311618 w 3311618"/>
              <a:gd name="connsiteY2" fmla="*/ 317953 h 1482560"/>
              <a:gd name="connsiteX3" fmla="*/ 1983425 w 3311618"/>
              <a:gd name="connsiteY3" fmla="*/ 859570 h 1482560"/>
              <a:gd name="connsiteX4" fmla="*/ 1574346 w 3311618"/>
              <a:gd name="connsiteY4" fmla="*/ 1074000 h 1482560"/>
              <a:gd name="connsiteX5" fmla="*/ 960849 w 3311618"/>
              <a:gd name="connsiteY5" fmla="*/ 1482560 h 1482560"/>
              <a:gd name="connsiteX6" fmla="*/ 390596 w 3311618"/>
              <a:gd name="connsiteY6" fmla="*/ 1090572 h 1482560"/>
              <a:gd name="connsiteX7" fmla="*/ 0 w 3311618"/>
              <a:gd name="connsiteY7" fmla="*/ 824550 h 1482560"/>
              <a:gd name="connsiteX8" fmla="*/ 989226 w 3311618"/>
              <a:gd name="connsiteY8" fmla="*/ 91778 h 1482560"/>
              <a:gd name="connsiteX0" fmla="*/ 989226 w 3023651"/>
              <a:gd name="connsiteY0" fmla="*/ 91778 h 1482560"/>
              <a:gd name="connsiteX1" fmla="*/ 1993366 w 3023651"/>
              <a:gd name="connsiteY1" fmla="*/ 0 h 1482560"/>
              <a:gd name="connsiteX2" fmla="*/ 3023651 w 3023651"/>
              <a:gd name="connsiteY2" fmla="*/ 289098 h 1482560"/>
              <a:gd name="connsiteX3" fmla="*/ 1983425 w 3023651"/>
              <a:gd name="connsiteY3" fmla="*/ 859570 h 1482560"/>
              <a:gd name="connsiteX4" fmla="*/ 1574346 w 3023651"/>
              <a:gd name="connsiteY4" fmla="*/ 1074000 h 1482560"/>
              <a:gd name="connsiteX5" fmla="*/ 960849 w 3023651"/>
              <a:gd name="connsiteY5" fmla="*/ 1482560 h 1482560"/>
              <a:gd name="connsiteX6" fmla="*/ 390596 w 3023651"/>
              <a:gd name="connsiteY6" fmla="*/ 1090572 h 1482560"/>
              <a:gd name="connsiteX7" fmla="*/ 0 w 3023651"/>
              <a:gd name="connsiteY7" fmla="*/ 824550 h 1482560"/>
              <a:gd name="connsiteX8" fmla="*/ 989226 w 3023651"/>
              <a:gd name="connsiteY8" fmla="*/ 91778 h 148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23651" h="1482560">
                <a:moveTo>
                  <a:pt x="989226" y="91778"/>
                </a:moveTo>
                <a:lnTo>
                  <a:pt x="1993366" y="0"/>
                </a:lnTo>
                <a:lnTo>
                  <a:pt x="3023651" y="289098"/>
                </a:lnTo>
                <a:lnTo>
                  <a:pt x="1983425" y="859570"/>
                </a:lnTo>
                <a:lnTo>
                  <a:pt x="1574346" y="1074000"/>
                </a:lnTo>
                <a:lnTo>
                  <a:pt x="960849" y="1482560"/>
                </a:lnTo>
                <a:lnTo>
                  <a:pt x="390596" y="1090572"/>
                </a:lnTo>
                <a:lnTo>
                  <a:pt x="0" y="824550"/>
                </a:lnTo>
                <a:lnTo>
                  <a:pt x="989226" y="91778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D" sz="1100"/>
          </a:p>
        </p:txBody>
      </p:sp>
    </p:spTree>
    <p:extLst>
      <p:ext uri="{BB962C8B-B14F-4D97-AF65-F5344CB8AC3E}">
        <p14:creationId xmlns:p14="http://schemas.microsoft.com/office/powerpoint/2010/main" val="116706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3"/>
          <p:cNvSpPr txBox="1">
            <a:spLocks noGrp="1"/>
          </p:cNvSpPr>
          <p:nvPr>
            <p:ph type="title"/>
          </p:nvPr>
        </p:nvSpPr>
        <p:spPr>
          <a:xfrm>
            <a:off x="722376" y="445025"/>
            <a:ext cx="77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Moderate Bargain Power of Suppliers</a:t>
            </a:r>
          </a:p>
        </p:txBody>
      </p:sp>
      <p:sp>
        <p:nvSpPr>
          <p:cNvPr id="660" name="Google Shape;660;p53"/>
          <p:cNvSpPr txBox="1"/>
          <p:nvPr/>
        </p:nvSpPr>
        <p:spPr>
          <a:xfrm>
            <a:off x="560230" y="1017725"/>
            <a:ext cx="4629955" cy="29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Third-Party Collaboration: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utilizes third-party services for essential transaction processing and data management.</a:t>
            </a: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Co-brand Partnerships: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 maintains co-branded card partnerships with companies like Delta, actively managing these relationships amid competition.</a:t>
            </a: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Financial Infrastructure: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AMEX's proprietary closed-loop network minimizes external dependencies and distinguishes it from rivals.</a:t>
            </a: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Technology and Marketing: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 AMEX strategically develops and outsources technology to remain competitive.</a:t>
            </a: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Consumer Reporting Agencies: </a:t>
            </a:r>
            <a:r>
              <a:rPr lang="en-US">
                <a:solidFill>
                  <a:schemeClr val="dk1"/>
                </a:solidFill>
                <a:latin typeface="Hanken Grotesk"/>
                <a:ea typeface="Hanken Grotesk"/>
                <a:cs typeface="Hanken Grotesk"/>
                <a:sym typeface="Hanken Grotesk"/>
              </a:rPr>
              <a:t>Agencies like Experian provide vital credit information to AMEX.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6AD0522-C82F-449E-952B-A78095685263}"/>
              </a:ext>
            </a:extLst>
          </p:cNvPr>
          <p:cNvGrpSpPr/>
          <p:nvPr/>
        </p:nvGrpSpPr>
        <p:grpSpPr>
          <a:xfrm>
            <a:off x="4834488" y="1255869"/>
            <a:ext cx="3952086" cy="3071433"/>
            <a:chOff x="3229998" y="-94609"/>
            <a:chExt cx="4121860" cy="2634804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763828E6-0D73-AB51-5A39-5D8DB31556B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54843198"/>
                </p:ext>
              </p:extLst>
            </p:nvPr>
          </p:nvGraphicFramePr>
          <p:xfrm>
            <a:off x="3229998" y="-94609"/>
            <a:ext cx="4121860" cy="26348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3583DD8-BC3B-B306-F880-340C95D30C5E}"/>
                </a:ext>
              </a:extLst>
            </p:cNvPr>
            <p:cNvSpPr/>
            <p:nvPr/>
          </p:nvSpPr>
          <p:spPr>
            <a:xfrm>
              <a:off x="4585547" y="724504"/>
              <a:ext cx="1471161" cy="1150790"/>
            </a:xfrm>
            <a:custGeom>
              <a:avLst/>
              <a:gdLst>
                <a:gd name="connsiteX0" fmla="*/ 179294 w 1359647"/>
                <a:gd name="connsiteY0" fmla="*/ 0 h 1651000"/>
                <a:gd name="connsiteX1" fmla="*/ 649941 w 1359647"/>
                <a:gd name="connsiteY1" fmla="*/ 29883 h 1651000"/>
                <a:gd name="connsiteX2" fmla="*/ 866588 w 1359647"/>
                <a:gd name="connsiteY2" fmla="*/ 455706 h 1651000"/>
                <a:gd name="connsiteX3" fmla="*/ 1344706 w 1359647"/>
                <a:gd name="connsiteY3" fmla="*/ 478118 h 1651000"/>
                <a:gd name="connsiteX4" fmla="*/ 1053353 w 1359647"/>
                <a:gd name="connsiteY4" fmla="*/ 821765 h 1651000"/>
                <a:gd name="connsiteX5" fmla="*/ 1359647 w 1359647"/>
                <a:gd name="connsiteY5" fmla="*/ 1374588 h 1651000"/>
                <a:gd name="connsiteX6" fmla="*/ 724647 w 1359647"/>
                <a:gd name="connsiteY6" fmla="*/ 956236 h 1651000"/>
                <a:gd name="connsiteX7" fmla="*/ 418353 w 1359647"/>
                <a:gd name="connsiteY7" fmla="*/ 1651000 h 1651000"/>
                <a:gd name="connsiteX8" fmla="*/ 112058 w 1359647"/>
                <a:gd name="connsiteY8" fmla="*/ 1232647 h 1651000"/>
                <a:gd name="connsiteX9" fmla="*/ 313764 w 1359647"/>
                <a:gd name="connsiteY9" fmla="*/ 844177 h 1651000"/>
                <a:gd name="connsiteX10" fmla="*/ 0 w 1359647"/>
                <a:gd name="connsiteY10" fmla="*/ 470647 h 1651000"/>
                <a:gd name="connsiteX11" fmla="*/ 179294 w 1359647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866588 w 1453750"/>
                <a:gd name="connsiteY2" fmla="*/ 455706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649941 w 1453750"/>
                <a:gd name="connsiteY1" fmla="*/ 29883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651000"/>
                <a:gd name="connsiteX1" fmla="*/ 758986 w 1453750"/>
                <a:gd name="connsiteY1" fmla="*/ 130105 h 1651000"/>
                <a:gd name="connsiteX2" fmla="*/ 942080 w 1453750"/>
                <a:gd name="connsiteY2" fmla="*/ 484341 h 1651000"/>
                <a:gd name="connsiteX3" fmla="*/ 1453750 w 1453750"/>
                <a:gd name="connsiteY3" fmla="*/ 492436 h 1651000"/>
                <a:gd name="connsiteX4" fmla="*/ 1053353 w 1453750"/>
                <a:gd name="connsiteY4" fmla="*/ 821765 h 1651000"/>
                <a:gd name="connsiteX5" fmla="*/ 1359647 w 1453750"/>
                <a:gd name="connsiteY5" fmla="*/ 1374588 h 1651000"/>
                <a:gd name="connsiteX6" fmla="*/ 724647 w 1453750"/>
                <a:gd name="connsiteY6" fmla="*/ 956236 h 1651000"/>
                <a:gd name="connsiteX7" fmla="*/ 418353 w 1453750"/>
                <a:gd name="connsiteY7" fmla="*/ 1651000 h 1651000"/>
                <a:gd name="connsiteX8" fmla="*/ 112058 w 1453750"/>
                <a:gd name="connsiteY8" fmla="*/ 1232647 h 1651000"/>
                <a:gd name="connsiteX9" fmla="*/ 313764 w 1453750"/>
                <a:gd name="connsiteY9" fmla="*/ 844177 h 1651000"/>
                <a:gd name="connsiteX10" fmla="*/ 0 w 1453750"/>
                <a:gd name="connsiteY10" fmla="*/ 470647 h 1651000"/>
                <a:gd name="connsiteX11" fmla="*/ 179294 w 1453750"/>
                <a:gd name="connsiteY11" fmla="*/ 0 h 1651000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13764 w 1453750"/>
                <a:gd name="connsiteY9" fmla="*/ 786908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93731"/>
                <a:gd name="connsiteX1" fmla="*/ 758986 w 1453750"/>
                <a:gd name="connsiteY1" fmla="*/ 72836 h 1593731"/>
                <a:gd name="connsiteX2" fmla="*/ 942080 w 1453750"/>
                <a:gd name="connsiteY2" fmla="*/ 427072 h 1593731"/>
                <a:gd name="connsiteX3" fmla="*/ 1453750 w 1453750"/>
                <a:gd name="connsiteY3" fmla="*/ 435167 h 1593731"/>
                <a:gd name="connsiteX4" fmla="*/ 1053353 w 1453750"/>
                <a:gd name="connsiteY4" fmla="*/ 764496 h 1593731"/>
                <a:gd name="connsiteX5" fmla="*/ 1359647 w 1453750"/>
                <a:gd name="connsiteY5" fmla="*/ 1317319 h 1593731"/>
                <a:gd name="connsiteX6" fmla="*/ 724647 w 1453750"/>
                <a:gd name="connsiteY6" fmla="*/ 898967 h 1593731"/>
                <a:gd name="connsiteX7" fmla="*/ 418353 w 1453750"/>
                <a:gd name="connsiteY7" fmla="*/ 1593731 h 1593731"/>
                <a:gd name="connsiteX8" fmla="*/ 112058 w 1453750"/>
                <a:gd name="connsiteY8" fmla="*/ 1175378 h 1593731"/>
                <a:gd name="connsiteX9" fmla="*/ 338927 w 1453750"/>
                <a:gd name="connsiteY9" fmla="*/ 779750 h 1593731"/>
                <a:gd name="connsiteX10" fmla="*/ 0 w 1453750"/>
                <a:gd name="connsiteY10" fmla="*/ 413378 h 1593731"/>
                <a:gd name="connsiteX11" fmla="*/ 179294 w 1453750"/>
                <a:gd name="connsiteY11" fmla="*/ 0 h 1593731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24647 w 1453750"/>
                <a:gd name="connsiteY6" fmla="*/ 898967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53750"/>
                <a:gd name="connsiteY0" fmla="*/ 0 h 1522144"/>
                <a:gd name="connsiteX1" fmla="*/ 758986 w 1453750"/>
                <a:gd name="connsiteY1" fmla="*/ 72836 h 1522144"/>
                <a:gd name="connsiteX2" fmla="*/ 942080 w 1453750"/>
                <a:gd name="connsiteY2" fmla="*/ 427072 h 1522144"/>
                <a:gd name="connsiteX3" fmla="*/ 1453750 w 1453750"/>
                <a:gd name="connsiteY3" fmla="*/ 435167 h 1522144"/>
                <a:gd name="connsiteX4" fmla="*/ 1053353 w 1453750"/>
                <a:gd name="connsiteY4" fmla="*/ 764496 h 1522144"/>
                <a:gd name="connsiteX5" fmla="*/ 1359647 w 1453750"/>
                <a:gd name="connsiteY5" fmla="*/ 1317319 h 1522144"/>
                <a:gd name="connsiteX6" fmla="*/ 749811 w 1453750"/>
                <a:gd name="connsiteY6" fmla="*/ 870332 h 1522144"/>
                <a:gd name="connsiteX7" fmla="*/ 485458 w 1453750"/>
                <a:gd name="connsiteY7" fmla="*/ 1522144 h 1522144"/>
                <a:gd name="connsiteX8" fmla="*/ 112058 w 1453750"/>
                <a:gd name="connsiteY8" fmla="*/ 1175378 h 1522144"/>
                <a:gd name="connsiteX9" fmla="*/ 338927 w 1453750"/>
                <a:gd name="connsiteY9" fmla="*/ 779750 h 1522144"/>
                <a:gd name="connsiteX10" fmla="*/ 0 w 1453750"/>
                <a:gd name="connsiteY10" fmla="*/ 413378 h 1522144"/>
                <a:gd name="connsiteX11" fmla="*/ 179294 w 1453750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72836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053353 w 1477079"/>
                <a:gd name="connsiteY4" fmla="*/ 764496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477079"/>
                <a:gd name="connsiteY0" fmla="*/ 0 h 1522144"/>
                <a:gd name="connsiteX1" fmla="*/ 758986 w 1477079"/>
                <a:gd name="connsiteY1" fmla="*/ 51359 h 1522144"/>
                <a:gd name="connsiteX2" fmla="*/ 942080 w 1477079"/>
                <a:gd name="connsiteY2" fmla="*/ 427072 h 1522144"/>
                <a:gd name="connsiteX3" fmla="*/ 1453750 w 1477079"/>
                <a:gd name="connsiteY3" fmla="*/ 435167 h 1522144"/>
                <a:gd name="connsiteX4" fmla="*/ 1137234 w 1477079"/>
                <a:gd name="connsiteY4" fmla="*/ 771655 h 1522144"/>
                <a:gd name="connsiteX5" fmla="*/ 1477079 w 1477079"/>
                <a:gd name="connsiteY5" fmla="*/ 1288684 h 1522144"/>
                <a:gd name="connsiteX6" fmla="*/ 749811 w 1477079"/>
                <a:gd name="connsiteY6" fmla="*/ 870332 h 1522144"/>
                <a:gd name="connsiteX7" fmla="*/ 485458 w 1477079"/>
                <a:gd name="connsiteY7" fmla="*/ 1522144 h 1522144"/>
                <a:gd name="connsiteX8" fmla="*/ 112058 w 1477079"/>
                <a:gd name="connsiteY8" fmla="*/ 1175378 h 1522144"/>
                <a:gd name="connsiteX9" fmla="*/ 338927 w 1477079"/>
                <a:gd name="connsiteY9" fmla="*/ 779750 h 1522144"/>
                <a:gd name="connsiteX10" fmla="*/ 0 w 1477079"/>
                <a:gd name="connsiteY10" fmla="*/ 413378 h 1522144"/>
                <a:gd name="connsiteX11" fmla="*/ 179294 w 1477079"/>
                <a:gd name="connsiteY11" fmla="*/ 0 h 1522144"/>
                <a:gd name="connsiteX0" fmla="*/ 179294 w 1827862"/>
                <a:gd name="connsiteY0" fmla="*/ 123795 h 1645939"/>
                <a:gd name="connsiteX1" fmla="*/ 1827862 w 1827862"/>
                <a:gd name="connsiteY1" fmla="*/ 0 h 1645939"/>
                <a:gd name="connsiteX2" fmla="*/ 942080 w 1827862"/>
                <a:gd name="connsiteY2" fmla="*/ 550867 h 1645939"/>
                <a:gd name="connsiteX3" fmla="*/ 1453750 w 1827862"/>
                <a:gd name="connsiteY3" fmla="*/ 558962 h 1645939"/>
                <a:gd name="connsiteX4" fmla="*/ 1137234 w 1827862"/>
                <a:gd name="connsiteY4" fmla="*/ 895450 h 1645939"/>
                <a:gd name="connsiteX5" fmla="*/ 1477079 w 1827862"/>
                <a:gd name="connsiteY5" fmla="*/ 1412479 h 1645939"/>
                <a:gd name="connsiteX6" fmla="*/ 749811 w 1827862"/>
                <a:gd name="connsiteY6" fmla="*/ 994127 h 1645939"/>
                <a:gd name="connsiteX7" fmla="*/ 485458 w 1827862"/>
                <a:gd name="connsiteY7" fmla="*/ 1645939 h 1645939"/>
                <a:gd name="connsiteX8" fmla="*/ 112058 w 1827862"/>
                <a:gd name="connsiteY8" fmla="*/ 1299173 h 1645939"/>
                <a:gd name="connsiteX9" fmla="*/ 338927 w 1827862"/>
                <a:gd name="connsiteY9" fmla="*/ 903545 h 1645939"/>
                <a:gd name="connsiteX10" fmla="*/ 0 w 1827862"/>
                <a:gd name="connsiteY10" fmla="*/ 537173 h 1645939"/>
                <a:gd name="connsiteX11" fmla="*/ 179294 w 1827862"/>
                <a:gd name="connsiteY11" fmla="*/ 123795 h 1645939"/>
                <a:gd name="connsiteX0" fmla="*/ 179294 w 2214553"/>
                <a:gd name="connsiteY0" fmla="*/ 123795 h 1645939"/>
                <a:gd name="connsiteX1" fmla="*/ 1827862 w 2214553"/>
                <a:gd name="connsiteY1" fmla="*/ 0 h 1645939"/>
                <a:gd name="connsiteX2" fmla="*/ 2214553 w 2214553"/>
                <a:gd name="connsiteY2" fmla="*/ 751045 h 1645939"/>
                <a:gd name="connsiteX3" fmla="*/ 1453750 w 2214553"/>
                <a:gd name="connsiteY3" fmla="*/ 558962 h 1645939"/>
                <a:gd name="connsiteX4" fmla="*/ 1137234 w 2214553"/>
                <a:gd name="connsiteY4" fmla="*/ 895450 h 1645939"/>
                <a:gd name="connsiteX5" fmla="*/ 1477079 w 2214553"/>
                <a:gd name="connsiteY5" fmla="*/ 1412479 h 1645939"/>
                <a:gd name="connsiteX6" fmla="*/ 749811 w 2214553"/>
                <a:gd name="connsiteY6" fmla="*/ 994127 h 1645939"/>
                <a:gd name="connsiteX7" fmla="*/ 485458 w 2214553"/>
                <a:gd name="connsiteY7" fmla="*/ 1645939 h 1645939"/>
                <a:gd name="connsiteX8" fmla="*/ 112058 w 2214553"/>
                <a:gd name="connsiteY8" fmla="*/ 1299173 h 1645939"/>
                <a:gd name="connsiteX9" fmla="*/ 338927 w 2214553"/>
                <a:gd name="connsiteY9" fmla="*/ 903545 h 1645939"/>
                <a:gd name="connsiteX10" fmla="*/ 0 w 2214553"/>
                <a:gd name="connsiteY10" fmla="*/ 537173 h 1645939"/>
                <a:gd name="connsiteX11" fmla="*/ 179294 w 2214553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1477079 w 2268131"/>
                <a:gd name="connsiteY5" fmla="*/ 141247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1137234 w 2268131"/>
                <a:gd name="connsiteY4" fmla="*/ 895450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1645939"/>
                <a:gd name="connsiteX1" fmla="*/ 1827862 w 2268131"/>
                <a:gd name="connsiteY1" fmla="*/ 0 h 1645939"/>
                <a:gd name="connsiteX2" fmla="*/ 2214553 w 2268131"/>
                <a:gd name="connsiteY2" fmla="*/ 751045 h 1645939"/>
                <a:gd name="connsiteX3" fmla="*/ 2268131 w 2268131"/>
                <a:gd name="connsiteY3" fmla="*/ 1297112 h 1645939"/>
                <a:gd name="connsiteX4" fmla="*/ 984537 w 2268131"/>
                <a:gd name="connsiteY4" fmla="*/ 1483467 h 1645939"/>
                <a:gd name="connsiteX5" fmla="*/ 789946 w 2268131"/>
                <a:gd name="connsiteY5" fmla="*/ 1399969 h 1645939"/>
                <a:gd name="connsiteX6" fmla="*/ 749811 w 2268131"/>
                <a:gd name="connsiteY6" fmla="*/ 994127 h 1645939"/>
                <a:gd name="connsiteX7" fmla="*/ 485458 w 2268131"/>
                <a:gd name="connsiteY7" fmla="*/ 1645939 h 1645939"/>
                <a:gd name="connsiteX8" fmla="*/ 112058 w 2268131"/>
                <a:gd name="connsiteY8" fmla="*/ 1299173 h 1645939"/>
                <a:gd name="connsiteX9" fmla="*/ 338927 w 2268131"/>
                <a:gd name="connsiteY9" fmla="*/ 903545 h 1645939"/>
                <a:gd name="connsiteX10" fmla="*/ 0 w 2268131"/>
                <a:gd name="connsiteY10" fmla="*/ 537173 h 1645939"/>
                <a:gd name="connsiteX11" fmla="*/ 179294 w 2268131"/>
                <a:gd name="connsiteY11" fmla="*/ 123795 h 1645939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483467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179294 w 2268131"/>
                <a:gd name="connsiteY0" fmla="*/ 123795 h 2188162"/>
                <a:gd name="connsiteX1" fmla="*/ 1827862 w 2268131"/>
                <a:gd name="connsiteY1" fmla="*/ 0 h 2188162"/>
                <a:gd name="connsiteX2" fmla="*/ 2214553 w 2268131"/>
                <a:gd name="connsiteY2" fmla="*/ 751045 h 2188162"/>
                <a:gd name="connsiteX3" fmla="*/ 2268131 w 2268131"/>
                <a:gd name="connsiteY3" fmla="*/ 1297112 h 2188162"/>
                <a:gd name="connsiteX4" fmla="*/ 984537 w 2268131"/>
                <a:gd name="connsiteY4" fmla="*/ 1546022 h 2188162"/>
                <a:gd name="connsiteX5" fmla="*/ 815397 w 2268131"/>
                <a:gd name="connsiteY5" fmla="*/ 2188162 h 2188162"/>
                <a:gd name="connsiteX6" fmla="*/ 749811 w 2268131"/>
                <a:gd name="connsiteY6" fmla="*/ 994127 h 2188162"/>
                <a:gd name="connsiteX7" fmla="*/ 485458 w 2268131"/>
                <a:gd name="connsiteY7" fmla="*/ 1645939 h 2188162"/>
                <a:gd name="connsiteX8" fmla="*/ 112058 w 2268131"/>
                <a:gd name="connsiteY8" fmla="*/ 1299173 h 2188162"/>
                <a:gd name="connsiteX9" fmla="*/ 338927 w 2268131"/>
                <a:gd name="connsiteY9" fmla="*/ 903545 h 2188162"/>
                <a:gd name="connsiteX10" fmla="*/ 0 w 2268131"/>
                <a:gd name="connsiteY10" fmla="*/ 537173 h 2188162"/>
                <a:gd name="connsiteX11" fmla="*/ 179294 w 2268131"/>
                <a:gd name="connsiteY11" fmla="*/ 123795 h 2188162"/>
                <a:gd name="connsiteX0" fmla="*/ 737263 w 2826100"/>
                <a:gd name="connsiteY0" fmla="*/ 123795 h 2188162"/>
                <a:gd name="connsiteX1" fmla="*/ 2385831 w 2826100"/>
                <a:gd name="connsiteY1" fmla="*/ 0 h 2188162"/>
                <a:gd name="connsiteX2" fmla="*/ 2772522 w 2826100"/>
                <a:gd name="connsiteY2" fmla="*/ 751045 h 2188162"/>
                <a:gd name="connsiteX3" fmla="*/ 2826100 w 2826100"/>
                <a:gd name="connsiteY3" fmla="*/ 1297112 h 2188162"/>
                <a:gd name="connsiteX4" fmla="*/ 1542506 w 2826100"/>
                <a:gd name="connsiteY4" fmla="*/ 1546022 h 2188162"/>
                <a:gd name="connsiteX5" fmla="*/ 1373366 w 2826100"/>
                <a:gd name="connsiteY5" fmla="*/ 2188162 h 2188162"/>
                <a:gd name="connsiteX6" fmla="*/ 1307780 w 2826100"/>
                <a:gd name="connsiteY6" fmla="*/ 994127 h 2188162"/>
                <a:gd name="connsiteX7" fmla="*/ 0 w 2826100"/>
                <a:gd name="connsiteY7" fmla="*/ 1708495 h 2188162"/>
                <a:gd name="connsiteX8" fmla="*/ 670027 w 2826100"/>
                <a:gd name="connsiteY8" fmla="*/ 1299173 h 2188162"/>
                <a:gd name="connsiteX9" fmla="*/ 896896 w 2826100"/>
                <a:gd name="connsiteY9" fmla="*/ 903545 h 2188162"/>
                <a:gd name="connsiteX10" fmla="*/ 557969 w 2826100"/>
                <a:gd name="connsiteY10" fmla="*/ 537173 h 2188162"/>
                <a:gd name="connsiteX11" fmla="*/ 737263 w 2826100"/>
                <a:gd name="connsiteY11" fmla="*/ 123795 h 2188162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117386 w 2943486"/>
                <a:gd name="connsiteY7" fmla="*/ 1708495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854649 w 2943486"/>
                <a:gd name="connsiteY0" fmla="*/ 123795 h 2507959"/>
                <a:gd name="connsiteX1" fmla="*/ 2503217 w 2943486"/>
                <a:gd name="connsiteY1" fmla="*/ 0 h 2507959"/>
                <a:gd name="connsiteX2" fmla="*/ 2889908 w 2943486"/>
                <a:gd name="connsiteY2" fmla="*/ 751045 h 2507959"/>
                <a:gd name="connsiteX3" fmla="*/ 2943486 w 2943486"/>
                <a:gd name="connsiteY3" fmla="*/ 1297112 h 2507959"/>
                <a:gd name="connsiteX4" fmla="*/ 1659892 w 2943486"/>
                <a:gd name="connsiteY4" fmla="*/ 1546022 h 2507959"/>
                <a:gd name="connsiteX5" fmla="*/ 1490752 w 2943486"/>
                <a:gd name="connsiteY5" fmla="*/ 2188162 h 2507959"/>
                <a:gd name="connsiteX6" fmla="*/ 0 w 2943486"/>
                <a:gd name="connsiteY6" fmla="*/ 2507959 h 2507959"/>
                <a:gd name="connsiteX7" fmla="*/ 550028 w 2943486"/>
                <a:gd name="connsiteY7" fmla="*/ 1320654 h 2507959"/>
                <a:gd name="connsiteX8" fmla="*/ 787413 w 2943486"/>
                <a:gd name="connsiteY8" fmla="*/ 1299173 h 2507959"/>
                <a:gd name="connsiteX9" fmla="*/ 1014282 w 2943486"/>
                <a:gd name="connsiteY9" fmla="*/ 903545 h 2507959"/>
                <a:gd name="connsiteX10" fmla="*/ 675355 w 2943486"/>
                <a:gd name="connsiteY10" fmla="*/ 537173 h 2507959"/>
                <a:gd name="connsiteX11" fmla="*/ 854649 w 2943486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2873608 w 4802812"/>
                <a:gd name="connsiteY9" fmla="*/ 903545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519218 w 4802812"/>
                <a:gd name="connsiteY4" fmla="*/ 1546022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4802812"/>
                <a:gd name="connsiteY0" fmla="*/ 123795 h 2507959"/>
                <a:gd name="connsiteX1" fmla="*/ 4362543 w 4802812"/>
                <a:gd name="connsiteY1" fmla="*/ 0 h 2507959"/>
                <a:gd name="connsiteX2" fmla="*/ 4749234 w 4802812"/>
                <a:gd name="connsiteY2" fmla="*/ 751045 h 2507959"/>
                <a:gd name="connsiteX3" fmla="*/ 4802812 w 4802812"/>
                <a:gd name="connsiteY3" fmla="*/ 1297112 h 2507959"/>
                <a:gd name="connsiteX4" fmla="*/ 3646467 w 4802812"/>
                <a:gd name="connsiteY4" fmla="*/ 1546021 h 2507959"/>
                <a:gd name="connsiteX5" fmla="*/ 3350078 w 4802812"/>
                <a:gd name="connsiteY5" fmla="*/ 2188162 h 2507959"/>
                <a:gd name="connsiteX6" fmla="*/ 1859326 w 4802812"/>
                <a:gd name="connsiteY6" fmla="*/ 2507959 h 2507959"/>
                <a:gd name="connsiteX7" fmla="*/ 2409354 w 4802812"/>
                <a:gd name="connsiteY7" fmla="*/ 1320654 h 2507959"/>
                <a:gd name="connsiteX8" fmla="*/ 0 w 4802812"/>
                <a:gd name="connsiteY8" fmla="*/ 1411771 h 2507959"/>
                <a:gd name="connsiteX9" fmla="*/ 812208 w 4802812"/>
                <a:gd name="connsiteY9" fmla="*/ 690858 h 2507959"/>
                <a:gd name="connsiteX10" fmla="*/ 2534681 w 4802812"/>
                <a:gd name="connsiteY10" fmla="*/ 537173 h 2507959"/>
                <a:gd name="connsiteX11" fmla="*/ 2713975 w 4802812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749234 w 5006407"/>
                <a:gd name="connsiteY2" fmla="*/ 75104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350078 w 5006407"/>
                <a:gd name="connsiteY5" fmla="*/ 2188162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426428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534681 w 5006407"/>
                <a:gd name="connsiteY10" fmla="*/ 537173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1822099 w 5006407"/>
                <a:gd name="connsiteY10" fmla="*/ 324484 h 2507959"/>
                <a:gd name="connsiteX11" fmla="*/ 2713975 w 5006407"/>
                <a:gd name="connsiteY11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876484 w 5006407"/>
                <a:gd name="connsiteY2" fmla="*/ 76355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5006407"/>
                <a:gd name="connsiteY0" fmla="*/ 123795 h 2507959"/>
                <a:gd name="connsiteX1" fmla="*/ 4362543 w 5006407"/>
                <a:gd name="connsiteY1" fmla="*/ 0 h 2507959"/>
                <a:gd name="connsiteX2" fmla="*/ 4665173 w 5006407"/>
                <a:gd name="connsiteY2" fmla="*/ 713395 h 2507959"/>
                <a:gd name="connsiteX3" fmla="*/ 5006407 w 5006407"/>
                <a:gd name="connsiteY3" fmla="*/ 1372178 h 2507959"/>
                <a:gd name="connsiteX4" fmla="*/ 3646467 w 5006407"/>
                <a:gd name="connsiteY4" fmla="*/ 1546021 h 2507959"/>
                <a:gd name="connsiteX5" fmla="*/ 3502776 w 5006407"/>
                <a:gd name="connsiteY5" fmla="*/ 2275738 h 2507959"/>
                <a:gd name="connsiteX6" fmla="*/ 1859326 w 5006407"/>
                <a:gd name="connsiteY6" fmla="*/ 2507959 h 2507959"/>
                <a:gd name="connsiteX7" fmla="*/ 2409354 w 5006407"/>
                <a:gd name="connsiteY7" fmla="*/ 1320654 h 2507959"/>
                <a:gd name="connsiteX8" fmla="*/ 0 w 5006407"/>
                <a:gd name="connsiteY8" fmla="*/ 1411771 h 2507959"/>
                <a:gd name="connsiteX9" fmla="*/ 812208 w 5006407"/>
                <a:gd name="connsiteY9" fmla="*/ 690858 h 2507959"/>
                <a:gd name="connsiteX10" fmla="*/ 2713975 w 5006407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502776 w 4842055"/>
                <a:gd name="connsiteY5" fmla="*/ 2275738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646467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13975 w 4842055"/>
                <a:gd name="connsiteY0" fmla="*/ 123795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13975 w 4842055"/>
                <a:gd name="connsiteY10" fmla="*/ 123795 h 2507959"/>
                <a:gd name="connsiteX0" fmla="*/ 2740970 w 4842055"/>
                <a:gd name="connsiteY0" fmla="*/ 94749 h 2507959"/>
                <a:gd name="connsiteX1" fmla="*/ 4362543 w 4842055"/>
                <a:gd name="connsiteY1" fmla="*/ 0 h 2507959"/>
                <a:gd name="connsiteX2" fmla="*/ 4665173 w 4842055"/>
                <a:gd name="connsiteY2" fmla="*/ 713395 h 2507959"/>
                <a:gd name="connsiteX3" fmla="*/ 4842055 w 4842055"/>
                <a:gd name="connsiteY3" fmla="*/ 1322019 h 2507959"/>
                <a:gd name="connsiteX4" fmla="*/ 3576031 w 4842055"/>
                <a:gd name="connsiteY4" fmla="*/ 1546021 h 2507959"/>
                <a:gd name="connsiteX5" fmla="*/ 3408861 w 4842055"/>
                <a:gd name="connsiteY5" fmla="*/ 2213039 h 2507959"/>
                <a:gd name="connsiteX6" fmla="*/ 1859326 w 4842055"/>
                <a:gd name="connsiteY6" fmla="*/ 2507959 h 2507959"/>
                <a:gd name="connsiteX7" fmla="*/ 2409354 w 4842055"/>
                <a:gd name="connsiteY7" fmla="*/ 1320654 h 2507959"/>
                <a:gd name="connsiteX8" fmla="*/ 0 w 4842055"/>
                <a:gd name="connsiteY8" fmla="*/ 1411771 h 2507959"/>
                <a:gd name="connsiteX9" fmla="*/ 812208 w 4842055"/>
                <a:gd name="connsiteY9" fmla="*/ 690858 h 2507959"/>
                <a:gd name="connsiteX10" fmla="*/ 2740970 w 4842055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542263 w 4572110"/>
                <a:gd name="connsiteY9" fmla="*/ 690858 h 2507959"/>
                <a:gd name="connsiteX10" fmla="*/ 2471025 w 4572110"/>
                <a:gd name="connsiteY10" fmla="*/ 94749 h 2507959"/>
                <a:gd name="connsiteX0" fmla="*/ 2471025 w 4572110"/>
                <a:gd name="connsiteY0" fmla="*/ 94749 h 2507959"/>
                <a:gd name="connsiteX1" fmla="*/ 4092598 w 4572110"/>
                <a:gd name="connsiteY1" fmla="*/ 0 h 2507959"/>
                <a:gd name="connsiteX2" fmla="*/ 4395228 w 4572110"/>
                <a:gd name="connsiteY2" fmla="*/ 713395 h 2507959"/>
                <a:gd name="connsiteX3" fmla="*/ 4572110 w 4572110"/>
                <a:gd name="connsiteY3" fmla="*/ 1322019 h 2507959"/>
                <a:gd name="connsiteX4" fmla="*/ 3306086 w 4572110"/>
                <a:gd name="connsiteY4" fmla="*/ 1546021 h 2507959"/>
                <a:gd name="connsiteX5" fmla="*/ 3138916 w 4572110"/>
                <a:gd name="connsiteY5" fmla="*/ 2213039 h 2507959"/>
                <a:gd name="connsiteX6" fmla="*/ 1589381 w 4572110"/>
                <a:gd name="connsiteY6" fmla="*/ 2507959 h 2507959"/>
                <a:gd name="connsiteX7" fmla="*/ 2139409 w 4572110"/>
                <a:gd name="connsiteY7" fmla="*/ 1320654 h 2507959"/>
                <a:gd name="connsiteX8" fmla="*/ 0 w 4572110"/>
                <a:gd name="connsiteY8" fmla="*/ 1382725 h 2507959"/>
                <a:gd name="connsiteX9" fmla="*/ 623247 w 4572110"/>
                <a:gd name="connsiteY9" fmla="*/ 727166 h 2507959"/>
                <a:gd name="connsiteX10" fmla="*/ 2471025 w 4572110"/>
                <a:gd name="connsiteY10" fmla="*/ 94749 h 2507959"/>
                <a:gd name="connsiteX0" fmla="*/ 2471025 w 4572110"/>
                <a:gd name="connsiteY0" fmla="*/ 43916 h 2457126"/>
                <a:gd name="connsiteX1" fmla="*/ 3903637 w 4572110"/>
                <a:gd name="connsiteY1" fmla="*/ 0 h 2457126"/>
                <a:gd name="connsiteX2" fmla="*/ 4395228 w 4572110"/>
                <a:gd name="connsiteY2" fmla="*/ 662562 h 2457126"/>
                <a:gd name="connsiteX3" fmla="*/ 4572110 w 4572110"/>
                <a:gd name="connsiteY3" fmla="*/ 1271186 h 2457126"/>
                <a:gd name="connsiteX4" fmla="*/ 3306086 w 4572110"/>
                <a:gd name="connsiteY4" fmla="*/ 1495188 h 2457126"/>
                <a:gd name="connsiteX5" fmla="*/ 3138916 w 4572110"/>
                <a:gd name="connsiteY5" fmla="*/ 2162206 h 2457126"/>
                <a:gd name="connsiteX6" fmla="*/ 1589381 w 4572110"/>
                <a:gd name="connsiteY6" fmla="*/ 2457126 h 2457126"/>
                <a:gd name="connsiteX7" fmla="*/ 2139409 w 4572110"/>
                <a:gd name="connsiteY7" fmla="*/ 1269821 h 2457126"/>
                <a:gd name="connsiteX8" fmla="*/ 0 w 4572110"/>
                <a:gd name="connsiteY8" fmla="*/ 1331892 h 2457126"/>
                <a:gd name="connsiteX9" fmla="*/ 623247 w 4572110"/>
                <a:gd name="connsiteY9" fmla="*/ 676333 h 2457126"/>
                <a:gd name="connsiteX10" fmla="*/ 2471025 w 4572110"/>
                <a:gd name="connsiteY10" fmla="*/ 43916 h 2457126"/>
                <a:gd name="connsiteX0" fmla="*/ 2471025 w 4572110"/>
                <a:gd name="connsiteY0" fmla="*/ 43916 h 2449864"/>
                <a:gd name="connsiteX1" fmla="*/ 3903637 w 4572110"/>
                <a:gd name="connsiteY1" fmla="*/ 0 h 2449864"/>
                <a:gd name="connsiteX2" fmla="*/ 4395228 w 4572110"/>
                <a:gd name="connsiteY2" fmla="*/ 662562 h 2449864"/>
                <a:gd name="connsiteX3" fmla="*/ 4572110 w 4572110"/>
                <a:gd name="connsiteY3" fmla="*/ 1271186 h 2449864"/>
                <a:gd name="connsiteX4" fmla="*/ 3306086 w 4572110"/>
                <a:gd name="connsiteY4" fmla="*/ 1495188 h 2449864"/>
                <a:gd name="connsiteX5" fmla="*/ 3138916 w 4572110"/>
                <a:gd name="connsiteY5" fmla="*/ 2162206 h 2449864"/>
                <a:gd name="connsiteX6" fmla="*/ 1818837 w 4572110"/>
                <a:gd name="connsiteY6" fmla="*/ 2449864 h 2449864"/>
                <a:gd name="connsiteX7" fmla="*/ 2139409 w 4572110"/>
                <a:gd name="connsiteY7" fmla="*/ 1269821 h 2449864"/>
                <a:gd name="connsiteX8" fmla="*/ 0 w 4572110"/>
                <a:gd name="connsiteY8" fmla="*/ 1331892 h 2449864"/>
                <a:gd name="connsiteX9" fmla="*/ 623247 w 4572110"/>
                <a:gd name="connsiteY9" fmla="*/ 676333 h 2449864"/>
                <a:gd name="connsiteX10" fmla="*/ 2471025 w 4572110"/>
                <a:gd name="connsiteY10" fmla="*/ 43916 h 2449864"/>
                <a:gd name="connsiteX0" fmla="*/ 2471025 w 4572110"/>
                <a:gd name="connsiteY0" fmla="*/ 43916 h 2449864"/>
                <a:gd name="connsiteX1" fmla="*/ 3903637 w 4572110"/>
                <a:gd name="connsiteY1" fmla="*/ 0 h 2449864"/>
                <a:gd name="connsiteX2" fmla="*/ 4395228 w 4572110"/>
                <a:gd name="connsiteY2" fmla="*/ 662562 h 2449864"/>
                <a:gd name="connsiteX3" fmla="*/ 4572110 w 4572110"/>
                <a:gd name="connsiteY3" fmla="*/ 1271186 h 2449864"/>
                <a:gd name="connsiteX4" fmla="*/ 3306086 w 4572110"/>
                <a:gd name="connsiteY4" fmla="*/ 1495188 h 2449864"/>
                <a:gd name="connsiteX5" fmla="*/ 3138916 w 4572110"/>
                <a:gd name="connsiteY5" fmla="*/ 2162206 h 2449864"/>
                <a:gd name="connsiteX6" fmla="*/ 1818837 w 4572110"/>
                <a:gd name="connsiteY6" fmla="*/ 2449864 h 2449864"/>
                <a:gd name="connsiteX7" fmla="*/ 2139409 w 4572110"/>
                <a:gd name="connsiteY7" fmla="*/ 1269821 h 2449864"/>
                <a:gd name="connsiteX8" fmla="*/ 0 w 4572110"/>
                <a:gd name="connsiteY8" fmla="*/ 1331892 h 2449864"/>
                <a:gd name="connsiteX9" fmla="*/ 1634215 w 4572110"/>
                <a:gd name="connsiteY9" fmla="*/ 700472 h 2449864"/>
                <a:gd name="connsiteX10" fmla="*/ 2471025 w 4572110"/>
                <a:gd name="connsiteY10" fmla="*/ 43916 h 2449864"/>
                <a:gd name="connsiteX0" fmla="*/ 1789719 w 3890804"/>
                <a:gd name="connsiteY0" fmla="*/ 43916 h 2449864"/>
                <a:gd name="connsiteX1" fmla="*/ 3222331 w 3890804"/>
                <a:gd name="connsiteY1" fmla="*/ 0 h 2449864"/>
                <a:gd name="connsiteX2" fmla="*/ 3713922 w 3890804"/>
                <a:gd name="connsiteY2" fmla="*/ 662562 h 2449864"/>
                <a:gd name="connsiteX3" fmla="*/ 3890804 w 3890804"/>
                <a:gd name="connsiteY3" fmla="*/ 1271186 h 2449864"/>
                <a:gd name="connsiteX4" fmla="*/ 2624780 w 3890804"/>
                <a:gd name="connsiteY4" fmla="*/ 1495188 h 2449864"/>
                <a:gd name="connsiteX5" fmla="*/ 2457610 w 3890804"/>
                <a:gd name="connsiteY5" fmla="*/ 2162206 h 2449864"/>
                <a:gd name="connsiteX6" fmla="*/ 1137531 w 3890804"/>
                <a:gd name="connsiteY6" fmla="*/ 2449864 h 2449864"/>
                <a:gd name="connsiteX7" fmla="*/ 1458103 w 3890804"/>
                <a:gd name="connsiteY7" fmla="*/ 1269821 h 2449864"/>
                <a:gd name="connsiteX8" fmla="*/ 0 w 3890804"/>
                <a:gd name="connsiteY8" fmla="*/ 1114647 h 2449864"/>
                <a:gd name="connsiteX9" fmla="*/ 952909 w 3890804"/>
                <a:gd name="connsiteY9" fmla="*/ 700472 h 2449864"/>
                <a:gd name="connsiteX10" fmla="*/ 1789719 w 3890804"/>
                <a:gd name="connsiteY10" fmla="*/ 43916 h 2449864"/>
                <a:gd name="connsiteX0" fmla="*/ 1789719 w 3890804"/>
                <a:gd name="connsiteY0" fmla="*/ 43916 h 2449864"/>
                <a:gd name="connsiteX1" fmla="*/ 3222331 w 3890804"/>
                <a:gd name="connsiteY1" fmla="*/ 0 h 2449864"/>
                <a:gd name="connsiteX2" fmla="*/ 3713922 w 3890804"/>
                <a:gd name="connsiteY2" fmla="*/ 662562 h 2449864"/>
                <a:gd name="connsiteX3" fmla="*/ 3890804 w 3890804"/>
                <a:gd name="connsiteY3" fmla="*/ 1271186 h 2449864"/>
                <a:gd name="connsiteX4" fmla="*/ 2624780 w 3890804"/>
                <a:gd name="connsiteY4" fmla="*/ 1495188 h 2449864"/>
                <a:gd name="connsiteX5" fmla="*/ 2457610 w 3890804"/>
                <a:gd name="connsiteY5" fmla="*/ 2162206 h 2449864"/>
                <a:gd name="connsiteX6" fmla="*/ 1137531 w 3890804"/>
                <a:gd name="connsiteY6" fmla="*/ 2449864 h 2449864"/>
                <a:gd name="connsiteX7" fmla="*/ 842728 w 3890804"/>
                <a:gd name="connsiteY7" fmla="*/ 1680168 h 2449864"/>
                <a:gd name="connsiteX8" fmla="*/ 0 w 3890804"/>
                <a:gd name="connsiteY8" fmla="*/ 1114647 h 2449864"/>
                <a:gd name="connsiteX9" fmla="*/ 952909 w 3890804"/>
                <a:gd name="connsiteY9" fmla="*/ 700472 h 2449864"/>
                <a:gd name="connsiteX10" fmla="*/ 1789719 w 3890804"/>
                <a:gd name="connsiteY10" fmla="*/ 43916 h 2449864"/>
                <a:gd name="connsiteX0" fmla="*/ 1789719 w 3890804"/>
                <a:gd name="connsiteY0" fmla="*/ 43916 h 2208482"/>
                <a:gd name="connsiteX1" fmla="*/ 3222331 w 3890804"/>
                <a:gd name="connsiteY1" fmla="*/ 0 h 2208482"/>
                <a:gd name="connsiteX2" fmla="*/ 3713922 w 3890804"/>
                <a:gd name="connsiteY2" fmla="*/ 662562 h 2208482"/>
                <a:gd name="connsiteX3" fmla="*/ 3890804 w 3890804"/>
                <a:gd name="connsiteY3" fmla="*/ 1271186 h 2208482"/>
                <a:gd name="connsiteX4" fmla="*/ 2624780 w 3890804"/>
                <a:gd name="connsiteY4" fmla="*/ 1495188 h 2208482"/>
                <a:gd name="connsiteX5" fmla="*/ 2457610 w 3890804"/>
                <a:gd name="connsiteY5" fmla="*/ 2162206 h 2208482"/>
                <a:gd name="connsiteX6" fmla="*/ 1291374 w 3890804"/>
                <a:gd name="connsiteY6" fmla="*/ 2208482 h 2208482"/>
                <a:gd name="connsiteX7" fmla="*/ 842728 w 3890804"/>
                <a:gd name="connsiteY7" fmla="*/ 1680168 h 2208482"/>
                <a:gd name="connsiteX8" fmla="*/ 0 w 3890804"/>
                <a:gd name="connsiteY8" fmla="*/ 1114647 h 2208482"/>
                <a:gd name="connsiteX9" fmla="*/ 952909 w 3890804"/>
                <a:gd name="connsiteY9" fmla="*/ 700472 h 2208482"/>
                <a:gd name="connsiteX10" fmla="*/ 1789719 w 3890804"/>
                <a:gd name="connsiteY10" fmla="*/ 43916 h 2208482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1708949 w 3890804"/>
                <a:gd name="connsiteY6" fmla="*/ 1484340 h 2162206"/>
                <a:gd name="connsiteX7" fmla="*/ 842728 w 3890804"/>
                <a:gd name="connsiteY7" fmla="*/ 1680168 h 2162206"/>
                <a:gd name="connsiteX8" fmla="*/ 0 w 3890804"/>
                <a:gd name="connsiteY8" fmla="*/ 1114647 h 2162206"/>
                <a:gd name="connsiteX9" fmla="*/ 952909 w 3890804"/>
                <a:gd name="connsiteY9" fmla="*/ 700472 h 2162206"/>
                <a:gd name="connsiteX10" fmla="*/ 1789719 w 3890804"/>
                <a:gd name="connsiteY10" fmla="*/ 43916 h 2162206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1976573 w 3890804"/>
                <a:gd name="connsiteY6" fmla="*/ 1775806 h 2162206"/>
                <a:gd name="connsiteX7" fmla="*/ 1708949 w 3890804"/>
                <a:gd name="connsiteY7" fmla="*/ 1484340 h 2162206"/>
                <a:gd name="connsiteX8" fmla="*/ 842728 w 3890804"/>
                <a:gd name="connsiteY8" fmla="*/ 1680168 h 2162206"/>
                <a:gd name="connsiteX9" fmla="*/ 0 w 3890804"/>
                <a:gd name="connsiteY9" fmla="*/ 1114647 h 2162206"/>
                <a:gd name="connsiteX10" fmla="*/ 952909 w 3890804"/>
                <a:gd name="connsiteY10" fmla="*/ 700472 h 2162206"/>
                <a:gd name="connsiteX11" fmla="*/ 1789719 w 3890804"/>
                <a:gd name="connsiteY11" fmla="*/ 43916 h 2162206"/>
                <a:gd name="connsiteX0" fmla="*/ 1789719 w 3890804"/>
                <a:gd name="connsiteY0" fmla="*/ 43916 h 2162206"/>
                <a:gd name="connsiteX1" fmla="*/ 3222331 w 3890804"/>
                <a:gd name="connsiteY1" fmla="*/ 0 h 2162206"/>
                <a:gd name="connsiteX2" fmla="*/ 3713922 w 3890804"/>
                <a:gd name="connsiteY2" fmla="*/ 662562 h 2162206"/>
                <a:gd name="connsiteX3" fmla="*/ 3890804 w 3890804"/>
                <a:gd name="connsiteY3" fmla="*/ 1271186 h 2162206"/>
                <a:gd name="connsiteX4" fmla="*/ 2624780 w 3890804"/>
                <a:gd name="connsiteY4" fmla="*/ 1495188 h 2162206"/>
                <a:gd name="connsiteX5" fmla="*/ 2457610 w 3890804"/>
                <a:gd name="connsiteY5" fmla="*/ 2162206 h 2162206"/>
                <a:gd name="connsiteX6" fmla="*/ 2218325 w 3890804"/>
                <a:gd name="connsiteY6" fmla="*/ 1377527 h 2162206"/>
                <a:gd name="connsiteX7" fmla="*/ 1708949 w 3890804"/>
                <a:gd name="connsiteY7" fmla="*/ 1484340 h 2162206"/>
                <a:gd name="connsiteX8" fmla="*/ 842728 w 3890804"/>
                <a:gd name="connsiteY8" fmla="*/ 1680168 h 2162206"/>
                <a:gd name="connsiteX9" fmla="*/ 0 w 3890804"/>
                <a:gd name="connsiteY9" fmla="*/ 1114647 h 2162206"/>
                <a:gd name="connsiteX10" fmla="*/ 952909 w 3890804"/>
                <a:gd name="connsiteY10" fmla="*/ 700472 h 2162206"/>
                <a:gd name="connsiteX11" fmla="*/ 1789719 w 3890804"/>
                <a:gd name="connsiteY11" fmla="*/ 43916 h 216220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2624780 w 3890804"/>
                <a:gd name="connsiteY4" fmla="*/ 1495188 h 2174276"/>
                <a:gd name="connsiteX5" fmla="*/ 2391679 w 3890804"/>
                <a:gd name="connsiteY5" fmla="*/ 2174276 h 2174276"/>
                <a:gd name="connsiteX6" fmla="*/ 2218325 w 3890804"/>
                <a:gd name="connsiteY6" fmla="*/ 1377527 h 2174276"/>
                <a:gd name="connsiteX7" fmla="*/ 1708949 w 3890804"/>
                <a:gd name="connsiteY7" fmla="*/ 1484340 h 2174276"/>
                <a:gd name="connsiteX8" fmla="*/ 842728 w 3890804"/>
                <a:gd name="connsiteY8" fmla="*/ 1680168 h 2174276"/>
                <a:gd name="connsiteX9" fmla="*/ 0 w 3890804"/>
                <a:gd name="connsiteY9" fmla="*/ 1114647 h 2174276"/>
                <a:gd name="connsiteX10" fmla="*/ 952909 w 3890804"/>
                <a:gd name="connsiteY10" fmla="*/ 700472 h 2174276"/>
                <a:gd name="connsiteX11" fmla="*/ 1789719 w 3890804"/>
                <a:gd name="connsiteY11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3042354 w 3890804"/>
                <a:gd name="connsiteY4" fmla="*/ 1603810 h 2174276"/>
                <a:gd name="connsiteX5" fmla="*/ 2391679 w 3890804"/>
                <a:gd name="connsiteY5" fmla="*/ 2174276 h 2174276"/>
                <a:gd name="connsiteX6" fmla="*/ 2218325 w 3890804"/>
                <a:gd name="connsiteY6" fmla="*/ 1377527 h 2174276"/>
                <a:gd name="connsiteX7" fmla="*/ 1708949 w 3890804"/>
                <a:gd name="connsiteY7" fmla="*/ 1484340 h 2174276"/>
                <a:gd name="connsiteX8" fmla="*/ 842728 w 3890804"/>
                <a:gd name="connsiteY8" fmla="*/ 1680168 h 2174276"/>
                <a:gd name="connsiteX9" fmla="*/ 0 w 3890804"/>
                <a:gd name="connsiteY9" fmla="*/ 1114647 h 2174276"/>
                <a:gd name="connsiteX10" fmla="*/ 952909 w 3890804"/>
                <a:gd name="connsiteY10" fmla="*/ 700472 h 2174276"/>
                <a:gd name="connsiteX11" fmla="*/ 1789719 w 3890804"/>
                <a:gd name="connsiteY11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3042354 w 3890804"/>
                <a:gd name="connsiteY4" fmla="*/ 1603810 h 2174276"/>
                <a:gd name="connsiteX5" fmla="*/ 2391679 w 3890804"/>
                <a:gd name="connsiteY5" fmla="*/ 2174276 h 2174276"/>
                <a:gd name="connsiteX6" fmla="*/ 1708949 w 3890804"/>
                <a:gd name="connsiteY6" fmla="*/ 1484340 h 2174276"/>
                <a:gd name="connsiteX7" fmla="*/ 842728 w 3890804"/>
                <a:gd name="connsiteY7" fmla="*/ 1680168 h 2174276"/>
                <a:gd name="connsiteX8" fmla="*/ 0 w 3890804"/>
                <a:gd name="connsiteY8" fmla="*/ 1114647 h 2174276"/>
                <a:gd name="connsiteX9" fmla="*/ 952909 w 3890804"/>
                <a:gd name="connsiteY9" fmla="*/ 700472 h 2174276"/>
                <a:gd name="connsiteX10" fmla="*/ 1789719 w 3890804"/>
                <a:gd name="connsiteY10" fmla="*/ 43916 h 2174276"/>
                <a:gd name="connsiteX0" fmla="*/ 1789719 w 3890804"/>
                <a:gd name="connsiteY0" fmla="*/ 43916 h 2174276"/>
                <a:gd name="connsiteX1" fmla="*/ 3222331 w 3890804"/>
                <a:gd name="connsiteY1" fmla="*/ 0 h 2174276"/>
                <a:gd name="connsiteX2" fmla="*/ 3713922 w 3890804"/>
                <a:gd name="connsiteY2" fmla="*/ 662562 h 2174276"/>
                <a:gd name="connsiteX3" fmla="*/ 3890804 w 3890804"/>
                <a:gd name="connsiteY3" fmla="*/ 1271186 h 2174276"/>
                <a:gd name="connsiteX4" fmla="*/ 2185228 w 3890804"/>
                <a:gd name="connsiteY4" fmla="*/ 1386568 h 2174276"/>
                <a:gd name="connsiteX5" fmla="*/ 2391679 w 3890804"/>
                <a:gd name="connsiteY5" fmla="*/ 2174276 h 2174276"/>
                <a:gd name="connsiteX6" fmla="*/ 1708949 w 3890804"/>
                <a:gd name="connsiteY6" fmla="*/ 1484340 h 2174276"/>
                <a:gd name="connsiteX7" fmla="*/ 842728 w 3890804"/>
                <a:gd name="connsiteY7" fmla="*/ 1680168 h 2174276"/>
                <a:gd name="connsiteX8" fmla="*/ 0 w 3890804"/>
                <a:gd name="connsiteY8" fmla="*/ 1114647 h 2174276"/>
                <a:gd name="connsiteX9" fmla="*/ 952909 w 3890804"/>
                <a:gd name="connsiteY9" fmla="*/ 700472 h 2174276"/>
                <a:gd name="connsiteX10" fmla="*/ 1789719 w 3890804"/>
                <a:gd name="connsiteY10" fmla="*/ 43916 h 2174276"/>
                <a:gd name="connsiteX0" fmla="*/ 1789719 w 4022669"/>
                <a:gd name="connsiteY0" fmla="*/ 43916 h 2174276"/>
                <a:gd name="connsiteX1" fmla="*/ 3222331 w 4022669"/>
                <a:gd name="connsiteY1" fmla="*/ 0 h 2174276"/>
                <a:gd name="connsiteX2" fmla="*/ 3713922 w 4022669"/>
                <a:gd name="connsiteY2" fmla="*/ 662562 h 2174276"/>
                <a:gd name="connsiteX3" fmla="*/ 4022669 w 4022669"/>
                <a:gd name="connsiteY3" fmla="*/ 1066011 h 2174276"/>
                <a:gd name="connsiteX4" fmla="*/ 2185228 w 4022669"/>
                <a:gd name="connsiteY4" fmla="*/ 1386568 h 2174276"/>
                <a:gd name="connsiteX5" fmla="*/ 2391679 w 4022669"/>
                <a:gd name="connsiteY5" fmla="*/ 2174276 h 2174276"/>
                <a:gd name="connsiteX6" fmla="*/ 1708949 w 4022669"/>
                <a:gd name="connsiteY6" fmla="*/ 1484340 h 2174276"/>
                <a:gd name="connsiteX7" fmla="*/ 842728 w 4022669"/>
                <a:gd name="connsiteY7" fmla="*/ 1680168 h 2174276"/>
                <a:gd name="connsiteX8" fmla="*/ 0 w 4022669"/>
                <a:gd name="connsiteY8" fmla="*/ 1114647 h 2174276"/>
                <a:gd name="connsiteX9" fmla="*/ 952909 w 4022669"/>
                <a:gd name="connsiteY9" fmla="*/ 700472 h 2174276"/>
                <a:gd name="connsiteX10" fmla="*/ 1789719 w 4022669"/>
                <a:gd name="connsiteY10" fmla="*/ 43916 h 2174276"/>
                <a:gd name="connsiteX0" fmla="*/ 1789719 w 4022669"/>
                <a:gd name="connsiteY0" fmla="*/ 43916 h 2174276"/>
                <a:gd name="connsiteX1" fmla="*/ 3222331 w 4022669"/>
                <a:gd name="connsiteY1" fmla="*/ 0 h 2174276"/>
                <a:gd name="connsiteX2" fmla="*/ 2637021 w 4022669"/>
                <a:gd name="connsiteY2" fmla="*/ 722909 h 2174276"/>
                <a:gd name="connsiteX3" fmla="*/ 4022669 w 4022669"/>
                <a:gd name="connsiteY3" fmla="*/ 1066011 h 2174276"/>
                <a:gd name="connsiteX4" fmla="*/ 2185228 w 4022669"/>
                <a:gd name="connsiteY4" fmla="*/ 1386568 h 2174276"/>
                <a:gd name="connsiteX5" fmla="*/ 2391679 w 4022669"/>
                <a:gd name="connsiteY5" fmla="*/ 2174276 h 2174276"/>
                <a:gd name="connsiteX6" fmla="*/ 1708949 w 4022669"/>
                <a:gd name="connsiteY6" fmla="*/ 1484340 h 2174276"/>
                <a:gd name="connsiteX7" fmla="*/ 842728 w 4022669"/>
                <a:gd name="connsiteY7" fmla="*/ 1680168 h 2174276"/>
                <a:gd name="connsiteX8" fmla="*/ 0 w 4022669"/>
                <a:gd name="connsiteY8" fmla="*/ 1114647 h 2174276"/>
                <a:gd name="connsiteX9" fmla="*/ 952909 w 4022669"/>
                <a:gd name="connsiteY9" fmla="*/ 700472 h 2174276"/>
                <a:gd name="connsiteX10" fmla="*/ 1789719 w 4022669"/>
                <a:gd name="connsiteY10" fmla="*/ 43916 h 2174276"/>
                <a:gd name="connsiteX0" fmla="*/ 1789719 w 4022669"/>
                <a:gd name="connsiteY0" fmla="*/ 0 h 2130360"/>
                <a:gd name="connsiteX1" fmla="*/ 3046511 w 4022669"/>
                <a:gd name="connsiteY1" fmla="*/ 52636 h 2130360"/>
                <a:gd name="connsiteX2" fmla="*/ 2637021 w 4022669"/>
                <a:gd name="connsiteY2" fmla="*/ 678993 h 2130360"/>
                <a:gd name="connsiteX3" fmla="*/ 4022669 w 4022669"/>
                <a:gd name="connsiteY3" fmla="*/ 1022095 h 2130360"/>
                <a:gd name="connsiteX4" fmla="*/ 2185228 w 4022669"/>
                <a:gd name="connsiteY4" fmla="*/ 1342652 h 2130360"/>
                <a:gd name="connsiteX5" fmla="*/ 2391679 w 4022669"/>
                <a:gd name="connsiteY5" fmla="*/ 2130360 h 2130360"/>
                <a:gd name="connsiteX6" fmla="*/ 1708949 w 4022669"/>
                <a:gd name="connsiteY6" fmla="*/ 1440424 h 2130360"/>
                <a:gd name="connsiteX7" fmla="*/ 842728 w 4022669"/>
                <a:gd name="connsiteY7" fmla="*/ 1636252 h 2130360"/>
                <a:gd name="connsiteX8" fmla="*/ 0 w 4022669"/>
                <a:gd name="connsiteY8" fmla="*/ 1070731 h 2130360"/>
                <a:gd name="connsiteX9" fmla="*/ 952909 w 4022669"/>
                <a:gd name="connsiteY9" fmla="*/ 656556 h 2130360"/>
                <a:gd name="connsiteX10" fmla="*/ 1789719 w 4022669"/>
                <a:gd name="connsiteY10" fmla="*/ 0 h 2130360"/>
                <a:gd name="connsiteX0" fmla="*/ 1789719 w 4022669"/>
                <a:gd name="connsiteY0" fmla="*/ 0 h 2130360"/>
                <a:gd name="connsiteX1" fmla="*/ 2637021 w 4022669"/>
                <a:gd name="connsiteY1" fmla="*/ 678993 h 2130360"/>
                <a:gd name="connsiteX2" fmla="*/ 4022669 w 4022669"/>
                <a:gd name="connsiteY2" fmla="*/ 1022095 h 2130360"/>
                <a:gd name="connsiteX3" fmla="*/ 2185228 w 4022669"/>
                <a:gd name="connsiteY3" fmla="*/ 1342652 h 2130360"/>
                <a:gd name="connsiteX4" fmla="*/ 2391679 w 4022669"/>
                <a:gd name="connsiteY4" fmla="*/ 2130360 h 2130360"/>
                <a:gd name="connsiteX5" fmla="*/ 1708949 w 4022669"/>
                <a:gd name="connsiteY5" fmla="*/ 1440424 h 2130360"/>
                <a:gd name="connsiteX6" fmla="*/ 842728 w 4022669"/>
                <a:gd name="connsiteY6" fmla="*/ 1636252 h 2130360"/>
                <a:gd name="connsiteX7" fmla="*/ 0 w 4022669"/>
                <a:gd name="connsiteY7" fmla="*/ 1070731 h 2130360"/>
                <a:gd name="connsiteX8" fmla="*/ 952909 w 4022669"/>
                <a:gd name="connsiteY8" fmla="*/ 656556 h 2130360"/>
                <a:gd name="connsiteX9" fmla="*/ 1789719 w 4022669"/>
                <a:gd name="connsiteY9" fmla="*/ 0 h 2130360"/>
                <a:gd name="connsiteX0" fmla="*/ 1789719 w 4022669"/>
                <a:gd name="connsiteY0" fmla="*/ 0 h 2130360"/>
                <a:gd name="connsiteX1" fmla="*/ 2637021 w 4022669"/>
                <a:gd name="connsiteY1" fmla="*/ 678993 h 2130360"/>
                <a:gd name="connsiteX2" fmla="*/ 4022669 w 4022669"/>
                <a:gd name="connsiteY2" fmla="*/ 1022095 h 2130360"/>
                <a:gd name="connsiteX3" fmla="*/ 2185228 w 4022669"/>
                <a:gd name="connsiteY3" fmla="*/ 1342652 h 2130360"/>
                <a:gd name="connsiteX4" fmla="*/ 2391679 w 4022669"/>
                <a:gd name="connsiteY4" fmla="*/ 2130360 h 2130360"/>
                <a:gd name="connsiteX5" fmla="*/ 1708949 w 4022669"/>
                <a:gd name="connsiteY5" fmla="*/ 1440424 h 2130360"/>
                <a:gd name="connsiteX6" fmla="*/ 644931 w 4022669"/>
                <a:gd name="connsiteY6" fmla="*/ 1612114 h 2130360"/>
                <a:gd name="connsiteX7" fmla="*/ 0 w 4022669"/>
                <a:gd name="connsiteY7" fmla="*/ 1070731 h 2130360"/>
                <a:gd name="connsiteX8" fmla="*/ 952909 w 4022669"/>
                <a:gd name="connsiteY8" fmla="*/ 656556 h 2130360"/>
                <a:gd name="connsiteX9" fmla="*/ 1789719 w 4022669"/>
                <a:gd name="connsiteY9" fmla="*/ 0 h 2130360"/>
                <a:gd name="connsiteX0" fmla="*/ 1299033 w 3531983"/>
                <a:gd name="connsiteY0" fmla="*/ 0 h 2130360"/>
                <a:gd name="connsiteX1" fmla="*/ 2146335 w 3531983"/>
                <a:gd name="connsiteY1" fmla="*/ 678993 h 2130360"/>
                <a:gd name="connsiteX2" fmla="*/ 3531983 w 3531983"/>
                <a:gd name="connsiteY2" fmla="*/ 1022095 h 2130360"/>
                <a:gd name="connsiteX3" fmla="*/ 1694542 w 3531983"/>
                <a:gd name="connsiteY3" fmla="*/ 1342652 h 2130360"/>
                <a:gd name="connsiteX4" fmla="*/ 1900993 w 3531983"/>
                <a:gd name="connsiteY4" fmla="*/ 2130360 h 2130360"/>
                <a:gd name="connsiteX5" fmla="*/ 1218263 w 3531983"/>
                <a:gd name="connsiteY5" fmla="*/ 1440424 h 2130360"/>
                <a:gd name="connsiteX6" fmla="*/ 154245 w 3531983"/>
                <a:gd name="connsiteY6" fmla="*/ 1612114 h 2130360"/>
                <a:gd name="connsiteX7" fmla="*/ 0 w 3531983"/>
                <a:gd name="connsiteY7" fmla="*/ 1078981 h 2130360"/>
                <a:gd name="connsiteX8" fmla="*/ 462223 w 3531983"/>
                <a:gd name="connsiteY8" fmla="*/ 656556 h 2130360"/>
                <a:gd name="connsiteX9" fmla="*/ 1299033 w 3531983"/>
                <a:gd name="connsiteY9" fmla="*/ 0 h 2130360"/>
                <a:gd name="connsiteX0" fmla="*/ 1375700 w 3531983"/>
                <a:gd name="connsiteY0" fmla="*/ 292088 h 1473805"/>
                <a:gd name="connsiteX1" fmla="*/ 2146335 w 3531983"/>
                <a:gd name="connsiteY1" fmla="*/ 22438 h 1473805"/>
                <a:gd name="connsiteX2" fmla="*/ 3531983 w 3531983"/>
                <a:gd name="connsiteY2" fmla="*/ 365540 h 1473805"/>
                <a:gd name="connsiteX3" fmla="*/ 1694542 w 3531983"/>
                <a:gd name="connsiteY3" fmla="*/ 686097 h 1473805"/>
                <a:gd name="connsiteX4" fmla="*/ 1900993 w 3531983"/>
                <a:gd name="connsiteY4" fmla="*/ 1473805 h 1473805"/>
                <a:gd name="connsiteX5" fmla="*/ 1218263 w 3531983"/>
                <a:gd name="connsiteY5" fmla="*/ 783869 h 1473805"/>
                <a:gd name="connsiteX6" fmla="*/ 154245 w 3531983"/>
                <a:gd name="connsiteY6" fmla="*/ 955559 h 1473805"/>
                <a:gd name="connsiteX7" fmla="*/ 0 w 3531983"/>
                <a:gd name="connsiteY7" fmla="*/ 422426 h 1473805"/>
                <a:gd name="connsiteX8" fmla="*/ 462223 w 3531983"/>
                <a:gd name="connsiteY8" fmla="*/ 1 h 1473805"/>
                <a:gd name="connsiteX9" fmla="*/ 1375700 w 3531983"/>
                <a:gd name="connsiteY9" fmla="*/ 292088 h 1473805"/>
                <a:gd name="connsiteX0" fmla="*/ 1375700 w 3531983"/>
                <a:gd name="connsiteY0" fmla="*/ 657358 h 1839075"/>
                <a:gd name="connsiteX1" fmla="*/ 2698354 w 3531983"/>
                <a:gd name="connsiteY1" fmla="*/ 0 h 1839075"/>
                <a:gd name="connsiteX2" fmla="*/ 3531983 w 3531983"/>
                <a:gd name="connsiteY2" fmla="*/ 730810 h 1839075"/>
                <a:gd name="connsiteX3" fmla="*/ 1694542 w 3531983"/>
                <a:gd name="connsiteY3" fmla="*/ 1051367 h 1839075"/>
                <a:gd name="connsiteX4" fmla="*/ 1900993 w 3531983"/>
                <a:gd name="connsiteY4" fmla="*/ 1839075 h 1839075"/>
                <a:gd name="connsiteX5" fmla="*/ 1218263 w 3531983"/>
                <a:gd name="connsiteY5" fmla="*/ 1149139 h 1839075"/>
                <a:gd name="connsiteX6" fmla="*/ 154245 w 3531983"/>
                <a:gd name="connsiteY6" fmla="*/ 1320829 h 1839075"/>
                <a:gd name="connsiteX7" fmla="*/ 0 w 3531983"/>
                <a:gd name="connsiteY7" fmla="*/ 787696 h 1839075"/>
                <a:gd name="connsiteX8" fmla="*/ 462223 w 3531983"/>
                <a:gd name="connsiteY8" fmla="*/ 365271 h 1839075"/>
                <a:gd name="connsiteX9" fmla="*/ 1375700 w 3531983"/>
                <a:gd name="connsiteY9" fmla="*/ 657358 h 1839075"/>
                <a:gd name="connsiteX0" fmla="*/ 1375700 w 3025963"/>
                <a:gd name="connsiteY0" fmla="*/ 657358 h 1839075"/>
                <a:gd name="connsiteX1" fmla="*/ 2698354 w 3025963"/>
                <a:gd name="connsiteY1" fmla="*/ 0 h 1839075"/>
                <a:gd name="connsiteX2" fmla="*/ 3025963 w 3025963"/>
                <a:gd name="connsiteY2" fmla="*/ 763806 h 1839075"/>
                <a:gd name="connsiteX3" fmla="*/ 1694542 w 3025963"/>
                <a:gd name="connsiteY3" fmla="*/ 1051367 h 1839075"/>
                <a:gd name="connsiteX4" fmla="*/ 1900993 w 3025963"/>
                <a:gd name="connsiteY4" fmla="*/ 1839075 h 1839075"/>
                <a:gd name="connsiteX5" fmla="*/ 1218263 w 3025963"/>
                <a:gd name="connsiteY5" fmla="*/ 1149139 h 1839075"/>
                <a:gd name="connsiteX6" fmla="*/ 154245 w 3025963"/>
                <a:gd name="connsiteY6" fmla="*/ 1320829 h 1839075"/>
                <a:gd name="connsiteX7" fmla="*/ 0 w 3025963"/>
                <a:gd name="connsiteY7" fmla="*/ 787696 h 1839075"/>
                <a:gd name="connsiteX8" fmla="*/ 462223 w 3025963"/>
                <a:gd name="connsiteY8" fmla="*/ 365271 h 1839075"/>
                <a:gd name="connsiteX9" fmla="*/ 1375700 w 3025963"/>
                <a:gd name="connsiteY9" fmla="*/ 657358 h 1839075"/>
                <a:gd name="connsiteX0" fmla="*/ 1375700 w 3025963"/>
                <a:gd name="connsiteY0" fmla="*/ 657358 h 1839075"/>
                <a:gd name="connsiteX1" fmla="*/ 2698354 w 3025963"/>
                <a:gd name="connsiteY1" fmla="*/ 0 h 1839075"/>
                <a:gd name="connsiteX2" fmla="*/ 3025963 w 3025963"/>
                <a:gd name="connsiteY2" fmla="*/ 763806 h 1839075"/>
                <a:gd name="connsiteX3" fmla="*/ 1985886 w 3025963"/>
                <a:gd name="connsiteY3" fmla="*/ 1150357 h 1839075"/>
                <a:gd name="connsiteX4" fmla="*/ 1900993 w 3025963"/>
                <a:gd name="connsiteY4" fmla="*/ 1839075 h 1839075"/>
                <a:gd name="connsiteX5" fmla="*/ 1218263 w 3025963"/>
                <a:gd name="connsiteY5" fmla="*/ 1149139 h 1839075"/>
                <a:gd name="connsiteX6" fmla="*/ 154245 w 3025963"/>
                <a:gd name="connsiteY6" fmla="*/ 1320829 h 1839075"/>
                <a:gd name="connsiteX7" fmla="*/ 0 w 3025963"/>
                <a:gd name="connsiteY7" fmla="*/ 787696 h 1839075"/>
                <a:gd name="connsiteX8" fmla="*/ 462223 w 3025963"/>
                <a:gd name="connsiteY8" fmla="*/ 365271 h 1839075"/>
                <a:gd name="connsiteX9" fmla="*/ 1375700 w 3025963"/>
                <a:gd name="connsiteY9" fmla="*/ 657358 h 1839075"/>
                <a:gd name="connsiteX0" fmla="*/ 1375700 w 3025963"/>
                <a:gd name="connsiteY0" fmla="*/ 657358 h 1377127"/>
                <a:gd name="connsiteX1" fmla="*/ 2698354 w 3025963"/>
                <a:gd name="connsiteY1" fmla="*/ 0 h 1377127"/>
                <a:gd name="connsiteX2" fmla="*/ 3025963 w 3025963"/>
                <a:gd name="connsiteY2" fmla="*/ 763806 h 1377127"/>
                <a:gd name="connsiteX3" fmla="*/ 1985886 w 3025963"/>
                <a:gd name="connsiteY3" fmla="*/ 1150357 h 1377127"/>
                <a:gd name="connsiteX4" fmla="*/ 1609649 w 3025963"/>
                <a:gd name="connsiteY4" fmla="*/ 1377127 h 1377127"/>
                <a:gd name="connsiteX5" fmla="*/ 1218263 w 3025963"/>
                <a:gd name="connsiteY5" fmla="*/ 1149139 h 1377127"/>
                <a:gd name="connsiteX6" fmla="*/ 154245 w 3025963"/>
                <a:gd name="connsiteY6" fmla="*/ 1320829 h 1377127"/>
                <a:gd name="connsiteX7" fmla="*/ 0 w 3025963"/>
                <a:gd name="connsiteY7" fmla="*/ 787696 h 1377127"/>
                <a:gd name="connsiteX8" fmla="*/ 462223 w 3025963"/>
                <a:gd name="connsiteY8" fmla="*/ 365271 h 1377127"/>
                <a:gd name="connsiteX9" fmla="*/ 1375700 w 3025963"/>
                <a:gd name="connsiteY9" fmla="*/ 657358 h 1377127"/>
                <a:gd name="connsiteX0" fmla="*/ 1375700 w 3025963"/>
                <a:gd name="connsiteY0" fmla="*/ 657358 h 1569840"/>
                <a:gd name="connsiteX1" fmla="*/ 2698354 w 3025963"/>
                <a:gd name="connsiteY1" fmla="*/ 0 h 1569840"/>
                <a:gd name="connsiteX2" fmla="*/ 3025963 w 3025963"/>
                <a:gd name="connsiteY2" fmla="*/ 763806 h 1569840"/>
                <a:gd name="connsiteX3" fmla="*/ 1985886 w 3025963"/>
                <a:gd name="connsiteY3" fmla="*/ 1150357 h 1569840"/>
                <a:gd name="connsiteX4" fmla="*/ 1609649 w 3025963"/>
                <a:gd name="connsiteY4" fmla="*/ 1377127 h 1569840"/>
                <a:gd name="connsiteX5" fmla="*/ 850252 w 3025963"/>
                <a:gd name="connsiteY5" fmla="*/ 1569840 h 1569840"/>
                <a:gd name="connsiteX6" fmla="*/ 154245 w 3025963"/>
                <a:gd name="connsiteY6" fmla="*/ 1320829 h 1569840"/>
                <a:gd name="connsiteX7" fmla="*/ 0 w 3025963"/>
                <a:gd name="connsiteY7" fmla="*/ 787696 h 1569840"/>
                <a:gd name="connsiteX8" fmla="*/ 462223 w 3025963"/>
                <a:gd name="connsiteY8" fmla="*/ 365271 h 1569840"/>
                <a:gd name="connsiteX9" fmla="*/ 1375700 w 3025963"/>
                <a:gd name="connsiteY9" fmla="*/ 657358 h 1569840"/>
                <a:gd name="connsiteX0" fmla="*/ 1635469 w 3285732"/>
                <a:gd name="connsiteY0" fmla="*/ 657358 h 1569840"/>
                <a:gd name="connsiteX1" fmla="*/ 2958123 w 3285732"/>
                <a:gd name="connsiteY1" fmla="*/ 0 h 1569840"/>
                <a:gd name="connsiteX2" fmla="*/ 3285732 w 3285732"/>
                <a:gd name="connsiteY2" fmla="*/ 763806 h 1569840"/>
                <a:gd name="connsiteX3" fmla="*/ 2245655 w 3285732"/>
                <a:gd name="connsiteY3" fmla="*/ 1150357 h 1569840"/>
                <a:gd name="connsiteX4" fmla="*/ 1869418 w 3285732"/>
                <a:gd name="connsiteY4" fmla="*/ 1377127 h 1569840"/>
                <a:gd name="connsiteX5" fmla="*/ 1110021 w 3285732"/>
                <a:gd name="connsiteY5" fmla="*/ 1569840 h 1569840"/>
                <a:gd name="connsiteX6" fmla="*/ 0 w 3285732"/>
                <a:gd name="connsiteY6" fmla="*/ 1411569 h 1569840"/>
                <a:gd name="connsiteX7" fmla="*/ 259769 w 3285732"/>
                <a:gd name="connsiteY7" fmla="*/ 787696 h 1569840"/>
                <a:gd name="connsiteX8" fmla="*/ 721992 w 3285732"/>
                <a:gd name="connsiteY8" fmla="*/ 365271 h 1569840"/>
                <a:gd name="connsiteX9" fmla="*/ 1635469 w 3285732"/>
                <a:gd name="connsiteY9" fmla="*/ 657358 h 1569840"/>
                <a:gd name="connsiteX0" fmla="*/ 1635469 w 3285732"/>
                <a:gd name="connsiteY0" fmla="*/ 657358 h 1569840"/>
                <a:gd name="connsiteX1" fmla="*/ 2958123 w 3285732"/>
                <a:gd name="connsiteY1" fmla="*/ 0 h 1569840"/>
                <a:gd name="connsiteX2" fmla="*/ 3285732 w 3285732"/>
                <a:gd name="connsiteY2" fmla="*/ 763806 h 1569840"/>
                <a:gd name="connsiteX3" fmla="*/ 2245655 w 3285732"/>
                <a:gd name="connsiteY3" fmla="*/ 1150357 h 1569840"/>
                <a:gd name="connsiteX4" fmla="*/ 1869418 w 3285732"/>
                <a:gd name="connsiteY4" fmla="*/ 1377127 h 1569840"/>
                <a:gd name="connsiteX5" fmla="*/ 1110021 w 3285732"/>
                <a:gd name="connsiteY5" fmla="*/ 1569840 h 1569840"/>
                <a:gd name="connsiteX6" fmla="*/ 0 w 3285732"/>
                <a:gd name="connsiteY6" fmla="*/ 1411569 h 1569840"/>
                <a:gd name="connsiteX7" fmla="*/ 259769 w 3285732"/>
                <a:gd name="connsiteY7" fmla="*/ 787696 h 1569840"/>
                <a:gd name="connsiteX8" fmla="*/ 752663 w 3285732"/>
                <a:gd name="connsiteY8" fmla="*/ 744727 h 1569840"/>
                <a:gd name="connsiteX9" fmla="*/ 1635469 w 3285732"/>
                <a:gd name="connsiteY9" fmla="*/ 657358 h 1569840"/>
                <a:gd name="connsiteX0" fmla="*/ 1635469 w 3285732"/>
                <a:gd name="connsiteY0" fmla="*/ 657358 h 1569840"/>
                <a:gd name="connsiteX1" fmla="*/ 2958123 w 3285732"/>
                <a:gd name="connsiteY1" fmla="*/ 0 h 1569840"/>
                <a:gd name="connsiteX2" fmla="*/ 3285732 w 3285732"/>
                <a:gd name="connsiteY2" fmla="*/ 763806 h 1569840"/>
                <a:gd name="connsiteX3" fmla="*/ 2245655 w 3285732"/>
                <a:gd name="connsiteY3" fmla="*/ 1150357 h 1569840"/>
                <a:gd name="connsiteX4" fmla="*/ 1869418 w 3285732"/>
                <a:gd name="connsiteY4" fmla="*/ 1377127 h 1569840"/>
                <a:gd name="connsiteX5" fmla="*/ 1110021 w 3285732"/>
                <a:gd name="connsiteY5" fmla="*/ 1569840 h 1569840"/>
                <a:gd name="connsiteX6" fmla="*/ 0 w 3285732"/>
                <a:gd name="connsiteY6" fmla="*/ 1411569 h 1569840"/>
                <a:gd name="connsiteX7" fmla="*/ 259769 w 3285732"/>
                <a:gd name="connsiteY7" fmla="*/ 787696 h 1569840"/>
                <a:gd name="connsiteX8" fmla="*/ 1635469 w 3285732"/>
                <a:gd name="connsiteY8" fmla="*/ 657358 h 156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5732" h="1569840">
                  <a:moveTo>
                    <a:pt x="1635469" y="657358"/>
                  </a:moveTo>
                  <a:lnTo>
                    <a:pt x="2958123" y="0"/>
                  </a:lnTo>
                  <a:lnTo>
                    <a:pt x="3285732" y="763806"/>
                  </a:lnTo>
                  <a:lnTo>
                    <a:pt x="2245655" y="1150357"/>
                  </a:lnTo>
                  <a:lnTo>
                    <a:pt x="1869418" y="1377127"/>
                  </a:lnTo>
                  <a:lnTo>
                    <a:pt x="1110021" y="1569840"/>
                  </a:lnTo>
                  <a:lnTo>
                    <a:pt x="0" y="1411569"/>
                  </a:lnTo>
                  <a:lnTo>
                    <a:pt x="259769" y="787696"/>
                  </a:lnTo>
                  <a:lnTo>
                    <a:pt x="1635469" y="657358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ID" sz="1100"/>
            </a:p>
          </p:txBody>
        </p:sp>
      </p:grpSp>
    </p:spTree>
    <p:extLst>
      <p:ext uri="{BB962C8B-B14F-4D97-AF65-F5344CB8AC3E}">
        <p14:creationId xmlns:p14="http://schemas.microsoft.com/office/powerpoint/2010/main" val="543641596"/>
      </p:ext>
    </p:extLst>
  </p:cSld>
  <p:clrMapOvr>
    <a:masterClrMapping/>
  </p:clrMapOvr>
</p:sld>
</file>

<file path=ppt/theme/theme1.xml><?xml version="1.0" encoding="utf-8"?>
<a:theme xmlns:a="http://schemas.openxmlformats.org/drawingml/2006/main" name="Elegant Black &amp; White Thesis Defense by Slidesgo">
  <a:themeElements>
    <a:clrScheme name="Simple Light">
      <a:dk1>
        <a:srgbClr val="333333"/>
      </a:dk1>
      <a:lt1>
        <a:srgbClr val="FDFDFD"/>
      </a:lt1>
      <a:dk2>
        <a:srgbClr val="E8E7E7"/>
      </a:dk2>
      <a:lt2>
        <a:srgbClr val="B2B2B2"/>
      </a:lt2>
      <a:accent1>
        <a:srgbClr val="777777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1ea744-173b-49d9-8c16-5a7787a02ddb" xsi:nil="true"/>
    <lcf76f155ced4ddcb4097134ff3c332f xmlns="4c253a5c-b596-46be-b418-c8d449dbca1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D4FF2B41CD7A4DB31918D0B1777CEC" ma:contentTypeVersion="14" ma:contentTypeDescription="Create a new document." ma:contentTypeScope="" ma:versionID="abab9482fe647a58165ef067f81412cb">
  <xsd:schema xmlns:xsd="http://www.w3.org/2001/XMLSchema" xmlns:xs="http://www.w3.org/2001/XMLSchema" xmlns:p="http://schemas.microsoft.com/office/2006/metadata/properties" xmlns:ns2="4c253a5c-b596-46be-b418-c8d449dbca1e" xmlns:ns3="e11ea744-173b-49d9-8c16-5a7787a02ddb" targetNamespace="http://schemas.microsoft.com/office/2006/metadata/properties" ma:root="true" ma:fieldsID="e04557bc88dfd9c9f425ac387b46b7a2" ns2:_="" ns3:_="">
    <xsd:import namespace="4c253a5c-b596-46be-b418-c8d449dbca1e"/>
    <xsd:import namespace="e11ea744-173b-49d9-8c16-5a7787a02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53a5c-b596-46be-b418-c8d449dbca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eec61d7-21c4-46ea-8069-5c692c33a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ea744-173b-49d9-8c16-5a7787a02dd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337d4a5e-db0b-4092-912e-feb5405cb130}" ma:internalName="TaxCatchAll" ma:showField="CatchAllData" ma:web="e11ea744-173b-49d9-8c16-5a7787a02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FDE66F-A104-4B40-B959-83DFE92A9671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e11ea744-173b-49d9-8c16-5a7787a02ddb"/>
    <ds:schemaRef ds:uri="http://schemas.microsoft.com/office/infopath/2007/PartnerControls"/>
    <ds:schemaRef ds:uri="http://purl.org/dc/elements/1.1/"/>
    <ds:schemaRef ds:uri="4c253a5c-b596-46be-b418-c8d449dbca1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98D927-692F-4060-99A5-43E5EFEA4B39}">
  <ds:schemaRefs>
    <ds:schemaRef ds:uri="4c253a5c-b596-46be-b418-c8d449dbca1e"/>
    <ds:schemaRef ds:uri="e11ea744-173b-49d9-8c16-5a7787a02d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ACB4392-5EA9-49D4-A6E8-E3236533B0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2200</Words>
  <Application>Microsoft Macintosh PowerPoint</Application>
  <PresentationFormat>On-screen Show (16:9)</PresentationFormat>
  <Paragraphs>267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Figtree Black</vt:lpstr>
      <vt:lpstr>Hadassah Friedlaender</vt:lpstr>
      <vt:lpstr>Hanken Grotesk</vt:lpstr>
      <vt:lpstr>Lato</vt:lpstr>
      <vt:lpstr>Söhne</vt:lpstr>
      <vt:lpstr>Elegant Black &amp; White Thesis Defense by Slidesgo</vt:lpstr>
      <vt:lpstr>American Express  Strategy Analysis</vt:lpstr>
      <vt:lpstr>Table of contents</vt:lpstr>
      <vt:lpstr>American Express Story</vt:lpstr>
      <vt:lpstr>External Analysis</vt:lpstr>
      <vt:lpstr>PESTLE Analysis</vt:lpstr>
      <vt:lpstr>Moderate-High Bargaining Power of Buyers </vt:lpstr>
      <vt:lpstr>High Industry Rivalry</vt:lpstr>
      <vt:lpstr>Low Threats of Entry</vt:lpstr>
      <vt:lpstr>Moderate Bargain Power of Suppliers</vt:lpstr>
      <vt:lpstr>Moderate-High Substitute Competition</vt:lpstr>
      <vt:lpstr>Internal Analysis</vt:lpstr>
      <vt:lpstr>Brand Recognition</vt:lpstr>
      <vt:lpstr>Service Excellence</vt:lpstr>
      <vt:lpstr>Niche Market Focus</vt:lpstr>
      <vt:lpstr>Closed Loop Business Model</vt:lpstr>
      <vt:lpstr>Business Strategy</vt:lpstr>
      <vt:lpstr>Premium Positioning</vt:lpstr>
      <vt:lpstr>Business Strategy</vt:lpstr>
      <vt:lpstr>Business Strategy</vt:lpstr>
      <vt:lpstr>Business Strategy</vt:lpstr>
      <vt:lpstr>Business Strategy</vt:lpstr>
      <vt:lpstr>What makes Amex Different?</vt:lpstr>
      <vt:lpstr>PowerPoint Presentation</vt:lpstr>
      <vt:lpstr>Business Model Assessment</vt:lpstr>
      <vt:lpstr>Corporate Strategy</vt:lpstr>
      <vt:lpstr>Porter’s Value Chain of AMEX</vt:lpstr>
      <vt:lpstr>PowerPoint Presentation</vt:lpstr>
      <vt:lpstr>Assessment</vt:lpstr>
      <vt:lpstr>Product Diversification</vt:lpstr>
      <vt:lpstr>PowerPoint Presentation</vt:lpstr>
      <vt:lpstr>Assessment</vt:lpstr>
      <vt:lpstr>Competitive Advantage</vt:lpstr>
      <vt:lpstr>International Strategy</vt:lpstr>
      <vt:lpstr>Assessment</vt:lpstr>
      <vt:lpstr>Recommendation</vt:lpstr>
      <vt:lpstr>Recommendation</vt:lpstr>
      <vt:lpstr>Thank you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Express  Strategy Analyst</dc:title>
  <dc:creator>Quang Nguyễn</dc:creator>
  <cp:lastModifiedBy>Appu Ponnusamy</cp:lastModifiedBy>
  <cp:revision>3</cp:revision>
  <dcterms:modified xsi:type="dcterms:W3CDTF">2025-04-07T07:05:21Z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0x010100A1D4FF2B41CD7A4DB31918D0B1777CEC</vt:lpwstr>
  </property>
  <property fmtid="{D5CDD505-2E9C-101B-9397-08002B2CF9AE}" pid="3" name="MediaServiceImageTags">
    <vt:lpwstr/>
  </property>
</Properties>
</file>