
<file path=[Content_Types].xml><?xml version="1.0" encoding="utf-8"?>
<Types xmlns="http://schemas.openxmlformats.org/package/2006/content-types">
  <Default ContentType="application/vnd.openxmlformats-officedocument.vmlDrawing" Extension="vml"/>
  <Default ContentType="application/xml" Extension="xml"/>
  <Default ContentType="image/png" Extension="png"/>
  <Default ContentType="application/vnd.openxmlformats-officedocument.wordprocessingml.document" Extension="docx"/>
  <Default ContentType="application/vnd.openxmlformats-package.relationships+xml" Extension="rels"/>
  <Override ContentType="application/vnd.openxmlformats-officedocument.presentationml.notesSlide+xml" PartName="/ppt/notesSlides/notesSlide67.xml"/>
  <Override ContentType="application/vnd.openxmlformats-officedocument.presentationml.notesSlide+xml" PartName="/ppt/notesSlides/notesSlide59.xml"/>
  <Override ContentType="application/vnd.openxmlformats-officedocument.presentationml.notesSlide+xml" PartName="/ppt/notesSlides/notesSlide32.xml"/>
  <Override ContentType="application/vnd.openxmlformats-officedocument.presentationml.notesSlide+xml" PartName="/ppt/notesSlides/notesSlide84.xml"/>
  <Override ContentType="application/vnd.openxmlformats-officedocument.presentationml.notesSlide+xml" PartName="/ppt/notesSlides/notesSlide3.xml"/>
  <Override ContentType="application/vnd.openxmlformats-officedocument.presentationml.notesSlide+xml" PartName="/ppt/notesSlides/notesSlide76.xml"/>
  <Override ContentType="application/vnd.openxmlformats-officedocument.presentationml.notesSlide+xml" PartName="/ppt/notesSlides/notesSlide33.xml"/>
  <Override ContentType="application/vnd.openxmlformats-officedocument.presentationml.notesSlide+xml" PartName="/ppt/notesSlides/notesSlide41.xml"/>
  <Override ContentType="application/vnd.openxmlformats-officedocument.presentationml.notesSlide+xml" PartName="/ppt/notesSlides/notesSlide15.xml"/>
  <Override ContentType="application/vnd.openxmlformats-officedocument.presentationml.notesSlide+xml" PartName="/ppt/notesSlides/notesSlide24.xml"/>
  <Override ContentType="application/vnd.openxmlformats-officedocument.presentationml.notesSlide+xml" PartName="/ppt/notesSlides/notesSlide50.xml"/>
  <Override ContentType="application/vnd.openxmlformats-officedocument.presentationml.notesSlide+xml" PartName="/ppt/notesSlides/notesSlide68.xml"/>
  <Override ContentType="application/vnd.openxmlformats-officedocument.presentationml.notesSlide+xml" PartName="/ppt/notesSlides/notesSlide17.xml"/>
  <Override ContentType="application/vnd.openxmlformats-officedocument.presentationml.notesSlide+xml" PartName="/ppt/notesSlides/notesSlide42.xml"/>
  <Override ContentType="application/vnd.openxmlformats-officedocument.presentationml.notesSlide+xml" PartName="/ppt/notesSlides/notesSlide82.xml"/>
  <Override ContentType="application/vnd.openxmlformats-officedocument.presentationml.notesSlide+xml" PartName="/ppt/notesSlides/notesSlide85.xml"/>
  <Override ContentType="application/vnd.openxmlformats-officedocument.presentationml.notesSlide+xml" PartName="/ppt/notesSlides/notesSlide16.xml"/>
  <Override ContentType="application/vnd.openxmlformats-officedocument.presentationml.notesSlide+xml" PartName="/ppt/notesSlides/notesSlide34.xml"/>
  <Override ContentType="application/vnd.openxmlformats-officedocument.presentationml.notesSlide+xml" PartName="/ppt/notesSlides/notesSlide51.xml"/>
  <Override ContentType="application/vnd.openxmlformats-officedocument.presentationml.notesSlide+xml" PartName="/ppt/notesSlides/notesSlide77.xml"/>
  <Override ContentType="application/vnd.openxmlformats-officedocument.presentationml.notesSlide+xml" PartName="/ppt/notesSlides/notesSlide90.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43.xml"/>
  <Override ContentType="application/vnd.openxmlformats-officedocument.presentationml.notesSlide+xml" PartName="/ppt/notesSlides/notesSlide13.xml"/>
  <Override ContentType="application/vnd.openxmlformats-officedocument.presentationml.notesSlide+xml" PartName="/ppt/notesSlides/notesSlide86.xml"/>
  <Override ContentType="application/vnd.openxmlformats-officedocument.presentationml.notesSlide+xml" PartName="/ppt/notesSlides/notesSlide1.xml"/>
  <Override ContentType="application/vnd.openxmlformats-officedocument.presentationml.notesSlide+xml" PartName="/ppt/notesSlides/notesSlide73.xml"/>
  <Override ContentType="application/vnd.openxmlformats-officedocument.presentationml.notesSlide+xml" PartName="/ppt/notesSlides/notesSlide56.xml"/>
  <Override ContentType="application/vnd.openxmlformats-officedocument.presentationml.notesSlide+xml" PartName="/ppt/notesSlides/notesSlide81.xml"/>
  <Override ContentType="application/vnd.openxmlformats-officedocument.presentationml.notesSlide+xml" PartName="/ppt/notesSlides/notesSlide30.xml"/>
  <Override ContentType="application/vnd.openxmlformats-officedocument.presentationml.notesSlide+xml" PartName="/ppt/notesSlides/notesSlide69.xml"/>
  <Override ContentType="application/vnd.openxmlformats-officedocument.presentationml.notesSlide+xml" PartName="/ppt/notesSlides/notesSlide26.xml"/>
  <Override ContentType="application/vnd.openxmlformats-officedocument.presentationml.notesSlide+xml" PartName="/ppt/notesSlides/notesSlide39.xml"/>
  <Override ContentType="application/vnd.openxmlformats-officedocument.presentationml.notesSlide+xml" PartName="/ppt/notesSlides/notesSlide31.xml"/>
  <Override ContentType="application/vnd.openxmlformats-officedocument.presentationml.notesSlide+xml" PartName="/ppt/notesSlides/notesSlide80.xml"/>
  <Override ContentType="application/vnd.openxmlformats-officedocument.presentationml.notesSlide+xml" PartName="/ppt/notesSlides/notesSlide61.xml"/>
  <Override ContentType="application/vnd.openxmlformats-officedocument.presentationml.notesSlide+xml" PartName="/ppt/notesSlides/notesSlide74.xml"/>
  <Override ContentType="application/vnd.openxmlformats-officedocument.presentationml.notesSlide+xml" PartName="/ppt/notesSlides/notesSlide87.xml"/>
  <Override ContentType="application/vnd.openxmlformats-officedocument.presentationml.notesSlide+xml" PartName="/ppt/notesSlides/notesSlide57.xml"/>
  <Override ContentType="application/vnd.openxmlformats-officedocument.presentationml.notesSlide+xml" PartName="/ppt/notesSlides/notesSlide44.xml"/>
  <Override ContentType="application/vnd.openxmlformats-officedocument.presentationml.notesSlide+xml" PartName="/ppt/notesSlides/notesSlide58.xml"/>
  <Override ContentType="application/vnd.openxmlformats-officedocument.presentationml.notesSlide+xml" PartName="/ppt/notesSlides/notesSlide27.xml"/>
  <Override ContentType="application/vnd.openxmlformats-officedocument.presentationml.notesSlide+xml" PartName="/ppt/notesSlides/notesSlide88.xml"/>
  <Override ContentType="application/vnd.openxmlformats-officedocument.presentationml.notesSlide+xml" PartName="/ppt/notesSlides/notesSlide14.xml"/>
  <Override ContentType="application/vnd.openxmlformats-officedocument.presentationml.notesSlide+xml" PartName="/ppt/notesSlides/notesSlide75.xml"/>
  <Override ContentType="application/vnd.openxmlformats-officedocument.presentationml.notesSlide+xml" PartName="/ppt/notesSlides/notesSlide2.xml"/>
  <Override ContentType="application/vnd.openxmlformats-officedocument.presentationml.notesSlide+xml" PartName="/ppt/notesSlides/notesSlide37.xml"/>
  <Override ContentType="application/vnd.openxmlformats-officedocument.presentationml.notesSlide+xml" PartName="/ppt/notesSlides/notesSlide62.xml"/>
  <Override ContentType="application/vnd.openxmlformats-officedocument.presentationml.notesSlide+xml" PartName="/ppt/notesSlides/notesSlide29.xml"/>
  <Override ContentType="application/vnd.openxmlformats-officedocument.presentationml.notesSlide+xml" PartName="/ppt/notesSlides/notesSlide54.xml"/>
  <Override ContentType="application/vnd.openxmlformats-officedocument.presentationml.notesSlide+xml" PartName="/ppt/notesSlides/notesSlide45.xml"/>
  <Override ContentType="application/vnd.openxmlformats-officedocument.presentationml.notesSlide+xml" PartName="/ppt/notesSlides/notesSlide70.xml"/>
  <Override ContentType="application/vnd.openxmlformats-officedocument.presentationml.notesSlide+xml" PartName="/ppt/notesSlides/notesSlide46.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89.xml"/>
  <Override ContentType="application/vnd.openxmlformats-officedocument.presentationml.notesSlide+xml" PartName="/ppt/notesSlides/notesSlide11.xml"/>
  <Override ContentType="application/vnd.openxmlformats-officedocument.presentationml.notesSlide+xml" PartName="/ppt/notesSlides/notesSlide63.xml"/>
  <Override ContentType="application/vnd.openxmlformats-officedocument.presentationml.notesSlide+xml" PartName="/ppt/notesSlides/notesSlide55.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47.xml"/>
  <Override ContentType="application/vnd.openxmlformats-officedocument.presentationml.notesSlide+xml" PartName="/ppt/notesSlides/notesSlide72.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60.xml"/>
  <Override ContentType="application/vnd.openxmlformats-officedocument.presentationml.notesSlide+xml" PartName="/ppt/notesSlides/notesSlide38.xml"/>
  <Override ContentType="application/vnd.openxmlformats-officedocument.presentationml.notesSlide+xml" PartName="/ppt/notesSlides/notesSlide64.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48.xml"/>
  <Override ContentType="application/vnd.openxmlformats-officedocument.presentationml.notesSlide+xml" PartName="/ppt/notesSlides/notesSlide22.xml"/>
  <Override ContentType="application/vnd.openxmlformats-officedocument.presentationml.notesSlide+xml" PartName="/ppt/notesSlides/notesSlide52.xml"/>
  <Override ContentType="application/vnd.openxmlformats-officedocument.presentationml.notesSlide+xml" PartName="/ppt/notesSlides/notesSlide7.xml"/>
  <Override ContentType="application/vnd.openxmlformats-officedocument.presentationml.notesSlide+xml" PartName="/ppt/notesSlides/notesSlide35.xml"/>
  <Override ContentType="application/vnd.openxmlformats-officedocument.presentationml.notesSlide+xml" PartName="/ppt/notesSlides/notesSlide5.xml"/>
  <Override ContentType="application/vnd.openxmlformats-officedocument.presentationml.notesSlide+xml" PartName="/ppt/notesSlides/notesSlide65.xml"/>
  <Override ContentType="application/vnd.openxmlformats-officedocument.presentationml.notesSlide+xml" PartName="/ppt/notesSlides/notesSlide78.xml"/>
  <Override ContentType="application/vnd.openxmlformats-officedocument.presentationml.notesSlide+xml" PartName="/ppt/notesSlides/notesSlide79.xml"/>
  <Override ContentType="application/vnd.openxmlformats-officedocument.presentationml.notesSlide+xml" PartName="/ppt/notesSlides/notesSlide36.xml"/>
  <Override ContentType="application/vnd.openxmlformats-officedocument.presentationml.notesSlide+xml" PartName="/ppt/notesSlides/notesSlide49.xml"/>
  <Override ContentType="application/vnd.openxmlformats-officedocument.presentationml.notesSlide+xml" PartName="/ppt/notesSlides/notesSlide19.xml"/>
  <Override ContentType="application/vnd.openxmlformats-officedocument.presentationml.notesSlide+xml" PartName="/ppt/notesSlides/notesSlide83.xml"/>
  <Override ContentType="application/vnd.openxmlformats-officedocument.presentationml.notesSlide+xml" PartName="/ppt/notesSlides/notesSlide71.xml"/>
  <Override ContentType="application/vnd.openxmlformats-officedocument.presentationml.notesSlide+xml" PartName="/ppt/notesSlides/notesSlide53.xml"/>
  <Override ContentType="application/vnd.openxmlformats-officedocument.presentationml.notesSlide+xml" PartName="/ppt/notesSlides/notesSlide40.xml"/>
  <Override ContentType="application/vnd.openxmlformats-officedocument.presentationml.notesSlide+xml" PartName="/ppt/notesSlides/notesSlide23.xml"/>
  <Override ContentType="application/vnd.openxmlformats-officedocument.presentationml.notesSlide+xml" PartName="/ppt/notesSlides/notesSlide66.xml"/>
  <Override ContentType="application/vnd.openxmlformats-officedocument.presentationml.notesSlide+xml" PartName="/ppt/notesSlides/notesSlide10.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5.xml"/>
  <Override ContentType="application/vnd.openxmlformats-officedocument.presentationml.slideLayout+xml" PartName="/ppt/slideLayouts/slideLayout1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7.xml"/>
  <Override ContentType="application/vnd.openxmlformats-officedocument.presentationml.slideLayout+xml" PartName="/ppt/slideLayouts/slideLayout9.xml"/>
  <Override ContentType="application/vnd.openxmlformats-officedocument.presentationml.slideLayout+xml" PartName="/ppt/slideLayouts/slideLayout4.xml"/>
  <Override ContentType="application/vnd.openxmlformats-officedocument.presentationml.slideLayout+xml" PartName="/ppt/slideLayouts/slideLayout14.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43.xml"/>
  <Override ContentType="application/vnd.openxmlformats-officedocument.presentationml.slide+xml" PartName="/ppt/slides/slide78.xml"/>
  <Override ContentType="application/vnd.openxmlformats-officedocument.presentationml.slide+xml" PartName="/ppt/slides/slide86.xml"/>
  <Override ContentType="application/vnd.openxmlformats-officedocument.presentationml.slide+xml" PartName="/ppt/slides/slide35.xml"/>
  <Override ContentType="application/vnd.openxmlformats-officedocument.presentationml.slide+xml" PartName="/ppt/slides/slide60.xml"/>
  <Override ContentType="application/vnd.openxmlformats-officedocument.presentationml.slide+xml" PartName="/ppt/slides/slide52.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5.xml"/>
  <Override ContentType="application/vnd.openxmlformats-officedocument.presentationml.slide+xml" PartName="/ppt/slides/slide69.xml"/>
  <Override ContentType="application/vnd.openxmlformats-officedocument.presentationml.slide+xml" PartName="/ppt/slides/slide85.xml"/>
  <Override ContentType="application/vnd.openxmlformats-officedocument.presentationml.slide+xml" PartName="/ppt/slides/slide17.xml"/>
  <Override ContentType="application/vnd.openxmlformats-officedocument.presentationml.slide+xml" PartName="/ppt/slides/slide42.xml"/>
  <Override ContentType="application/vnd.openxmlformats-officedocument.presentationml.slide+xml" PartName="/ppt/slides/slide25.xml"/>
  <Override ContentType="application/vnd.openxmlformats-officedocument.presentationml.slide+xml" PartName="/ppt/slides/slide50.xml"/>
  <Override ContentType="application/vnd.openxmlformats-officedocument.presentationml.slide+xml" PartName="/ppt/slides/slide77.xml"/>
  <Override ContentType="application/vnd.openxmlformats-officedocument.presentationml.slide+xml" PartName="/ppt/slides/slide34.xml"/>
  <Override ContentType="application/vnd.openxmlformats-officedocument.presentationml.slide+xml" PartName="/ppt/slides/slide33.xml"/>
  <Override ContentType="application/vnd.openxmlformats-officedocument.presentationml.slide+xml" PartName="/ppt/slides/slide51.xml"/>
  <Override ContentType="application/vnd.openxmlformats-officedocument.presentationml.slide+xml" PartName="/ppt/slides/slide16.xml"/>
  <Override ContentType="application/vnd.openxmlformats-officedocument.presentationml.slide+xml" PartName="/ppt/slides/slide68.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84.xml"/>
  <Override ContentType="application/vnd.openxmlformats-officedocument.presentationml.slide+xml" PartName="/ppt/slides/slide37.xml"/>
  <Override ContentType="application/vnd.openxmlformats-officedocument.presentationml.slide+xml" PartName="/ppt/slides/slide71.xml"/>
  <Override ContentType="application/vnd.openxmlformats-officedocument.presentationml.slide+xml" PartName="/ppt/slides/slide41.xml"/>
  <Override ContentType="application/vnd.openxmlformats-officedocument.presentationml.slide+xml" PartName="/ppt/slides/slide67.xml"/>
  <Override ContentType="application/vnd.openxmlformats-officedocument.presentationml.slide+xml" PartName="/ppt/slides/slide7.xml"/>
  <Override ContentType="application/vnd.openxmlformats-officedocument.presentationml.slide+xml" PartName="/ppt/slides/slide54.xml"/>
  <Override ContentType="application/vnd.openxmlformats-officedocument.presentationml.slide+xml" PartName="/ppt/slides/slide36.xml"/>
  <Override ContentType="application/vnd.openxmlformats-officedocument.presentationml.slide+xml" PartName="/ppt/slides/slide66.xml"/>
  <Override ContentType="application/vnd.openxmlformats-officedocument.presentationml.slide+xml" PartName="/ppt/slides/slide79.xml"/>
  <Override ContentType="application/vnd.openxmlformats-officedocument.presentationml.slide+xml" PartName="/ppt/slides/slide23.xml"/>
  <Override ContentType="application/vnd.openxmlformats-officedocument.presentationml.slide+xml" PartName="/ppt/slides/slide49.xml"/>
  <Override ContentType="application/vnd.openxmlformats-officedocument.presentationml.slide+xml" PartName="/ppt/slides/slide10.xml"/>
  <Override ContentType="application/vnd.openxmlformats-officedocument.presentationml.slide+xml" PartName="/ppt/slides/slide83.xml"/>
  <Override ContentType="application/vnd.openxmlformats-officedocument.presentationml.slide+xml" PartName="/ppt/slides/slide70.xml"/>
  <Override ContentType="application/vnd.openxmlformats-officedocument.presentationml.slide+xml" PartName="/ppt/slides/slide6.xml"/>
  <Override ContentType="application/vnd.openxmlformats-officedocument.presentationml.slide+xml" PartName="/ppt/slides/slide53.xml"/>
  <Override ContentType="application/vnd.openxmlformats-officedocument.presentationml.slide+xml" PartName="/ppt/slides/slide40.xml"/>
  <Override ContentType="application/vnd.openxmlformats-officedocument.presentationml.slide+xml" PartName="/ppt/slides/slide48.xml"/>
  <Override ContentType="application/vnd.openxmlformats-officedocument.presentationml.slide+xml" PartName="/ppt/slides/slide73.xml"/>
  <Override ContentType="application/vnd.openxmlformats-officedocument.presentationml.slide+xml" PartName="/ppt/slides/slide30.xml"/>
  <Override ContentType="application/vnd.openxmlformats-officedocument.presentationml.slide+xml" PartName="/ppt/slides/slide22.xml"/>
  <Override ContentType="application/vnd.openxmlformats-officedocument.presentationml.slide+xml" PartName="/ppt/slides/slide82.xml"/>
  <Override ContentType="application/vnd.openxmlformats-officedocument.presentationml.slide+xml" PartName="/ppt/slides/slide39.xml"/>
  <Override ContentType="application/vnd.openxmlformats-officedocument.presentationml.slide+xml" PartName="/ppt/slides/slide65.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6.xml"/>
  <Override ContentType="application/vnd.openxmlformats-officedocument.presentationml.slide+xml" PartName="/ppt/slides/slide12.xml"/>
  <Override ContentType="application/vnd.openxmlformats-officedocument.presentationml.slide+xml" PartName="/ppt/slides/slide47.xml"/>
  <Override ContentType="application/vnd.openxmlformats-officedocument.presentationml.slide+xml" PartName="/ppt/slides/slide72.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38.xml"/>
  <Override ContentType="application/vnd.openxmlformats-officedocument.presentationml.slide+xml" PartName="/ppt/slides/slide46.xml"/>
  <Override ContentType="application/vnd.openxmlformats-officedocument.presentationml.slide+xml" PartName="/ppt/slides/slide64.xml"/>
  <Override ContentType="application/vnd.openxmlformats-officedocument.presentationml.slide+xml" PartName="/ppt/slides/slide81.xml"/>
  <Override ContentType="application/vnd.openxmlformats-officedocument.presentationml.slide+xml" PartName="/ppt/slides/slide90.xml"/>
  <Override ContentType="application/vnd.openxmlformats-officedocument.presentationml.slide+xml" PartName="/ppt/slides/slide8.xml"/>
  <Override ContentType="application/vnd.openxmlformats-officedocument.presentationml.slide+xml" PartName="/ppt/slides/slide55.xml"/>
  <Override ContentType="application/vnd.openxmlformats-officedocument.presentationml.slide+xml" PartName="/ppt/slides/slide29.xml"/>
  <Override ContentType="application/vnd.openxmlformats-officedocument.presentationml.slide+xml" PartName="/ppt/slides/slide59.xml"/>
  <Override ContentType="application/vnd.openxmlformats-officedocument.presentationml.slide+xml" PartName="/ppt/slides/slide89.xml"/>
  <Override ContentType="application/vnd.openxmlformats-officedocument.presentationml.slide+xml" PartName="/ppt/slides/slide32.xml"/>
  <Override ContentType="application/vnd.openxmlformats-officedocument.presentationml.slide+xml" PartName="/ppt/slides/slide62.xml"/>
  <Override ContentType="application/vnd.openxmlformats-officedocument.presentationml.slide+xml" PartName="/ppt/slides/slide75.xml"/>
  <Override ContentType="application/vnd.openxmlformats-officedocument.presentationml.slide+xml" PartName="/ppt/slides/slide76.xml"/>
  <Override ContentType="application/vnd.openxmlformats-officedocument.presentationml.slide+xml" PartName="/ppt/slides/slide1.xml"/>
  <Override ContentType="application/vnd.openxmlformats-officedocument.presentationml.slide+xml" PartName="/ppt/slides/slide58.xml"/>
  <Override ContentType="application/vnd.openxmlformats-officedocument.presentationml.slide+xml" PartName="/ppt/slides/slide63.xml"/>
  <Override ContentType="application/vnd.openxmlformats-officedocument.presentationml.slide+xml" PartName="/ppt/slides/slide45.xml"/>
  <Override ContentType="application/vnd.openxmlformats-officedocument.presentationml.slide+xml" PartName="/ppt/slides/slide28.xml"/>
  <Override ContentType="application/vnd.openxmlformats-officedocument.presentationml.slide+xml" PartName="/ppt/slides/slide80.xml"/>
  <Override ContentType="application/vnd.openxmlformats-officedocument.presentationml.slide+xml" PartName="/ppt/slides/slide15.xml"/>
  <Override ContentType="application/vnd.openxmlformats-officedocument.presentationml.slide+xml" PartName="/ppt/slides/slide61.xml"/>
  <Override ContentType="application/vnd.openxmlformats-officedocument.presentationml.slide+xml" PartName="/ppt/slides/slide31.xml"/>
  <Override ContentType="application/vnd.openxmlformats-officedocument.presentationml.slide+xml" PartName="/ppt/slides/slide87.xml"/>
  <Override ContentType="application/vnd.openxmlformats-officedocument.presentationml.slide+xml" PartName="/ppt/slides/slide74.xml"/>
  <Override ContentType="application/vnd.openxmlformats-officedocument.presentationml.slide+xml" PartName="/ppt/slides/slide88.xml"/>
  <Override ContentType="application/vnd.openxmlformats-officedocument.presentationml.slide+xml" PartName="/ppt/slides/slide27.xml"/>
  <Override ContentType="application/vnd.openxmlformats-officedocument.presentationml.slide+xml" PartName="/ppt/slides/slide57.xml"/>
  <Override ContentType="application/vnd.openxmlformats-officedocument.presentationml.slide+xml" PartName="/ppt/slides/slide2.xml"/>
  <Override ContentType="application/vnd.openxmlformats-officedocument.presentationml.slide+xml" PartName="/ppt/slides/slide44.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wordprocessingml.document" PartName="/ppt/embeddings/Microsoft_Office_Word_Document2.docx"/>
  <Override ContentType="application/vnd.openxmlformats-officedocument.wordprocessingml.document" PartName="/ppt/embeddings/Microsoft_Office_Word_Document1.docx"/>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strictFirstAndLastChars="0" saveSubsetFonts="1">
  <p:sldMasterIdLst>
    <p:sldMasterId id="2147483648"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 id="278" r:id="rId28"/>
    <p:sldId id="279" r:id="rId29"/>
    <p:sldId id="280" r:id="rId30"/>
    <p:sldId id="281" r:id="rId31"/>
    <p:sldId id="282" r:id="rId32"/>
    <p:sldId id="283" r:id="rId33"/>
    <p:sldId id="284" r:id="rId34"/>
    <p:sldId id="285" r:id="rId35"/>
    <p:sldId id="286" r:id="rId36"/>
    <p:sldId id="287" r:id="rId37"/>
    <p:sldId id="288" r:id="rId38"/>
    <p:sldId id="289" r:id="rId39"/>
    <p:sldId id="290" r:id="rId40"/>
    <p:sldId id="291" r:id="rId41"/>
    <p:sldId id="292" r:id="rId42"/>
    <p:sldId id="293" r:id="rId43"/>
    <p:sldId id="294" r:id="rId44"/>
    <p:sldId id="295" r:id="rId45"/>
    <p:sldId id="296" r:id="rId46"/>
    <p:sldId id="297" r:id="rId47"/>
    <p:sldId id="298" r:id="rId48"/>
    <p:sldId id="299" r:id="rId49"/>
    <p:sldId id="300" r:id="rId50"/>
    <p:sldId id="301" r:id="rId51"/>
    <p:sldId id="302" r:id="rId52"/>
    <p:sldId id="303" r:id="rId53"/>
    <p:sldId id="304" r:id="rId54"/>
    <p:sldId id="305" r:id="rId55"/>
    <p:sldId id="306" r:id="rId56"/>
    <p:sldId id="307" r:id="rId57"/>
    <p:sldId id="308" r:id="rId58"/>
    <p:sldId id="309" r:id="rId59"/>
    <p:sldId id="310" r:id="rId60"/>
    <p:sldId id="311" r:id="rId61"/>
    <p:sldId id="312" r:id="rId62"/>
    <p:sldId id="313" r:id="rId63"/>
    <p:sldId id="314" r:id="rId64"/>
    <p:sldId id="315" r:id="rId65"/>
    <p:sldId id="316" r:id="rId66"/>
    <p:sldId id="317" r:id="rId67"/>
    <p:sldId id="318" r:id="rId68"/>
    <p:sldId id="319" r:id="rId69"/>
    <p:sldId id="320" r:id="rId70"/>
    <p:sldId id="321" r:id="rId71"/>
    <p:sldId id="322" r:id="rId72"/>
    <p:sldId id="323" r:id="rId73"/>
    <p:sldId id="324" r:id="rId74"/>
    <p:sldId id="325" r:id="rId75"/>
    <p:sldId id="326" r:id="rId76"/>
    <p:sldId id="327" r:id="rId77"/>
    <p:sldId id="328" r:id="rId78"/>
    <p:sldId id="329" r:id="rId79"/>
    <p:sldId id="330" r:id="rId80"/>
    <p:sldId id="331" r:id="rId81"/>
    <p:sldId id="332" r:id="rId82"/>
    <p:sldId id="333" r:id="rId83"/>
    <p:sldId id="334" r:id="rId84"/>
    <p:sldId id="335" r:id="rId85"/>
    <p:sldId id="336" r:id="rId86"/>
    <p:sldId id="337" r:id="rId87"/>
    <p:sldId id="338" r:id="rId88"/>
    <p:sldId id="339" r:id="rId89"/>
    <p:sldId id="340" r:id="rId90"/>
    <p:sldId id="341" r:id="rId91"/>
    <p:sldId id="342" r:id="rId92"/>
    <p:sldId id="343" r:id="rId93"/>
    <p:sldId id="344" r:id="rId94"/>
    <p:sldId id="345" r:id="rId95"/>
  </p:sldIdLst>
  <p:sldSz cy="6858000" cx="12192000"/>
  <p:notesSz cx="6858000" cy="9144000"/>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http://customooxmlschemas.google.com/">
      <go:slidesCustomData xmlns:go="http://customooxmlschemas.google.com/" r:id="rId96" roundtripDataSignature="AMtx7mjP28pc0kp3Pgb0zXOOxPHMGMQscA=="/>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037A1BA2-231C-4C84-880D-E6CB88B848E0}">
  <a:tblStyle styleId="{037A1BA2-231C-4C84-880D-E6CB88B848E0}" styleName="Table_0">
    <a:wholeTbl>
      <a:tcTxStyle b="off" i="off">
        <a:font>
          <a:latin typeface="Arial"/>
          <a:ea typeface="Arial"/>
          <a:cs typeface="Arial"/>
        </a:font>
        <a:srgbClr val="000000"/>
      </a:tcTxStyle>
    </a:wholeTbl>
    <a:band1H>
      <a:tcTxStyle b="off" i="off"/>
    </a:band1H>
    <a:band2H>
      <a:tcTxStyle b="off" i="off"/>
    </a:band2H>
    <a:band1V>
      <a:tcTxStyle b="off" i="off"/>
    </a:band1V>
    <a:band2V>
      <a:tcTxStyle b="off" i="off"/>
    </a:band2V>
    <a:lastCol>
      <a:tcTxStyle b="off" i="off"/>
    </a:lastCol>
    <a:firstCol>
      <a:tcTxStyle b="off" i="off"/>
    </a:firstCol>
    <a:lastRow>
      <a:tcTxStyle b="off" i="off"/>
    </a:lastRow>
    <a:seCell>
      <a:tcTxStyle b="off" i="off"/>
    </a:seCell>
    <a:swCell>
      <a:tcTxStyle b="off" i="off"/>
    </a:swCell>
    <a:firstRow>
      <a:tcTxStyle b="off" i="off"/>
    </a:firstRow>
    <a:neCell>
      <a:tcTxStyle b="off" i="off"/>
    </a:neCell>
    <a:nwCell>
      <a:tcTxStyle b="off" i="off"/>
    </a:nwCell>
  </a:tblStyle>
  <a:tblStyle styleId="{F10E760A-C764-494D-B1F7-996F32548DB3}" styleName="Table_1">
    <a:wholeTbl>
      <a:tcTxStyle b="off" i="off">
        <a:font>
          <a:latin typeface="Arial"/>
          <a:ea typeface="Arial"/>
          <a:cs typeface="Arial"/>
        </a:font>
        <a:srgbClr val="000000"/>
      </a:tcTxStyle>
      <a:tcStyle>
        <a:tcBdr>
          <a:left>
            <a:ln cap="flat" cmpd="sng" w="9525">
              <a:solidFill>
                <a:srgbClr val="9E9E9E"/>
              </a:solidFill>
              <a:prstDash val="solid"/>
              <a:round/>
              <a:headEnd len="sm" w="sm" type="none"/>
              <a:tailEnd len="sm" w="sm" type="none"/>
            </a:ln>
          </a:left>
          <a:right>
            <a:ln cap="flat" cmpd="sng" w="9525">
              <a:solidFill>
                <a:srgbClr val="9E9E9E"/>
              </a:solidFill>
              <a:prstDash val="solid"/>
              <a:round/>
              <a:headEnd len="sm" w="sm" type="none"/>
              <a:tailEnd len="sm" w="sm" type="none"/>
            </a:ln>
          </a:right>
          <a:top>
            <a:ln cap="flat" cmpd="sng" w="9525">
              <a:solidFill>
                <a:srgbClr val="9E9E9E"/>
              </a:solidFill>
              <a:prstDash val="solid"/>
              <a:round/>
              <a:headEnd len="sm" w="sm" type="none"/>
              <a:tailEnd len="sm" w="sm" type="none"/>
            </a:ln>
          </a:top>
          <a:bottom>
            <a:ln cap="flat" cmpd="sng" w="9525">
              <a:solidFill>
                <a:srgbClr val="9E9E9E"/>
              </a:solidFill>
              <a:prstDash val="solid"/>
              <a:round/>
              <a:headEnd len="sm" w="sm" type="none"/>
              <a:tailEnd len="sm" w="sm" type="none"/>
            </a:ln>
          </a:bottom>
          <a:insideH>
            <a:ln cap="flat" cmpd="sng" w="9525">
              <a:solidFill>
                <a:srgbClr val="9E9E9E"/>
              </a:solidFill>
              <a:prstDash val="solid"/>
              <a:round/>
              <a:headEnd len="sm" w="sm" type="none"/>
              <a:tailEnd len="sm" w="sm" type="none"/>
            </a:ln>
          </a:insideH>
          <a:insideV>
            <a:ln cap="flat" cmpd="sng" w="9525">
              <a:solidFill>
                <a:srgbClr val="9E9E9E"/>
              </a:solidFill>
              <a:prstDash val="solid"/>
              <a:round/>
              <a:headEnd len="sm" w="sm" type="none"/>
              <a:tailEnd len="sm" w="sm" type="none"/>
            </a:ln>
          </a:insideV>
        </a:tcBdr>
      </a:tcStyle>
    </a:wholeTbl>
    <a:band1H>
      <a:tcTxStyle b="off" i="off"/>
    </a:band1H>
    <a:band2H>
      <a:tcTxStyle b="off" i="off"/>
    </a:band2H>
    <a:band1V>
      <a:tcTxStyle b="off" i="off"/>
    </a:band1V>
    <a:band2V>
      <a:tcTxStyle b="off" i="off"/>
    </a:band2V>
    <a:lastCol>
      <a:tcTxStyle b="off" i="off"/>
    </a:lastCol>
    <a:firstCol>
      <a:tcTxStyle b="off" i="off"/>
    </a:firstCol>
    <a:lastRow>
      <a:tcTxStyle b="off" i="off"/>
    </a:lastRow>
    <a:seCell>
      <a:tcTxStyle b="off" i="off"/>
    </a:seCell>
    <a:swCell>
      <a:tcTxStyle b="off" i="off"/>
    </a:swCell>
    <a:firstRow>
      <a:tcTxStyle b="off" i="off"/>
    </a:firstRow>
    <a:neCell>
      <a:tcTxStyle b="off" i="off"/>
    </a:neCell>
    <a:nwCell>
      <a:tcTxStyle b="off" i="off"/>
    </a:nwCell>
  </a:tblStyle>
</a:tblStyleLst>
</file>

<file path=ppt/_rels/presentation.xml.rels><?xml version="1.0" encoding="UTF-8" standalone="yes"?><Relationships xmlns="http://schemas.openxmlformats.org/package/2006/relationships"><Relationship Id="rId40" Type="http://schemas.openxmlformats.org/officeDocument/2006/relationships/slide" Target="slides/slide35.xml"/><Relationship Id="rId84" Type="http://schemas.openxmlformats.org/officeDocument/2006/relationships/slide" Target="slides/slide79.xml"/><Relationship Id="rId83" Type="http://schemas.openxmlformats.org/officeDocument/2006/relationships/slide" Target="slides/slide78.xml"/><Relationship Id="rId42" Type="http://schemas.openxmlformats.org/officeDocument/2006/relationships/slide" Target="slides/slide37.xml"/><Relationship Id="rId86" Type="http://schemas.openxmlformats.org/officeDocument/2006/relationships/slide" Target="slides/slide81.xml"/><Relationship Id="rId41" Type="http://schemas.openxmlformats.org/officeDocument/2006/relationships/slide" Target="slides/slide36.xml"/><Relationship Id="rId85" Type="http://schemas.openxmlformats.org/officeDocument/2006/relationships/slide" Target="slides/slide80.xml"/><Relationship Id="rId44" Type="http://schemas.openxmlformats.org/officeDocument/2006/relationships/slide" Target="slides/slide39.xml"/><Relationship Id="rId88" Type="http://schemas.openxmlformats.org/officeDocument/2006/relationships/slide" Target="slides/slide83.xml"/><Relationship Id="rId43" Type="http://schemas.openxmlformats.org/officeDocument/2006/relationships/slide" Target="slides/slide38.xml"/><Relationship Id="rId87" Type="http://schemas.openxmlformats.org/officeDocument/2006/relationships/slide" Target="slides/slide82.xml"/><Relationship Id="rId46" Type="http://schemas.openxmlformats.org/officeDocument/2006/relationships/slide" Target="slides/slide41.xml"/><Relationship Id="rId45" Type="http://schemas.openxmlformats.org/officeDocument/2006/relationships/slide" Target="slides/slide40.xml"/><Relationship Id="rId89" Type="http://schemas.openxmlformats.org/officeDocument/2006/relationships/slide" Target="slides/slide84.xml"/><Relationship Id="rId80" Type="http://schemas.openxmlformats.org/officeDocument/2006/relationships/slide" Target="slides/slide75.xml"/><Relationship Id="rId82" Type="http://schemas.openxmlformats.org/officeDocument/2006/relationships/slide" Target="slides/slide77.xml"/><Relationship Id="rId81" Type="http://schemas.openxmlformats.org/officeDocument/2006/relationships/slide" Target="slides/slide76.xml"/><Relationship Id="rId1" Type="http://schemas.openxmlformats.org/officeDocument/2006/relationships/theme" Target="theme/theme2.xml"/><Relationship Id="rId2" Type="http://schemas.openxmlformats.org/officeDocument/2006/relationships/presProps" Target="presProps.xml"/><Relationship Id="rId3"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4.xml"/><Relationship Id="rId48" Type="http://schemas.openxmlformats.org/officeDocument/2006/relationships/slide" Target="slides/slide43.xml"/><Relationship Id="rId47" Type="http://schemas.openxmlformats.org/officeDocument/2006/relationships/slide" Target="slides/slide42.xml"/><Relationship Id="rId49" Type="http://schemas.openxmlformats.org/officeDocument/2006/relationships/slide" Target="slides/slide44.xml"/><Relationship Id="rId5" Type="http://schemas.openxmlformats.org/officeDocument/2006/relationships/notesMaster" Target="notesMasters/notesMaster1.xml"/><Relationship Id="rId6" Type="http://schemas.openxmlformats.org/officeDocument/2006/relationships/slide" Target="slides/slide1.xml"/><Relationship Id="rId7" Type="http://schemas.openxmlformats.org/officeDocument/2006/relationships/slide" Target="slides/slide2.xml"/><Relationship Id="rId8" Type="http://schemas.openxmlformats.org/officeDocument/2006/relationships/slide" Target="slides/slide3.xml"/><Relationship Id="rId73" Type="http://schemas.openxmlformats.org/officeDocument/2006/relationships/slide" Target="slides/slide68.xml"/><Relationship Id="rId72" Type="http://schemas.openxmlformats.org/officeDocument/2006/relationships/slide" Target="slides/slide67.xml"/><Relationship Id="rId31" Type="http://schemas.openxmlformats.org/officeDocument/2006/relationships/slide" Target="slides/slide26.xml"/><Relationship Id="rId75" Type="http://schemas.openxmlformats.org/officeDocument/2006/relationships/slide" Target="slides/slide70.xml"/><Relationship Id="rId30" Type="http://schemas.openxmlformats.org/officeDocument/2006/relationships/slide" Target="slides/slide25.xml"/><Relationship Id="rId74" Type="http://schemas.openxmlformats.org/officeDocument/2006/relationships/slide" Target="slides/slide69.xml"/><Relationship Id="rId33" Type="http://schemas.openxmlformats.org/officeDocument/2006/relationships/slide" Target="slides/slide28.xml"/><Relationship Id="rId77" Type="http://schemas.openxmlformats.org/officeDocument/2006/relationships/slide" Target="slides/slide72.xml"/><Relationship Id="rId32" Type="http://schemas.openxmlformats.org/officeDocument/2006/relationships/slide" Target="slides/slide27.xml"/><Relationship Id="rId76" Type="http://schemas.openxmlformats.org/officeDocument/2006/relationships/slide" Target="slides/slide71.xml"/><Relationship Id="rId35" Type="http://schemas.openxmlformats.org/officeDocument/2006/relationships/slide" Target="slides/slide30.xml"/><Relationship Id="rId79" Type="http://schemas.openxmlformats.org/officeDocument/2006/relationships/slide" Target="slides/slide74.xml"/><Relationship Id="rId34" Type="http://schemas.openxmlformats.org/officeDocument/2006/relationships/slide" Target="slides/slide29.xml"/><Relationship Id="rId78" Type="http://schemas.openxmlformats.org/officeDocument/2006/relationships/slide" Target="slides/slide73.xml"/><Relationship Id="rId71" Type="http://schemas.openxmlformats.org/officeDocument/2006/relationships/slide" Target="slides/slide66.xml"/><Relationship Id="rId70" Type="http://schemas.openxmlformats.org/officeDocument/2006/relationships/slide" Target="slides/slide65.xml"/><Relationship Id="rId37" Type="http://schemas.openxmlformats.org/officeDocument/2006/relationships/slide" Target="slides/slide32.xml"/><Relationship Id="rId36" Type="http://schemas.openxmlformats.org/officeDocument/2006/relationships/slide" Target="slides/slide31.xml"/><Relationship Id="rId39" Type="http://schemas.openxmlformats.org/officeDocument/2006/relationships/slide" Target="slides/slide34.xml"/><Relationship Id="rId38" Type="http://schemas.openxmlformats.org/officeDocument/2006/relationships/slide" Target="slides/slide33.xml"/><Relationship Id="rId62" Type="http://schemas.openxmlformats.org/officeDocument/2006/relationships/slide" Target="slides/slide57.xml"/><Relationship Id="rId61" Type="http://schemas.openxmlformats.org/officeDocument/2006/relationships/slide" Target="slides/slide56.xml"/><Relationship Id="rId20" Type="http://schemas.openxmlformats.org/officeDocument/2006/relationships/slide" Target="slides/slide15.xml"/><Relationship Id="rId64" Type="http://schemas.openxmlformats.org/officeDocument/2006/relationships/slide" Target="slides/slide59.xml"/><Relationship Id="rId63" Type="http://schemas.openxmlformats.org/officeDocument/2006/relationships/slide" Target="slides/slide58.xml"/><Relationship Id="rId22" Type="http://schemas.openxmlformats.org/officeDocument/2006/relationships/slide" Target="slides/slide17.xml"/><Relationship Id="rId66" Type="http://schemas.openxmlformats.org/officeDocument/2006/relationships/slide" Target="slides/slide61.xml"/><Relationship Id="rId21" Type="http://schemas.openxmlformats.org/officeDocument/2006/relationships/slide" Target="slides/slide16.xml"/><Relationship Id="rId65" Type="http://schemas.openxmlformats.org/officeDocument/2006/relationships/slide" Target="slides/slide60.xml"/><Relationship Id="rId24" Type="http://schemas.openxmlformats.org/officeDocument/2006/relationships/slide" Target="slides/slide19.xml"/><Relationship Id="rId68" Type="http://schemas.openxmlformats.org/officeDocument/2006/relationships/slide" Target="slides/slide63.xml"/><Relationship Id="rId23" Type="http://schemas.openxmlformats.org/officeDocument/2006/relationships/slide" Target="slides/slide18.xml"/><Relationship Id="rId67" Type="http://schemas.openxmlformats.org/officeDocument/2006/relationships/slide" Target="slides/slide62.xml"/><Relationship Id="rId60" Type="http://schemas.openxmlformats.org/officeDocument/2006/relationships/slide" Target="slides/slide55.xml"/><Relationship Id="rId26" Type="http://schemas.openxmlformats.org/officeDocument/2006/relationships/slide" Target="slides/slide21.xml"/><Relationship Id="rId25" Type="http://schemas.openxmlformats.org/officeDocument/2006/relationships/slide" Target="slides/slide20.xml"/><Relationship Id="rId69" Type="http://schemas.openxmlformats.org/officeDocument/2006/relationships/slide" Target="slides/slide64.xml"/><Relationship Id="rId28" Type="http://schemas.openxmlformats.org/officeDocument/2006/relationships/slide" Target="slides/slide23.xml"/><Relationship Id="rId27" Type="http://schemas.openxmlformats.org/officeDocument/2006/relationships/slide" Target="slides/slide22.xml"/><Relationship Id="rId29" Type="http://schemas.openxmlformats.org/officeDocument/2006/relationships/slide" Target="slides/slide24.xml"/><Relationship Id="rId51" Type="http://schemas.openxmlformats.org/officeDocument/2006/relationships/slide" Target="slides/slide46.xml"/><Relationship Id="rId95" Type="http://schemas.openxmlformats.org/officeDocument/2006/relationships/slide" Target="slides/slide90.xml"/><Relationship Id="rId50" Type="http://schemas.openxmlformats.org/officeDocument/2006/relationships/slide" Target="slides/slide45.xml"/><Relationship Id="rId94" Type="http://schemas.openxmlformats.org/officeDocument/2006/relationships/slide" Target="slides/slide89.xml"/><Relationship Id="rId53" Type="http://schemas.openxmlformats.org/officeDocument/2006/relationships/slide" Target="slides/slide48.xml"/><Relationship Id="rId52" Type="http://schemas.openxmlformats.org/officeDocument/2006/relationships/slide" Target="slides/slide47.xml"/><Relationship Id="rId96" Type="http://customschemas.google.com/relationships/presentationmetadata" Target="metadata"/><Relationship Id="rId11" Type="http://schemas.openxmlformats.org/officeDocument/2006/relationships/slide" Target="slides/slide6.xml"/><Relationship Id="rId55" Type="http://schemas.openxmlformats.org/officeDocument/2006/relationships/slide" Target="slides/slide50.xml"/><Relationship Id="rId10" Type="http://schemas.openxmlformats.org/officeDocument/2006/relationships/slide" Target="slides/slide5.xml"/><Relationship Id="rId54" Type="http://schemas.openxmlformats.org/officeDocument/2006/relationships/slide" Target="slides/slide49.xml"/><Relationship Id="rId13" Type="http://schemas.openxmlformats.org/officeDocument/2006/relationships/slide" Target="slides/slide8.xml"/><Relationship Id="rId57" Type="http://schemas.openxmlformats.org/officeDocument/2006/relationships/slide" Target="slides/slide52.xml"/><Relationship Id="rId12" Type="http://schemas.openxmlformats.org/officeDocument/2006/relationships/slide" Target="slides/slide7.xml"/><Relationship Id="rId56" Type="http://schemas.openxmlformats.org/officeDocument/2006/relationships/slide" Target="slides/slide51.xml"/><Relationship Id="rId91" Type="http://schemas.openxmlformats.org/officeDocument/2006/relationships/slide" Target="slides/slide86.xml"/><Relationship Id="rId90" Type="http://schemas.openxmlformats.org/officeDocument/2006/relationships/slide" Target="slides/slide85.xml"/><Relationship Id="rId93" Type="http://schemas.openxmlformats.org/officeDocument/2006/relationships/slide" Target="slides/slide88.xml"/><Relationship Id="rId92" Type="http://schemas.openxmlformats.org/officeDocument/2006/relationships/slide" Target="slides/slide87.xml"/><Relationship Id="rId15" Type="http://schemas.openxmlformats.org/officeDocument/2006/relationships/slide" Target="slides/slide10.xml"/><Relationship Id="rId59" Type="http://schemas.openxmlformats.org/officeDocument/2006/relationships/slide" Target="slides/slide54.xml"/><Relationship Id="rId14" Type="http://schemas.openxmlformats.org/officeDocument/2006/relationships/slide" Target="slides/slide9.xml"/><Relationship Id="rId58" Type="http://schemas.openxmlformats.org/officeDocument/2006/relationships/slide" Target="slides/slide53.xml"/><Relationship Id="rId17" Type="http://schemas.openxmlformats.org/officeDocument/2006/relationships/slide" Target="slides/slide12.xml"/><Relationship Id="rId16" Type="http://schemas.openxmlformats.org/officeDocument/2006/relationships/slide" Target="slides/slide11.xml"/><Relationship Id="rId19" Type="http://schemas.openxmlformats.org/officeDocument/2006/relationships/slide" Target="slides/slide14.xml"/><Relationship Id="rId18" Type="http://schemas.openxmlformats.org/officeDocument/2006/relationships/slide" Target="slides/slide13.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6.png"/></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0.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1pPr>
            <a:lvl2pPr indent="-298450" lvl="1" marL="914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2pPr>
            <a:lvl3pPr indent="-298450" lvl="2" marL="1371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3pPr>
            <a:lvl4pPr indent="-298450" lvl="3" marL="1828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4pPr>
            <a:lvl5pPr indent="-298450" lvl="4" marL="22860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5pPr>
            <a:lvl6pPr indent="-298450" lvl="5" marL="2743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6pPr>
            <a:lvl7pPr indent="-298450" lvl="6" marL="3200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7pPr>
            <a:lvl8pPr indent="-298450" lvl="7" marL="3657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8pPr>
            <a:lvl9pPr indent="-298450" lvl="8" marL="4114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3" name="Shape 133"/>
        <p:cNvGrpSpPr/>
        <p:nvPr/>
      </p:nvGrpSpPr>
      <p:grpSpPr>
        <a:xfrm>
          <a:off x="0" y="0"/>
          <a:ext cx="0" cy="0"/>
          <a:chOff x="0" y="0"/>
          <a:chExt cx="0" cy="0"/>
        </a:xfrm>
      </p:grpSpPr>
      <p:sp>
        <p:nvSpPr>
          <p:cNvPr id="134" name="Google Shape;134;p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35" name="Google Shape;135;p1: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1" name="Shape 201"/>
        <p:cNvGrpSpPr/>
        <p:nvPr/>
      </p:nvGrpSpPr>
      <p:grpSpPr>
        <a:xfrm>
          <a:off x="0" y="0"/>
          <a:ext cx="0" cy="0"/>
          <a:chOff x="0" y="0"/>
          <a:chExt cx="0" cy="0"/>
        </a:xfrm>
      </p:grpSpPr>
      <p:sp>
        <p:nvSpPr>
          <p:cNvPr id="202" name="Google Shape;202;gba7c3f60a3_0_18: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03" name="Google Shape;203;gba7c3f60a3_0_1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9" name="Shape 209"/>
        <p:cNvGrpSpPr/>
        <p:nvPr/>
      </p:nvGrpSpPr>
      <p:grpSpPr>
        <a:xfrm>
          <a:off x="0" y="0"/>
          <a:ext cx="0" cy="0"/>
          <a:chOff x="0" y="0"/>
          <a:chExt cx="0" cy="0"/>
        </a:xfrm>
      </p:grpSpPr>
      <p:sp>
        <p:nvSpPr>
          <p:cNvPr id="210" name="Google Shape;210;p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211" name="Google Shape;211;p5: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5" name="Shape 215"/>
        <p:cNvGrpSpPr/>
        <p:nvPr/>
      </p:nvGrpSpPr>
      <p:grpSpPr>
        <a:xfrm>
          <a:off x="0" y="0"/>
          <a:ext cx="0" cy="0"/>
          <a:chOff x="0" y="0"/>
          <a:chExt cx="0" cy="0"/>
        </a:xfrm>
      </p:grpSpPr>
      <p:sp>
        <p:nvSpPr>
          <p:cNvPr id="216" name="Google Shape;216;p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217" name="Google Shape;217;p6: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2" name="Shape 222"/>
        <p:cNvGrpSpPr/>
        <p:nvPr/>
      </p:nvGrpSpPr>
      <p:grpSpPr>
        <a:xfrm>
          <a:off x="0" y="0"/>
          <a:ext cx="0" cy="0"/>
          <a:chOff x="0" y="0"/>
          <a:chExt cx="0" cy="0"/>
        </a:xfrm>
      </p:grpSpPr>
      <p:sp>
        <p:nvSpPr>
          <p:cNvPr id="223" name="Google Shape;223;p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224" name="Google Shape;224;p7: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8" name="Shape 228"/>
        <p:cNvGrpSpPr/>
        <p:nvPr/>
      </p:nvGrpSpPr>
      <p:grpSpPr>
        <a:xfrm>
          <a:off x="0" y="0"/>
          <a:ext cx="0" cy="0"/>
          <a:chOff x="0" y="0"/>
          <a:chExt cx="0" cy="0"/>
        </a:xfrm>
      </p:grpSpPr>
      <p:sp>
        <p:nvSpPr>
          <p:cNvPr id="229" name="Google Shape;229;p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230" name="Google Shape;230;p8: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4" name="Shape 234"/>
        <p:cNvGrpSpPr/>
        <p:nvPr/>
      </p:nvGrpSpPr>
      <p:grpSpPr>
        <a:xfrm>
          <a:off x="0" y="0"/>
          <a:ext cx="0" cy="0"/>
          <a:chOff x="0" y="0"/>
          <a:chExt cx="0" cy="0"/>
        </a:xfrm>
      </p:grpSpPr>
      <p:sp>
        <p:nvSpPr>
          <p:cNvPr id="235" name="Google Shape;235;p3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36" name="Google Shape;236;p31: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1" name="Shape 241"/>
        <p:cNvGrpSpPr/>
        <p:nvPr/>
      </p:nvGrpSpPr>
      <p:grpSpPr>
        <a:xfrm>
          <a:off x="0" y="0"/>
          <a:ext cx="0" cy="0"/>
          <a:chOff x="0" y="0"/>
          <a:chExt cx="0" cy="0"/>
        </a:xfrm>
      </p:grpSpPr>
      <p:sp>
        <p:nvSpPr>
          <p:cNvPr id="242" name="Google Shape;242;p3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43" name="Google Shape;243;p32: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9" name="Shape 249"/>
        <p:cNvGrpSpPr/>
        <p:nvPr/>
      </p:nvGrpSpPr>
      <p:grpSpPr>
        <a:xfrm>
          <a:off x="0" y="0"/>
          <a:ext cx="0" cy="0"/>
          <a:chOff x="0" y="0"/>
          <a:chExt cx="0" cy="0"/>
        </a:xfrm>
      </p:grpSpPr>
      <p:sp>
        <p:nvSpPr>
          <p:cNvPr id="250" name="Google Shape;250;p3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51" name="Google Shape;251;p33: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8" name="Shape 258"/>
        <p:cNvGrpSpPr/>
        <p:nvPr/>
      </p:nvGrpSpPr>
      <p:grpSpPr>
        <a:xfrm>
          <a:off x="0" y="0"/>
          <a:ext cx="0" cy="0"/>
          <a:chOff x="0" y="0"/>
          <a:chExt cx="0" cy="0"/>
        </a:xfrm>
      </p:grpSpPr>
      <p:sp>
        <p:nvSpPr>
          <p:cNvPr id="259" name="Google Shape;259;p3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60" name="Google Shape;260;p34: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5" name="Shape 265"/>
        <p:cNvGrpSpPr/>
        <p:nvPr/>
      </p:nvGrpSpPr>
      <p:grpSpPr>
        <a:xfrm>
          <a:off x="0" y="0"/>
          <a:ext cx="0" cy="0"/>
          <a:chOff x="0" y="0"/>
          <a:chExt cx="0" cy="0"/>
        </a:xfrm>
      </p:grpSpPr>
      <p:sp>
        <p:nvSpPr>
          <p:cNvPr id="266" name="Google Shape;266;p3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67" name="Google Shape;267;p35: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1" name="Shape 141"/>
        <p:cNvGrpSpPr/>
        <p:nvPr/>
      </p:nvGrpSpPr>
      <p:grpSpPr>
        <a:xfrm>
          <a:off x="0" y="0"/>
          <a:ext cx="0" cy="0"/>
          <a:chOff x="0" y="0"/>
          <a:chExt cx="0" cy="0"/>
        </a:xfrm>
      </p:grpSpPr>
      <p:sp>
        <p:nvSpPr>
          <p:cNvPr id="142" name="Google Shape;142;p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43" name="Google Shape;143;p2: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2" name="Shape 272"/>
        <p:cNvGrpSpPr/>
        <p:nvPr/>
      </p:nvGrpSpPr>
      <p:grpSpPr>
        <a:xfrm>
          <a:off x="0" y="0"/>
          <a:ext cx="0" cy="0"/>
          <a:chOff x="0" y="0"/>
          <a:chExt cx="0" cy="0"/>
        </a:xfrm>
      </p:grpSpPr>
      <p:sp>
        <p:nvSpPr>
          <p:cNvPr id="273" name="Google Shape;273;p3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74" name="Google Shape;274;p36: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8" name="Shape 278"/>
        <p:cNvGrpSpPr/>
        <p:nvPr/>
      </p:nvGrpSpPr>
      <p:grpSpPr>
        <a:xfrm>
          <a:off x="0" y="0"/>
          <a:ext cx="0" cy="0"/>
          <a:chOff x="0" y="0"/>
          <a:chExt cx="0" cy="0"/>
        </a:xfrm>
      </p:grpSpPr>
      <p:sp>
        <p:nvSpPr>
          <p:cNvPr id="279" name="Google Shape;279;p3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80" name="Google Shape;280;p37: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4" name="Shape 284"/>
        <p:cNvGrpSpPr/>
        <p:nvPr/>
      </p:nvGrpSpPr>
      <p:grpSpPr>
        <a:xfrm>
          <a:off x="0" y="0"/>
          <a:ext cx="0" cy="0"/>
          <a:chOff x="0" y="0"/>
          <a:chExt cx="0" cy="0"/>
        </a:xfrm>
      </p:grpSpPr>
      <p:sp>
        <p:nvSpPr>
          <p:cNvPr id="285" name="Google Shape;285;p3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86" name="Google Shape;286;p38: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0" name="Shape 290"/>
        <p:cNvGrpSpPr/>
        <p:nvPr/>
      </p:nvGrpSpPr>
      <p:grpSpPr>
        <a:xfrm>
          <a:off x="0" y="0"/>
          <a:ext cx="0" cy="0"/>
          <a:chOff x="0" y="0"/>
          <a:chExt cx="0" cy="0"/>
        </a:xfrm>
      </p:grpSpPr>
      <p:sp>
        <p:nvSpPr>
          <p:cNvPr id="291" name="Google Shape;291;p3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92" name="Google Shape;292;p39: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8" name="Shape 298"/>
        <p:cNvGrpSpPr/>
        <p:nvPr/>
      </p:nvGrpSpPr>
      <p:grpSpPr>
        <a:xfrm>
          <a:off x="0" y="0"/>
          <a:ext cx="0" cy="0"/>
          <a:chOff x="0" y="0"/>
          <a:chExt cx="0" cy="0"/>
        </a:xfrm>
      </p:grpSpPr>
      <p:sp>
        <p:nvSpPr>
          <p:cNvPr id="299" name="Google Shape;299;gba9e3b097c_0_5: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00" name="Google Shape;300;gba9e3b097c_0_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4" name="Shape 304"/>
        <p:cNvGrpSpPr/>
        <p:nvPr/>
      </p:nvGrpSpPr>
      <p:grpSpPr>
        <a:xfrm>
          <a:off x="0" y="0"/>
          <a:ext cx="0" cy="0"/>
          <a:chOff x="0" y="0"/>
          <a:chExt cx="0" cy="0"/>
        </a:xfrm>
      </p:grpSpPr>
      <p:sp>
        <p:nvSpPr>
          <p:cNvPr id="305" name="Google Shape;305;gba7c3f60a3_0_26: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06" name="Google Shape;306;gba7c3f60a3_0_2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2" name="Shape 312"/>
        <p:cNvGrpSpPr/>
        <p:nvPr/>
      </p:nvGrpSpPr>
      <p:grpSpPr>
        <a:xfrm>
          <a:off x="0" y="0"/>
          <a:ext cx="0" cy="0"/>
          <a:chOff x="0" y="0"/>
          <a:chExt cx="0" cy="0"/>
        </a:xfrm>
      </p:grpSpPr>
      <p:sp>
        <p:nvSpPr>
          <p:cNvPr id="313" name="Google Shape;313;gba7c3f60a3_0_32: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14" name="Google Shape;314;gba7c3f60a3_0_3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8" name="Shape 318"/>
        <p:cNvGrpSpPr/>
        <p:nvPr/>
      </p:nvGrpSpPr>
      <p:grpSpPr>
        <a:xfrm>
          <a:off x="0" y="0"/>
          <a:ext cx="0" cy="0"/>
          <a:chOff x="0" y="0"/>
          <a:chExt cx="0" cy="0"/>
        </a:xfrm>
      </p:grpSpPr>
      <p:sp>
        <p:nvSpPr>
          <p:cNvPr id="319" name="Google Shape;319;p4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20" name="Google Shape;320;p4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5" name="Shape 325"/>
        <p:cNvGrpSpPr/>
        <p:nvPr/>
      </p:nvGrpSpPr>
      <p:grpSpPr>
        <a:xfrm>
          <a:off x="0" y="0"/>
          <a:ext cx="0" cy="0"/>
          <a:chOff x="0" y="0"/>
          <a:chExt cx="0" cy="0"/>
        </a:xfrm>
      </p:grpSpPr>
      <p:sp>
        <p:nvSpPr>
          <p:cNvPr id="326" name="Google Shape;326;p4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27" name="Google Shape;327;p4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4" name="Shape 334"/>
        <p:cNvGrpSpPr/>
        <p:nvPr/>
      </p:nvGrpSpPr>
      <p:grpSpPr>
        <a:xfrm>
          <a:off x="0" y="0"/>
          <a:ext cx="0" cy="0"/>
          <a:chOff x="0" y="0"/>
          <a:chExt cx="0" cy="0"/>
        </a:xfrm>
      </p:grpSpPr>
      <p:sp>
        <p:nvSpPr>
          <p:cNvPr id="335" name="Google Shape;335;gba7c3f60a3_0_39: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36" name="Google Shape;336;gba7c3f60a3_0_3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1" name="Shape 151"/>
        <p:cNvGrpSpPr/>
        <p:nvPr/>
      </p:nvGrpSpPr>
      <p:grpSpPr>
        <a:xfrm>
          <a:off x="0" y="0"/>
          <a:ext cx="0" cy="0"/>
          <a:chOff x="0" y="0"/>
          <a:chExt cx="0" cy="0"/>
        </a:xfrm>
      </p:grpSpPr>
      <p:sp>
        <p:nvSpPr>
          <p:cNvPr id="152" name="Google Shape;152;p2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53" name="Google Shape;153;p26: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1" name="Shape 341"/>
        <p:cNvGrpSpPr/>
        <p:nvPr/>
      </p:nvGrpSpPr>
      <p:grpSpPr>
        <a:xfrm>
          <a:off x="0" y="0"/>
          <a:ext cx="0" cy="0"/>
          <a:chOff x="0" y="0"/>
          <a:chExt cx="0" cy="0"/>
        </a:xfrm>
      </p:grpSpPr>
      <p:sp>
        <p:nvSpPr>
          <p:cNvPr id="342" name="Google Shape;342;p42: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43" name="Google Shape;343;p4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8" name="Shape 348"/>
        <p:cNvGrpSpPr/>
        <p:nvPr/>
      </p:nvGrpSpPr>
      <p:grpSpPr>
        <a:xfrm>
          <a:off x="0" y="0"/>
          <a:ext cx="0" cy="0"/>
          <a:chOff x="0" y="0"/>
          <a:chExt cx="0" cy="0"/>
        </a:xfrm>
      </p:grpSpPr>
      <p:sp>
        <p:nvSpPr>
          <p:cNvPr id="349" name="Google Shape;349;p43: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50" name="Google Shape;350;p4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6" name="Shape 356"/>
        <p:cNvGrpSpPr/>
        <p:nvPr/>
      </p:nvGrpSpPr>
      <p:grpSpPr>
        <a:xfrm>
          <a:off x="0" y="0"/>
          <a:ext cx="0" cy="0"/>
          <a:chOff x="0" y="0"/>
          <a:chExt cx="0" cy="0"/>
        </a:xfrm>
      </p:grpSpPr>
      <p:sp>
        <p:nvSpPr>
          <p:cNvPr id="357" name="Google Shape;357;p44: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58" name="Google Shape;358;p4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66" name="Shape 366"/>
        <p:cNvGrpSpPr/>
        <p:nvPr/>
      </p:nvGrpSpPr>
      <p:grpSpPr>
        <a:xfrm>
          <a:off x="0" y="0"/>
          <a:ext cx="0" cy="0"/>
          <a:chOff x="0" y="0"/>
          <a:chExt cx="0" cy="0"/>
        </a:xfrm>
      </p:grpSpPr>
      <p:sp>
        <p:nvSpPr>
          <p:cNvPr id="367" name="Google Shape;367;gba7c3f60a3_0_5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68" name="Google Shape;368;gba7c3f60a3_0_5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74" name="Shape 374"/>
        <p:cNvGrpSpPr/>
        <p:nvPr/>
      </p:nvGrpSpPr>
      <p:grpSpPr>
        <a:xfrm>
          <a:off x="0" y="0"/>
          <a:ext cx="0" cy="0"/>
          <a:chOff x="0" y="0"/>
          <a:chExt cx="0" cy="0"/>
        </a:xfrm>
      </p:grpSpPr>
      <p:sp>
        <p:nvSpPr>
          <p:cNvPr id="375" name="Google Shape;375;gba7c3f60a3_0_58: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76" name="Google Shape;376;gba7c3f60a3_0_5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80" name="Shape 380"/>
        <p:cNvGrpSpPr/>
        <p:nvPr/>
      </p:nvGrpSpPr>
      <p:grpSpPr>
        <a:xfrm>
          <a:off x="0" y="0"/>
          <a:ext cx="0" cy="0"/>
          <a:chOff x="0" y="0"/>
          <a:chExt cx="0" cy="0"/>
        </a:xfrm>
      </p:grpSpPr>
      <p:sp>
        <p:nvSpPr>
          <p:cNvPr id="381" name="Google Shape;381;p4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82" name="Google Shape;382;p45: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86" name="Shape 386"/>
        <p:cNvGrpSpPr/>
        <p:nvPr/>
      </p:nvGrpSpPr>
      <p:grpSpPr>
        <a:xfrm>
          <a:off x="0" y="0"/>
          <a:ext cx="0" cy="0"/>
          <a:chOff x="0" y="0"/>
          <a:chExt cx="0" cy="0"/>
        </a:xfrm>
      </p:grpSpPr>
      <p:sp>
        <p:nvSpPr>
          <p:cNvPr id="387" name="Google Shape;387;gba7c3f60a3_0_10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88" name="Google Shape;388;gba7c3f60a3_0_10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92" name="Shape 392"/>
        <p:cNvGrpSpPr/>
        <p:nvPr/>
      </p:nvGrpSpPr>
      <p:grpSpPr>
        <a:xfrm>
          <a:off x="0" y="0"/>
          <a:ext cx="0" cy="0"/>
          <a:chOff x="0" y="0"/>
          <a:chExt cx="0" cy="0"/>
        </a:xfrm>
      </p:grpSpPr>
      <p:sp>
        <p:nvSpPr>
          <p:cNvPr id="393" name="Google Shape;393;gba7c3f60a3_0_105: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94" name="Google Shape;394;gba7c3f60a3_0_10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00" name="Shape 400"/>
        <p:cNvGrpSpPr/>
        <p:nvPr/>
      </p:nvGrpSpPr>
      <p:grpSpPr>
        <a:xfrm>
          <a:off x="0" y="0"/>
          <a:ext cx="0" cy="0"/>
          <a:chOff x="0" y="0"/>
          <a:chExt cx="0" cy="0"/>
        </a:xfrm>
      </p:grpSpPr>
      <p:sp>
        <p:nvSpPr>
          <p:cNvPr id="401" name="Google Shape;401;gba7c3f60a3_0_132: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02" name="Google Shape;402;gba7c3f60a3_0_13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Clr>
                <a:schemeClr val="dk1"/>
              </a:buClr>
              <a:buSzPts val="1100"/>
              <a:buFont typeface="Arial"/>
              <a:buNone/>
            </a:pPr>
            <a:r>
              <a:rPr lang="en-US" sz="1200">
                <a:solidFill>
                  <a:schemeClr val="dk1"/>
                </a:solidFill>
                <a:latin typeface="Calibri"/>
                <a:ea typeface="Calibri"/>
                <a:cs typeface="Calibri"/>
                <a:sym typeface="Calibri"/>
              </a:rPr>
              <a:t>If we circle on the map the things I am aware of and the things you are aware of, it turns out that my behavior is in your awareness and mostly not in my awareness.</a:t>
            </a:r>
            <a:endParaRPr sz="1200">
              <a:solidFill>
                <a:schemeClr val="dk1"/>
              </a:solidFill>
              <a:latin typeface="Calibri"/>
              <a:ea typeface="Calibri"/>
              <a:cs typeface="Calibri"/>
              <a:sym typeface="Calibri"/>
            </a:endParaRPr>
          </a:p>
          <a:p>
            <a:pPr indent="0" lvl="0" marL="0" rtl="0" algn="l">
              <a:lnSpc>
                <a:spcPct val="115000"/>
              </a:lnSpc>
              <a:spcBef>
                <a:spcPts val="0"/>
              </a:spcBef>
              <a:spcAft>
                <a:spcPts val="0"/>
              </a:spcAft>
              <a:buClr>
                <a:schemeClr val="dk1"/>
              </a:buClr>
              <a:buSzPts val="1100"/>
              <a:buFont typeface="Arial"/>
              <a:buNone/>
            </a:pPr>
            <a:r>
              <a:rPr lang="en-US" sz="1200">
                <a:solidFill>
                  <a:schemeClr val="dk1"/>
                </a:solidFill>
                <a:latin typeface="Calibri"/>
                <a:ea typeface="Calibri"/>
                <a:cs typeface="Calibri"/>
                <a:sym typeface="Calibri"/>
              </a:rPr>
              <a:t>For example- Who can see your face? Everyone. Who can’t see your face? You.</a:t>
            </a:r>
            <a:endParaRPr sz="1200">
              <a:solidFill>
                <a:schemeClr val="dk1"/>
              </a:solidFill>
              <a:latin typeface="Calibri"/>
              <a:ea typeface="Calibri"/>
              <a:cs typeface="Calibri"/>
              <a:sym typeface="Calibri"/>
            </a:endParaRPr>
          </a:p>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08" name="Shape 408"/>
        <p:cNvGrpSpPr/>
        <p:nvPr/>
      </p:nvGrpSpPr>
      <p:grpSpPr>
        <a:xfrm>
          <a:off x="0" y="0"/>
          <a:ext cx="0" cy="0"/>
          <a:chOff x="0" y="0"/>
          <a:chExt cx="0" cy="0"/>
        </a:xfrm>
      </p:grpSpPr>
      <p:sp>
        <p:nvSpPr>
          <p:cNvPr id="409" name="Google Shape;409;p4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410" name="Google Shape;410;p46: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8" name="Shape 158"/>
        <p:cNvGrpSpPr/>
        <p:nvPr/>
      </p:nvGrpSpPr>
      <p:grpSpPr>
        <a:xfrm>
          <a:off x="0" y="0"/>
          <a:ext cx="0" cy="0"/>
          <a:chOff x="0" y="0"/>
          <a:chExt cx="0" cy="0"/>
        </a:xfrm>
      </p:grpSpPr>
      <p:sp>
        <p:nvSpPr>
          <p:cNvPr id="159" name="Google Shape;159;p2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60" name="Google Shape;160;p27: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4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15" name="Shape 415"/>
        <p:cNvGrpSpPr/>
        <p:nvPr/>
      </p:nvGrpSpPr>
      <p:grpSpPr>
        <a:xfrm>
          <a:off x="0" y="0"/>
          <a:ext cx="0" cy="0"/>
          <a:chOff x="0" y="0"/>
          <a:chExt cx="0" cy="0"/>
        </a:xfrm>
      </p:grpSpPr>
      <p:sp>
        <p:nvSpPr>
          <p:cNvPr id="416" name="Google Shape;416;gba82b20e72_0_12: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17" name="Google Shape;417;gba82b20e72_0_1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21" name="Shape 421"/>
        <p:cNvGrpSpPr/>
        <p:nvPr/>
      </p:nvGrpSpPr>
      <p:grpSpPr>
        <a:xfrm>
          <a:off x="0" y="0"/>
          <a:ext cx="0" cy="0"/>
          <a:chOff x="0" y="0"/>
          <a:chExt cx="0" cy="0"/>
        </a:xfrm>
      </p:grpSpPr>
      <p:sp>
        <p:nvSpPr>
          <p:cNvPr id="422" name="Google Shape;422;gba9e3b097c_0_22: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23" name="Google Shape;423;gba9e3b097c_0_2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28" name="Shape 428"/>
        <p:cNvGrpSpPr/>
        <p:nvPr/>
      </p:nvGrpSpPr>
      <p:grpSpPr>
        <a:xfrm>
          <a:off x="0" y="0"/>
          <a:ext cx="0" cy="0"/>
          <a:chOff x="0" y="0"/>
          <a:chExt cx="0" cy="0"/>
        </a:xfrm>
      </p:grpSpPr>
      <p:sp>
        <p:nvSpPr>
          <p:cNvPr id="429" name="Google Shape;429;gba7c3f60a3_0_63: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30" name="Google Shape;430;gba7c3f60a3_0_6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34" name="Shape 434"/>
        <p:cNvGrpSpPr/>
        <p:nvPr/>
      </p:nvGrpSpPr>
      <p:grpSpPr>
        <a:xfrm>
          <a:off x="0" y="0"/>
          <a:ext cx="0" cy="0"/>
          <a:chOff x="0" y="0"/>
          <a:chExt cx="0" cy="0"/>
        </a:xfrm>
      </p:grpSpPr>
      <p:sp>
        <p:nvSpPr>
          <p:cNvPr id="435" name="Google Shape;435;gba7c3f60a3_0_85: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36" name="Google Shape;436;gba7c3f60a3_0_8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4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40" name="Shape 440"/>
        <p:cNvGrpSpPr/>
        <p:nvPr/>
      </p:nvGrpSpPr>
      <p:grpSpPr>
        <a:xfrm>
          <a:off x="0" y="0"/>
          <a:ext cx="0" cy="0"/>
          <a:chOff x="0" y="0"/>
          <a:chExt cx="0" cy="0"/>
        </a:xfrm>
      </p:grpSpPr>
      <p:sp>
        <p:nvSpPr>
          <p:cNvPr id="441" name="Google Shape;441;p47: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42" name="Google Shape;442;p4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4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46" name="Shape 446"/>
        <p:cNvGrpSpPr/>
        <p:nvPr/>
      </p:nvGrpSpPr>
      <p:grpSpPr>
        <a:xfrm>
          <a:off x="0" y="0"/>
          <a:ext cx="0" cy="0"/>
          <a:chOff x="0" y="0"/>
          <a:chExt cx="0" cy="0"/>
        </a:xfrm>
      </p:grpSpPr>
      <p:sp>
        <p:nvSpPr>
          <p:cNvPr id="447" name="Google Shape;447;gba7c3f60a3_0_9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48" name="Google Shape;448;gba7c3f60a3_0_9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4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58" name="Shape 458"/>
        <p:cNvGrpSpPr/>
        <p:nvPr/>
      </p:nvGrpSpPr>
      <p:grpSpPr>
        <a:xfrm>
          <a:off x="0" y="0"/>
          <a:ext cx="0" cy="0"/>
          <a:chOff x="0" y="0"/>
          <a:chExt cx="0" cy="0"/>
        </a:xfrm>
      </p:grpSpPr>
      <p:sp>
        <p:nvSpPr>
          <p:cNvPr id="459" name="Google Shape;459;p48: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60" name="Google Shape;460;p4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4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71" name="Shape 471"/>
        <p:cNvGrpSpPr/>
        <p:nvPr/>
      </p:nvGrpSpPr>
      <p:grpSpPr>
        <a:xfrm>
          <a:off x="0" y="0"/>
          <a:ext cx="0" cy="0"/>
          <a:chOff x="0" y="0"/>
          <a:chExt cx="0" cy="0"/>
        </a:xfrm>
      </p:grpSpPr>
      <p:sp>
        <p:nvSpPr>
          <p:cNvPr id="472" name="Google Shape;472;gba7c3f60a3_0_95: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73" name="Google Shape;473;gba7c3f60a3_0_9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4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80" name="Shape 480"/>
        <p:cNvGrpSpPr/>
        <p:nvPr/>
      </p:nvGrpSpPr>
      <p:grpSpPr>
        <a:xfrm>
          <a:off x="0" y="0"/>
          <a:ext cx="0" cy="0"/>
          <a:chOff x="0" y="0"/>
          <a:chExt cx="0" cy="0"/>
        </a:xfrm>
      </p:grpSpPr>
      <p:sp>
        <p:nvSpPr>
          <p:cNvPr id="481" name="Google Shape;481;p4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482" name="Google Shape;482;p49: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86" name="Shape 486"/>
        <p:cNvGrpSpPr/>
        <p:nvPr/>
      </p:nvGrpSpPr>
      <p:grpSpPr>
        <a:xfrm>
          <a:off x="0" y="0"/>
          <a:ext cx="0" cy="0"/>
          <a:chOff x="0" y="0"/>
          <a:chExt cx="0" cy="0"/>
        </a:xfrm>
      </p:grpSpPr>
      <p:sp>
        <p:nvSpPr>
          <p:cNvPr id="487" name="Google Shape;487;p5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488" name="Google Shape;488;p50: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6" name="Shape 166"/>
        <p:cNvGrpSpPr/>
        <p:nvPr/>
      </p:nvGrpSpPr>
      <p:grpSpPr>
        <a:xfrm>
          <a:off x="0" y="0"/>
          <a:ext cx="0" cy="0"/>
          <a:chOff x="0" y="0"/>
          <a:chExt cx="0" cy="0"/>
        </a:xfrm>
      </p:grpSpPr>
      <p:sp>
        <p:nvSpPr>
          <p:cNvPr id="167" name="Google Shape;167;p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68" name="Google Shape;168;p3: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5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94" name="Shape 494"/>
        <p:cNvGrpSpPr/>
        <p:nvPr/>
      </p:nvGrpSpPr>
      <p:grpSpPr>
        <a:xfrm>
          <a:off x="0" y="0"/>
          <a:ext cx="0" cy="0"/>
          <a:chOff x="0" y="0"/>
          <a:chExt cx="0" cy="0"/>
        </a:xfrm>
      </p:grpSpPr>
      <p:sp>
        <p:nvSpPr>
          <p:cNvPr id="495" name="Google Shape;495;p5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496" name="Google Shape;496;p51: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1" name="Shape 501"/>
        <p:cNvGrpSpPr/>
        <p:nvPr/>
      </p:nvGrpSpPr>
      <p:grpSpPr>
        <a:xfrm>
          <a:off x="0" y="0"/>
          <a:ext cx="0" cy="0"/>
          <a:chOff x="0" y="0"/>
          <a:chExt cx="0" cy="0"/>
        </a:xfrm>
      </p:grpSpPr>
      <p:sp>
        <p:nvSpPr>
          <p:cNvPr id="502" name="Google Shape;502;p5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503" name="Google Shape;503;p52: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9" name="Shape 509"/>
        <p:cNvGrpSpPr/>
        <p:nvPr/>
      </p:nvGrpSpPr>
      <p:grpSpPr>
        <a:xfrm>
          <a:off x="0" y="0"/>
          <a:ext cx="0" cy="0"/>
          <a:chOff x="0" y="0"/>
          <a:chExt cx="0" cy="0"/>
        </a:xfrm>
      </p:grpSpPr>
      <p:sp>
        <p:nvSpPr>
          <p:cNvPr id="510" name="Google Shape;510;p5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511" name="Google Shape;511;p53: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15" name="Shape 515"/>
        <p:cNvGrpSpPr/>
        <p:nvPr/>
      </p:nvGrpSpPr>
      <p:grpSpPr>
        <a:xfrm>
          <a:off x="0" y="0"/>
          <a:ext cx="0" cy="0"/>
          <a:chOff x="0" y="0"/>
          <a:chExt cx="0" cy="0"/>
        </a:xfrm>
      </p:grpSpPr>
      <p:sp>
        <p:nvSpPr>
          <p:cNvPr id="516" name="Google Shape;516;gba7c3f60a3_0_146: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517" name="Google Shape;517;gba7c3f60a3_0_14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5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21" name="Shape 521"/>
        <p:cNvGrpSpPr/>
        <p:nvPr/>
      </p:nvGrpSpPr>
      <p:grpSpPr>
        <a:xfrm>
          <a:off x="0" y="0"/>
          <a:ext cx="0" cy="0"/>
          <a:chOff x="0" y="0"/>
          <a:chExt cx="0" cy="0"/>
        </a:xfrm>
      </p:grpSpPr>
      <p:sp>
        <p:nvSpPr>
          <p:cNvPr id="522" name="Google Shape;522;gba7c3f60a3_0_152: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523" name="Google Shape;523;gba7c3f60a3_0_15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5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28" name="Shape 528"/>
        <p:cNvGrpSpPr/>
        <p:nvPr/>
      </p:nvGrpSpPr>
      <p:grpSpPr>
        <a:xfrm>
          <a:off x="0" y="0"/>
          <a:ext cx="0" cy="0"/>
          <a:chOff x="0" y="0"/>
          <a:chExt cx="0" cy="0"/>
        </a:xfrm>
      </p:grpSpPr>
      <p:sp>
        <p:nvSpPr>
          <p:cNvPr id="529" name="Google Shape;529;gba9e3b097c_0_283: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530" name="Google Shape;530;gba9e3b097c_0_28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5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35" name="Shape 535"/>
        <p:cNvGrpSpPr/>
        <p:nvPr/>
      </p:nvGrpSpPr>
      <p:grpSpPr>
        <a:xfrm>
          <a:off x="0" y="0"/>
          <a:ext cx="0" cy="0"/>
          <a:chOff x="0" y="0"/>
          <a:chExt cx="0" cy="0"/>
        </a:xfrm>
      </p:grpSpPr>
      <p:sp>
        <p:nvSpPr>
          <p:cNvPr id="536" name="Google Shape;536;gba9e3b097c_0_272: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537" name="Google Shape;537;gba9e3b097c_0_27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5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41" name="Shape 541"/>
        <p:cNvGrpSpPr/>
        <p:nvPr/>
      </p:nvGrpSpPr>
      <p:grpSpPr>
        <a:xfrm>
          <a:off x="0" y="0"/>
          <a:ext cx="0" cy="0"/>
          <a:chOff x="0" y="0"/>
          <a:chExt cx="0" cy="0"/>
        </a:xfrm>
      </p:grpSpPr>
      <p:sp>
        <p:nvSpPr>
          <p:cNvPr id="542" name="Google Shape;542;gba9e3b097c_0_29: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543" name="Google Shape;543;gba9e3b097c_0_2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5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48" name="Shape 548"/>
        <p:cNvGrpSpPr/>
        <p:nvPr/>
      </p:nvGrpSpPr>
      <p:grpSpPr>
        <a:xfrm>
          <a:off x="0" y="0"/>
          <a:ext cx="0" cy="0"/>
          <a:chOff x="0" y="0"/>
          <a:chExt cx="0" cy="0"/>
        </a:xfrm>
      </p:grpSpPr>
      <p:sp>
        <p:nvSpPr>
          <p:cNvPr id="549" name="Google Shape;549;gba7c3f60a3_0_162: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550" name="Google Shape;550;gba7c3f60a3_0_16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5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56" name="Shape 556"/>
        <p:cNvGrpSpPr/>
        <p:nvPr/>
      </p:nvGrpSpPr>
      <p:grpSpPr>
        <a:xfrm>
          <a:off x="0" y="0"/>
          <a:ext cx="0" cy="0"/>
          <a:chOff x="0" y="0"/>
          <a:chExt cx="0" cy="0"/>
        </a:xfrm>
      </p:grpSpPr>
      <p:sp>
        <p:nvSpPr>
          <p:cNvPr id="557" name="Google Shape;557;p54: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558" name="Google Shape;558;p5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3" name="Shape 173"/>
        <p:cNvGrpSpPr/>
        <p:nvPr/>
      </p:nvGrpSpPr>
      <p:grpSpPr>
        <a:xfrm>
          <a:off x="0" y="0"/>
          <a:ext cx="0" cy="0"/>
          <a:chOff x="0" y="0"/>
          <a:chExt cx="0" cy="0"/>
        </a:xfrm>
      </p:grpSpPr>
      <p:sp>
        <p:nvSpPr>
          <p:cNvPr id="174" name="Google Shape;174;p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75" name="Google Shape;175;p4: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6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64" name="Shape 564"/>
        <p:cNvGrpSpPr/>
        <p:nvPr/>
      </p:nvGrpSpPr>
      <p:grpSpPr>
        <a:xfrm>
          <a:off x="0" y="0"/>
          <a:ext cx="0" cy="0"/>
          <a:chOff x="0" y="0"/>
          <a:chExt cx="0" cy="0"/>
        </a:xfrm>
      </p:grpSpPr>
      <p:sp>
        <p:nvSpPr>
          <p:cNvPr id="565" name="Google Shape;565;p5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566" name="Google Shape;566;p55: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72" name="Shape 572"/>
        <p:cNvGrpSpPr/>
        <p:nvPr/>
      </p:nvGrpSpPr>
      <p:grpSpPr>
        <a:xfrm>
          <a:off x="0" y="0"/>
          <a:ext cx="0" cy="0"/>
          <a:chOff x="0" y="0"/>
          <a:chExt cx="0" cy="0"/>
        </a:xfrm>
      </p:grpSpPr>
      <p:sp>
        <p:nvSpPr>
          <p:cNvPr id="573" name="Google Shape;573;gba82b20e72_0_3: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574" name="Google Shape;574;gba82b20e72_0_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6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82" name="Shape 582"/>
        <p:cNvGrpSpPr/>
        <p:nvPr/>
      </p:nvGrpSpPr>
      <p:grpSpPr>
        <a:xfrm>
          <a:off x="0" y="0"/>
          <a:ext cx="0" cy="0"/>
          <a:chOff x="0" y="0"/>
          <a:chExt cx="0" cy="0"/>
        </a:xfrm>
      </p:grpSpPr>
      <p:sp>
        <p:nvSpPr>
          <p:cNvPr id="583" name="Google Shape;583;gba82b20e72_0_19: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584" name="Google Shape;584;gba82b20e72_0_1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6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88" name="Shape 588"/>
        <p:cNvGrpSpPr/>
        <p:nvPr/>
      </p:nvGrpSpPr>
      <p:grpSpPr>
        <a:xfrm>
          <a:off x="0" y="0"/>
          <a:ext cx="0" cy="0"/>
          <a:chOff x="0" y="0"/>
          <a:chExt cx="0" cy="0"/>
        </a:xfrm>
      </p:grpSpPr>
      <p:sp>
        <p:nvSpPr>
          <p:cNvPr id="589" name="Google Shape;589;p5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590" name="Google Shape;590;p56: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94" name="Shape 594"/>
        <p:cNvGrpSpPr/>
        <p:nvPr/>
      </p:nvGrpSpPr>
      <p:grpSpPr>
        <a:xfrm>
          <a:off x="0" y="0"/>
          <a:ext cx="0" cy="0"/>
          <a:chOff x="0" y="0"/>
          <a:chExt cx="0" cy="0"/>
        </a:xfrm>
      </p:grpSpPr>
      <p:sp>
        <p:nvSpPr>
          <p:cNvPr id="595" name="Google Shape;595;p5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596" name="Google Shape;596;p57: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00" name="Shape 600"/>
        <p:cNvGrpSpPr/>
        <p:nvPr/>
      </p:nvGrpSpPr>
      <p:grpSpPr>
        <a:xfrm>
          <a:off x="0" y="0"/>
          <a:ext cx="0" cy="0"/>
          <a:chOff x="0" y="0"/>
          <a:chExt cx="0" cy="0"/>
        </a:xfrm>
      </p:grpSpPr>
      <p:sp>
        <p:nvSpPr>
          <p:cNvPr id="601" name="Google Shape;601;ge6f38ae36d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602" name="Google Shape;602;ge6f38ae36d_0_0: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06" name="Shape 606"/>
        <p:cNvGrpSpPr/>
        <p:nvPr/>
      </p:nvGrpSpPr>
      <p:grpSpPr>
        <a:xfrm>
          <a:off x="0" y="0"/>
          <a:ext cx="0" cy="0"/>
          <a:chOff x="0" y="0"/>
          <a:chExt cx="0" cy="0"/>
        </a:xfrm>
      </p:grpSpPr>
      <p:sp>
        <p:nvSpPr>
          <p:cNvPr id="607" name="Google Shape;607;ge6f38ae36d_0_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608" name="Google Shape;608;ge6f38ae36d_0_5: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12" name="Shape 612"/>
        <p:cNvGrpSpPr/>
        <p:nvPr/>
      </p:nvGrpSpPr>
      <p:grpSpPr>
        <a:xfrm>
          <a:off x="0" y="0"/>
          <a:ext cx="0" cy="0"/>
          <a:chOff x="0" y="0"/>
          <a:chExt cx="0" cy="0"/>
        </a:xfrm>
      </p:grpSpPr>
      <p:sp>
        <p:nvSpPr>
          <p:cNvPr id="613" name="Google Shape;613;gba82b20e72_0_33: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614" name="Google Shape;614;gba82b20e72_0_3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Clr>
                <a:schemeClr val="dk1"/>
              </a:buClr>
              <a:buSzPts val="1100"/>
              <a:buFont typeface="Arial"/>
              <a:buNone/>
            </a:pPr>
            <a:r>
              <a:t/>
            </a:r>
            <a:endParaRPr/>
          </a:p>
        </p:txBody>
      </p:sp>
    </p:spTree>
  </p:cSld>
  <p:clrMapOvr>
    <a:masterClrMapping/>
  </p:clrMapOvr>
</p:notes>
</file>

<file path=ppt/notesSlides/notesSlide6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18" name="Shape 618"/>
        <p:cNvGrpSpPr/>
        <p:nvPr/>
      </p:nvGrpSpPr>
      <p:grpSpPr>
        <a:xfrm>
          <a:off x="0" y="0"/>
          <a:ext cx="0" cy="0"/>
          <a:chOff x="0" y="0"/>
          <a:chExt cx="0" cy="0"/>
        </a:xfrm>
      </p:grpSpPr>
      <p:sp>
        <p:nvSpPr>
          <p:cNvPr id="619" name="Google Shape;619;gba8f4ef3e5_0_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620" name="Google Shape;620;gba8f4ef3e5_0_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Clr>
                <a:schemeClr val="dk1"/>
              </a:buClr>
              <a:buSzPts val="1100"/>
              <a:buFont typeface="Arial"/>
              <a:buNone/>
            </a:pPr>
            <a:r>
              <a:t/>
            </a:r>
            <a:endParaRPr/>
          </a:p>
        </p:txBody>
      </p:sp>
    </p:spTree>
  </p:cSld>
  <p:clrMapOvr>
    <a:masterClrMapping/>
  </p:clrMapOvr>
</p:notes>
</file>

<file path=ppt/notesSlides/notesSlide6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27" name="Shape 627"/>
        <p:cNvGrpSpPr/>
        <p:nvPr/>
      </p:nvGrpSpPr>
      <p:grpSpPr>
        <a:xfrm>
          <a:off x="0" y="0"/>
          <a:ext cx="0" cy="0"/>
          <a:chOff x="0" y="0"/>
          <a:chExt cx="0" cy="0"/>
        </a:xfrm>
      </p:grpSpPr>
      <p:sp>
        <p:nvSpPr>
          <p:cNvPr id="628" name="Google Shape;628;p58: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629" name="Google Shape;629;p5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9" name="Shape 179"/>
        <p:cNvGrpSpPr/>
        <p:nvPr/>
      </p:nvGrpSpPr>
      <p:grpSpPr>
        <a:xfrm>
          <a:off x="0" y="0"/>
          <a:ext cx="0" cy="0"/>
          <a:chOff x="0" y="0"/>
          <a:chExt cx="0" cy="0"/>
        </a:xfrm>
      </p:grpSpPr>
      <p:sp>
        <p:nvSpPr>
          <p:cNvPr id="180" name="Google Shape;180;p28: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81" name="Google Shape;181;p2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7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33" name="Shape 633"/>
        <p:cNvGrpSpPr/>
        <p:nvPr/>
      </p:nvGrpSpPr>
      <p:grpSpPr>
        <a:xfrm>
          <a:off x="0" y="0"/>
          <a:ext cx="0" cy="0"/>
          <a:chOff x="0" y="0"/>
          <a:chExt cx="0" cy="0"/>
        </a:xfrm>
      </p:grpSpPr>
      <p:sp>
        <p:nvSpPr>
          <p:cNvPr id="634" name="Google Shape;634;p59: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635" name="Google Shape;635;p5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7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39" name="Shape 639"/>
        <p:cNvGrpSpPr/>
        <p:nvPr/>
      </p:nvGrpSpPr>
      <p:grpSpPr>
        <a:xfrm>
          <a:off x="0" y="0"/>
          <a:ext cx="0" cy="0"/>
          <a:chOff x="0" y="0"/>
          <a:chExt cx="0" cy="0"/>
        </a:xfrm>
      </p:grpSpPr>
      <p:sp>
        <p:nvSpPr>
          <p:cNvPr id="640" name="Google Shape;640;p6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641" name="Google Shape;641;p6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7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45" name="Shape 645"/>
        <p:cNvGrpSpPr/>
        <p:nvPr/>
      </p:nvGrpSpPr>
      <p:grpSpPr>
        <a:xfrm>
          <a:off x="0" y="0"/>
          <a:ext cx="0" cy="0"/>
          <a:chOff x="0" y="0"/>
          <a:chExt cx="0" cy="0"/>
        </a:xfrm>
      </p:grpSpPr>
      <p:sp>
        <p:nvSpPr>
          <p:cNvPr id="646" name="Google Shape;646;p6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647" name="Google Shape;647;p6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7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51" name="Shape 651"/>
        <p:cNvGrpSpPr/>
        <p:nvPr/>
      </p:nvGrpSpPr>
      <p:grpSpPr>
        <a:xfrm>
          <a:off x="0" y="0"/>
          <a:ext cx="0" cy="0"/>
          <a:chOff x="0" y="0"/>
          <a:chExt cx="0" cy="0"/>
        </a:xfrm>
      </p:grpSpPr>
      <p:sp>
        <p:nvSpPr>
          <p:cNvPr id="652" name="Google Shape;652;p62: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653" name="Google Shape;653;p6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7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57" name="Shape 657"/>
        <p:cNvGrpSpPr/>
        <p:nvPr/>
      </p:nvGrpSpPr>
      <p:grpSpPr>
        <a:xfrm>
          <a:off x="0" y="0"/>
          <a:ext cx="0" cy="0"/>
          <a:chOff x="0" y="0"/>
          <a:chExt cx="0" cy="0"/>
        </a:xfrm>
      </p:grpSpPr>
      <p:sp>
        <p:nvSpPr>
          <p:cNvPr id="658" name="Google Shape;658;gba8f4ef3e5_0_5: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659" name="Google Shape;659;gba8f4ef3e5_0_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Clr>
                <a:schemeClr val="dk1"/>
              </a:buClr>
              <a:buSzPts val="1100"/>
              <a:buFont typeface="Arial"/>
              <a:buNone/>
            </a:pPr>
            <a:r>
              <a:rPr lang="en-US"/>
              <a:t>Practicing Know Consider Present will help us have a growth mentality</a:t>
            </a:r>
            <a:endParaRPr/>
          </a:p>
        </p:txBody>
      </p:sp>
    </p:spTree>
  </p:cSld>
  <p:clrMapOvr>
    <a:masterClrMapping/>
  </p:clrMapOvr>
</p:notes>
</file>

<file path=ppt/notesSlides/notesSlide7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65" name="Shape 665"/>
        <p:cNvGrpSpPr/>
        <p:nvPr/>
      </p:nvGrpSpPr>
      <p:grpSpPr>
        <a:xfrm>
          <a:off x="0" y="0"/>
          <a:ext cx="0" cy="0"/>
          <a:chOff x="0" y="0"/>
          <a:chExt cx="0" cy="0"/>
        </a:xfrm>
      </p:grpSpPr>
      <p:sp>
        <p:nvSpPr>
          <p:cNvPr id="666" name="Google Shape;666;p6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667" name="Google Shape;667;p63: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72" name="Shape 672"/>
        <p:cNvGrpSpPr/>
        <p:nvPr/>
      </p:nvGrpSpPr>
      <p:grpSpPr>
        <a:xfrm>
          <a:off x="0" y="0"/>
          <a:ext cx="0" cy="0"/>
          <a:chOff x="0" y="0"/>
          <a:chExt cx="0" cy="0"/>
        </a:xfrm>
      </p:grpSpPr>
      <p:sp>
        <p:nvSpPr>
          <p:cNvPr id="673" name="Google Shape;673;gba9e3b097c_0_65: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674" name="Google Shape;674;gba9e3b097c_0_6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7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80" name="Shape 680"/>
        <p:cNvGrpSpPr/>
        <p:nvPr/>
      </p:nvGrpSpPr>
      <p:grpSpPr>
        <a:xfrm>
          <a:off x="0" y="0"/>
          <a:ext cx="0" cy="0"/>
          <a:chOff x="0" y="0"/>
          <a:chExt cx="0" cy="0"/>
        </a:xfrm>
      </p:grpSpPr>
      <p:sp>
        <p:nvSpPr>
          <p:cNvPr id="681" name="Google Shape;681;p6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682" name="Google Shape;682;p64: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88" name="Shape 688"/>
        <p:cNvGrpSpPr/>
        <p:nvPr/>
      </p:nvGrpSpPr>
      <p:grpSpPr>
        <a:xfrm>
          <a:off x="0" y="0"/>
          <a:ext cx="0" cy="0"/>
          <a:chOff x="0" y="0"/>
          <a:chExt cx="0" cy="0"/>
        </a:xfrm>
      </p:grpSpPr>
      <p:sp>
        <p:nvSpPr>
          <p:cNvPr id="689" name="Google Shape;689;p6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690" name="Google Shape;690;p65: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94" name="Shape 694"/>
        <p:cNvGrpSpPr/>
        <p:nvPr/>
      </p:nvGrpSpPr>
      <p:grpSpPr>
        <a:xfrm>
          <a:off x="0" y="0"/>
          <a:ext cx="0" cy="0"/>
          <a:chOff x="0" y="0"/>
          <a:chExt cx="0" cy="0"/>
        </a:xfrm>
      </p:grpSpPr>
      <p:sp>
        <p:nvSpPr>
          <p:cNvPr id="695" name="Google Shape;695;p6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696" name="Google Shape;696;p66: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5" name="Shape 185"/>
        <p:cNvGrpSpPr/>
        <p:nvPr/>
      </p:nvGrpSpPr>
      <p:grpSpPr>
        <a:xfrm>
          <a:off x="0" y="0"/>
          <a:ext cx="0" cy="0"/>
          <a:chOff x="0" y="0"/>
          <a:chExt cx="0" cy="0"/>
        </a:xfrm>
      </p:grpSpPr>
      <p:sp>
        <p:nvSpPr>
          <p:cNvPr id="186" name="Google Shape;186;p2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87" name="Google Shape;187;p29: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00" name="Shape 700"/>
        <p:cNvGrpSpPr/>
        <p:nvPr/>
      </p:nvGrpSpPr>
      <p:grpSpPr>
        <a:xfrm>
          <a:off x="0" y="0"/>
          <a:ext cx="0" cy="0"/>
          <a:chOff x="0" y="0"/>
          <a:chExt cx="0" cy="0"/>
        </a:xfrm>
      </p:grpSpPr>
      <p:sp>
        <p:nvSpPr>
          <p:cNvPr id="701" name="Google Shape;701;p6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702" name="Google Shape;702;p67: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06" name="Shape 706"/>
        <p:cNvGrpSpPr/>
        <p:nvPr/>
      </p:nvGrpSpPr>
      <p:grpSpPr>
        <a:xfrm>
          <a:off x="0" y="0"/>
          <a:ext cx="0" cy="0"/>
          <a:chOff x="0" y="0"/>
          <a:chExt cx="0" cy="0"/>
        </a:xfrm>
      </p:grpSpPr>
      <p:sp>
        <p:nvSpPr>
          <p:cNvPr id="707" name="Google Shape;707;p6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708" name="Google Shape;708;p68: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13" name="Shape 713"/>
        <p:cNvGrpSpPr/>
        <p:nvPr/>
      </p:nvGrpSpPr>
      <p:grpSpPr>
        <a:xfrm>
          <a:off x="0" y="0"/>
          <a:ext cx="0" cy="0"/>
          <a:chOff x="0" y="0"/>
          <a:chExt cx="0" cy="0"/>
        </a:xfrm>
      </p:grpSpPr>
      <p:sp>
        <p:nvSpPr>
          <p:cNvPr id="714" name="Google Shape;714;p6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715" name="Google Shape;715;p69: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19" name="Shape 719"/>
        <p:cNvGrpSpPr/>
        <p:nvPr/>
      </p:nvGrpSpPr>
      <p:grpSpPr>
        <a:xfrm>
          <a:off x="0" y="0"/>
          <a:ext cx="0" cy="0"/>
          <a:chOff x="0" y="0"/>
          <a:chExt cx="0" cy="0"/>
        </a:xfrm>
      </p:grpSpPr>
      <p:sp>
        <p:nvSpPr>
          <p:cNvPr id="720" name="Google Shape;720;p7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721" name="Google Shape;721;p70: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25" name="Shape 725"/>
        <p:cNvGrpSpPr/>
        <p:nvPr/>
      </p:nvGrpSpPr>
      <p:grpSpPr>
        <a:xfrm>
          <a:off x="0" y="0"/>
          <a:ext cx="0" cy="0"/>
          <a:chOff x="0" y="0"/>
          <a:chExt cx="0" cy="0"/>
        </a:xfrm>
      </p:grpSpPr>
      <p:sp>
        <p:nvSpPr>
          <p:cNvPr id="726" name="Google Shape;726;p7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727" name="Google Shape;727;p71: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31" name="Shape 731"/>
        <p:cNvGrpSpPr/>
        <p:nvPr/>
      </p:nvGrpSpPr>
      <p:grpSpPr>
        <a:xfrm>
          <a:off x="0" y="0"/>
          <a:ext cx="0" cy="0"/>
          <a:chOff x="0" y="0"/>
          <a:chExt cx="0" cy="0"/>
        </a:xfrm>
      </p:grpSpPr>
      <p:sp>
        <p:nvSpPr>
          <p:cNvPr id="732" name="Google Shape;732;p7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733" name="Google Shape;733;p72: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37" name="Shape 737"/>
        <p:cNvGrpSpPr/>
        <p:nvPr/>
      </p:nvGrpSpPr>
      <p:grpSpPr>
        <a:xfrm>
          <a:off x="0" y="0"/>
          <a:ext cx="0" cy="0"/>
          <a:chOff x="0" y="0"/>
          <a:chExt cx="0" cy="0"/>
        </a:xfrm>
      </p:grpSpPr>
      <p:sp>
        <p:nvSpPr>
          <p:cNvPr id="738" name="Google Shape;738;p7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739" name="Google Shape;739;p73: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43" name="Shape 743"/>
        <p:cNvGrpSpPr/>
        <p:nvPr/>
      </p:nvGrpSpPr>
      <p:grpSpPr>
        <a:xfrm>
          <a:off x="0" y="0"/>
          <a:ext cx="0" cy="0"/>
          <a:chOff x="0" y="0"/>
          <a:chExt cx="0" cy="0"/>
        </a:xfrm>
      </p:grpSpPr>
      <p:sp>
        <p:nvSpPr>
          <p:cNvPr id="744" name="Google Shape;744;p7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745" name="Google Shape;745;p74: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49" name="Shape 749"/>
        <p:cNvGrpSpPr/>
        <p:nvPr/>
      </p:nvGrpSpPr>
      <p:grpSpPr>
        <a:xfrm>
          <a:off x="0" y="0"/>
          <a:ext cx="0" cy="0"/>
          <a:chOff x="0" y="0"/>
          <a:chExt cx="0" cy="0"/>
        </a:xfrm>
      </p:grpSpPr>
      <p:sp>
        <p:nvSpPr>
          <p:cNvPr id="750" name="Google Shape;750;p75: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751" name="Google Shape;751;p7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8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56" name="Shape 756"/>
        <p:cNvGrpSpPr/>
        <p:nvPr/>
      </p:nvGrpSpPr>
      <p:grpSpPr>
        <a:xfrm>
          <a:off x="0" y="0"/>
          <a:ext cx="0" cy="0"/>
          <a:chOff x="0" y="0"/>
          <a:chExt cx="0" cy="0"/>
        </a:xfrm>
      </p:grpSpPr>
      <p:sp>
        <p:nvSpPr>
          <p:cNvPr id="757" name="Google Shape;757;gba9e3b097c_0_265: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758" name="Google Shape;758;gba9e3b097c_0_26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2" name="Shape 192"/>
        <p:cNvGrpSpPr/>
        <p:nvPr/>
      </p:nvGrpSpPr>
      <p:grpSpPr>
        <a:xfrm>
          <a:off x="0" y="0"/>
          <a:ext cx="0" cy="0"/>
          <a:chOff x="0" y="0"/>
          <a:chExt cx="0" cy="0"/>
        </a:xfrm>
      </p:grpSpPr>
      <p:sp>
        <p:nvSpPr>
          <p:cNvPr id="193" name="Google Shape;193;p3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94" name="Google Shape;194;p30: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63" name="Shape 763"/>
        <p:cNvGrpSpPr/>
        <p:nvPr/>
      </p:nvGrpSpPr>
      <p:grpSpPr>
        <a:xfrm>
          <a:off x="0" y="0"/>
          <a:ext cx="0" cy="0"/>
          <a:chOff x="0" y="0"/>
          <a:chExt cx="0" cy="0"/>
        </a:xfrm>
      </p:grpSpPr>
      <p:sp>
        <p:nvSpPr>
          <p:cNvPr id="764" name="Google Shape;764;p7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765" name="Google Shape;765;p76: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showMasterSp="0" type="title">
  <p:cSld name="TITLE">
    <p:spTree>
      <p:nvGrpSpPr>
        <p:cNvPr id="22" name="Shape 22"/>
        <p:cNvGrpSpPr/>
        <p:nvPr/>
      </p:nvGrpSpPr>
      <p:grpSpPr>
        <a:xfrm>
          <a:off x="0" y="0"/>
          <a:ext cx="0" cy="0"/>
          <a:chOff x="0" y="0"/>
          <a:chExt cx="0" cy="0"/>
        </a:xfrm>
      </p:grpSpPr>
      <p:grpSp>
        <p:nvGrpSpPr>
          <p:cNvPr id="23" name="Google Shape;23;p10"/>
          <p:cNvGrpSpPr/>
          <p:nvPr/>
        </p:nvGrpSpPr>
        <p:grpSpPr>
          <a:xfrm>
            <a:off x="0" y="-8467"/>
            <a:ext cx="12192000" cy="6866467"/>
            <a:chOff x="0" y="-8467"/>
            <a:chExt cx="12192000" cy="6866467"/>
          </a:xfrm>
        </p:grpSpPr>
        <p:cxnSp>
          <p:nvCxnSpPr>
            <p:cNvPr id="24" name="Google Shape;24;p10"/>
            <p:cNvCxnSpPr/>
            <p:nvPr/>
          </p:nvCxnSpPr>
          <p:spPr>
            <a:xfrm>
              <a:off x="9371012" y="0"/>
              <a:ext cx="1219200" cy="6858000"/>
            </a:xfrm>
            <a:prstGeom prst="straightConnector1">
              <a:avLst/>
            </a:prstGeom>
            <a:noFill/>
            <a:ln cap="flat" cmpd="sng" w="9525">
              <a:solidFill>
                <a:srgbClr val="BFBFBF"/>
              </a:solidFill>
              <a:prstDash val="solid"/>
              <a:round/>
              <a:headEnd len="sm" w="sm" type="none"/>
              <a:tailEnd len="sm" w="sm" type="none"/>
            </a:ln>
          </p:spPr>
        </p:cxnSp>
        <p:cxnSp>
          <p:nvCxnSpPr>
            <p:cNvPr id="25" name="Google Shape;25;p10"/>
            <p:cNvCxnSpPr/>
            <p:nvPr/>
          </p:nvCxnSpPr>
          <p:spPr>
            <a:xfrm flipH="1">
              <a:off x="7425267" y="3681413"/>
              <a:ext cx="4763558" cy="3176587"/>
            </a:xfrm>
            <a:prstGeom prst="straightConnector1">
              <a:avLst/>
            </a:prstGeom>
            <a:noFill/>
            <a:ln cap="flat" cmpd="sng" w="9525">
              <a:solidFill>
                <a:srgbClr val="D8D8D8"/>
              </a:solidFill>
              <a:prstDash val="solid"/>
              <a:round/>
              <a:headEnd len="sm" w="sm" type="none"/>
              <a:tailEnd len="sm" w="sm" type="none"/>
            </a:ln>
          </p:spPr>
        </p:cxnSp>
        <p:sp>
          <p:nvSpPr>
            <p:cNvPr id="26" name="Google Shape;26;p10"/>
            <p:cNvSpPr/>
            <p:nvPr/>
          </p:nvSpPr>
          <p:spPr>
            <a:xfrm>
              <a:off x="9181476" y="-8467"/>
              <a:ext cx="3007349" cy="6866467"/>
            </a:xfrm>
            <a:custGeom>
              <a:rect b="b" l="l" r="r" t="t"/>
              <a:pathLst>
                <a:path extrusionOk="0" h="6866467" w="3007349">
                  <a:moveTo>
                    <a:pt x="2045532" y="0"/>
                  </a:moveTo>
                  <a:lnTo>
                    <a:pt x="3007349" y="0"/>
                  </a:lnTo>
                  <a:lnTo>
                    <a:pt x="3007349" y="6866467"/>
                  </a:lnTo>
                  <a:lnTo>
                    <a:pt x="0" y="6866467"/>
                  </a:lnTo>
                  <a:lnTo>
                    <a:pt x="2045532" y="0"/>
                  </a:lnTo>
                  <a:close/>
                </a:path>
              </a:pathLst>
            </a:custGeom>
            <a:solidFill>
              <a:schemeClr val="accent1">
                <a:alpha val="29411"/>
              </a:schemeClr>
            </a:solidFill>
            <a:ln>
              <a:noFill/>
            </a:ln>
          </p:spPr>
        </p:sp>
        <p:sp>
          <p:nvSpPr>
            <p:cNvPr id="27" name="Google Shape;27;p10"/>
            <p:cNvSpPr/>
            <p:nvPr/>
          </p:nvSpPr>
          <p:spPr>
            <a:xfrm>
              <a:off x="9603442" y="-8467"/>
              <a:ext cx="2588558" cy="6866467"/>
            </a:xfrm>
            <a:custGeom>
              <a:rect b="b" l="l" r="r" t="t"/>
              <a:pathLst>
                <a:path extrusionOk="0" h="6866467" w="2573311">
                  <a:moveTo>
                    <a:pt x="0" y="0"/>
                  </a:moveTo>
                  <a:lnTo>
                    <a:pt x="2573311" y="0"/>
                  </a:lnTo>
                  <a:lnTo>
                    <a:pt x="2573311" y="6866467"/>
                  </a:lnTo>
                  <a:lnTo>
                    <a:pt x="1202336" y="6866467"/>
                  </a:lnTo>
                  <a:lnTo>
                    <a:pt x="0" y="0"/>
                  </a:lnTo>
                  <a:close/>
                </a:path>
              </a:pathLst>
            </a:custGeom>
            <a:solidFill>
              <a:schemeClr val="accent1">
                <a:alpha val="20000"/>
              </a:schemeClr>
            </a:solidFill>
            <a:ln>
              <a:noFill/>
            </a:ln>
          </p:spPr>
        </p:sp>
        <p:sp>
          <p:nvSpPr>
            <p:cNvPr id="28" name="Google Shape;28;p10"/>
            <p:cNvSpPr/>
            <p:nvPr/>
          </p:nvSpPr>
          <p:spPr>
            <a:xfrm>
              <a:off x="8932333" y="3048000"/>
              <a:ext cx="3259667" cy="3810000"/>
            </a:xfrm>
            <a:prstGeom prst="triangle">
              <a:avLst>
                <a:gd fmla="val 100000" name="adj"/>
              </a:avLst>
            </a:prstGeom>
            <a:solidFill>
              <a:schemeClr val="accent2">
                <a:alpha val="71372"/>
              </a:scheme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9" name="Google Shape;29;p10"/>
            <p:cNvSpPr/>
            <p:nvPr/>
          </p:nvSpPr>
          <p:spPr>
            <a:xfrm>
              <a:off x="9334500" y="-8467"/>
              <a:ext cx="2854326" cy="6866467"/>
            </a:xfrm>
            <a:custGeom>
              <a:rect b="b" l="l" r="r" t="t"/>
              <a:pathLst>
                <a:path extrusionOk="0" h="6866467" w="2858013">
                  <a:moveTo>
                    <a:pt x="0" y="0"/>
                  </a:moveTo>
                  <a:lnTo>
                    <a:pt x="2858013" y="0"/>
                  </a:lnTo>
                  <a:lnTo>
                    <a:pt x="2858013" y="6866467"/>
                  </a:lnTo>
                  <a:lnTo>
                    <a:pt x="2473942" y="6866467"/>
                  </a:lnTo>
                  <a:lnTo>
                    <a:pt x="0" y="0"/>
                  </a:lnTo>
                  <a:close/>
                </a:path>
              </a:pathLst>
            </a:custGeom>
            <a:solidFill>
              <a:srgbClr val="3F7818">
                <a:alpha val="69411"/>
              </a:srgbClr>
            </a:solidFill>
            <a:ln>
              <a:noFill/>
            </a:ln>
          </p:spPr>
        </p:sp>
        <p:sp>
          <p:nvSpPr>
            <p:cNvPr id="30" name="Google Shape;30;p10"/>
            <p:cNvSpPr/>
            <p:nvPr/>
          </p:nvSpPr>
          <p:spPr>
            <a:xfrm>
              <a:off x="10898730" y="-8467"/>
              <a:ext cx="1290094" cy="6866467"/>
            </a:xfrm>
            <a:custGeom>
              <a:rect b="b" l="l" r="r" t="t"/>
              <a:pathLst>
                <a:path extrusionOk="0" h="6858000" w="1290094">
                  <a:moveTo>
                    <a:pt x="1019735" y="0"/>
                  </a:moveTo>
                  <a:lnTo>
                    <a:pt x="1290094" y="0"/>
                  </a:lnTo>
                  <a:lnTo>
                    <a:pt x="1290094" y="6858000"/>
                  </a:lnTo>
                  <a:lnTo>
                    <a:pt x="0" y="6858000"/>
                  </a:lnTo>
                  <a:lnTo>
                    <a:pt x="1019735" y="0"/>
                  </a:lnTo>
                  <a:close/>
                </a:path>
              </a:pathLst>
            </a:custGeom>
            <a:solidFill>
              <a:srgbClr val="BFE471">
                <a:alpha val="69411"/>
              </a:srgbClr>
            </a:solidFill>
            <a:ln>
              <a:noFill/>
            </a:ln>
          </p:spPr>
        </p:sp>
        <p:sp>
          <p:nvSpPr>
            <p:cNvPr id="31" name="Google Shape;31;p10"/>
            <p:cNvSpPr/>
            <p:nvPr/>
          </p:nvSpPr>
          <p:spPr>
            <a:xfrm>
              <a:off x="10938999" y="-8467"/>
              <a:ext cx="1249825" cy="6866467"/>
            </a:xfrm>
            <a:custGeom>
              <a:rect b="b" l="l" r="r" t="t"/>
              <a:pathLst>
                <a:path extrusionOk="0" h="6858000" w="1249825">
                  <a:moveTo>
                    <a:pt x="0" y="0"/>
                  </a:moveTo>
                  <a:lnTo>
                    <a:pt x="1249825" y="0"/>
                  </a:lnTo>
                  <a:lnTo>
                    <a:pt x="1249825" y="6858000"/>
                  </a:lnTo>
                  <a:lnTo>
                    <a:pt x="1109382" y="6858000"/>
                  </a:lnTo>
                  <a:lnTo>
                    <a:pt x="0" y="0"/>
                  </a:lnTo>
                  <a:close/>
                </a:path>
              </a:pathLst>
            </a:custGeom>
            <a:solidFill>
              <a:schemeClr val="accent1">
                <a:alpha val="64313"/>
              </a:schemeClr>
            </a:solidFill>
            <a:ln>
              <a:noFill/>
            </a:ln>
          </p:spPr>
        </p:sp>
        <p:sp>
          <p:nvSpPr>
            <p:cNvPr id="32" name="Google Shape;32;p10"/>
            <p:cNvSpPr/>
            <p:nvPr/>
          </p:nvSpPr>
          <p:spPr>
            <a:xfrm>
              <a:off x="10371666" y="3589867"/>
              <a:ext cx="1817159" cy="3268133"/>
            </a:xfrm>
            <a:prstGeom prst="triangle">
              <a:avLst>
                <a:gd fmla="val 100000" name="adj"/>
              </a:avLst>
            </a:prstGeom>
            <a:solidFill>
              <a:schemeClr val="accent1">
                <a:alpha val="80000"/>
              </a:scheme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3" name="Google Shape;33;p10"/>
            <p:cNvSpPr/>
            <p:nvPr/>
          </p:nvSpPr>
          <p:spPr>
            <a:xfrm rot="10800000">
              <a:off x="0" y="0"/>
              <a:ext cx="842596" cy="5666154"/>
            </a:xfrm>
            <a:prstGeom prst="triangle">
              <a:avLst>
                <a:gd fmla="val 100000" name="adj"/>
              </a:avLst>
            </a:prstGeom>
            <a:solidFill>
              <a:schemeClr val="accent1">
                <a:alpha val="84313"/>
              </a:scheme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34" name="Google Shape;34;p10"/>
          <p:cNvSpPr txBox="1"/>
          <p:nvPr>
            <p:ph type="ctrTitle"/>
          </p:nvPr>
        </p:nvSpPr>
        <p:spPr>
          <a:xfrm>
            <a:off x="1507067" y="2404534"/>
            <a:ext cx="7766936" cy="1646302"/>
          </a:xfrm>
          <a:prstGeom prst="rect">
            <a:avLst/>
          </a:prstGeom>
          <a:noFill/>
          <a:ln>
            <a:noFill/>
          </a:ln>
        </p:spPr>
        <p:txBody>
          <a:bodyPr anchorCtr="0" anchor="b" bIns="45700" lIns="91425" spcFirstLastPara="1" rIns="91425" wrap="square" tIns="45700">
            <a:noAutofit/>
          </a:bodyPr>
          <a:lstStyle>
            <a:lvl1pPr lvl="0" algn="r">
              <a:lnSpc>
                <a:spcPct val="100000"/>
              </a:lnSpc>
              <a:spcBef>
                <a:spcPts val="0"/>
              </a:spcBef>
              <a:spcAft>
                <a:spcPts val="0"/>
              </a:spcAft>
              <a:buClr>
                <a:schemeClr val="accent1"/>
              </a:buClr>
              <a:buSzPts val="5400"/>
              <a:buFont typeface="Trebuchet MS"/>
              <a:buNone/>
              <a:defRPr sz="5400">
                <a:solidFill>
                  <a:schemeClr val="accen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5" name="Google Shape;35;p10"/>
          <p:cNvSpPr txBox="1"/>
          <p:nvPr>
            <p:ph idx="1" type="subTitle"/>
          </p:nvPr>
        </p:nvSpPr>
        <p:spPr>
          <a:xfrm>
            <a:off x="1507067" y="4050833"/>
            <a:ext cx="7766936" cy="1096899"/>
          </a:xfrm>
          <a:prstGeom prst="rect">
            <a:avLst/>
          </a:prstGeom>
          <a:noFill/>
          <a:ln>
            <a:noFill/>
          </a:ln>
        </p:spPr>
        <p:txBody>
          <a:bodyPr anchorCtr="0" anchor="t" bIns="45700" lIns="91425" spcFirstLastPara="1" rIns="91425" wrap="square" tIns="45700">
            <a:normAutofit/>
          </a:bodyPr>
          <a:lstStyle>
            <a:lvl1pPr lvl="0" algn="r">
              <a:lnSpc>
                <a:spcPct val="100000"/>
              </a:lnSpc>
              <a:spcBef>
                <a:spcPts val="1000"/>
              </a:spcBef>
              <a:spcAft>
                <a:spcPts val="0"/>
              </a:spcAft>
              <a:buSzPts val="1440"/>
              <a:buNone/>
              <a:defRPr>
                <a:solidFill>
                  <a:srgbClr val="7F7F7F"/>
                </a:solidFill>
              </a:defRPr>
            </a:lvl1pPr>
            <a:lvl2pPr lvl="1" algn="ctr">
              <a:lnSpc>
                <a:spcPct val="100000"/>
              </a:lnSpc>
              <a:spcBef>
                <a:spcPts val="1000"/>
              </a:spcBef>
              <a:spcAft>
                <a:spcPts val="0"/>
              </a:spcAft>
              <a:buSzPts val="1280"/>
              <a:buNone/>
              <a:defRPr>
                <a:solidFill>
                  <a:srgbClr val="888888"/>
                </a:solidFill>
              </a:defRPr>
            </a:lvl2pPr>
            <a:lvl3pPr lvl="2" algn="ctr">
              <a:lnSpc>
                <a:spcPct val="100000"/>
              </a:lnSpc>
              <a:spcBef>
                <a:spcPts val="1000"/>
              </a:spcBef>
              <a:spcAft>
                <a:spcPts val="0"/>
              </a:spcAft>
              <a:buSzPts val="1120"/>
              <a:buNone/>
              <a:defRPr>
                <a:solidFill>
                  <a:srgbClr val="888888"/>
                </a:solidFill>
              </a:defRPr>
            </a:lvl3pPr>
            <a:lvl4pPr lvl="3" algn="ctr">
              <a:lnSpc>
                <a:spcPct val="100000"/>
              </a:lnSpc>
              <a:spcBef>
                <a:spcPts val="1000"/>
              </a:spcBef>
              <a:spcAft>
                <a:spcPts val="0"/>
              </a:spcAft>
              <a:buSzPts val="960"/>
              <a:buNone/>
              <a:defRPr>
                <a:solidFill>
                  <a:srgbClr val="888888"/>
                </a:solidFill>
              </a:defRPr>
            </a:lvl4pPr>
            <a:lvl5pPr lvl="4" algn="ctr">
              <a:lnSpc>
                <a:spcPct val="100000"/>
              </a:lnSpc>
              <a:spcBef>
                <a:spcPts val="1000"/>
              </a:spcBef>
              <a:spcAft>
                <a:spcPts val="0"/>
              </a:spcAft>
              <a:buSzPts val="960"/>
              <a:buNone/>
              <a:defRPr>
                <a:solidFill>
                  <a:srgbClr val="888888"/>
                </a:solidFill>
              </a:defRPr>
            </a:lvl5pPr>
            <a:lvl6pPr lvl="5" algn="ctr">
              <a:lnSpc>
                <a:spcPct val="100000"/>
              </a:lnSpc>
              <a:spcBef>
                <a:spcPts val="1000"/>
              </a:spcBef>
              <a:spcAft>
                <a:spcPts val="0"/>
              </a:spcAft>
              <a:buSzPts val="960"/>
              <a:buNone/>
              <a:defRPr>
                <a:solidFill>
                  <a:srgbClr val="888888"/>
                </a:solidFill>
              </a:defRPr>
            </a:lvl6pPr>
            <a:lvl7pPr lvl="6" algn="ctr">
              <a:lnSpc>
                <a:spcPct val="100000"/>
              </a:lnSpc>
              <a:spcBef>
                <a:spcPts val="1000"/>
              </a:spcBef>
              <a:spcAft>
                <a:spcPts val="0"/>
              </a:spcAft>
              <a:buSzPts val="960"/>
              <a:buNone/>
              <a:defRPr>
                <a:solidFill>
                  <a:srgbClr val="888888"/>
                </a:solidFill>
              </a:defRPr>
            </a:lvl7pPr>
            <a:lvl8pPr lvl="7" algn="ctr">
              <a:lnSpc>
                <a:spcPct val="100000"/>
              </a:lnSpc>
              <a:spcBef>
                <a:spcPts val="1000"/>
              </a:spcBef>
              <a:spcAft>
                <a:spcPts val="0"/>
              </a:spcAft>
              <a:buSzPts val="960"/>
              <a:buNone/>
              <a:defRPr>
                <a:solidFill>
                  <a:srgbClr val="888888"/>
                </a:solidFill>
              </a:defRPr>
            </a:lvl8pPr>
            <a:lvl9pPr lvl="8" algn="ctr">
              <a:lnSpc>
                <a:spcPct val="100000"/>
              </a:lnSpc>
              <a:spcBef>
                <a:spcPts val="1000"/>
              </a:spcBef>
              <a:spcAft>
                <a:spcPts val="0"/>
              </a:spcAft>
              <a:buSzPts val="960"/>
              <a:buNone/>
              <a:defRPr>
                <a:solidFill>
                  <a:srgbClr val="888888"/>
                </a:solidFill>
              </a:defRPr>
            </a:lvl9pPr>
          </a:lstStyle>
          <a:p/>
        </p:txBody>
      </p:sp>
      <p:sp>
        <p:nvSpPr>
          <p:cNvPr id="36" name="Google Shape;36;p10"/>
          <p:cNvSpPr txBox="1"/>
          <p:nvPr>
            <p:ph idx="10" type="dt"/>
          </p:nvPr>
        </p:nvSpPr>
        <p:spPr>
          <a:xfrm>
            <a:off x="7205133" y="6041362"/>
            <a:ext cx="911939" cy="365125"/>
          </a:xfrm>
          <a:prstGeom prst="rect">
            <a:avLst/>
          </a:prstGeom>
          <a:noFill/>
          <a:ln>
            <a:noFill/>
          </a:ln>
        </p:spPr>
        <p:txBody>
          <a:bodyPr anchorCtr="0" anchor="ctr" bIns="45700" lIns="91425" spcFirstLastPara="1" rIns="91425" wrap="square" tIns="4570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7" name="Google Shape;37;p10"/>
          <p:cNvSpPr txBox="1"/>
          <p:nvPr>
            <p:ph idx="11" type="ftr"/>
          </p:nvPr>
        </p:nvSpPr>
        <p:spPr>
          <a:xfrm>
            <a:off x="677334" y="6041362"/>
            <a:ext cx="6297612"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8" name="Google Shape;38;p10"/>
          <p:cNvSpPr txBox="1"/>
          <p:nvPr>
            <p:ph idx="12" type="sldNum"/>
          </p:nvPr>
        </p:nvSpPr>
        <p:spPr>
          <a:xfrm>
            <a:off x="8590663" y="6041362"/>
            <a:ext cx="683339"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1pPr>
            <a:lvl2pPr indent="0" lvl="1"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2pPr>
            <a:lvl3pPr indent="0" lvl="2"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3pPr>
            <a:lvl4pPr indent="0" lvl="3"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4pPr>
            <a:lvl5pPr indent="0" lvl="4"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5pPr>
            <a:lvl6pPr indent="0" lvl="5"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6pPr>
            <a:lvl7pPr indent="0" lvl="6"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7pPr>
            <a:lvl8pPr indent="0" lvl="7"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8pPr>
            <a:lvl9pPr indent="0" lvl="8"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Quote with Caption">
  <p:cSld name="Quote with Caption">
    <p:spTree>
      <p:nvGrpSpPr>
        <p:cNvPr id="90" name="Shape 90"/>
        <p:cNvGrpSpPr/>
        <p:nvPr/>
      </p:nvGrpSpPr>
      <p:grpSpPr>
        <a:xfrm>
          <a:off x="0" y="0"/>
          <a:ext cx="0" cy="0"/>
          <a:chOff x="0" y="0"/>
          <a:chExt cx="0" cy="0"/>
        </a:xfrm>
      </p:grpSpPr>
      <p:sp>
        <p:nvSpPr>
          <p:cNvPr id="91" name="Google Shape;91;p20"/>
          <p:cNvSpPr txBox="1"/>
          <p:nvPr>
            <p:ph type="title"/>
          </p:nvPr>
        </p:nvSpPr>
        <p:spPr>
          <a:xfrm>
            <a:off x="931334" y="609600"/>
            <a:ext cx="8094134" cy="3022600"/>
          </a:xfrm>
          <a:prstGeom prst="rect">
            <a:avLst/>
          </a:prstGeom>
          <a:noFill/>
          <a:ln>
            <a:noFill/>
          </a:ln>
        </p:spPr>
        <p:txBody>
          <a:bodyPr anchorCtr="0" anchor="ctr" bIns="45700" lIns="91425" spcFirstLastPara="1" rIns="91425" wrap="square" tIns="45700">
            <a:normAutofit/>
          </a:bodyPr>
          <a:lstStyle>
            <a:lvl1pPr lvl="0" algn="l">
              <a:lnSpc>
                <a:spcPct val="100000"/>
              </a:lnSpc>
              <a:spcBef>
                <a:spcPts val="0"/>
              </a:spcBef>
              <a:spcAft>
                <a:spcPts val="0"/>
              </a:spcAft>
              <a:buClr>
                <a:schemeClr val="accent1"/>
              </a:buClr>
              <a:buSzPts val="4400"/>
              <a:buFont typeface="Trebuchet MS"/>
              <a:buNone/>
              <a:defRPr b="0" sz="4400" cap="none"/>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92" name="Google Shape;92;p20"/>
          <p:cNvSpPr txBox="1"/>
          <p:nvPr>
            <p:ph idx="1" type="body"/>
          </p:nvPr>
        </p:nvSpPr>
        <p:spPr>
          <a:xfrm>
            <a:off x="1366139" y="3632200"/>
            <a:ext cx="7224524" cy="381000"/>
          </a:xfrm>
          <a:prstGeom prst="rect">
            <a:avLst/>
          </a:prstGeom>
          <a:noFill/>
          <a:ln>
            <a:noFill/>
          </a:ln>
        </p:spPr>
        <p:txBody>
          <a:bodyPr anchorCtr="0" anchor="ctr" bIns="45700" lIns="91425" spcFirstLastPara="1" rIns="91425" wrap="square" tIns="45700">
            <a:noAutofit/>
          </a:bodyPr>
          <a:lstStyle>
            <a:lvl1pPr indent="-228600" lvl="0" marL="457200" algn="l">
              <a:lnSpc>
                <a:spcPct val="100000"/>
              </a:lnSpc>
              <a:spcBef>
                <a:spcPts val="1000"/>
              </a:spcBef>
              <a:spcAft>
                <a:spcPts val="0"/>
              </a:spcAft>
              <a:buSzPts val="1280"/>
              <a:buFont typeface="Trebuchet MS"/>
              <a:buNone/>
              <a:defRPr sz="1600">
                <a:solidFill>
                  <a:srgbClr val="7F7F7F"/>
                </a:solidFill>
              </a:defRPr>
            </a:lvl1pPr>
            <a:lvl2pPr indent="-228600" lvl="1" marL="914400" algn="l">
              <a:lnSpc>
                <a:spcPct val="100000"/>
              </a:lnSpc>
              <a:spcBef>
                <a:spcPts val="1000"/>
              </a:spcBef>
              <a:spcAft>
                <a:spcPts val="0"/>
              </a:spcAft>
              <a:buSzPts val="1280"/>
              <a:buFont typeface="Trebuchet MS"/>
              <a:buNone/>
              <a:defRPr/>
            </a:lvl2pPr>
            <a:lvl3pPr indent="-228600" lvl="2" marL="1371600" algn="l">
              <a:lnSpc>
                <a:spcPct val="100000"/>
              </a:lnSpc>
              <a:spcBef>
                <a:spcPts val="1000"/>
              </a:spcBef>
              <a:spcAft>
                <a:spcPts val="0"/>
              </a:spcAft>
              <a:buSzPts val="1120"/>
              <a:buFont typeface="Trebuchet MS"/>
              <a:buNone/>
              <a:defRPr/>
            </a:lvl3pPr>
            <a:lvl4pPr indent="-228600" lvl="3" marL="1828800" algn="l">
              <a:lnSpc>
                <a:spcPct val="100000"/>
              </a:lnSpc>
              <a:spcBef>
                <a:spcPts val="1000"/>
              </a:spcBef>
              <a:spcAft>
                <a:spcPts val="0"/>
              </a:spcAft>
              <a:buSzPts val="960"/>
              <a:buFont typeface="Trebuchet MS"/>
              <a:buNone/>
              <a:defRPr/>
            </a:lvl4pPr>
            <a:lvl5pPr indent="-228600" lvl="4" marL="2286000" algn="l">
              <a:lnSpc>
                <a:spcPct val="100000"/>
              </a:lnSpc>
              <a:spcBef>
                <a:spcPts val="1000"/>
              </a:spcBef>
              <a:spcAft>
                <a:spcPts val="0"/>
              </a:spcAft>
              <a:buSzPts val="960"/>
              <a:buFont typeface="Trebuchet MS"/>
              <a:buNone/>
              <a:defRPr/>
            </a:lvl5pPr>
            <a:lvl6pPr indent="-320039" lvl="5" marL="2743200" algn="l">
              <a:lnSpc>
                <a:spcPct val="100000"/>
              </a:lnSpc>
              <a:spcBef>
                <a:spcPts val="1000"/>
              </a:spcBef>
              <a:spcAft>
                <a:spcPts val="0"/>
              </a:spcAft>
              <a:buSzPts val="1440"/>
              <a:buChar char="►"/>
              <a:defRPr/>
            </a:lvl6pPr>
            <a:lvl7pPr indent="-320039" lvl="6" marL="3200400" algn="l">
              <a:lnSpc>
                <a:spcPct val="100000"/>
              </a:lnSpc>
              <a:spcBef>
                <a:spcPts val="1000"/>
              </a:spcBef>
              <a:spcAft>
                <a:spcPts val="0"/>
              </a:spcAft>
              <a:buSzPts val="1440"/>
              <a:buChar char="►"/>
              <a:defRPr/>
            </a:lvl7pPr>
            <a:lvl8pPr indent="-320040" lvl="7" marL="3657600" algn="l">
              <a:lnSpc>
                <a:spcPct val="100000"/>
              </a:lnSpc>
              <a:spcBef>
                <a:spcPts val="1000"/>
              </a:spcBef>
              <a:spcAft>
                <a:spcPts val="0"/>
              </a:spcAft>
              <a:buSzPts val="1440"/>
              <a:buChar char="►"/>
              <a:defRPr/>
            </a:lvl8pPr>
            <a:lvl9pPr indent="-320040" lvl="8" marL="4114800" algn="l">
              <a:lnSpc>
                <a:spcPct val="100000"/>
              </a:lnSpc>
              <a:spcBef>
                <a:spcPts val="1000"/>
              </a:spcBef>
              <a:spcAft>
                <a:spcPts val="0"/>
              </a:spcAft>
              <a:buSzPts val="1440"/>
              <a:buChar char="►"/>
              <a:defRPr/>
            </a:lvl9pPr>
          </a:lstStyle>
          <a:p/>
        </p:txBody>
      </p:sp>
      <p:sp>
        <p:nvSpPr>
          <p:cNvPr id="93" name="Google Shape;93;p20"/>
          <p:cNvSpPr txBox="1"/>
          <p:nvPr>
            <p:ph idx="2" type="body"/>
          </p:nvPr>
        </p:nvSpPr>
        <p:spPr>
          <a:xfrm>
            <a:off x="677335" y="4470400"/>
            <a:ext cx="8596668" cy="1570962"/>
          </a:xfrm>
          <a:prstGeom prst="rect">
            <a:avLst/>
          </a:prstGeom>
          <a:noFill/>
          <a:ln>
            <a:noFill/>
          </a:ln>
        </p:spPr>
        <p:txBody>
          <a:bodyPr anchorCtr="0" anchor="ctr" bIns="45700" lIns="91425" spcFirstLastPara="1" rIns="91425" wrap="square" tIns="45700">
            <a:normAutofit/>
          </a:bodyPr>
          <a:lstStyle>
            <a:lvl1pPr indent="-228600" lvl="0" marL="457200" algn="l">
              <a:lnSpc>
                <a:spcPct val="100000"/>
              </a:lnSpc>
              <a:spcBef>
                <a:spcPts val="1000"/>
              </a:spcBef>
              <a:spcAft>
                <a:spcPts val="0"/>
              </a:spcAft>
              <a:buSzPts val="1440"/>
              <a:buNone/>
              <a:defRPr sz="1800">
                <a:solidFill>
                  <a:srgbClr val="3F3F3F"/>
                </a:solidFill>
              </a:defRPr>
            </a:lvl1pPr>
            <a:lvl2pPr indent="-228600" lvl="1" marL="914400" algn="l">
              <a:lnSpc>
                <a:spcPct val="100000"/>
              </a:lnSpc>
              <a:spcBef>
                <a:spcPts val="1000"/>
              </a:spcBef>
              <a:spcAft>
                <a:spcPts val="0"/>
              </a:spcAft>
              <a:buSzPts val="1440"/>
              <a:buNone/>
              <a:defRPr sz="1800">
                <a:solidFill>
                  <a:srgbClr val="888888"/>
                </a:solidFill>
              </a:defRPr>
            </a:lvl2pPr>
            <a:lvl3pPr indent="-228600" lvl="2" marL="1371600" algn="l">
              <a:lnSpc>
                <a:spcPct val="100000"/>
              </a:lnSpc>
              <a:spcBef>
                <a:spcPts val="1000"/>
              </a:spcBef>
              <a:spcAft>
                <a:spcPts val="0"/>
              </a:spcAft>
              <a:buSzPts val="1280"/>
              <a:buNone/>
              <a:defRPr sz="1600">
                <a:solidFill>
                  <a:srgbClr val="888888"/>
                </a:solidFill>
              </a:defRPr>
            </a:lvl3pPr>
            <a:lvl4pPr indent="-228600" lvl="3" marL="1828800" algn="l">
              <a:lnSpc>
                <a:spcPct val="100000"/>
              </a:lnSpc>
              <a:spcBef>
                <a:spcPts val="1000"/>
              </a:spcBef>
              <a:spcAft>
                <a:spcPts val="0"/>
              </a:spcAft>
              <a:buSzPts val="1120"/>
              <a:buNone/>
              <a:defRPr sz="1400">
                <a:solidFill>
                  <a:srgbClr val="888888"/>
                </a:solidFill>
              </a:defRPr>
            </a:lvl4pPr>
            <a:lvl5pPr indent="-228600" lvl="4" marL="2286000" algn="l">
              <a:lnSpc>
                <a:spcPct val="100000"/>
              </a:lnSpc>
              <a:spcBef>
                <a:spcPts val="1000"/>
              </a:spcBef>
              <a:spcAft>
                <a:spcPts val="0"/>
              </a:spcAft>
              <a:buSzPts val="1120"/>
              <a:buNone/>
              <a:defRPr sz="1400">
                <a:solidFill>
                  <a:srgbClr val="888888"/>
                </a:solidFill>
              </a:defRPr>
            </a:lvl5pPr>
            <a:lvl6pPr indent="-228600" lvl="5" marL="2743200" algn="l">
              <a:lnSpc>
                <a:spcPct val="100000"/>
              </a:lnSpc>
              <a:spcBef>
                <a:spcPts val="1000"/>
              </a:spcBef>
              <a:spcAft>
                <a:spcPts val="0"/>
              </a:spcAft>
              <a:buSzPts val="1120"/>
              <a:buNone/>
              <a:defRPr sz="1400">
                <a:solidFill>
                  <a:srgbClr val="888888"/>
                </a:solidFill>
              </a:defRPr>
            </a:lvl6pPr>
            <a:lvl7pPr indent="-228600" lvl="6" marL="3200400" algn="l">
              <a:lnSpc>
                <a:spcPct val="100000"/>
              </a:lnSpc>
              <a:spcBef>
                <a:spcPts val="1000"/>
              </a:spcBef>
              <a:spcAft>
                <a:spcPts val="0"/>
              </a:spcAft>
              <a:buSzPts val="1120"/>
              <a:buNone/>
              <a:defRPr sz="1400">
                <a:solidFill>
                  <a:srgbClr val="888888"/>
                </a:solidFill>
              </a:defRPr>
            </a:lvl7pPr>
            <a:lvl8pPr indent="-228600" lvl="7" marL="3657600" algn="l">
              <a:lnSpc>
                <a:spcPct val="100000"/>
              </a:lnSpc>
              <a:spcBef>
                <a:spcPts val="1000"/>
              </a:spcBef>
              <a:spcAft>
                <a:spcPts val="0"/>
              </a:spcAft>
              <a:buSzPts val="1120"/>
              <a:buNone/>
              <a:defRPr sz="1400">
                <a:solidFill>
                  <a:srgbClr val="888888"/>
                </a:solidFill>
              </a:defRPr>
            </a:lvl8pPr>
            <a:lvl9pPr indent="-228600" lvl="8" marL="4114800" algn="l">
              <a:lnSpc>
                <a:spcPct val="100000"/>
              </a:lnSpc>
              <a:spcBef>
                <a:spcPts val="1000"/>
              </a:spcBef>
              <a:spcAft>
                <a:spcPts val="0"/>
              </a:spcAft>
              <a:buSzPts val="1120"/>
              <a:buNone/>
              <a:defRPr sz="1400">
                <a:solidFill>
                  <a:srgbClr val="888888"/>
                </a:solidFill>
              </a:defRPr>
            </a:lvl9pPr>
          </a:lstStyle>
          <a:p/>
        </p:txBody>
      </p:sp>
      <p:sp>
        <p:nvSpPr>
          <p:cNvPr id="94" name="Google Shape;94;p20"/>
          <p:cNvSpPr txBox="1"/>
          <p:nvPr>
            <p:ph idx="10" type="dt"/>
          </p:nvPr>
        </p:nvSpPr>
        <p:spPr>
          <a:xfrm>
            <a:off x="7205133" y="6041362"/>
            <a:ext cx="911939" cy="365125"/>
          </a:xfrm>
          <a:prstGeom prst="rect">
            <a:avLst/>
          </a:prstGeom>
          <a:noFill/>
          <a:ln>
            <a:noFill/>
          </a:ln>
        </p:spPr>
        <p:txBody>
          <a:bodyPr anchorCtr="0" anchor="ctr" bIns="45700" lIns="91425" spcFirstLastPara="1" rIns="91425" wrap="square" tIns="4570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95" name="Google Shape;95;p20"/>
          <p:cNvSpPr txBox="1"/>
          <p:nvPr>
            <p:ph idx="11" type="ftr"/>
          </p:nvPr>
        </p:nvSpPr>
        <p:spPr>
          <a:xfrm>
            <a:off x="677334" y="6041362"/>
            <a:ext cx="6297612"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96" name="Google Shape;96;p20"/>
          <p:cNvSpPr txBox="1"/>
          <p:nvPr>
            <p:ph idx="12" type="sldNum"/>
          </p:nvPr>
        </p:nvSpPr>
        <p:spPr>
          <a:xfrm>
            <a:off x="8590663" y="6041362"/>
            <a:ext cx="683339"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1pPr>
            <a:lvl2pPr indent="0" lvl="1"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2pPr>
            <a:lvl3pPr indent="0" lvl="2"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3pPr>
            <a:lvl4pPr indent="0" lvl="3"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4pPr>
            <a:lvl5pPr indent="0" lvl="4"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5pPr>
            <a:lvl6pPr indent="0" lvl="5"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6pPr>
            <a:lvl7pPr indent="0" lvl="6"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7pPr>
            <a:lvl8pPr indent="0" lvl="7"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8pPr>
            <a:lvl9pPr indent="0" lvl="8"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9pPr>
          </a:lstStyle>
          <a:p>
            <a:pPr indent="0" lvl="0" marL="0" rtl="0" algn="r">
              <a:spcBef>
                <a:spcPts val="0"/>
              </a:spcBef>
              <a:spcAft>
                <a:spcPts val="0"/>
              </a:spcAft>
              <a:buNone/>
            </a:pPr>
            <a:fld id="{00000000-1234-1234-1234-123412341234}" type="slidenum">
              <a:rPr lang="en-US"/>
              <a:t>‹#›</a:t>
            </a:fld>
            <a:endParaRPr/>
          </a:p>
        </p:txBody>
      </p:sp>
      <p:sp>
        <p:nvSpPr>
          <p:cNvPr id="97" name="Google Shape;97;p20"/>
          <p:cNvSpPr txBox="1"/>
          <p:nvPr/>
        </p:nvSpPr>
        <p:spPr>
          <a:xfrm>
            <a:off x="541870" y="790378"/>
            <a:ext cx="609600" cy="584776"/>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8000"/>
              <a:buFont typeface="Arial"/>
              <a:buNone/>
            </a:pPr>
            <a:r>
              <a:rPr b="0" i="0" lang="en-US" sz="8000" u="none" cap="none" strike="noStrike">
                <a:solidFill>
                  <a:srgbClr val="BFE471"/>
                </a:solidFill>
                <a:latin typeface="Arial"/>
                <a:ea typeface="Arial"/>
                <a:cs typeface="Arial"/>
                <a:sym typeface="Arial"/>
              </a:rPr>
              <a:t>“</a:t>
            </a:r>
            <a:endParaRPr b="0" i="0" sz="1400" u="none" cap="none" strike="noStrike">
              <a:solidFill>
                <a:srgbClr val="000000"/>
              </a:solidFill>
              <a:latin typeface="Arial"/>
              <a:ea typeface="Arial"/>
              <a:cs typeface="Arial"/>
              <a:sym typeface="Arial"/>
            </a:endParaRPr>
          </a:p>
        </p:txBody>
      </p:sp>
      <p:sp>
        <p:nvSpPr>
          <p:cNvPr id="98" name="Google Shape;98;p20"/>
          <p:cNvSpPr txBox="1"/>
          <p:nvPr/>
        </p:nvSpPr>
        <p:spPr>
          <a:xfrm>
            <a:off x="8893011" y="2886556"/>
            <a:ext cx="609600" cy="584776"/>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8000"/>
              <a:buFont typeface="Arial"/>
              <a:buNone/>
            </a:pPr>
            <a:r>
              <a:rPr b="0" i="0" lang="en-US" sz="8000" u="none" cap="none" strike="noStrike">
                <a:solidFill>
                  <a:srgbClr val="BFE471"/>
                </a:solidFill>
                <a:latin typeface="Arial"/>
                <a:ea typeface="Arial"/>
                <a:cs typeface="Arial"/>
                <a:sym typeface="Arial"/>
              </a:rPr>
              <a:t>”</a:t>
            </a:r>
            <a:endParaRPr b="0" i="0" sz="1800" u="none" cap="none" strike="noStrike">
              <a:solidFill>
                <a:srgbClr val="BFE471"/>
              </a:solidFill>
              <a:latin typeface="Arial"/>
              <a:ea typeface="Arial"/>
              <a:cs typeface="Arial"/>
              <a:sym typeface="Arial"/>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Name Card">
  <p:cSld name="Name Card">
    <p:spTree>
      <p:nvGrpSpPr>
        <p:cNvPr id="99" name="Shape 99"/>
        <p:cNvGrpSpPr/>
        <p:nvPr/>
      </p:nvGrpSpPr>
      <p:grpSpPr>
        <a:xfrm>
          <a:off x="0" y="0"/>
          <a:ext cx="0" cy="0"/>
          <a:chOff x="0" y="0"/>
          <a:chExt cx="0" cy="0"/>
        </a:xfrm>
      </p:grpSpPr>
      <p:sp>
        <p:nvSpPr>
          <p:cNvPr id="100" name="Google Shape;100;p21"/>
          <p:cNvSpPr txBox="1"/>
          <p:nvPr>
            <p:ph type="title"/>
          </p:nvPr>
        </p:nvSpPr>
        <p:spPr>
          <a:xfrm>
            <a:off x="677335" y="1931988"/>
            <a:ext cx="8596668" cy="2595460"/>
          </a:xfrm>
          <a:prstGeom prst="rect">
            <a:avLst/>
          </a:prstGeom>
          <a:noFill/>
          <a:ln>
            <a:noFill/>
          </a:ln>
        </p:spPr>
        <p:txBody>
          <a:bodyPr anchorCtr="0" anchor="b" bIns="45700" lIns="91425" spcFirstLastPara="1" rIns="91425" wrap="square" tIns="45700">
            <a:normAutofit/>
          </a:bodyPr>
          <a:lstStyle>
            <a:lvl1pPr lvl="0" algn="l">
              <a:lnSpc>
                <a:spcPct val="100000"/>
              </a:lnSpc>
              <a:spcBef>
                <a:spcPts val="0"/>
              </a:spcBef>
              <a:spcAft>
                <a:spcPts val="0"/>
              </a:spcAft>
              <a:buClr>
                <a:schemeClr val="accent1"/>
              </a:buClr>
              <a:buSzPts val="4400"/>
              <a:buFont typeface="Trebuchet MS"/>
              <a:buNone/>
              <a:defRPr b="0" sz="4400" cap="none"/>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01" name="Google Shape;101;p21"/>
          <p:cNvSpPr txBox="1"/>
          <p:nvPr>
            <p:ph idx="1" type="body"/>
          </p:nvPr>
        </p:nvSpPr>
        <p:spPr>
          <a:xfrm>
            <a:off x="677335" y="4527448"/>
            <a:ext cx="8596668" cy="1513914"/>
          </a:xfrm>
          <a:prstGeom prst="rect">
            <a:avLst/>
          </a:prstGeom>
          <a:noFill/>
          <a:ln>
            <a:noFill/>
          </a:ln>
        </p:spPr>
        <p:txBody>
          <a:bodyPr anchorCtr="0" anchor="t" bIns="45700" lIns="91425" spcFirstLastPara="1" rIns="91425" wrap="square" tIns="45700">
            <a:normAutofit/>
          </a:bodyPr>
          <a:lstStyle>
            <a:lvl1pPr indent="-228600" lvl="0" marL="457200" algn="l">
              <a:lnSpc>
                <a:spcPct val="100000"/>
              </a:lnSpc>
              <a:spcBef>
                <a:spcPts val="1000"/>
              </a:spcBef>
              <a:spcAft>
                <a:spcPts val="0"/>
              </a:spcAft>
              <a:buSzPts val="1440"/>
              <a:buNone/>
              <a:defRPr sz="1800">
                <a:solidFill>
                  <a:srgbClr val="3F3F3F"/>
                </a:solidFill>
              </a:defRPr>
            </a:lvl1pPr>
            <a:lvl2pPr indent="-228600" lvl="1" marL="914400" algn="l">
              <a:lnSpc>
                <a:spcPct val="100000"/>
              </a:lnSpc>
              <a:spcBef>
                <a:spcPts val="1000"/>
              </a:spcBef>
              <a:spcAft>
                <a:spcPts val="0"/>
              </a:spcAft>
              <a:buSzPts val="1440"/>
              <a:buNone/>
              <a:defRPr sz="1800">
                <a:solidFill>
                  <a:srgbClr val="888888"/>
                </a:solidFill>
              </a:defRPr>
            </a:lvl2pPr>
            <a:lvl3pPr indent="-228600" lvl="2" marL="1371600" algn="l">
              <a:lnSpc>
                <a:spcPct val="100000"/>
              </a:lnSpc>
              <a:spcBef>
                <a:spcPts val="1000"/>
              </a:spcBef>
              <a:spcAft>
                <a:spcPts val="0"/>
              </a:spcAft>
              <a:buSzPts val="1280"/>
              <a:buNone/>
              <a:defRPr sz="1600">
                <a:solidFill>
                  <a:srgbClr val="888888"/>
                </a:solidFill>
              </a:defRPr>
            </a:lvl3pPr>
            <a:lvl4pPr indent="-228600" lvl="3" marL="1828800" algn="l">
              <a:lnSpc>
                <a:spcPct val="100000"/>
              </a:lnSpc>
              <a:spcBef>
                <a:spcPts val="1000"/>
              </a:spcBef>
              <a:spcAft>
                <a:spcPts val="0"/>
              </a:spcAft>
              <a:buSzPts val="1120"/>
              <a:buNone/>
              <a:defRPr sz="1400">
                <a:solidFill>
                  <a:srgbClr val="888888"/>
                </a:solidFill>
              </a:defRPr>
            </a:lvl4pPr>
            <a:lvl5pPr indent="-228600" lvl="4" marL="2286000" algn="l">
              <a:lnSpc>
                <a:spcPct val="100000"/>
              </a:lnSpc>
              <a:spcBef>
                <a:spcPts val="1000"/>
              </a:spcBef>
              <a:spcAft>
                <a:spcPts val="0"/>
              </a:spcAft>
              <a:buSzPts val="1120"/>
              <a:buNone/>
              <a:defRPr sz="1400">
                <a:solidFill>
                  <a:srgbClr val="888888"/>
                </a:solidFill>
              </a:defRPr>
            </a:lvl5pPr>
            <a:lvl6pPr indent="-228600" lvl="5" marL="2743200" algn="l">
              <a:lnSpc>
                <a:spcPct val="100000"/>
              </a:lnSpc>
              <a:spcBef>
                <a:spcPts val="1000"/>
              </a:spcBef>
              <a:spcAft>
                <a:spcPts val="0"/>
              </a:spcAft>
              <a:buSzPts val="1120"/>
              <a:buNone/>
              <a:defRPr sz="1400">
                <a:solidFill>
                  <a:srgbClr val="888888"/>
                </a:solidFill>
              </a:defRPr>
            </a:lvl6pPr>
            <a:lvl7pPr indent="-228600" lvl="6" marL="3200400" algn="l">
              <a:lnSpc>
                <a:spcPct val="100000"/>
              </a:lnSpc>
              <a:spcBef>
                <a:spcPts val="1000"/>
              </a:spcBef>
              <a:spcAft>
                <a:spcPts val="0"/>
              </a:spcAft>
              <a:buSzPts val="1120"/>
              <a:buNone/>
              <a:defRPr sz="1400">
                <a:solidFill>
                  <a:srgbClr val="888888"/>
                </a:solidFill>
              </a:defRPr>
            </a:lvl7pPr>
            <a:lvl8pPr indent="-228600" lvl="7" marL="3657600" algn="l">
              <a:lnSpc>
                <a:spcPct val="100000"/>
              </a:lnSpc>
              <a:spcBef>
                <a:spcPts val="1000"/>
              </a:spcBef>
              <a:spcAft>
                <a:spcPts val="0"/>
              </a:spcAft>
              <a:buSzPts val="1120"/>
              <a:buNone/>
              <a:defRPr sz="1400">
                <a:solidFill>
                  <a:srgbClr val="888888"/>
                </a:solidFill>
              </a:defRPr>
            </a:lvl8pPr>
            <a:lvl9pPr indent="-228600" lvl="8" marL="4114800" algn="l">
              <a:lnSpc>
                <a:spcPct val="100000"/>
              </a:lnSpc>
              <a:spcBef>
                <a:spcPts val="1000"/>
              </a:spcBef>
              <a:spcAft>
                <a:spcPts val="0"/>
              </a:spcAft>
              <a:buSzPts val="1120"/>
              <a:buNone/>
              <a:defRPr sz="1400">
                <a:solidFill>
                  <a:srgbClr val="888888"/>
                </a:solidFill>
              </a:defRPr>
            </a:lvl9pPr>
          </a:lstStyle>
          <a:p/>
        </p:txBody>
      </p:sp>
      <p:sp>
        <p:nvSpPr>
          <p:cNvPr id="102" name="Google Shape;102;p21"/>
          <p:cNvSpPr txBox="1"/>
          <p:nvPr>
            <p:ph idx="10" type="dt"/>
          </p:nvPr>
        </p:nvSpPr>
        <p:spPr>
          <a:xfrm>
            <a:off x="7205133" y="6041362"/>
            <a:ext cx="911939" cy="365125"/>
          </a:xfrm>
          <a:prstGeom prst="rect">
            <a:avLst/>
          </a:prstGeom>
          <a:noFill/>
          <a:ln>
            <a:noFill/>
          </a:ln>
        </p:spPr>
        <p:txBody>
          <a:bodyPr anchorCtr="0" anchor="ctr" bIns="45700" lIns="91425" spcFirstLastPara="1" rIns="91425" wrap="square" tIns="4570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03" name="Google Shape;103;p21"/>
          <p:cNvSpPr txBox="1"/>
          <p:nvPr>
            <p:ph idx="11" type="ftr"/>
          </p:nvPr>
        </p:nvSpPr>
        <p:spPr>
          <a:xfrm>
            <a:off x="677334" y="6041362"/>
            <a:ext cx="6297612"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04" name="Google Shape;104;p21"/>
          <p:cNvSpPr txBox="1"/>
          <p:nvPr>
            <p:ph idx="12" type="sldNum"/>
          </p:nvPr>
        </p:nvSpPr>
        <p:spPr>
          <a:xfrm>
            <a:off x="8590663" y="6041362"/>
            <a:ext cx="683339"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1pPr>
            <a:lvl2pPr indent="0" lvl="1"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2pPr>
            <a:lvl3pPr indent="0" lvl="2"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3pPr>
            <a:lvl4pPr indent="0" lvl="3"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4pPr>
            <a:lvl5pPr indent="0" lvl="4"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5pPr>
            <a:lvl6pPr indent="0" lvl="5"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6pPr>
            <a:lvl7pPr indent="0" lvl="6"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7pPr>
            <a:lvl8pPr indent="0" lvl="7"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8pPr>
            <a:lvl9pPr indent="0" lvl="8"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Quote Name Card">
  <p:cSld name="Quote Name Card">
    <p:spTree>
      <p:nvGrpSpPr>
        <p:cNvPr id="105" name="Shape 105"/>
        <p:cNvGrpSpPr/>
        <p:nvPr/>
      </p:nvGrpSpPr>
      <p:grpSpPr>
        <a:xfrm>
          <a:off x="0" y="0"/>
          <a:ext cx="0" cy="0"/>
          <a:chOff x="0" y="0"/>
          <a:chExt cx="0" cy="0"/>
        </a:xfrm>
      </p:grpSpPr>
      <p:sp>
        <p:nvSpPr>
          <p:cNvPr id="106" name="Google Shape;106;p22"/>
          <p:cNvSpPr txBox="1"/>
          <p:nvPr>
            <p:ph type="title"/>
          </p:nvPr>
        </p:nvSpPr>
        <p:spPr>
          <a:xfrm>
            <a:off x="931334" y="609600"/>
            <a:ext cx="8094134" cy="3022600"/>
          </a:xfrm>
          <a:prstGeom prst="rect">
            <a:avLst/>
          </a:prstGeom>
          <a:noFill/>
          <a:ln>
            <a:noFill/>
          </a:ln>
        </p:spPr>
        <p:txBody>
          <a:bodyPr anchorCtr="0" anchor="ctr" bIns="45700" lIns="91425" spcFirstLastPara="1" rIns="91425" wrap="square" tIns="45700">
            <a:normAutofit/>
          </a:bodyPr>
          <a:lstStyle>
            <a:lvl1pPr lvl="0" algn="l">
              <a:lnSpc>
                <a:spcPct val="100000"/>
              </a:lnSpc>
              <a:spcBef>
                <a:spcPts val="0"/>
              </a:spcBef>
              <a:spcAft>
                <a:spcPts val="0"/>
              </a:spcAft>
              <a:buClr>
                <a:schemeClr val="accent1"/>
              </a:buClr>
              <a:buSzPts val="4400"/>
              <a:buFont typeface="Trebuchet MS"/>
              <a:buNone/>
              <a:defRPr b="0" sz="4400" cap="none"/>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07" name="Google Shape;107;p22"/>
          <p:cNvSpPr txBox="1"/>
          <p:nvPr>
            <p:ph idx="1" type="body"/>
          </p:nvPr>
        </p:nvSpPr>
        <p:spPr>
          <a:xfrm>
            <a:off x="677332" y="4013200"/>
            <a:ext cx="8596669" cy="514248"/>
          </a:xfrm>
          <a:prstGeom prst="rect">
            <a:avLst/>
          </a:prstGeom>
          <a:noFill/>
          <a:ln>
            <a:noFill/>
          </a:ln>
        </p:spPr>
        <p:txBody>
          <a:bodyPr anchorCtr="0" anchor="b" bIns="45700" lIns="91425" spcFirstLastPara="1" rIns="91425" wrap="square" tIns="45700">
            <a:noAutofit/>
          </a:bodyPr>
          <a:lstStyle>
            <a:lvl1pPr indent="-228600" lvl="0" marL="457200" algn="l">
              <a:lnSpc>
                <a:spcPct val="100000"/>
              </a:lnSpc>
              <a:spcBef>
                <a:spcPts val="1000"/>
              </a:spcBef>
              <a:spcAft>
                <a:spcPts val="0"/>
              </a:spcAft>
              <a:buSzPts val="1920"/>
              <a:buFont typeface="Trebuchet MS"/>
              <a:buNone/>
              <a:defRPr sz="2400">
                <a:solidFill>
                  <a:srgbClr val="3F3F3F"/>
                </a:solidFill>
              </a:defRPr>
            </a:lvl1pPr>
            <a:lvl2pPr indent="-228600" lvl="1" marL="914400" algn="l">
              <a:lnSpc>
                <a:spcPct val="100000"/>
              </a:lnSpc>
              <a:spcBef>
                <a:spcPts val="1000"/>
              </a:spcBef>
              <a:spcAft>
                <a:spcPts val="0"/>
              </a:spcAft>
              <a:buSzPts val="1280"/>
              <a:buFont typeface="Trebuchet MS"/>
              <a:buNone/>
              <a:defRPr/>
            </a:lvl2pPr>
            <a:lvl3pPr indent="-228600" lvl="2" marL="1371600" algn="l">
              <a:lnSpc>
                <a:spcPct val="100000"/>
              </a:lnSpc>
              <a:spcBef>
                <a:spcPts val="1000"/>
              </a:spcBef>
              <a:spcAft>
                <a:spcPts val="0"/>
              </a:spcAft>
              <a:buSzPts val="1120"/>
              <a:buFont typeface="Trebuchet MS"/>
              <a:buNone/>
              <a:defRPr/>
            </a:lvl3pPr>
            <a:lvl4pPr indent="-228600" lvl="3" marL="1828800" algn="l">
              <a:lnSpc>
                <a:spcPct val="100000"/>
              </a:lnSpc>
              <a:spcBef>
                <a:spcPts val="1000"/>
              </a:spcBef>
              <a:spcAft>
                <a:spcPts val="0"/>
              </a:spcAft>
              <a:buSzPts val="960"/>
              <a:buFont typeface="Trebuchet MS"/>
              <a:buNone/>
              <a:defRPr/>
            </a:lvl4pPr>
            <a:lvl5pPr indent="-228600" lvl="4" marL="2286000" algn="l">
              <a:lnSpc>
                <a:spcPct val="100000"/>
              </a:lnSpc>
              <a:spcBef>
                <a:spcPts val="1000"/>
              </a:spcBef>
              <a:spcAft>
                <a:spcPts val="0"/>
              </a:spcAft>
              <a:buSzPts val="960"/>
              <a:buFont typeface="Trebuchet MS"/>
              <a:buNone/>
              <a:defRPr/>
            </a:lvl5pPr>
            <a:lvl6pPr indent="-320039" lvl="5" marL="2743200" algn="l">
              <a:lnSpc>
                <a:spcPct val="100000"/>
              </a:lnSpc>
              <a:spcBef>
                <a:spcPts val="1000"/>
              </a:spcBef>
              <a:spcAft>
                <a:spcPts val="0"/>
              </a:spcAft>
              <a:buSzPts val="1440"/>
              <a:buChar char="►"/>
              <a:defRPr/>
            </a:lvl6pPr>
            <a:lvl7pPr indent="-320039" lvl="6" marL="3200400" algn="l">
              <a:lnSpc>
                <a:spcPct val="100000"/>
              </a:lnSpc>
              <a:spcBef>
                <a:spcPts val="1000"/>
              </a:spcBef>
              <a:spcAft>
                <a:spcPts val="0"/>
              </a:spcAft>
              <a:buSzPts val="1440"/>
              <a:buChar char="►"/>
              <a:defRPr/>
            </a:lvl7pPr>
            <a:lvl8pPr indent="-320040" lvl="7" marL="3657600" algn="l">
              <a:lnSpc>
                <a:spcPct val="100000"/>
              </a:lnSpc>
              <a:spcBef>
                <a:spcPts val="1000"/>
              </a:spcBef>
              <a:spcAft>
                <a:spcPts val="0"/>
              </a:spcAft>
              <a:buSzPts val="1440"/>
              <a:buChar char="►"/>
              <a:defRPr/>
            </a:lvl8pPr>
            <a:lvl9pPr indent="-320040" lvl="8" marL="4114800" algn="l">
              <a:lnSpc>
                <a:spcPct val="100000"/>
              </a:lnSpc>
              <a:spcBef>
                <a:spcPts val="1000"/>
              </a:spcBef>
              <a:spcAft>
                <a:spcPts val="0"/>
              </a:spcAft>
              <a:buSzPts val="1440"/>
              <a:buChar char="►"/>
              <a:defRPr/>
            </a:lvl9pPr>
          </a:lstStyle>
          <a:p/>
        </p:txBody>
      </p:sp>
      <p:sp>
        <p:nvSpPr>
          <p:cNvPr id="108" name="Google Shape;108;p22"/>
          <p:cNvSpPr txBox="1"/>
          <p:nvPr>
            <p:ph idx="2" type="body"/>
          </p:nvPr>
        </p:nvSpPr>
        <p:spPr>
          <a:xfrm>
            <a:off x="677335" y="4527448"/>
            <a:ext cx="8596668" cy="1513914"/>
          </a:xfrm>
          <a:prstGeom prst="rect">
            <a:avLst/>
          </a:prstGeom>
          <a:noFill/>
          <a:ln>
            <a:noFill/>
          </a:ln>
        </p:spPr>
        <p:txBody>
          <a:bodyPr anchorCtr="0" anchor="t" bIns="45700" lIns="91425" spcFirstLastPara="1" rIns="91425" wrap="square" tIns="45700">
            <a:normAutofit/>
          </a:bodyPr>
          <a:lstStyle>
            <a:lvl1pPr indent="-228600" lvl="0" marL="457200" algn="l">
              <a:lnSpc>
                <a:spcPct val="100000"/>
              </a:lnSpc>
              <a:spcBef>
                <a:spcPts val="1000"/>
              </a:spcBef>
              <a:spcAft>
                <a:spcPts val="0"/>
              </a:spcAft>
              <a:buSzPts val="1440"/>
              <a:buNone/>
              <a:defRPr sz="1800">
                <a:solidFill>
                  <a:srgbClr val="7F7F7F"/>
                </a:solidFill>
              </a:defRPr>
            </a:lvl1pPr>
            <a:lvl2pPr indent="-228600" lvl="1" marL="914400" algn="l">
              <a:lnSpc>
                <a:spcPct val="100000"/>
              </a:lnSpc>
              <a:spcBef>
                <a:spcPts val="1000"/>
              </a:spcBef>
              <a:spcAft>
                <a:spcPts val="0"/>
              </a:spcAft>
              <a:buSzPts val="1440"/>
              <a:buNone/>
              <a:defRPr sz="1800">
                <a:solidFill>
                  <a:srgbClr val="888888"/>
                </a:solidFill>
              </a:defRPr>
            </a:lvl2pPr>
            <a:lvl3pPr indent="-228600" lvl="2" marL="1371600" algn="l">
              <a:lnSpc>
                <a:spcPct val="100000"/>
              </a:lnSpc>
              <a:spcBef>
                <a:spcPts val="1000"/>
              </a:spcBef>
              <a:spcAft>
                <a:spcPts val="0"/>
              </a:spcAft>
              <a:buSzPts val="1280"/>
              <a:buNone/>
              <a:defRPr sz="1600">
                <a:solidFill>
                  <a:srgbClr val="888888"/>
                </a:solidFill>
              </a:defRPr>
            </a:lvl3pPr>
            <a:lvl4pPr indent="-228600" lvl="3" marL="1828800" algn="l">
              <a:lnSpc>
                <a:spcPct val="100000"/>
              </a:lnSpc>
              <a:spcBef>
                <a:spcPts val="1000"/>
              </a:spcBef>
              <a:spcAft>
                <a:spcPts val="0"/>
              </a:spcAft>
              <a:buSzPts val="1120"/>
              <a:buNone/>
              <a:defRPr sz="1400">
                <a:solidFill>
                  <a:srgbClr val="888888"/>
                </a:solidFill>
              </a:defRPr>
            </a:lvl4pPr>
            <a:lvl5pPr indent="-228600" lvl="4" marL="2286000" algn="l">
              <a:lnSpc>
                <a:spcPct val="100000"/>
              </a:lnSpc>
              <a:spcBef>
                <a:spcPts val="1000"/>
              </a:spcBef>
              <a:spcAft>
                <a:spcPts val="0"/>
              </a:spcAft>
              <a:buSzPts val="1120"/>
              <a:buNone/>
              <a:defRPr sz="1400">
                <a:solidFill>
                  <a:srgbClr val="888888"/>
                </a:solidFill>
              </a:defRPr>
            </a:lvl5pPr>
            <a:lvl6pPr indent="-228600" lvl="5" marL="2743200" algn="l">
              <a:lnSpc>
                <a:spcPct val="100000"/>
              </a:lnSpc>
              <a:spcBef>
                <a:spcPts val="1000"/>
              </a:spcBef>
              <a:spcAft>
                <a:spcPts val="0"/>
              </a:spcAft>
              <a:buSzPts val="1120"/>
              <a:buNone/>
              <a:defRPr sz="1400">
                <a:solidFill>
                  <a:srgbClr val="888888"/>
                </a:solidFill>
              </a:defRPr>
            </a:lvl6pPr>
            <a:lvl7pPr indent="-228600" lvl="6" marL="3200400" algn="l">
              <a:lnSpc>
                <a:spcPct val="100000"/>
              </a:lnSpc>
              <a:spcBef>
                <a:spcPts val="1000"/>
              </a:spcBef>
              <a:spcAft>
                <a:spcPts val="0"/>
              </a:spcAft>
              <a:buSzPts val="1120"/>
              <a:buNone/>
              <a:defRPr sz="1400">
                <a:solidFill>
                  <a:srgbClr val="888888"/>
                </a:solidFill>
              </a:defRPr>
            </a:lvl7pPr>
            <a:lvl8pPr indent="-228600" lvl="7" marL="3657600" algn="l">
              <a:lnSpc>
                <a:spcPct val="100000"/>
              </a:lnSpc>
              <a:spcBef>
                <a:spcPts val="1000"/>
              </a:spcBef>
              <a:spcAft>
                <a:spcPts val="0"/>
              </a:spcAft>
              <a:buSzPts val="1120"/>
              <a:buNone/>
              <a:defRPr sz="1400">
                <a:solidFill>
                  <a:srgbClr val="888888"/>
                </a:solidFill>
              </a:defRPr>
            </a:lvl8pPr>
            <a:lvl9pPr indent="-228600" lvl="8" marL="4114800" algn="l">
              <a:lnSpc>
                <a:spcPct val="100000"/>
              </a:lnSpc>
              <a:spcBef>
                <a:spcPts val="1000"/>
              </a:spcBef>
              <a:spcAft>
                <a:spcPts val="0"/>
              </a:spcAft>
              <a:buSzPts val="1120"/>
              <a:buNone/>
              <a:defRPr sz="1400">
                <a:solidFill>
                  <a:srgbClr val="888888"/>
                </a:solidFill>
              </a:defRPr>
            </a:lvl9pPr>
          </a:lstStyle>
          <a:p/>
        </p:txBody>
      </p:sp>
      <p:sp>
        <p:nvSpPr>
          <p:cNvPr id="109" name="Google Shape;109;p22"/>
          <p:cNvSpPr txBox="1"/>
          <p:nvPr>
            <p:ph idx="10" type="dt"/>
          </p:nvPr>
        </p:nvSpPr>
        <p:spPr>
          <a:xfrm>
            <a:off x="7205133" y="6041362"/>
            <a:ext cx="911939" cy="365125"/>
          </a:xfrm>
          <a:prstGeom prst="rect">
            <a:avLst/>
          </a:prstGeom>
          <a:noFill/>
          <a:ln>
            <a:noFill/>
          </a:ln>
        </p:spPr>
        <p:txBody>
          <a:bodyPr anchorCtr="0" anchor="ctr" bIns="45700" lIns="91425" spcFirstLastPara="1" rIns="91425" wrap="square" tIns="4570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10" name="Google Shape;110;p22"/>
          <p:cNvSpPr txBox="1"/>
          <p:nvPr>
            <p:ph idx="11" type="ftr"/>
          </p:nvPr>
        </p:nvSpPr>
        <p:spPr>
          <a:xfrm>
            <a:off x="677334" y="6041362"/>
            <a:ext cx="6297612"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11" name="Google Shape;111;p22"/>
          <p:cNvSpPr txBox="1"/>
          <p:nvPr>
            <p:ph idx="12" type="sldNum"/>
          </p:nvPr>
        </p:nvSpPr>
        <p:spPr>
          <a:xfrm>
            <a:off x="8590663" y="6041362"/>
            <a:ext cx="683339"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1pPr>
            <a:lvl2pPr indent="0" lvl="1"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2pPr>
            <a:lvl3pPr indent="0" lvl="2"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3pPr>
            <a:lvl4pPr indent="0" lvl="3"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4pPr>
            <a:lvl5pPr indent="0" lvl="4"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5pPr>
            <a:lvl6pPr indent="0" lvl="5"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6pPr>
            <a:lvl7pPr indent="0" lvl="6"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7pPr>
            <a:lvl8pPr indent="0" lvl="7"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8pPr>
            <a:lvl9pPr indent="0" lvl="8"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9pPr>
          </a:lstStyle>
          <a:p>
            <a:pPr indent="0" lvl="0" marL="0" rtl="0" algn="r">
              <a:spcBef>
                <a:spcPts val="0"/>
              </a:spcBef>
              <a:spcAft>
                <a:spcPts val="0"/>
              </a:spcAft>
              <a:buNone/>
            </a:pPr>
            <a:fld id="{00000000-1234-1234-1234-123412341234}" type="slidenum">
              <a:rPr lang="en-US"/>
              <a:t>‹#›</a:t>
            </a:fld>
            <a:endParaRPr/>
          </a:p>
        </p:txBody>
      </p:sp>
      <p:sp>
        <p:nvSpPr>
          <p:cNvPr id="112" name="Google Shape;112;p22"/>
          <p:cNvSpPr txBox="1"/>
          <p:nvPr/>
        </p:nvSpPr>
        <p:spPr>
          <a:xfrm>
            <a:off x="541870" y="790378"/>
            <a:ext cx="609600" cy="584776"/>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8000"/>
              <a:buFont typeface="Arial"/>
              <a:buNone/>
            </a:pPr>
            <a:r>
              <a:rPr b="0" i="0" lang="en-US" sz="8000" u="none" cap="none" strike="noStrike">
                <a:solidFill>
                  <a:srgbClr val="BFE471"/>
                </a:solidFill>
                <a:latin typeface="Arial"/>
                <a:ea typeface="Arial"/>
                <a:cs typeface="Arial"/>
                <a:sym typeface="Arial"/>
              </a:rPr>
              <a:t>“</a:t>
            </a:r>
            <a:endParaRPr b="0" i="0" sz="1400" u="none" cap="none" strike="noStrike">
              <a:solidFill>
                <a:srgbClr val="000000"/>
              </a:solidFill>
              <a:latin typeface="Arial"/>
              <a:ea typeface="Arial"/>
              <a:cs typeface="Arial"/>
              <a:sym typeface="Arial"/>
            </a:endParaRPr>
          </a:p>
        </p:txBody>
      </p:sp>
      <p:sp>
        <p:nvSpPr>
          <p:cNvPr id="113" name="Google Shape;113;p22"/>
          <p:cNvSpPr txBox="1"/>
          <p:nvPr/>
        </p:nvSpPr>
        <p:spPr>
          <a:xfrm>
            <a:off x="8893011" y="2886556"/>
            <a:ext cx="609600" cy="584776"/>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8000"/>
              <a:buFont typeface="Arial"/>
              <a:buNone/>
            </a:pPr>
            <a:r>
              <a:rPr b="0" i="0" lang="en-US" sz="8000" u="none" cap="none" strike="noStrike">
                <a:solidFill>
                  <a:srgbClr val="BFE471"/>
                </a:solidFill>
                <a:latin typeface="Arial"/>
                <a:ea typeface="Arial"/>
                <a:cs typeface="Arial"/>
                <a:sym typeface="Arial"/>
              </a:rPr>
              <a:t>”</a:t>
            </a:r>
            <a:endParaRPr b="0" i="0" sz="1400" u="none" cap="none" strike="noStrike">
              <a:solidFill>
                <a:srgbClr val="000000"/>
              </a:solidFill>
              <a:latin typeface="Arial"/>
              <a:ea typeface="Arial"/>
              <a:cs typeface="Arial"/>
              <a:sym typeface="Arial"/>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rue or False">
  <p:cSld name="True or False">
    <p:spTree>
      <p:nvGrpSpPr>
        <p:cNvPr id="114" name="Shape 114"/>
        <p:cNvGrpSpPr/>
        <p:nvPr/>
      </p:nvGrpSpPr>
      <p:grpSpPr>
        <a:xfrm>
          <a:off x="0" y="0"/>
          <a:ext cx="0" cy="0"/>
          <a:chOff x="0" y="0"/>
          <a:chExt cx="0" cy="0"/>
        </a:xfrm>
      </p:grpSpPr>
      <p:sp>
        <p:nvSpPr>
          <p:cNvPr id="115" name="Google Shape;115;p23"/>
          <p:cNvSpPr txBox="1"/>
          <p:nvPr>
            <p:ph type="title"/>
          </p:nvPr>
        </p:nvSpPr>
        <p:spPr>
          <a:xfrm>
            <a:off x="685799" y="609600"/>
            <a:ext cx="8588203" cy="3022600"/>
          </a:xfrm>
          <a:prstGeom prst="rect">
            <a:avLst/>
          </a:prstGeom>
          <a:noFill/>
          <a:ln>
            <a:noFill/>
          </a:ln>
        </p:spPr>
        <p:txBody>
          <a:bodyPr anchorCtr="0" anchor="ctr" bIns="45700" lIns="91425" spcFirstLastPara="1" rIns="91425" wrap="square" tIns="45700">
            <a:normAutofit/>
          </a:bodyPr>
          <a:lstStyle>
            <a:lvl1pPr lvl="0" algn="l">
              <a:lnSpc>
                <a:spcPct val="100000"/>
              </a:lnSpc>
              <a:spcBef>
                <a:spcPts val="0"/>
              </a:spcBef>
              <a:spcAft>
                <a:spcPts val="0"/>
              </a:spcAft>
              <a:buClr>
                <a:schemeClr val="accent1"/>
              </a:buClr>
              <a:buSzPts val="4400"/>
              <a:buFont typeface="Trebuchet MS"/>
              <a:buNone/>
              <a:defRPr b="0" sz="4400" cap="none"/>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16" name="Google Shape;116;p23"/>
          <p:cNvSpPr txBox="1"/>
          <p:nvPr>
            <p:ph idx="1" type="body"/>
          </p:nvPr>
        </p:nvSpPr>
        <p:spPr>
          <a:xfrm>
            <a:off x="677332" y="4013200"/>
            <a:ext cx="8596669" cy="514248"/>
          </a:xfrm>
          <a:prstGeom prst="rect">
            <a:avLst/>
          </a:prstGeom>
          <a:noFill/>
          <a:ln>
            <a:noFill/>
          </a:ln>
        </p:spPr>
        <p:txBody>
          <a:bodyPr anchorCtr="0" anchor="b" bIns="45700" lIns="91425" spcFirstLastPara="1" rIns="91425" wrap="square" tIns="45700">
            <a:noAutofit/>
          </a:bodyPr>
          <a:lstStyle>
            <a:lvl1pPr indent="-228600" lvl="0" marL="457200" algn="l">
              <a:lnSpc>
                <a:spcPct val="100000"/>
              </a:lnSpc>
              <a:spcBef>
                <a:spcPts val="1000"/>
              </a:spcBef>
              <a:spcAft>
                <a:spcPts val="0"/>
              </a:spcAft>
              <a:buSzPts val="1920"/>
              <a:buFont typeface="Trebuchet MS"/>
              <a:buNone/>
              <a:defRPr sz="2400">
                <a:solidFill>
                  <a:schemeClr val="accent1"/>
                </a:solidFill>
              </a:defRPr>
            </a:lvl1pPr>
            <a:lvl2pPr indent="-228600" lvl="1" marL="914400" algn="l">
              <a:lnSpc>
                <a:spcPct val="100000"/>
              </a:lnSpc>
              <a:spcBef>
                <a:spcPts val="1000"/>
              </a:spcBef>
              <a:spcAft>
                <a:spcPts val="0"/>
              </a:spcAft>
              <a:buSzPts val="1280"/>
              <a:buFont typeface="Trebuchet MS"/>
              <a:buNone/>
              <a:defRPr/>
            </a:lvl2pPr>
            <a:lvl3pPr indent="-228600" lvl="2" marL="1371600" algn="l">
              <a:lnSpc>
                <a:spcPct val="100000"/>
              </a:lnSpc>
              <a:spcBef>
                <a:spcPts val="1000"/>
              </a:spcBef>
              <a:spcAft>
                <a:spcPts val="0"/>
              </a:spcAft>
              <a:buSzPts val="1120"/>
              <a:buFont typeface="Trebuchet MS"/>
              <a:buNone/>
              <a:defRPr/>
            </a:lvl3pPr>
            <a:lvl4pPr indent="-228600" lvl="3" marL="1828800" algn="l">
              <a:lnSpc>
                <a:spcPct val="100000"/>
              </a:lnSpc>
              <a:spcBef>
                <a:spcPts val="1000"/>
              </a:spcBef>
              <a:spcAft>
                <a:spcPts val="0"/>
              </a:spcAft>
              <a:buSzPts val="960"/>
              <a:buFont typeface="Trebuchet MS"/>
              <a:buNone/>
              <a:defRPr/>
            </a:lvl4pPr>
            <a:lvl5pPr indent="-228600" lvl="4" marL="2286000" algn="l">
              <a:lnSpc>
                <a:spcPct val="100000"/>
              </a:lnSpc>
              <a:spcBef>
                <a:spcPts val="1000"/>
              </a:spcBef>
              <a:spcAft>
                <a:spcPts val="0"/>
              </a:spcAft>
              <a:buSzPts val="960"/>
              <a:buFont typeface="Trebuchet MS"/>
              <a:buNone/>
              <a:defRPr/>
            </a:lvl5pPr>
            <a:lvl6pPr indent="-320039" lvl="5" marL="2743200" algn="l">
              <a:lnSpc>
                <a:spcPct val="100000"/>
              </a:lnSpc>
              <a:spcBef>
                <a:spcPts val="1000"/>
              </a:spcBef>
              <a:spcAft>
                <a:spcPts val="0"/>
              </a:spcAft>
              <a:buSzPts val="1440"/>
              <a:buChar char="►"/>
              <a:defRPr/>
            </a:lvl6pPr>
            <a:lvl7pPr indent="-320039" lvl="6" marL="3200400" algn="l">
              <a:lnSpc>
                <a:spcPct val="100000"/>
              </a:lnSpc>
              <a:spcBef>
                <a:spcPts val="1000"/>
              </a:spcBef>
              <a:spcAft>
                <a:spcPts val="0"/>
              </a:spcAft>
              <a:buSzPts val="1440"/>
              <a:buChar char="►"/>
              <a:defRPr/>
            </a:lvl7pPr>
            <a:lvl8pPr indent="-320040" lvl="7" marL="3657600" algn="l">
              <a:lnSpc>
                <a:spcPct val="100000"/>
              </a:lnSpc>
              <a:spcBef>
                <a:spcPts val="1000"/>
              </a:spcBef>
              <a:spcAft>
                <a:spcPts val="0"/>
              </a:spcAft>
              <a:buSzPts val="1440"/>
              <a:buChar char="►"/>
              <a:defRPr/>
            </a:lvl8pPr>
            <a:lvl9pPr indent="-320040" lvl="8" marL="4114800" algn="l">
              <a:lnSpc>
                <a:spcPct val="100000"/>
              </a:lnSpc>
              <a:spcBef>
                <a:spcPts val="1000"/>
              </a:spcBef>
              <a:spcAft>
                <a:spcPts val="0"/>
              </a:spcAft>
              <a:buSzPts val="1440"/>
              <a:buChar char="►"/>
              <a:defRPr/>
            </a:lvl9pPr>
          </a:lstStyle>
          <a:p/>
        </p:txBody>
      </p:sp>
      <p:sp>
        <p:nvSpPr>
          <p:cNvPr id="117" name="Google Shape;117;p23"/>
          <p:cNvSpPr txBox="1"/>
          <p:nvPr>
            <p:ph idx="2" type="body"/>
          </p:nvPr>
        </p:nvSpPr>
        <p:spPr>
          <a:xfrm>
            <a:off x="677335" y="4527448"/>
            <a:ext cx="8596668" cy="1513914"/>
          </a:xfrm>
          <a:prstGeom prst="rect">
            <a:avLst/>
          </a:prstGeom>
          <a:noFill/>
          <a:ln>
            <a:noFill/>
          </a:ln>
        </p:spPr>
        <p:txBody>
          <a:bodyPr anchorCtr="0" anchor="t" bIns="45700" lIns="91425" spcFirstLastPara="1" rIns="91425" wrap="square" tIns="45700">
            <a:normAutofit/>
          </a:bodyPr>
          <a:lstStyle>
            <a:lvl1pPr indent="-228600" lvl="0" marL="457200" algn="l">
              <a:lnSpc>
                <a:spcPct val="100000"/>
              </a:lnSpc>
              <a:spcBef>
                <a:spcPts val="1000"/>
              </a:spcBef>
              <a:spcAft>
                <a:spcPts val="0"/>
              </a:spcAft>
              <a:buSzPts val="1440"/>
              <a:buNone/>
              <a:defRPr sz="1800">
                <a:solidFill>
                  <a:srgbClr val="7F7F7F"/>
                </a:solidFill>
              </a:defRPr>
            </a:lvl1pPr>
            <a:lvl2pPr indent="-228600" lvl="1" marL="914400" algn="l">
              <a:lnSpc>
                <a:spcPct val="100000"/>
              </a:lnSpc>
              <a:spcBef>
                <a:spcPts val="1000"/>
              </a:spcBef>
              <a:spcAft>
                <a:spcPts val="0"/>
              </a:spcAft>
              <a:buSzPts val="1440"/>
              <a:buNone/>
              <a:defRPr sz="1800">
                <a:solidFill>
                  <a:srgbClr val="888888"/>
                </a:solidFill>
              </a:defRPr>
            </a:lvl2pPr>
            <a:lvl3pPr indent="-228600" lvl="2" marL="1371600" algn="l">
              <a:lnSpc>
                <a:spcPct val="100000"/>
              </a:lnSpc>
              <a:spcBef>
                <a:spcPts val="1000"/>
              </a:spcBef>
              <a:spcAft>
                <a:spcPts val="0"/>
              </a:spcAft>
              <a:buSzPts val="1280"/>
              <a:buNone/>
              <a:defRPr sz="1600">
                <a:solidFill>
                  <a:srgbClr val="888888"/>
                </a:solidFill>
              </a:defRPr>
            </a:lvl3pPr>
            <a:lvl4pPr indent="-228600" lvl="3" marL="1828800" algn="l">
              <a:lnSpc>
                <a:spcPct val="100000"/>
              </a:lnSpc>
              <a:spcBef>
                <a:spcPts val="1000"/>
              </a:spcBef>
              <a:spcAft>
                <a:spcPts val="0"/>
              </a:spcAft>
              <a:buSzPts val="1120"/>
              <a:buNone/>
              <a:defRPr sz="1400">
                <a:solidFill>
                  <a:srgbClr val="888888"/>
                </a:solidFill>
              </a:defRPr>
            </a:lvl4pPr>
            <a:lvl5pPr indent="-228600" lvl="4" marL="2286000" algn="l">
              <a:lnSpc>
                <a:spcPct val="100000"/>
              </a:lnSpc>
              <a:spcBef>
                <a:spcPts val="1000"/>
              </a:spcBef>
              <a:spcAft>
                <a:spcPts val="0"/>
              </a:spcAft>
              <a:buSzPts val="1120"/>
              <a:buNone/>
              <a:defRPr sz="1400">
                <a:solidFill>
                  <a:srgbClr val="888888"/>
                </a:solidFill>
              </a:defRPr>
            </a:lvl5pPr>
            <a:lvl6pPr indent="-228600" lvl="5" marL="2743200" algn="l">
              <a:lnSpc>
                <a:spcPct val="100000"/>
              </a:lnSpc>
              <a:spcBef>
                <a:spcPts val="1000"/>
              </a:spcBef>
              <a:spcAft>
                <a:spcPts val="0"/>
              </a:spcAft>
              <a:buSzPts val="1120"/>
              <a:buNone/>
              <a:defRPr sz="1400">
                <a:solidFill>
                  <a:srgbClr val="888888"/>
                </a:solidFill>
              </a:defRPr>
            </a:lvl6pPr>
            <a:lvl7pPr indent="-228600" lvl="6" marL="3200400" algn="l">
              <a:lnSpc>
                <a:spcPct val="100000"/>
              </a:lnSpc>
              <a:spcBef>
                <a:spcPts val="1000"/>
              </a:spcBef>
              <a:spcAft>
                <a:spcPts val="0"/>
              </a:spcAft>
              <a:buSzPts val="1120"/>
              <a:buNone/>
              <a:defRPr sz="1400">
                <a:solidFill>
                  <a:srgbClr val="888888"/>
                </a:solidFill>
              </a:defRPr>
            </a:lvl7pPr>
            <a:lvl8pPr indent="-228600" lvl="7" marL="3657600" algn="l">
              <a:lnSpc>
                <a:spcPct val="100000"/>
              </a:lnSpc>
              <a:spcBef>
                <a:spcPts val="1000"/>
              </a:spcBef>
              <a:spcAft>
                <a:spcPts val="0"/>
              </a:spcAft>
              <a:buSzPts val="1120"/>
              <a:buNone/>
              <a:defRPr sz="1400">
                <a:solidFill>
                  <a:srgbClr val="888888"/>
                </a:solidFill>
              </a:defRPr>
            </a:lvl8pPr>
            <a:lvl9pPr indent="-228600" lvl="8" marL="4114800" algn="l">
              <a:lnSpc>
                <a:spcPct val="100000"/>
              </a:lnSpc>
              <a:spcBef>
                <a:spcPts val="1000"/>
              </a:spcBef>
              <a:spcAft>
                <a:spcPts val="0"/>
              </a:spcAft>
              <a:buSzPts val="1120"/>
              <a:buNone/>
              <a:defRPr sz="1400">
                <a:solidFill>
                  <a:srgbClr val="888888"/>
                </a:solidFill>
              </a:defRPr>
            </a:lvl9pPr>
          </a:lstStyle>
          <a:p/>
        </p:txBody>
      </p:sp>
      <p:sp>
        <p:nvSpPr>
          <p:cNvPr id="118" name="Google Shape;118;p23"/>
          <p:cNvSpPr txBox="1"/>
          <p:nvPr>
            <p:ph idx="10" type="dt"/>
          </p:nvPr>
        </p:nvSpPr>
        <p:spPr>
          <a:xfrm>
            <a:off x="7205133" y="6041362"/>
            <a:ext cx="911939" cy="365125"/>
          </a:xfrm>
          <a:prstGeom prst="rect">
            <a:avLst/>
          </a:prstGeom>
          <a:noFill/>
          <a:ln>
            <a:noFill/>
          </a:ln>
        </p:spPr>
        <p:txBody>
          <a:bodyPr anchorCtr="0" anchor="ctr" bIns="45700" lIns="91425" spcFirstLastPara="1" rIns="91425" wrap="square" tIns="4570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19" name="Google Shape;119;p23"/>
          <p:cNvSpPr txBox="1"/>
          <p:nvPr>
            <p:ph idx="11" type="ftr"/>
          </p:nvPr>
        </p:nvSpPr>
        <p:spPr>
          <a:xfrm>
            <a:off x="677334" y="6041362"/>
            <a:ext cx="6297612"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20" name="Google Shape;120;p23"/>
          <p:cNvSpPr txBox="1"/>
          <p:nvPr>
            <p:ph idx="12" type="sldNum"/>
          </p:nvPr>
        </p:nvSpPr>
        <p:spPr>
          <a:xfrm>
            <a:off x="8590663" y="6041362"/>
            <a:ext cx="683339"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1pPr>
            <a:lvl2pPr indent="0" lvl="1"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2pPr>
            <a:lvl3pPr indent="0" lvl="2"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3pPr>
            <a:lvl4pPr indent="0" lvl="3"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4pPr>
            <a:lvl5pPr indent="0" lvl="4"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5pPr>
            <a:lvl6pPr indent="0" lvl="5"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6pPr>
            <a:lvl7pPr indent="0" lvl="6"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7pPr>
            <a:lvl8pPr indent="0" lvl="7"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8pPr>
            <a:lvl9pPr indent="0" lvl="8"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121" name="Shape 121"/>
        <p:cNvGrpSpPr/>
        <p:nvPr/>
      </p:nvGrpSpPr>
      <p:grpSpPr>
        <a:xfrm>
          <a:off x="0" y="0"/>
          <a:ext cx="0" cy="0"/>
          <a:chOff x="0" y="0"/>
          <a:chExt cx="0" cy="0"/>
        </a:xfrm>
      </p:grpSpPr>
      <p:sp>
        <p:nvSpPr>
          <p:cNvPr id="122" name="Google Shape;122;p24"/>
          <p:cNvSpPr txBox="1"/>
          <p:nvPr>
            <p:ph type="title"/>
          </p:nvPr>
        </p:nvSpPr>
        <p:spPr>
          <a:xfrm>
            <a:off x="677334" y="609600"/>
            <a:ext cx="8596668" cy="1320800"/>
          </a:xfrm>
          <a:prstGeom prst="rect">
            <a:avLst/>
          </a:prstGeom>
          <a:noFill/>
          <a:ln>
            <a:noFill/>
          </a:ln>
        </p:spPr>
        <p:txBody>
          <a:bodyPr anchorCtr="0" anchor="t" bIns="45700" lIns="91425" spcFirstLastPara="1" rIns="91425" wrap="square" tIns="45700">
            <a:normAutofit/>
          </a:bodyPr>
          <a:lstStyle>
            <a:lvl1pPr lvl="0" algn="l">
              <a:lnSpc>
                <a:spcPct val="100000"/>
              </a:lnSpc>
              <a:spcBef>
                <a:spcPts val="0"/>
              </a:spcBef>
              <a:spcAft>
                <a:spcPts val="0"/>
              </a:spcAft>
              <a:buClr>
                <a:schemeClr val="accent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23" name="Google Shape;123;p24"/>
          <p:cNvSpPr txBox="1"/>
          <p:nvPr>
            <p:ph idx="1" type="body"/>
          </p:nvPr>
        </p:nvSpPr>
        <p:spPr>
          <a:xfrm rot="5400000">
            <a:off x="3035282" y="-197358"/>
            <a:ext cx="3880773" cy="8596668"/>
          </a:xfrm>
          <a:prstGeom prst="rect">
            <a:avLst/>
          </a:prstGeom>
          <a:noFill/>
          <a:ln>
            <a:noFill/>
          </a:ln>
        </p:spPr>
        <p:txBody>
          <a:bodyPr anchorCtr="0" anchor="t" bIns="45700" lIns="91425" spcFirstLastPara="1" rIns="91425" wrap="square" tIns="45700">
            <a:normAutofit/>
          </a:bodyPr>
          <a:lstStyle>
            <a:lvl1pPr indent="-320040" lvl="0" marL="457200" algn="l">
              <a:lnSpc>
                <a:spcPct val="100000"/>
              </a:lnSpc>
              <a:spcBef>
                <a:spcPts val="1000"/>
              </a:spcBef>
              <a:spcAft>
                <a:spcPts val="0"/>
              </a:spcAft>
              <a:buSzPts val="1440"/>
              <a:buChar char="►"/>
              <a:defRPr/>
            </a:lvl1pPr>
            <a:lvl2pPr indent="-320040" lvl="1" marL="914400" algn="l">
              <a:lnSpc>
                <a:spcPct val="100000"/>
              </a:lnSpc>
              <a:spcBef>
                <a:spcPts val="1000"/>
              </a:spcBef>
              <a:spcAft>
                <a:spcPts val="0"/>
              </a:spcAft>
              <a:buSzPts val="1440"/>
              <a:buChar char="►"/>
              <a:defRPr/>
            </a:lvl2pPr>
            <a:lvl3pPr indent="-320039" lvl="2" marL="1371600" algn="l">
              <a:lnSpc>
                <a:spcPct val="100000"/>
              </a:lnSpc>
              <a:spcBef>
                <a:spcPts val="1000"/>
              </a:spcBef>
              <a:spcAft>
                <a:spcPts val="0"/>
              </a:spcAft>
              <a:buSzPts val="1440"/>
              <a:buChar char="►"/>
              <a:defRPr/>
            </a:lvl3pPr>
            <a:lvl4pPr indent="-320039" lvl="3" marL="1828800" algn="l">
              <a:lnSpc>
                <a:spcPct val="100000"/>
              </a:lnSpc>
              <a:spcBef>
                <a:spcPts val="1000"/>
              </a:spcBef>
              <a:spcAft>
                <a:spcPts val="0"/>
              </a:spcAft>
              <a:buSzPts val="1440"/>
              <a:buChar char="►"/>
              <a:defRPr/>
            </a:lvl4pPr>
            <a:lvl5pPr indent="-320039" lvl="4" marL="2286000" algn="l">
              <a:lnSpc>
                <a:spcPct val="100000"/>
              </a:lnSpc>
              <a:spcBef>
                <a:spcPts val="1000"/>
              </a:spcBef>
              <a:spcAft>
                <a:spcPts val="0"/>
              </a:spcAft>
              <a:buSzPts val="1440"/>
              <a:buChar char="►"/>
              <a:defRPr/>
            </a:lvl5pPr>
            <a:lvl6pPr indent="-320039" lvl="5" marL="2743200" algn="l">
              <a:lnSpc>
                <a:spcPct val="100000"/>
              </a:lnSpc>
              <a:spcBef>
                <a:spcPts val="1000"/>
              </a:spcBef>
              <a:spcAft>
                <a:spcPts val="0"/>
              </a:spcAft>
              <a:buSzPts val="1440"/>
              <a:buChar char="►"/>
              <a:defRPr/>
            </a:lvl6pPr>
            <a:lvl7pPr indent="-320039" lvl="6" marL="3200400" algn="l">
              <a:lnSpc>
                <a:spcPct val="100000"/>
              </a:lnSpc>
              <a:spcBef>
                <a:spcPts val="1000"/>
              </a:spcBef>
              <a:spcAft>
                <a:spcPts val="0"/>
              </a:spcAft>
              <a:buSzPts val="1440"/>
              <a:buChar char="►"/>
              <a:defRPr/>
            </a:lvl7pPr>
            <a:lvl8pPr indent="-320040" lvl="7" marL="3657600" algn="l">
              <a:lnSpc>
                <a:spcPct val="100000"/>
              </a:lnSpc>
              <a:spcBef>
                <a:spcPts val="1000"/>
              </a:spcBef>
              <a:spcAft>
                <a:spcPts val="0"/>
              </a:spcAft>
              <a:buSzPts val="1440"/>
              <a:buChar char="►"/>
              <a:defRPr/>
            </a:lvl8pPr>
            <a:lvl9pPr indent="-320040" lvl="8" marL="4114800" algn="l">
              <a:lnSpc>
                <a:spcPct val="100000"/>
              </a:lnSpc>
              <a:spcBef>
                <a:spcPts val="1000"/>
              </a:spcBef>
              <a:spcAft>
                <a:spcPts val="0"/>
              </a:spcAft>
              <a:buSzPts val="1440"/>
              <a:buChar char="►"/>
              <a:defRPr/>
            </a:lvl9pPr>
          </a:lstStyle>
          <a:p/>
        </p:txBody>
      </p:sp>
      <p:sp>
        <p:nvSpPr>
          <p:cNvPr id="124" name="Google Shape;124;p24"/>
          <p:cNvSpPr txBox="1"/>
          <p:nvPr>
            <p:ph idx="10" type="dt"/>
          </p:nvPr>
        </p:nvSpPr>
        <p:spPr>
          <a:xfrm>
            <a:off x="7205133" y="6041362"/>
            <a:ext cx="911939" cy="365125"/>
          </a:xfrm>
          <a:prstGeom prst="rect">
            <a:avLst/>
          </a:prstGeom>
          <a:noFill/>
          <a:ln>
            <a:noFill/>
          </a:ln>
        </p:spPr>
        <p:txBody>
          <a:bodyPr anchorCtr="0" anchor="ctr" bIns="45700" lIns="91425" spcFirstLastPara="1" rIns="91425" wrap="square" tIns="4570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25" name="Google Shape;125;p24"/>
          <p:cNvSpPr txBox="1"/>
          <p:nvPr>
            <p:ph idx="11" type="ftr"/>
          </p:nvPr>
        </p:nvSpPr>
        <p:spPr>
          <a:xfrm>
            <a:off x="677334" y="6041362"/>
            <a:ext cx="6297612"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26" name="Google Shape;126;p24"/>
          <p:cNvSpPr txBox="1"/>
          <p:nvPr>
            <p:ph idx="12" type="sldNum"/>
          </p:nvPr>
        </p:nvSpPr>
        <p:spPr>
          <a:xfrm>
            <a:off x="8590663" y="6041362"/>
            <a:ext cx="683339"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1pPr>
            <a:lvl2pPr indent="0" lvl="1"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2pPr>
            <a:lvl3pPr indent="0" lvl="2"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3pPr>
            <a:lvl4pPr indent="0" lvl="3"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4pPr>
            <a:lvl5pPr indent="0" lvl="4"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5pPr>
            <a:lvl6pPr indent="0" lvl="5"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6pPr>
            <a:lvl7pPr indent="0" lvl="6"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7pPr>
            <a:lvl8pPr indent="0" lvl="7"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8pPr>
            <a:lvl9pPr indent="0" lvl="8"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127" name="Shape 127"/>
        <p:cNvGrpSpPr/>
        <p:nvPr/>
      </p:nvGrpSpPr>
      <p:grpSpPr>
        <a:xfrm>
          <a:off x="0" y="0"/>
          <a:ext cx="0" cy="0"/>
          <a:chOff x="0" y="0"/>
          <a:chExt cx="0" cy="0"/>
        </a:xfrm>
      </p:grpSpPr>
      <p:sp>
        <p:nvSpPr>
          <p:cNvPr id="128" name="Google Shape;128;p25"/>
          <p:cNvSpPr txBox="1"/>
          <p:nvPr>
            <p:ph type="title"/>
          </p:nvPr>
        </p:nvSpPr>
        <p:spPr>
          <a:xfrm rot="5400000">
            <a:off x="5994319" y="2582953"/>
            <a:ext cx="5251451" cy="1304743"/>
          </a:xfrm>
          <a:prstGeom prst="rect">
            <a:avLst/>
          </a:prstGeom>
          <a:noFill/>
          <a:ln>
            <a:noFill/>
          </a:ln>
        </p:spPr>
        <p:txBody>
          <a:bodyPr anchorCtr="0" anchor="ctr" bIns="45700" lIns="91425" spcFirstLastPara="1" rIns="91425" wrap="square" tIns="45700">
            <a:normAutofit/>
          </a:bodyPr>
          <a:lstStyle>
            <a:lvl1pPr lvl="0" algn="l">
              <a:lnSpc>
                <a:spcPct val="100000"/>
              </a:lnSpc>
              <a:spcBef>
                <a:spcPts val="0"/>
              </a:spcBef>
              <a:spcAft>
                <a:spcPts val="0"/>
              </a:spcAft>
              <a:buClr>
                <a:schemeClr val="accent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29" name="Google Shape;129;p25"/>
          <p:cNvSpPr txBox="1"/>
          <p:nvPr>
            <p:ph idx="1" type="body"/>
          </p:nvPr>
        </p:nvSpPr>
        <p:spPr>
          <a:xfrm rot="5400000">
            <a:off x="1581685" y="-294750"/>
            <a:ext cx="5251450" cy="7060150"/>
          </a:xfrm>
          <a:prstGeom prst="rect">
            <a:avLst/>
          </a:prstGeom>
          <a:noFill/>
          <a:ln>
            <a:noFill/>
          </a:ln>
        </p:spPr>
        <p:txBody>
          <a:bodyPr anchorCtr="0" anchor="t" bIns="45700" lIns="91425" spcFirstLastPara="1" rIns="91425" wrap="square" tIns="45700">
            <a:normAutofit/>
          </a:bodyPr>
          <a:lstStyle>
            <a:lvl1pPr indent="-320040" lvl="0" marL="457200" algn="l">
              <a:lnSpc>
                <a:spcPct val="100000"/>
              </a:lnSpc>
              <a:spcBef>
                <a:spcPts val="1000"/>
              </a:spcBef>
              <a:spcAft>
                <a:spcPts val="0"/>
              </a:spcAft>
              <a:buSzPts val="1440"/>
              <a:buChar char="►"/>
              <a:defRPr/>
            </a:lvl1pPr>
            <a:lvl2pPr indent="-320040" lvl="1" marL="914400" algn="l">
              <a:lnSpc>
                <a:spcPct val="100000"/>
              </a:lnSpc>
              <a:spcBef>
                <a:spcPts val="1000"/>
              </a:spcBef>
              <a:spcAft>
                <a:spcPts val="0"/>
              </a:spcAft>
              <a:buSzPts val="1440"/>
              <a:buChar char="►"/>
              <a:defRPr/>
            </a:lvl2pPr>
            <a:lvl3pPr indent="-320039" lvl="2" marL="1371600" algn="l">
              <a:lnSpc>
                <a:spcPct val="100000"/>
              </a:lnSpc>
              <a:spcBef>
                <a:spcPts val="1000"/>
              </a:spcBef>
              <a:spcAft>
                <a:spcPts val="0"/>
              </a:spcAft>
              <a:buSzPts val="1440"/>
              <a:buChar char="►"/>
              <a:defRPr/>
            </a:lvl3pPr>
            <a:lvl4pPr indent="-320039" lvl="3" marL="1828800" algn="l">
              <a:lnSpc>
                <a:spcPct val="100000"/>
              </a:lnSpc>
              <a:spcBef>
                <a:spcPts val="1000"/>
              </a:spcBef>
              <a:spcAft>
                <a:spcPts val="0"/>
              </a:spcAft>
              <a:buSzPts val="1440"/>
              <a:buChar char="►"/>
              <a:defRPr/>
            </a:lvl4pPr>
            <a:lvl5pPr indent="-320039" lvl="4" marL="2286000" algn="l">
              <a:lnSpc>
                <a:spcPct val="100000"/>
              </a:lnSpc>
              <a:spcBef>
                <a:spcPts val="1000"/>
              </a:spcBef>
              <a:spcAft>
                <a:spcPts val="0"/>
              </a:spcAft>
              <a:buSzPts val="1440"/>
              <a:buChar char="►"/>
              <a:defRPr/>
            </a:lvl5pPr>
            <a:lvl6pPr indent="-320039" lvl="5" marL="2743200" algn="l">
              <a:lnSpc>
                <a:spcPct val="100000"/>
              </a:lnSpc>
              <a:spcBef>
                <a:spcPts val="1000"/>
              </a:spcBef>
              <a:spcAft>
                <a:spcPts val="0"/>
              </a:spcAft>
              <a:buSzPts val="1440"/>
              <a:buChar char="►"/>
              <a:defRPr/>
            </a:lvl6pPr>
            <a:lvl7pPr indent="-320039" lvl="6" marL="3200400" algn="l">
              <a:lnSpc>
                <a:spcPct val="100000"/>
              </a:lnSpc>
              <a:spcBef>
                <a:spcPts val="1000"/>
              </a:spcBef>
              <a:spcAft>
                <a:spcPts val="0"/>
              </a:spcAft>
              <a:buSzPts val="1440"/>
              <a:buChar char="►"/>
              <a:defRPr/>
            </a:lvl7pPr>
            <a:lvl8pPr indent="-320040" lvl="7" marL="3657600" algn="l">
              <a:lnSpc>
                <a:spcPct val="100000"/>
              </a:lnSpc>
              <a:spcBef>
                <a:spcPts val="1000"/>
              </a:spcBef>
              <a:spcAft>
                <a:spcPts val="0"/>
              </a:spcAft>
              <a:buSzPts val="1440"/>
              <a:buChar char="►"/>
              <a:defRPr/>
            </a:lvl8pPr>
            <a:lvl9pPr indent="-320040" lvl="8" marL="4114800" algn="l">
              <a:lnSpc>
                <a:spcPct val="100000"/>
              </a:lnSpc>
              <a:spcBef>
                <a:spcPts val="1000"/>
              </a:spcBef>
              <a:spcAft>
                <a:spcPts val="0"/>
              </a:spcAft>
              <a:buSzPts val="1440"/>
              <a:buChar char="►"/>
              <a:defRPr/>
            </a:lvl9pPr>
          </a:lstStyle>
          <a:p/>
        </p:txBody>
      </p:sp>
      <p:sp>
        <p:nvSpPr>
          <p:cNvPr id="130" name="Google Shape;130;p25"/>
          <p:cNvSpPr txBox="1"/>
          <p:nvPr>
            <p:ph idx="10" type="dt"/>
          </p:nvPr>
        </p:nvSpPr>
        <p:spPr>
          <a:xfrm>
            <a:off x="7205133" y="6041362"/>
            <a:ext cx="911939" cy="365125"/>
          </a:xfrm>
          <a:prstGeom prst="rect">
            <a:avLst/>
          </a:prstGeom>
          <a:noFill/>
          <a:ln>
            <a:noFill/>
          </a:ln>
        </p:spPr>
        <p:txBody>
          <a:bodyPr anchorCtr="0" anchor="ctr" bIns="45700" lIns="91425" spcFirstLastPara="1" rIns="91425" wrap="square" tIns="4570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31" name="Google Shape;131;p25"/>
          <p:cNvSpPr txBox="1"/>
          <p:nvPr>
            <p:ph idx="11" type="ftr"/>
          </p:nvPr>
        </p:nvSpPr>
        <p:spPr>
          <a:xfrm>
            <a:off x="677334" y="6041362"/>
            <a:ext cx="6297612"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32" name="Google Shape;132;p25"/>
          <p:cNvSpPr txBox="1"/>
          <p:nvPr>
            <p:ph idx="12" type="sldNum"/>
          </p:nvPr>
        </p:nvSpPr>
        <p:spPr>
          <a:xfrm>
            <a:off x="8590663" y="6041362"/>
            <a:ext cx="683339"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1pPr>
            <a:lvl2pPr indent="0" lvl="1"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2pPr>
            <a:lvl3pPr indent="0" lvl="2"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3pPr>
            <a:lvl4pPr indent="0" lvl="3"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4pPr>
            <a:lvl5pPr indent="0" lvl="4"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5pPr>
            <a:lvl6pPr indent="0" lvl="5"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6pPr>
            <a:lvl7pPr indent="0" lvl="6"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7pPr>
            <a:lvl8pPr indent="0" lvl="7"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8pPr>
            <a:lvl9pPr indent="0" lvl="8"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39" name="Shape 39"/>
        <p:cNvGrpSpPr/>
        <p:nvPr/>
      </p:nvGrpSpPr>
      <p:grpSpPr>
        <a:xfrm>
          <a:off x="0" y="0"/>
          <a:ext cx="0" cy="0"/>
          <a:chOff x="0" y="0"/>
          <a:chExt cx="0" cy="0"/>
        </a:xfrm>
      </p:grpSpPr>
      <p:sp>
        <p:nvSpPr>
          <p:cNvPr id="40" name="Google Shape;40;p11"/>
          <p:cNvSpPr txBox="1"/>
          <p:nvPr>
            <p:ph type="title"/>
          </p:nvPr>
        </p:nvSpPr>
        <p:spPr>
          <a:xfrm>
            <a:off x="677334" y="609600"/>
            <a:ext cx="8596668" cy="1320800"/>
          </a:xfrm>
          <a:prstGeom prst="rect">
            <a:avLst/>
          </a:prstGeom>
          <a:noFill/>
          <a:ln>
            <a:noFill/>
          </a:ln>
        </p:spPr>
        <p:txBody>
          <a:bodyPr anchorCtr="0" anchor="t" bIns="45700" lIns="91425" spcFirstLastPara="1" rIns="91425" wrap="square" tIns="45700">
            <a:normAutofit/>
          </a:bodyPr>
          <a:lstStyle>
            <a:lvl1pPr lvl="0" algn="l">
              <a:lnSpc>
                <a:spcPct val="100000"/>
              </a:lnSpc>
              <a:spcBef>
                <a:spcPts val="0"/>
              </a:spcBef>
              <a:spcAft>
                <a:spcPts val="0"/>
              </a:spcAft>
              <a:buClr>
                <a:schemeClr val="accent1"/>
              </a:buClr>
              <a:buSzPts val="3600"/>
              <a:buFont typeface="Trebuchet MS"/>
              <a:buNone/>
              <a:defRPr sz="36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1" name="Google Shape;41;p11"/>
          <p:cNvSpPr txBox="1"/>
          <p:nvPr>
            <p:ph idx="1" type="body"/>
          </p:nvPr>
        </p:nvSpPr>
        <p:spPr>
          <a:xfrm>
            <a:off x="677334" y="2160589"/>
            <a:ext cx="8596668" cy="3880773"/>
          </a:xfrm>
          <a:prstGeom prst="rect">
            <a:avLst/>
          </a:prstGeom>
          <a:noFill/>
          <a:ln>
            <a:noFill/>
          </a:ln>
        </p:spPr>
        <p:txBody>
          <a:bodyPr anchorCtr="0" anchor="t" bIns="45700" lIns="91425" spcFirstLastPara="1" rIns="91425" wrap="square" tIns="45700">
            <a:normAutofit/>
          </a:bodyPr>
          <a:lstStyle>
            <a:lvl1pPr indent="-320040" lvl="0" marL="457200" algn="l">
              <a:lnSpc>
                <a:spcPct val="100000"/>
              </a:lnSpc>
              <a:spcBef>
                <a:spcPts val="1000"/>
              </a:spcBef>
              <a:spcAft>
                <a:spcPts val="0"/>
              </a:spcAft>
              <a:buSzPts val="1440"/>
              <a:buChar char="►"/>
              <a:defRPr/>
            </a:lvl1pPr>
            <a:lvl2pPr indent="-320040" lvl="1" marL="914400" algn="l">
              <a:lnSpc>
                <a:spcPct val="100000"/>
              </a:lnSpc>
              <a:spcBef>
                <a:spcPts val="1000"/>
              </a:spcBef>
              <a:spcAft>
                <a:spcPts val="0"/>
              </a:spcAft>
              <a:buSzPts val="1440"/>
              <a:buChar char="►"/>
              <a:defRPr/>
            </a:lvl2pPr>
            <a:lvl3pPr indent="-320039" lvl="2" marL="1371600" algn="l">
              <a:lnSpc>
                <a:spcPct val="100000"/>
              </a:lnSpc>
              <a:spcBef>
                <a:spcPts val="1000"/>
              </a:spcBef>
              <a:spcAft>
                <a:spcPts val="0"/>
              </a:spcAft>
              <a:buSzPts val="1440"/>
              <a:buChar char="►"/>
              <a:defRPr/>
            </a:lvl3pPr>
            <a:lvl4pPr indent="-320039" lvl="3" marL="1828800" algn="l">
              <a:lnSpc>
                <a:spcPct val="100000"/>
              </a:lnSpc>
              <a:spcBef>
                <a:spcPts val="1000"/>
              </a:spcBef>
              <a:spcAft>
                <a:spcPts val="0"/>
              </a:spcAft>
              <a:buSzPts val="1440"/>
              <a:buChar char="►"/>
              <a:defRPr/>
            </a:lvl4pPr>
            <a:lvl5pPr indent="-320039" lvl="4" marL="2286000" algn="l">
              <a:lnSpc>
                <a:spcPct val="100000"/>
              </a:lnSpc>
              <a:spcBef>
                <a:spcPts val="1000"/>
              </a:spcBef>
              <a:spcAft>
                <a:spcPts val="0"/>
              </a:spcAft>
              <a:buSzPts val="1440"/>
              <a:buChar char="►"/>
              <a:defRPr/>
            </a:lvl5pPr>
            <a:lvl6pPr indent="-320039" lvl="5" marL="2743200" algn="l">
              <a:lnSpc>
                <a:spcPct val="100000"/>
              </a:lnSpc>
              <a:spcBef>
                <a:spcPts val="1000"/>
              </a:spcBef>
              <a:spcAft>
                <a:spcPts val="0"/>
              </a:spcAft>
              <a:buSzPts val="1440"/>
              <a:buChar char="►"/>
              <a:defRPr/>
            </a:lvl6pPr>
            <a:lvl7pPr indent="-320039" lvl="6" marL="3200400" algn="l">
              <a:lnSpc>
                <a:spcPct val="100000"/>
              </a:lnSpc>
              <a:spcBef>
                <a:spcPts val="1000"/>
              </a:spcBef>
              <a:spcAft>
                <a:spcPts val="0"/>
              </a:spcAft>
              <a:buSzPts val="1440"/>
              <a:buChar char="►"/>
              <a:defRPr/>
            </a:lvl7pPr>
            <a:lvl8pPr indent="-320040" lvl="7" marL="3657600" algn="l">
              <a:lnSpc>
                <a:spcPct val="100000"/>
              </a:lnSpc>
              <a:spcBef>
                <a:spcPts val="1000"/>
              </a:spcBef>
              <a:spcAft>
                <a:spcPts val="0"/>
              </a:spcAft>
              <a:buSzPts val="1440"/>
              <a:buChar char="►"/>
              <a:defRPr/>
            </a:lvl8pPr>
            <a:lvl9pPr indent="-320040" lvl="8" marL="4114800" algn="l">
              <a:lnSpc>
                <a:spcPct val="100000"/>
              </a:lnSpc>
              <a:spcBef>
                <a:spcPts val="1000"/>
              </a:spcBef>
              <a:spcAft>
                <a:spcPts val="0"/>
              </a:spcAft>
              <a:buSzPts val="1440"/>
              <a:buChar char="►"/>
              <a:defRPr/>
            </a:lvl9pPr>
          </a:lstStyle>
          <a:p/>
        </p:txBody>
      </p:sp>
      <p:sp>
        <p:nvSpPr>
          <p:cNvPr id="42" name="Google Shape;42;p11"/>
          <p:cNvSpPr txBox="1"/>
          <p:nvPr>
            <p:ph idx="10" type="dt"/>
          </p:nvPr>
        </p:nvSpPr>
        <p:spPr>
          <a:xfrm>
            <a:off x="7205133" y="6041362"/>
            <a:ext cx="911939" cy="365125"/>
          </a:xfrm>
          <a:prstGeom prst="rect">
            <a:avLst/>
          </a:prstGeom>
          <a:noFill/>
          <a:ln>
            <a:noFill/>
          </a:ln>
        </p:spPr>
        <p:txBody>
          <a:bodyPr anchorCtr="0" anchor="ctr" bIns="45700" lIns="91425" spcFirstLastPara="1" rIns="91425" wrap="square" tIns="4570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3" name="Google Shape;43;p11"/>
          <p:cNvSpPr txBox="1"/>
          <p:nvPr>
            <p:ph idx="11" type="ftr"/>
          </p:nvPr>
        </p:nvSpPr>
        <p:spPr>
          <a:xfrm>
            <a:off x="677334" y="6041362"/>
            <a:ext cx="6297612"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4" name="Google Shape;44;p11"/>
          <p:cNvSpPr txBox="1"/>
          <p:nvPr>
            <p:ph idx="12" type="sldNum"/>
          </p:nvPr>
        </p:nvSpPr>
        <p:spPr>
          <a:xfrm>
            <a:off x="8590663" y="6041362"/>
            <a:ext cx="683339"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1pPr>
            <a:lvl2pPr indent="0" lvl="1"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2pPr>
            <a:lvl3pPr indent="0" lvl="2"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3pPr>
            <a:lvl4pPr indent="0" lvl="3"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4pPr>
            <a:lvl5pPr indent="0" lvl="4"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5pPr>
            <a:lvl6pPr indent="0" lvl="5"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6pPr>
            <a:lvl7pPr indent="0" lvl="6"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7pPr>
            <a:lvl8pPr indent="0" lvl="7"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8pPr>
            <a:lvl9pPr indent="0" lvl="8"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45" name="Shape 45"/>
        <p:cNvGrpSpPr/>
        <p:nvPr/>
      </p:nvGrpSpPr>
      <p:grpSpPr>
        <a:xfrm>
          <a:off x="0" y="0"/>
          <a:ext cx="0" cy="0"/>
          <a:chOff x="0" y="0"/>
          <a:chExt cx="0" cy="0"/>
        </a:xfrm>
      </p:grpSpPr>
      <p:sp>
        <p:nvSpPr>
          <p:cNvPr id="46" name="Google Shape;46;p13"/>
          <p:cNvSpPr txBox="1"/>
          <p:nvPr>
            <p:ph type="title"/>
          </p:nvPr>
        </p:nvSpPr>
        <p:spPr>
          <a:xfrm>
            <a:off x="677334" y="609600"/>
            <a:ext cx="8596668" cy="1320800"/>
          </a:xfrm>
          <a:prstGeom prst="rect">
            <a:avLst/>
          </a:prstGeom>
          <a:noFill/>
          <a:ln>
            <a:noFill/>
          </a:ln>
        </p:spPr>
        <p:txBody>
          <a:bodyPr anchorCtr="0" anchor="t" bIns="45700" lIns="91425" spcFirstLastPara="1" rIns="91425" wrap="square" tIns="45700">
            <a:normAutofit/>
          </a:bodyPr>
          <a:lstStyle>
            <a:lvl1pPr lvl="0" algn="l">
              <a:lnSpc>
                <a:spcPct val="100000"/>
              </a:lnSpc>
              <a:spcBef>
                <a:spcPts val="0"/>
              </a:spcBef>
              <a:spcAft>
                <a:spcPts val="0"/>
              </a:spcAft>
              <a:buClr>
                <a:schemeClr val="accent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7" name="Google Shape;47;p13"/>
          <p:cNvSpPr txBox="1"/>
          <p:nvPr>
            <p:ph idx="1" type="body"/>
          </p:nvPr>
        </p:nvSpPr>
        <p:spPr>
          <a:xfrm>
            <a:off x="677334" y="2160589"/>
            <a:ext cx="4184035" cy="3880772"/>
          </a:xfrm>
          <a:prstGeom prst="rect">
            <a:avLst/>
          </a:prstGeom>
          <a:noFill/>
          <a:ln>
            <a:noFill/>
          </a:ln>
        </p:spPr>
        <p:txBody>
          <a:bodyPr anchorCtr="0" anchor="t" bIns="45700" lIns="91425" spcFirstLastPara="1" rIns="91425" wrap="square" tIns="45700">
            <a:normAutofit/>
          </a:bodyPr>
          <a:lstStyle>
            <a:lvl1pPr indent="-320040" lvl="0" marL="457200" algn="l">
              <a:lnSpc>
                <a:spcPct val="100000"/>
              </a:lnSpc>
              <a:spcBef>
                <a:spcPts val="1000"/>
              </a:spcBef>
              <a:spcAft>
                <a:spcPts val="0"/>
              </a:spcAft>
              <a:buSzPts val="1440"/>
              <a:buChar char="►"/>
              <a:defRPr/>
            </a:lvl1pPr>
            <a:lvl2pPr indent="-320040" lvl="1" marL="914400" algn="l">
              <a:lnSpc>
                <a:spcPct val="100000"/>
              </a:lnSpc>
              <a:spcBef>
                <a:spcPts val="1000"/>
              </a:spcBef>
              <a:spcAft>
                <a:spcPts val="0"/>
              </a:spcAft>
              <a:buSzPts val="1440"/>
              <a:buChar char="►"/>
              <a:defRPr/>
            </a:lvl2pPr>
            <a:lvl3pPr indent="-320039" lvl="2" marL="1371600" algn="l">
              <a:lnSpc>
                <a:spcPct val="100000"/>
              </a:lnSpc>
              <a:spcBef>
                <a:spcPts val="1000"/>
              </a:spcBef>
              <a:spcAft>
                <a:spcPts val="0"/>
              </a:spcAft>
              <a:buSzPts val="1440"/>
              <a:buChar char="►"/>
              <a:defRPr/>
            </a:lvl3pPr>
            <a:lvl4pPr indent="-320039" lvl="3" marL="1828800" algn="l">
              <a:lnSpc>
                <a:spcPct val="100000"/>
              </a:lnSpc>
              <a:spcBef>
                <a:spcPts val="1000"/>
              </a:spcBef>
              <a:spcAft>
                <a:spcPts val="0"/>
              </a:spcAft>
              <a:buSzPts val="1440"/>
              <a:buChar char="►"/>
              <a:defRPr/>
            </a:lvl4pPr>
            <a:lvl5pPr indent="-320039" lvl="4" marL="2286000" algn="l">
              <a:lnSpc>
                <a:spcPct val="100000"/>
              </a:lnSpc>
              <a:spcBef>
                <a:spcPts val="1000"/>
              </a:spcBef>
              <a:spcAft>
                <a:spcPts val="0"/>
              </a:spcAft>
              <a:buSzPts val="1440"/>
              <a:buChar char="►"/>
              <a:defRPr/>
            </a:lvl5pPr>
            <a:lvl6pPr indent="-320039" lvl="5" marL="2743200" algn="l">
              <a:lnSpc>
                <a:spcPct val="100000"/>
              </a:lnSpc>
              <a:spcBef>
                <a:spcPts val="1000"/>
              </a:spcBef>
              <a:spcAft>
                <a:spcPts val="0"/>
              </a:spcAft>
              <a:buSzPts val="1440"/>
              <a:buChar char="►"/>
              <a:defRPr/>
            </a:lvl6pPr>
            <a:lvl7pPr indent="-320039" lvl="6" marL="3200400" algn="l">
              <a:lnSpc>
                <a:spcPct val="100000"/>
              </a:lnSpc>
              <a:spcBef>
                <a:spcPts val="1000"/>
              </a:spcBef>
              <a:spcAft>
                <a:spcPts val="0"/>
              </a:spcAft>
              <a:buSzPts val="1440"/>
              <a:buChar char="►"/>
              <a:defRPr/>
            </a:lvl7pPr>
            <a:lvl8pPr indent="-320040" lvl="7" marL="3657600" algn="l">
              <a:lnSpc>
                <a:spcPct val="100000"/>
              </a:lnSpc>
              <a:spcBef>
                <a:spcPts val="1000"/>
              </a:spcBef>
              <a:spcAft>
                <a:spcPts val="0"/>
              </a:spcAft>
              <a:buSzPts val="1440"/>
              <a:buChar char="►"/>
              <a:defRPr/>
            </a:lvl8pPr>
            <a:lvl9pPr indent="-320040" lvl="8" marL="4114800" algn="l">
              <a:lnSpc>
                <a:spcPct val="100000"/>
              </a:lnSpc>
              <a:spcBef>
                <a:spcPts val="1000"/>
              </a:spcBef>
              <a:spcAft>
                <a:spcPts val="0"/>
              </a:spcAft>
              <a:buSzPts val="1440"/>
              <a:buChar char="►"/>
              <a:defRPr/>
            </a:lvl9pPr>
          </a:lstStyle>
          <a:p/>
        </p:txBody>
      </p:sp>
      <p:sp>
        <p:nvSpPr>
          <p:cNvPr id="48" name="Google Shape;48;p13"/>
          <p:cNvSpPr txBox="1"/>
          <p:nvPr>
            <p:ph idx="2" type="body"/>
          </p:nvPr>
        </p:nvSpPr>
        <p:spPr>
          <a:xfrm>
            <a:off x="5089970" y="2160589"/>
            <a:ext cx="4184034" cy="3880773"/>
          </a:xfrm>
          <a:prstGeom prst="rect">
            <a:avLst/>
          </a:prstGeom>
          <a:noFill/>
          <a:ln>
            <a:noFill/>
          </a:ln>
        </p:spPr>
        <p:txBody>
          <a:bodyPr anchorCtr="0" anchor="t" bIns="45700" lIns="91425" spcFirstLastPara="1" rIns="91425" wrap="square" tIns="45700">
            <a:normAutofit/>
          </a:bodyPr>
          <a:lstStyle>
            <a:lvl1pPr indent="-320040" lvl="0" marL="457200" algn="l">
              <a:lnSpc>
                <a:spcPct val="100000"/>
              </a:lnSpc>
              <a:spcBef>
                <a:spcPts val="1000"/>
              </a:spcBef>
              <a:spcAft>
                <a:spcPts val="0"/>
              </a:spcAft>
              <a:buSzPts val="1440"/>
              <a:buChar char="►"/>
              <a:defRPr/>
            </a:lvl1pPr>
            <a:lvl2pPr indent="-320040" lvl="1" marL="914400" algn="l">
              <a:lnSpc>
                <a:spcPct val="100000"/>
              </a:lnSpc>
              <a:spcBef>
                <a:spcPts val="1000"/>
              </a:spcBef>
              <a:spcAft>
                <a:spcPts val="0"/>
              </a:spcAft>
              <a:buSzPts val="1440"/>
              <a:buChar char="►"/>
              <a:defRPr/>
            </a:lvl2pPr>
            <a:lvl3pPr indent="-320039" lvl="2" marL="1371600" algn="l">
              <a:lnSpc>
                <a:spcPct val="100000"/>
              </a:lnSpc>
              <a:spcBef>
                <a:spcPts val="1000"/>
              </a:spcBef>
              <a:spcAft>
                <a:spcPts val="0"/>
              </a:spcAft>
              <a:buSzPts val="1440"/>
              <a:buChar char="►"/>
              <a:defRPr/>
            </a:lvl3pPr>
            <a:lvl4pPr indent="-320039" lvl="3" marL="1828800" algn="l">
              <a:lnSpc>
                <a:spcPct val="100000"/>
              </a:lnSpc>
              <a:spcBef>
                <a:spcPts val="1000"/>
              </a:spcBef>
              <a:spcAft>
                <a:spcPts val="0"/>
              </a:spcAft>
              <a:buSzPts val="1440"/>
              <a:buChar char="►"/>
              <a:defRPr/>
            </a:lvl4pPr>
            <a:lvl5pPr indent="-320039" lvl="4" marL="2286000" algn="l">
              <a:lnSpc>
                <a:spcPct val="100000"/>
              </a:lnSpc>
              <a:spcBef>
                <a:spcPts val="1000"/>
              </a:spcBef>
              <a:spcAft>
                <a:spcPts val="0"/>
              </a:spcAft>
              <a:buSzPts val="1440"/>
              <a:buChar char="►"/>
              <a:defRPr/>
            </a:lvl5pPr>
            <a:lvl6pPr indent="-320039" lvl="5" marL="2743200" algn="l">
              <a:lnSpc>
                <a:spcPct val="100000"/>
              </a:lnSpc>
              <a:spcBef>
                <a:spcPts val="1000"/>
              </a:spcBef>
              <a:spcAft>
                <a:spcPts val="0"/>
              </a:spcAft>
              <a:buSzPts val="1440"/>
              <a:buChar char="►"/>
              <a:defRPr/>
            </a:lvl6pPr>
            <a:lvl7pPr indent="-320039" lvl="6" marL="3200400" algn="l">
              <a:lnSpc>
                <a:spcPct val="100000"/>
              </a:lnSpc>
              <a:spcBef>
                <a:spcPts val="1000"/>
              </a:spcBef>
              <a:spcAft>
                <a:spcPts val="0"/>
              </a:spcAft>
              <a:buSzPts val="1440"/>
              <a:buChar char="►"/>
              <a:defRPr/>
            </a:lvl7pPr>
            <a:lvl8pPr indent="-320040" lvl="7" marL="3657600" algn="l">
              <a:lnSpc>
                <a:spcPct val="100000"/>
              </a:lnSpc>
              <a:spcBef>
                <a:spcPts val="1000"/>
              </a:spcBef>
              <a:spcAft>
                <a:spcPts val="0"/>
              </a:spcAft>
              <a:buSzPts val="1440"/>
              <a:buChar char="►"/>
              <a:defRPr/>
            </a:lvl8pPr>
            <a:lvl9pPr indent="-320040" lvl="8" marL="4114800" algn="l">
              <a:lnSpc>
                <a:spcPct val="100000"/>
              </a:lnSpc>
              <a:spcBef>
                <a:spcPts val="1000"/>
              </a:spcBef>
              <a:spcAft>
                <a:spcPts val="0"/>
              </a:spcAft>
              <a:buSzPts val="1440"/>
              <a:buChar char="►"/>
              <a:defRPr/>
            </a:lvl9pPr>
          </a:lstStyle>
          <a:p/>
        </p:txBody>
      </p:sp>
      <p:sp>
        <p:nvSpPr>
          <p:cNvPr id="49" name="Google Shape;49;p13"/>
          <p:cNvSpPr txBox="1"/>
          <p:nvPr>
            <p:ph idx="10" type="dt"/>
          </p:nvPr>
        </p:nvSpPr>
        <p:spPr>
          <a:xfrm>
            <a:off x="7205133" y="6041362"/>
            <a:ext cx="911939" cy="365125"/>
          </a:xfrm>
          <a:prstGeom prst="rect">
            <a:avLst/>
          </a:prstGeom>
          <a:noFill/>
          <a:ln>
            <a:noFill/>
          </a:ln>
        </p:spPr>
        <p:txBody>
          <a:bodyPr anchorCtr="0" anchor="ctr" bIns="45700" lIns="91425" spcFirstLastPara="1" rIns="91425" wrap="square" tIns="4570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0" name="Google Shape;50;p13"/>
          <p:cNvSpPr txBox="1"/>
          <p:nvPr>
            <p:ph idx="11" type="ftr"/>
          </p:nvPr>
        </p:nvSpPr>
        <p:spPr>
          <a:xfrm>
            <a:off x="677334" y="6041362"/>
            <a:ext cx="6297612"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1" name="Google Shape;51;p13"/>
          <p:cNvSpPr txBox="1"/>
          <p:nvPr>
            <p:ph idx="12" type="sldNum"/>
          </p:nvPr>
        </p:nvSpPr>
        <p:spPr>
          <a:xfrm>
            <a:off x="8590663" y="6041362"/>
            <a:ext cx="683339"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1pPr>
            <a:lvl2pPr indent="0" lvl="1"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2pPr>
            <a:lvl3pPr indent="0" lvl="2"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3pPr>
            <a:lvl4pPr indent="0" lvl="3"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4pPr>
            <a:lvl5pPr indent="0" lvl="4"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5pPr>
            <a:lvl6pPr indent="0" lvl="5"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6pPr>
            <a:lvl7pPr indent="0" lvl="6"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7pPr>
            <a:lvl8pPr indent="0" lvl="7"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8pPr>
            <a:lvl9pPr indent="0" lvl="8"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52" name="Shape 52"/>
        <p:cNvGrpSpPr/>
        <p:nvPr/>
      </p:nvGrpSpPr>
      <p:grpSpPr>
        <a:xfrm>
          <a:off x="0" y="0"/>
          <a:ext cx="0" cy="0"/>
          <a:chOff x="0" y="0"/>
          <a:chExt cx="0" cy="0"/>
        </a:xfrm>
      </p:grpSpPr>
      <p:sp>
        <p:nvSpPr>
          <p:cNvPr id="53" name="Google Shape;53;p14"/>
          <p:cNvSpPr txBox="1"/>
          <p:nvPr>
            <p:ph type="title"/>
          </p:nvPr>
        </p:nvSpPr>
        <p:spPr>
          <a:xfrm>
            <a:off x="677334" y="609600"/>
            <a:ext cx="8596668" cy="1320800"/>
          </a:xfrm>
          <a:prstGeom prst="rect">
            <a:avLst/>
          </a:prstGeom>
          <a:noFill/>
          <a:ln>
            <a:noFill/>
          </a:ln>
        </p:spPr>
        <p:txBody>
          <a:bodyPr anchorCtr="0" anchor="t" bIns="45700" lIns="91425" spcFirstLastPara="1" rIns="91425" wrap="square" tIns="45700">
            <a:normAutofit/>
          </a:bodyPr>
          <a:lstStyle>
            <a:lvl1pPr lvl="0" algn="l">
              <a:lnSpc>
                <a:spcPct val="100000"/>
              </a:lnSpc>
              <a:spcBef>
                <a:spcPts val="0"/>
              </a:spcBef>
              <a:spcAft>
                <a:spcPts val="0"/>
              </a:spcAft>
              <a:buClr>
                <a:schemeClr val="accent1"/>
              </a:buClr>
              <a:buSzPts val="3600"/>
              <a:buFont typeface="Trebuchet MS"/>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4" name="Google Shape;54;p14"/>
          <p:cNvSpPr txBox="1"/>
          <p:nvPr>
            <p:ph idx="1" type="body"/>
          </p:nvPr>
        </p:nvSpPr>
        <p:spPr>
          <a:xfrm>
            <a:off x="675745" y="2160983"/>
            <a:ext cx="4185623" cy="576262"/>
          </a:xfrm>
          <a:prstGeom prst="rect">
            <a:avLst/>
          </a:prstGeom>
          <a:noFill/>
          <a:ln>
            <a:noFill/>
          </a:ln>
        </p:spPr>
        <p:txBody>
          <a:bodyPr anchorCtr="0" anchor="b" bIns="45700" lIns="91425" spcFirstLastPara="1" rIns="91425" wrap="square" tIns="45700">
            <a:noAutofit/>
          </a:bodyPr>
          <a:lstStyle>
            <a:lvl1pPr indent="-228600" lvl="0" marL="457200" algn="l">
              <a:lnSpc>
                <a:spcPct val="100000"/>
              </a:lnSpc>
              <a:spcBef>
                <a:spcPts val="1000"/>
              </a:spcBef>
              <a:spcAft>
                <a:spcPts val="0"/>
              </a:spcAft>
              <a:buSzPts val="1920"/>
              <a:buNone/>
              <a:defRPr b="0" sz="2400"/>
            </a:lvl1pPr>
            <a:lvl2pPr indent="-228600" lvl="1" marL="914400" algn="l">
              <a:lnSpc>
                <a:spcPct val="100000"/>
              </a:lnSpc>
              <a:spcBef>
                <a:spcPts val="1000"/>
              </a:spcBef>
              <a:spcAft>
                <a:spcPts val="0"/>
              </a:spcAft>
              <a:buSzPts val="1600"/>
              <a:buNone/>
              <a:defRPr b="1" sz="2000"/>
            </a:lvl2pPr>
            <a:lvl3pPr indent="-228600" lvl="2" marL="1371600" algn="l">
              <a:lnSpc>
                <a:spcPct val="100000"/>
              </a:lnSpc>
              <a:spcBef>
                <a:spcPts val="1000"/>
              </a:spcBef>
              <a:spcAft>
                <a:spcPts val="0"/>
              </a:spcAft>
              <a:buSzPts val="1440"/>
              <a:buNone/>
              <a:defRPr b="1" sz="1800"/>
            </a:lvl3pPr>
            <a:lvl4pPr indent="-228600" lvl="3" marL="1828800" algn="l">
              <a:lnSpc>
                <a:spcPct val="100000"/>
              </a:lnSpc>
              <a:spcBef>
                <a:spcPts val="1000"/>
              </a:spcBef>
              <a:spcAft>
                <a:spcPts val="0"/>
              </a:spcAft>
              <a:buSzPts val="1280"/>
              <a:buNone/>
              <a:defRPr b="1" sz="1600"/>
            </a:lvl4pPr>
            <a:lvl5pPr indent="-228600" lvl="4" marL="2286000" algn="l">
              <a:lnSpc>
                <a:spcPct val="100000"/>
              </a:lnSpc>
              <a:spcBef>
                <a:spcPts val="1000"/>
              </a:spcBef>
              <a:spcAft>
                <a:spcPts val="0"/>
              </a:spcAft>
              <a:buSzPts val="1280"/>
              <a:buNone/>
              <a:defRPr b="1" sz="1600"/>
            </a:lvl5pPr>
            <a:lvl6pPr indent="-228600" lvl="5" marL="2743200" algn="l">
              <a:lnSpc>
                <a:spcPct val="100000"/>
              </a:lnSpc>
              <a:spcBef>
                <a:spcPts val="1000"/>
              </a:spcBef>
              <a:spcAft>
                <a:spcPts val="0"/>
              </a:spcAft>
              <a:buSzPts val="1280"/>
              <a:buNone/>
              <a:defRPr b="1" sz="1600"/>
            </a:lvl6pPr>
            <a:lvl7pPr indent="-228600" lvl="6" marL="3200400" algn="l">
              <a:lnSpc>
                <a:spcPct val="100000"/>
              </a:lnSpc>
              <a:spcBef>
                <a:spcPts val="1000"/>
              </a:spcBef>
              <a:spcAft>
                <a:spcPts val="0"/>
              </a:spcAft>
              <a:buSzPts val="1280"/>
              <a:buNone/>
              <a:defRPr b="1" sz="1600"/>
            </a:lvl7pPr>
            <a:lvl8pPr indent="-228600" lvl="7" marL="3657600" algn="l">
              <a:lnSpc>
                <a:spcPct val="100000"/>
              </a:lnSpc>
              <a:spcBef>
                <a:spcPts val="1000"/>
              </a:spcBef>
              <a:spcAft>
                <a:spcPts val="0"/>
              </a:spcAft>
              <a:buSzPts val="1280"/>
              <a:buNone/>
              <a:defRPr b="1" sz="1600"/>
            </a:lvl8pPr>
            <a:lvl9pPr indent="-228600" lvl="8" marL="4114800" algn="l">
              <a:lnSpc>
                <a:spcPct val="100000"/>
              </a:lnSpc>
              <a:spcBef>
                <a:spcPts val="1000"/>
              </a:spcBef>
              <a:spcAft>
                <a:spcPts val="0"/>
              </a:spcAft>
              <a:buSzPts val="1280"/>
              <a:buNone/>
              <a:defRPr b="1" sz="1600"/>
            </a:lvl9pPr>
          </a:lstStyle>
          <a:p/>
        </p:txBody>
      </p:sp>
      <p:sp>
        <p:nvSpPr>
          <p:cNvPr id="55" name="Google Shape;55;p14"/>
          <p:cNvSpPr txBox="1"/>
          <p:nvPr>
            <p:ph idx="2" type="body"/>
          </p:nvPr>
        </p:nvSpPr>
        <p:spPr>
          <a:xfrm>
            <a:off x="675745" y="2737245"/>
            <a:ext cx="4185623" cy="3304117"/>
          </a:xfrm>
          <a:prstGeom prst="rect">
            <a:avLst/>
          </a:prstGeom>
          <a:noFill/>
          <a:ln>
            <a:noFill/>
          </a:ln>
        </p:spPr>
        <p:txBody>
          <a:bodyPr anchorCtr="0" anchor="t" bIns="45700" lIns="91425" spcFirstLastPara="1" rIns="91425" wrap="square" tIns="45700">
            <a:normAutofit/>
          </a:bodyPr>
          <a:lstStyle>
            <a:lvl1pPr indent="-320040" lvl="0" marL="457200" algn="l">
              <a:lnSpc>
                <a:spcPct val="100000"/>
              </a:lnSpc>
              <a:spcBef>
                <a:spcPts val="1000"/>
              </a:spcBef>
              <a:spcAft>
                <a:spcPts val="0"/>
              </a:spcAft>
              <a:buSzPts val="1440"/>
              <a:buChar char="►"/>
              <a:defRPr/>
            </a:lvl1pPr>
            <a:lvl2pPr indent="-320040" lvl="1" marL="914400" algn="l">
              <a:lnSpc>
                <a:spcPct val="100000"/>
              </a:lnSpc>
              <a:spcBef>
                <a:spcPts val="1000"/>
              </a:spcBef>
              <a:spcAft>
                <a:spcPts val="0"/>
              </a:spcAft>
              <a:buSzPts val="1440"/>
              <a:buChar char="►"/>
              <a:defRPr/>
            </a:lvl2pPr>
            <a:lvl3pPr indent="-320039" lvl="2" marL="1371600" algn="l">
              <a:lnSpc>
                <a:spcPct val="100000"/>
              </a:lnSpc>
              <a:spcBef>
                <a:spcPts val="1000"/>
              </a:spcBef>
              <a:spcAft>
                <a:spcPts val="0"/>
              </a:spcAft>
              <a:buSzPts val="1440"/>
              <a:buChar char="►"/>
              <a:defRPr/>
            </a:lvl3pPr>
            <a:lvl4pPr indent="-320039" lvl="3" marL="1828800" algn="l">
              <a:lnSpc>
                <a:spcPct val="100000"/>
              </a:lnSpc>
              <a:spcBef>
                <a:spcPts val="1000"/>
              </a:spcBef>
              <a:spcAft>
                <a:spcPts val="0"/>
              </a:spcAft>
              <a:buSzPts val="1440"/>
              <a:buChar char="►"/>
              <a:defRPr/>
            </a:lvl4pPr>
            <a:lvl5pPr indent="-320039" lvl="4" marL="2286000" algn="l">
              <a:lnSpc>
                <a:spcPct val="100000"/>
              </a:lnSpc>
              <a:spcBef>
                <a:spcPts val="1000"/>
              </a:spcBef>
              <a:spcAft>
                <a:spcPts val="0"/>
              </a:spcAft>
              <a:buSzPts val="1440"/>
              <a:buChar char="►"/>
              <a:defRPr/>
            </a:lvl5pPr>
            <a:lvl6pPr indent="-320039" lvl="5" marL="2743200" algn="l">
              <a:lnSpc>
                <a:spcPct val="100000"/>
              </a:lnSpc>
              <a:spcBef>
                <a:spcPts val="1000"/>
              </a:spcBef>
              <a:spcAft>
                <a:spcPts val="0"/>
              </a:spcAft>
              <a:buSzPts val="1440"/>
              <a:buChar char="►"/>
              <a:defRPr/>
            </a:lvl6pPr>
            <a:lvl7pPr indent="-320039" lvl="6" marL="3200400" algn="l">
              <a:lnSpc>
                <a:spcPct val="100000"/>
              </a:lnSpc>
              <a:spcBef>
                <a:spcPts val="1000"/>
              </a:spcBef>
              <a:spcAft>
                <a:spcPts val="0"/>
              </a:spcAft>
              <a:buSzPts val="1440"/>
              <a:buChar char="►"/>
              <a:defRPr/>
            </a:lvl7pPr>
            <a:lvl8pPr indent="-320040" lvl="7" marL="3657600" algn="l">
              <a:lnSpc>
                <a:spcPct val="100000"/>
              </a:lnSpc>
              <a:spcBef>
                <a:spcPts val="1000"/>
              </a:spcBef>
              <a:spcAft>
                <a:spcPts val="0"/>
              </a:spcAft>
              <a:buSzPts val="1440"/>
              <a:buChar char="►"/>
              <a:defRPr/>
            </a:lvl8pPr>
            <a:lvl9pPr indent="-320040" lvl="8" marL="4114800" algn="l">
              <a:lnSpc>
                <a:spcPct val="100000"/>
              </a:lnSpc>
              <a:spcBef>
                <a:spcPts val="1000"/>
              </a:spcBef>
              <a:spcAft>
                <a:spcPts val="0"/>
              </a:spcAft>
              <a:buSzPts val="1440"/>
              <a:buChar char="►"/>
              <a:defRPr/>
            </a:lvl9pPr>
          </a:lstStyle>
          <a:p/>
        </p:txBody>
      </p:sp>
      <p:sp>
        <p:nvSpPr>
          <p:cNvPr id="56" name="Google Shape;56;p14"/>
          <p:cNvSpPr txBox="1"/>
          <p:nvPr>
            <p:ph idx="3" type="body"/>
          </p:nvPr>
        </p:nvSpPr>
        <p:spPr>
          <a:xfrm>
            <a:off x="5088383" y="2160983"/>
            <a:ext cx="4185618" cy="576262"/>
          </a:xfrm>
          <a:prstGeom prst="rect">
            <a:avLst/>
          </a:prstGeom>
          <a:noFill/>
          <a:ln>
            <a:noFill/>
          </a:ln>
        </p:spPr>
        <p:txBody>
          <a:bodyPr anchorCtr="0" anchor="b" bIns="45700" lIns="91425" spcFirstLastPara="1" rIns="91425" wrap="square" tIns="45700">
            <a:noAutofit/>
          </a:bodyPr>
          <a:lstStyle>
            <a:lvl1pPr indent="-228600" lvl="0" marL="457200" algn="l">
              <a:lnSpc>
                <a:spcPct val="100000"/>
              </a:lnSpc>
              <a:spcBef>
                <a:spcPts val="1000"/>
              </a:spcBef>
              <a:spcAft>
                <a:spcPts val="0"/>
              </a:spcAft>
              <a:buSzPts val="1920"/>
              <a:buNone/>
              <a:defRPr b="0" sz="2400"/>
            </a:lvl1pPr>
            <a:lvl2pPr indent="-228600" lvl="1" marL="914400" algn="l">
              <a:lnSpc>
                <a:spcPct val="100000"/>
              </a:lnSpc>
              <a:spcBef>
                <a:spcPts val="1000"/>
              </a:spcBef>
              <a:spcAft>
                <a:spcPts val="0"/>
              </a:spcAft>
              <a:buSzPts val="1600"/>
              <a:buNone/>
              <a:defRPr b="1" sz="2000"/>
            </a:lvl2pPr>
            <a:lvl3pPr indent="-228600" lvl="2" marL="1371600" algn="l">
              <a:lnSpc>
                <a:spcPct val="100000"/>
              </a:lnSpc>
              <a:spcBef>
                <a:spcPts val="1000"/>
              </a:spcBef>
              <a:spcAft>
                <a:spcPts val="0"/>
              </a:spcAft>
              <a:buSzPts val="1440"/>
              <a:buNone/>
              <a:defRPr b="1" sz="1800"/>
            </a:lvl3pPr>
            <a:lvl4pPr indent="-228600" lvl="3" marL="1828800" algn="l">
              <a:lnSpc>
                <a:spcPct val="100000"/>
              </a:lnSpc>
              <a:spcBef>
                <a:spcPts val="1000"/>
              </a:spcBef>
              <a:spcAft>
                <a:spcPts val="0"/>
              </a:spcAft>
              <a:buSzPts val="1280"/>
              <a:buNone/>
              <a:defRPr b="1" sz="1600"/>
            </a:lvl4pPr>
            <a:lvl5pPr indent="-228600" lvl="4" marL="2286000" algn="l">
              <a:lnSpc>
                <a:spcPct val="100000"/>
              </a:lnSpc>
              <a:spcBef>
                <a:spcPts val="1000"/>
              </a:spcBef>
              <a:spcAft>
                <a:spcPts val="0"/>
              </a:spcAft>
              <a:buSzPts val="1280"/>
              <a:buNone/>
              <a:defRPr b="1" sz="1600"/>
            </a:lvl5pPr>
            <a:lvl6pPr indent="-228600" lvl="5" marL="2743200" algn="l">
              <a:lnSpc>
                <a:spcPct val="100000"/>
              </a:lnSpc>
              <a:spcBef>
                <a:spcPts val="1000"/>
              </a:spcBef>
              <a:spcAft>
                <a:spcPts val="0"/>
              </a:spcAft>
              <a:buSzPts val="1280"/>
              <a:buNone/>
              <a:defRPr b="1" sz="1600"/>
            </a:lvl6pPr>
            <a:lvl7pPr indent="-228600" lvl="6" marL="3200400" algn="l">
              <a:lnSpc>
                <a:spcPct val="100000"/>
              </a:lnSpc>
              <a:spcBef>
                <a:spcPts val="1000"/>
              </a:spcBef>
              <a:spcAft>
                <a:spcPts val="0"/>
              </a:spcAft>
              <a:buSzPts val="1280"/>
              <a:buNone/>
              <a:defRPr b="1" sz="1600"/>
            </a:lvl7pPr>
            <a:lvl8pPr indent="-228600" lvl="7" marL="3657600" algn="l">
              <a:lnSpc>
                <a:spcPct val="100000"/>
              </a:lnSpc>
              <a:spcBef>
                <a:spcPts val="1000"/>
              </a:spcBef>
              <a:spcAft>
                <a:spcPts val="0"/>
              </a:spcAft>
              <a:buSzPts val="1280"/>
              <a:buNone/>
              <a:defRPr b="1" sz="1600"/>
            </a:lvl8pPr>
            <a:lvl9pPr indent="-228600" lvl="8" marL="4114800" algn="l">
              <a:lnSpc>
                <a:spcPct val="100000"/>
              </a:lnSpc>
              <a:spcBef>
                <a:spcPts val="1000"/>
              </a:spcBef>
              <a:spcAft>
                <a:spcPts val="0"/>
              </a:spcAft>
              <a:buSzPts val="1280"/>
              <a:buNone/>
              <a:defRPr b="1" sz="1600"/>
            </a:lvl9pPr>
          </a:lstStyle>
          <a:p/>
        </p:txBody>
      </p:sp>
      <p:sp>
        <p:nvSpPr>
          <p:cNvPr id="57" name="Google Shape;57;p14"/>
          <p:cNvSpPr txBox="1"/>
          <p:nvPr>
            <p:ph idx="4" type="body"/>
          </p:nvPr>
        </p:nvSpPr>
        <p:spPr>
          <a:xfrm>
            <a:off x="5088384" y="2737245"/>
            <a:ext cx="4185617" cy="3304117"/>
          </a:xfrm>
          <a:prstGeom prst="rect">
            <a:avLst/>
          </a:prstGeom>
          <a:noFill/>
          <a:ln>
            <a:noFill/>
          </a:ln>
        </p:spPr>
        <p:txBody>
          <a:bodyPr anchorCtr="0" anchor="t" bIns="45700" lIns="91425" spcFirstLastPara="1" rIns="91425" wrap="square" tIns="45700">
            <a:normAutofit/>
          </a:bodyPr>
          <a:lstStyle>
            <a:lvl1pPr indent="-320040" lvl="0" marL="457200" algn="l">
              <a:lnSpc>
                <a:spcPct val="100000"/>
              </a:lnSpc>
              <a:spcBef>
                <a:spcPts val="1000"/>
              </a:spcBef>
              <a:spcAft>
                <a:spcPts val="0"/>
              </a:spcAft>
              <a:buSzPts val="1440"/>
              <a:buChar char="►"/>
              <a:defRPr/>
            </a:lvl1pPr>
            <a:lvl2pPr indent="-320040" lvl="1" marL="914400" algn="l">
              <a:lnSpc>
                <a:spcPct val="100000"/>
              </a:lnSpc>
              <a:spcBef>
                <a:spcPts val="1000"/>
              </a:spcBef>
              <a:spcAft>
                <a:spcPts val="0"/>
              </a:spcAft>
              <a:buSzPts val="1440"/>
              <a:buChar char="►"/>
              <a:defRPr/>
            </a:lvl2pPr>
            <a:lvl3pPr indent="-320039" lvl="2" marL="1371600" algn="l">
              <a:lnSpc>
                <a:spcPct val="100000"/>
              </a:lnSpc>
              <a:spcBef>
                <a:spcPts val="1000"/>
              </a:spcBef>
              <a:spcAft>
                <a:spcPts val="0"/>
              </a:spcAft>
              <a:buSzPts val="1440"/>
              <a:buChar char="►"/>
              <a:defRPr/>
            </a:lvl3pPr>
            <a:lvl4pPr indent="-320039" lvl="3" marL="1828800" algn="l">
              <a:lnSpc>
                <a:spcPct val="100000"/>
              </a:lnSpc>
              <a:spcBef>
                <a:spcPts val="1000"/>
              </a:spcBef>
              <a:spcAft>
                <a:spcPts val="0"/>
              </a:spcAft>
              <a:buSzPts val="1440"/>
              <a:buChar char="►"/>
              <a:defRPr/>
            </a:lvl4pPr>
            <a:lvl5pPr indent="-320039" lvl="4" marL="2286000" algn="l">
              <a:lnSpc>
                <a:spcPct val="100000"/>
              </a:lnSpc>
              <a:spcBef>
                <a:spcPts val="1000"/>
              </a:spcBef>
              <a:spcAft>
                <a:spcPts val="0"/>
              </a:spcAft>
              <a:buSzPts val="1440"/>
              <a:buChar char="►"/>
              <a:defRPr/>
            </a:lvl5pPr>
            <a:lvl6pPr indent="-320039" lvl="5" marL="2743200" algn="l">
              <a:lnSpc>
                <a:spcPct val="100000"/>
              </a:lnSpc>
              <a:spcBef>
                <a:spcPts val="1000"/>
              </a:spcBef>
              <a:spcAft>
                <a:spcPts val="0"/>
              </a:spcAft>
              <a:buSzPts val="1440"/>
              <a:buChar char="►"/>
              <a:defRPr/>
            </a:lvl6pPr>
            <a:lvl7pPr indent="-320039" lvl="6" marL="3200400" algn="l">
              <a:lnSpc>
                <a:spcPct val="100000"/>
              </a:lnSpc>
              <a:spcBef>
                <a:spcPts val="1000"/>
              </a:spcBef>
              <a:spcAft>
                <a:spcPts val="0"/>
              </a:spcAft>
              <a:buSzPts val="1440"/>
              <a:buChar char="►"/>
              <a:defRPr/>
            </a:lvl7pPr>
            <a:lvl8pPr indent="-320040" lvl="7" marL="3657600" algn="l">
              <a:lnSpc>
                <a:spcPct val="100000"/>
              </a:lnSpc>
              <a:spcBef>
                <a:spcPts val="1000"/>
              </a:spcBef>
              <a:spcAft>
                <a:spcPts val="0"/>
              </a:spcAft>
              <a:buSzPts val="1440"/>
              <a:buChar char="►"/>
              <a:defRPr/>
            </a:lvl8pPr>
            <a:lvl9pPr indent="-320040" lvl="8" marL="4114800" algn="l">
              <a:lnSpc>
                <a:spcPct val="100000"/>
              </a:lnSpc>
              <a:spcBef>
                <a:spcPts val="1000"/>
              </a:spcBef>
              <a:spcAft>
                <a:spcPts val="0"/>
              </a:spcAft>
              <a:buSzPts val="1440"/>
              <a:buChar char="►"/>
              <a:defRPr/>
            </a:lvl9pPr>
          </a:lstStyle>
          <a:p/>
        </p:txBody>
      </p:sp>
      <p:sp>
        <p:nvSpPr>
          <p:cNvPr id="58" name="Google Shape;58;p14"/>
          <p:cNvSpPr txBox="1"/>
          <p:nvPr>
            <p:ph idx="10" type="dt"/>
          </p:nvPr>
        </p:nvSpPr>
        <p:spPr>
          <a:xfrm>
            <a:off x="7205133" y="6041362"/>
            <a:ext cx="911939" cy="365125"/>
          </a:xfrm>
          <a:prstGeom prst="rect">
            <a:avLst/>
          </a:prstGeom>
          <a:noFill/>
          <a:ln>
            <a:noFill/>
          </a:ln>
        </p:spPr>
        <p:txBody>
          <a:bodyPr anchorCtr="0" anchor="ctr" bIns="45700" lIns="91425" spcFirstLastPara="1" rIns="91425" wrap="square" tIns="4570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9" name="Google Shape;59;p14"/>
          <p:cNvSpPr txBox="1"/>
          <p:nvPr>
            <p:ph idx="11" type="ftr"/>
          </p:nvPr>
        </p:nvSpPr>
        <p:spPr>
          <a:xfrm>
            <a:off x="677334" y="6041362"/>
            <a:ext cx="6297612"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0" name="Google Shape;60;p14"/>
          <p:cNvSpPr txBox="1"/>
          <p:nvPr>
            <p:ph idx="12" type="sldNum"/>
          </p:nvPr>
        </p:nvSpPr>
        <p:spPr>
          <a:xfrm>
            <a:off x="8590663" y="6041362"/>
            <a:ext cx="683339"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1pPr>
            <a:lvl2pPr indent="0" lvl="1"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2pPr>
            <a:lvl3pPr indent="0" lvl="2"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3pPr>
            <a:lvl4pPr indent="0" lvl="3"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4pPr>
            <a:lvl5pPr indent="0" lvl="4"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5pPr>
            <a:lvl6pPr indent="0" lvl="5"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6pPr>
            <a:lvl7pPr indent="0" lvl="6"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7pPr>
            <a:lvl8pPr indent="0" lvl="7"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8pPr>
            <a:lvl9pPr indent="0" lvl="8"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61" name="Shape 61"/>
        <p:cNvGrpSpPr/>
        <p:nvPr/>
      </p:nvGrpSpPr>
      <p:grpSpPr>
        <a:xfrm>
          <a:off x="0" y="0"/>
          <a:ext cx="0" cy="0"/>
          <a:chOff x="0" y="0"/>
          <a:chExt cx="0" cy="0"/>
        </a:xfrm>
      </p:grpSpPr>
      <p:sp>
        <p:nvSpPr>
          <p:cNvPr id="62" name="Google Shape;62;p15"/>
          <p:cNvSpPr txBox="1"/>
          <p:nvPr>
            <p:ph type="title"/>
          </p:nvPr>
        </p:nvSpPr>
        <p:spPr>
          <a:xfrm>
            <a:off x="677334" y="609600"/>
            <a:ext cx="8596668" cy="1320800"/>
          </a:xfrm>
          <a:prstGeom prst="rect">
            <a:avLst/>
          </a:prstGeom>
          <a:noFill/>
          <a:ln>
            <a:noFill/>
          </a:ln>
        </p:spPr>
        <p:txBody>
          <a:bodyPr anchorCtr="0" anchor="t" bIns="45700" lIns="91425" spcFirstLastPara="1" rIns="91425" wrap="square" tIns="45700">
            <a:normAutofit/>
          </a:bodyPr>
          <a:lstStyle>
            <a:lvl1pPr lvl="0" algn="l">
              <a:lnSpc>
                <a:spcPct val="100000"/>
              </a:lnSpc>
              <a:spcBef>
                <a:spcPts val="0"/>
              </a:spcBef>
              <a:spcAft>
                <a:spcPts val="0"/>
              </a:spcAft>
              <a:buClr>
                <a:schemeClr val="accent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3" name="Google Shape;63;p15"/>
          <p:cNvSpPr txBox="1"/>
          <p:nvPr>
            <p:ph idx="10" type="dt"/>
          </p:nvPr>
        </p:nvSpPr>
        <p:spPr>
          <a:xfrm>
            <a:off x="7205133" y="6041362"/>
            <a:ext cx="911939" cy="365125"/>
          </a:xfrm>
          <a:prstGeom prst="rect">
            <a:avLst/>
          </a:prstGeom>
          <a:noFill/>
          <a:ln>
            <a:noFill/>
          </a:ln>
        </p:spPr>
        <p:txBody>
          <a:bodyPr anchorCtr="0" anchor="ctr" bIns="45700" lIns="91425" spcFirstLastPara="1" rIns="91425" wrap="square" tIns="4570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4" name="Google Shape;64;p15"/>
          <p:cNvSpPr txBox="1"/>
          <p:nvPr>
            <p:ph idx="11" type="ftr"/>
          </p:nvPr>
        </p:nvSpPr>
        <p:spPr>
          <a:xfrm>
            <a:off x="677334" y="6041362"/>
            <a:ext cx="6297612"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5" name="Google Shape;65;p15"/>
          <p:cNvSpPr txBox="1"/>
          <p:nvPr>
            <p:ph idx="12" type="sldNum"/>
          </p:nvPr>
        </p:nvSpPr>
        <p:spPr>
          <a:xfrm>
            <a:off x="8590663" y="6041362"/>
            <a:ext cx="683339"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1pPr>
            <a:lvl2pPr indent="0" lvl="1"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2pPr>
            <a:lvl3pPr indent="0" lvl="2"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3pPr>
            <a:lvl4pPr indent="0" lvl="3"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4pPr>
            <a:lvl5pPr indent="0" lvl="4"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5pPr>
            <a:lvl6pPr indent="0" lvl="5"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6pPr>
            <a:lvl7pPr indent="0" lvl="6"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7pPr>
            <a:lvl8pPr indent="0" lvl="7"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8pPr>
            <a:lvl9pPr indent="0" lvl="8"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66" name="Shape 66"/>
        <p:cNvGrpSpPr/>
        <p:nvPr/>
      </p:nvGrpSpPr>
      <p:grpSpPr>
        <a:xfrm>
          <a:off x="0" y="0"/>
          <a:ext cx="0" cy="0"/>
          <a:chOff x="0" y="0"/>
          <a:chExt cx="0" cy="0"/>
        </a:xfrm>
      </p:grpSpPr>
      <p:sp>
        <p:nvSpPr>
          <p:cNvPr id="67" name="Google Shape;67;p16"/>
          <p:cNvSpPr txBox="1"/>
          <p:nvPr>
            <p:ph idx="10" type="dt"/>
          </p:nvPr>
        </p:nvSpPr>
        <p:spPr>
          <a:xfrm>
            <a:off x="7205133" y="6041362"/>
            <a:ext cx="911939" cy="365125"/>
          </a:xfrm>
          <a:prstGeom prst="rect">
            <a:avLst/>
          </a:prstGeom>
          <a:noFill/>
          <a:ln>
            <a:noFill/>
          </a:ln>
        </p:spPr>
        <p:txBody>
          <a:bodyPr anchorCtr="0" anchor="ctr" bIns="45700" lIns="91425" spcFirstLastPara="1" rIns="91425" wrap="square" tIns="4570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8" name="Google Shape;68;p16"/>
          <p:cNvSpPr txBox="1"/>
          <p:nvPr>
            <p:ph idx="11" type="ftr"/>
          </p:nvPr>
        </p:nvSpPr>
        <p:spPr>
          <a:xfrm>
            <a:off x="677334" y="6041362"/>
            <a:ext cx="6297612"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9" name="Google Shape;69;p16"/>
          <p:cNvSpPr txBox="1"/>
          <p:nvPr>
            <p:ph idx="12" type="sldNum"/>
          </p:nvPr>
        </p:nvSpPr>
        <p:spPr>
          <a:xfrm>
            <a:off x="8590663" y="6041362"/>
            <a:ext cx="683339"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1pPr>
            <a:lvl2pPr indent="0" lvl="1"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2pPr>
            <a:lvl3pPr indent="0" lvl="2"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3pPr>
            <a:lvl4pPr indent="0" lvl="3"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4pPr>
            <a:lvl5pPr indent="0" lvl="4"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5pPr>
            <a:lvl6pPr indent="0" lvl="5"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6pPr>
            <a:lvl7pPr indent="0" lvl="6"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7pPr>
            <a:lvl8pPr indent="0" lvl="7"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8pPr>
            <a:lvl9pPr indent="0" lvl="8"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70" name="Shape 70"/>
        <p:cNvGrpSpPr/>
        <p:nvPr/>
      </p:nvGrpSpPr>
      <p:grpSpPr>
        <a:xfrm>
          <a:off x="0" y="0"/>
          <a:ext cx="0" cy="0"/>
          <a:chOff x="0" y="0"/>
          <a:chExt cx="0" cy="0"/>
        </a:xfrm>
      </p:grpSpPr>
      <p:sp>
        <p:nvSpPr>
          <p:cNvPr id="71" name="Google Shape;71;p17"/>
          <p:cNvSpPr txBox="1"/>
          <p:nvPr>
            <p:ph type="title"/>
          </p:nvPr>
        </p:nvSpPr>
        <p:spPr>
          <a:xfrm>
            <a:off x="677334" y="1498604"/>
            <a:ext cx="3854528" cy="1278466"/>
          </a:xfrm>
          <a:prstGeom prst="rect">
            <a:avLst/>
          </a:prstGeom>
          <a:noFill/>
          <a:ln>
            <a:noFill/>
          </a:ln>
        </p:spPr>
        <p:txBody>
          <a:bodyPr anchorCtr="0" anchor="b" bIns="45700" lIns="91425" spcFirstLastPara="1" rIns="91425" wrap="square" tIns="45700">
            <a:normAutofit/>
          </a:bodyPr>
          <a:lstStyle>
            <a:lvl1pPr lvl="0" algn="l">
              <a:lnSpc>
                <a:spcPct val="100000"/>
              </a:lnSpc>
              <a:spcBef>
                <a:spcPts val="0"/>
              </a:spcBef>
              <a:spcAft>
                <a:spcPts val="0"/>
              </a:spcAft>
              <a:buClr>
                <a:schemeClr val="accent1"/>
              </a:buClr>
              <a:buSzPts val="2000"/>
              <a:buFont typeface="Trebuchet MS"/>
              <a:buNone/>
              <a:defRPr sz="2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2" name="Google Shape;72;p17"/>
          <p:cNvSpPr txBox="1"/>
          <p:nvPr>
            <p:ph idx="1" type="body"/>
          </p:nvPr>
        </p:nvSpPr>
        <p:spPr>
          <a:xfrm>
            <a:off x="4760461" y="514924"/>
            <a:ext cx="4513541" cy="5526437"/>
          </a:xfrm>
          <a:prstGeom prst="rect">
            <a:avLst/>
          </a:prstGeom>
          <a:noFill/>
          <a:ln>
            <a:noFill/>
          </a:ln>
        </p:spPr>
        <p:txBody>
          <a:bodyPr anchorCtr="0" anchor="t" bIns="45700" lIns="91425" spcFirstLastPara="1" rIns="91425" wrap="square" tIns="45700">
            <a:normAutofit/>
          </a:bodyPr>
          <a:lstStyle>
            <a:lvl1pPr indent="-320040" lvl="0" marL="457200" algn="l">
              <a:lnSpc>
                <a:spcPct val="100000"/>
              </a:lnSpc>
              <a:spcBef>
                <a:spcPts val="1000"/>
              </a:spcBef>
              <a:spcAft>
                <a:spcPts val="0"/>
              </a:spcAft>
              <a:buSzPts val="1440"/>
              <a:buChar char="►"/>
              <a:defRPr/>
            </a:lvl1pPr>
            <a:lvl2pPr indent="-320040" lvl="1" marL="914400" algn="l">
              <a:lnSpc>
                <a:spcPct val="100000"/>
              </a:lnSpc>
              <a:spcBef>
                <a:spcPts val="1000"/>
              </a:spcBef>
              <a:spcAft>
                <a:spcPts val="0"/>
              </a:spcAft>
              <a:buSzPts val="1440"/>
              <a:buChar char="►"/>
              <a:defRPr/>
            </a:lvl2pPr>
            <a:lvl3pPr indent="-320039" lvl="2" marL="1371600" algn="l">
              <a:lnSpc>
                <a:spcPct val="100000"/>
              </a:lnSpc>
              <a:spcBef>
                <a:spcPts val="1000"/>
              </a:spcBef>
              <a:spcAft>
                <a:spcPts val="0"/>
              </a:spcAft>
              <a:buSzPts val="1440"/>
              <a:buChar char="►"/>
              <a:defRPr/>
            </a:lvl3pPr>
            <a:lvl4pPr indent="-320039" lvl="3" marL="1828800" algn="l">
              <a:lnSpc>
                <a:spcPct val="100000"/>
              </a:lnSpc>
              <a:spcBef>
                <a:spcPts val="1000"/>
              </a:spcBef>
              <a:spcAft>
                <a:spcPts val="0"/>
              </a:spcAft>
              <a:buSzPts val="1440"/>
              <a:buChar char="►"/>
              <a:defRPr/>
            </a:lvl4pPr>
            <a:lvl5pPr indent="-320039" lvl="4" marL="2286000" algn="l">
              <a:lnSpc>
                <a:spcPct val="100000"/>
              </a:lnSpc>
              <a:spcBef>
                <a:spcPts val="1000"/>
              </a:spcBef>
              <a:spcAft>
                <a:spcPts val="0"/>
              </a:spcAft>
              <a:buSzPts val="1440"/>
              <a:buChar char="►"/>
              <a:defRPr/>
            </a:lvl5pPr>
            <a:lvl6pPr indent="-320039" lvl="5" marL="2743200" algn="l">
              <a:lnSpc>
                <a:spcPct val="100000"/>
              </a:lnSpc>
              <a:spcBef>
                <a:spcPts val="1000"/>
              </a:spcBef>
              <a:spcAft>
                <a:spcPts val="0"/>
              </a:spcAft>
              <a:buSzPts val="1440"/>
              <a:buChar char="►"/>
              <a:defRPr/>
            </a:lvl6pPr>
            <a:lvl7pPr indent="-320039" lvl="6" marL="3200400" algn="l">
              <a:lnSpc>
                <a:spcPct val="100000"/>
              </a:lnSpc>
              <a:spcBef>
                <a:spcPts val="1000"/>
              </a:spcBef>
              <a:spcAft>
                <a:spcPts val="0"/>
              </a:spcAft>
              <a:buSzPts val="1440"/>
              <a:buChar char="►"/>
              <a:defRPr/>
            </a:lvl7pPr>
            <a:lvl8pPr indent="-320040" lvl="7" marL="3657600" algn="l">
              <a:lnSpc>
                <a:spcPct val="100000"/>
              </a:lnSpc>
              <a:spcBef>
                <a:spcPts val="1000"/>
              </a:spcBef>
              <a:spcAft>
                <a:spcPts val="0"/>
              </a:spcAft>
              <a:buSzPts val="1440"/>
              <a:buChar char="►"/>
              <a:defRPr/>
            </a:lvl8pPr>
            <a:lvl9pPr indent="-320040" lvl="8" marL="4114800" algn="l">
              <a:lnSpc>
                <a:spcPct val="100000"/>
              </a:lnSpc>
              <a:spcBef>
                <a:spcPts val="1000"/>
              </a:spcBef>
              <a:spcAft>
                <a:spcPts val="0"/>
              </a:spcAft>
              <a:buSzPts val="1440"/>
              <a:buChar char="►"/>
              <a:defRPr/>
            </a:lvl9pPr>
          </a:lstStyle>
          <a:p/>
        </p:txBody>
      </p:sp>
      <p:sp>
        <p:nvSpPr>
          <p:cNvPr id="73" name="Google Shape;73;p17"/>
          <p:cNvSpPr txBox="1"/>
          <p:nvPr>
            <p:ph idx="2" type="body"/>
          </p:nvPr>
        </p:nvSpPr>
        <p:spPr>
          <a:xfrm>
            <a:off x="677334" y="2777069"/>
            <a:ext cx="3854528" cy="2584449"/>
          </a:xfrm>
          <a:prstGeom prst="rect">
            <a:avLst/>
          </a:prstGeom>
          <a:noFill/>
          <a:ln>
            <a:noFill/>
          </a:ln>
        </p:spPr>
        <p:txBody>
          <a:bodyPr anchorCtr="0" anchor="t" bIns="45700" lIns="91425" spcFirstLastPara="1" rIns="91425" wrap="square" tIns="45700">
            <a:normAutofit/>
          </a:bodyPr>
          <a:lstStyle>
            <a:lvl1pPr indent="-228600" lvl="0" marL="457200" algn="l">
              <a:lnSpc>
                <a:spcPct val="100000"/>
              </a:lnSpc>
              <a:spcBef>
                <a:spcPts val="1000"/>
              </a:spcBef>
              <a:spcAft>
                <a:spcPts val="0"/>
              </a:spcAft>
              <a:buSzPts val="1120"/>
              <a:buNone/>
              <a:defRPr sz="1400"/>
            </a:lvl1pPr>
            <a:lvl2pPr indent="-228600" lvl="1" marL="914400" algn="l">
              <a:lnSpc>
                <a:spcPct val="100000"/>
              </a:lnSpc>
              <a:spcBef>
                <a:spcPts val="1000"/>
              </a:spcBef>
              <a:spcAft>
                <a:spcPts val="0"/>
              </a:spcAft>
              <a:buSzPts val="1120"/>
              <a:buNone/>
              <a:defRPr sz="1400"/>
            </a:lvl2pPr>
            <a:lvl3pPr indent="-228600" lvl="2" marL="1371600" algn="l">
              <a:lnSpc>
                <a:spcPct val="100000"/>
              </a:lnSpc>
              <a:spcBef>
                <a:spcPts val="1000"/>
              </a:spcBef>
              <a:spcAft>
                <a:spcPts val="0"/>
              </a:spcAft>
              <a:buSzPts val="960"/>
              <a:buNone/>
              <a:defRPr sz="1200"/>
            </a:lvl3pPr>
            <a:lvl4pPr indent="-228600" lvl="3" marL="1828800" algn="l">
              <a:lnSpc>
                <a:spcPct val="100000"/>
              </a:lnSpc>
              <a:spcBef>
                <a:spcPts val="1000"/>
              </a:spcBef>
              <a:spcAft>
                <a:spcPts val="0"/>
              </a:spcAft>
              <a:buSzPts val="800"/>
              <a:buNone/>
              <a:defRPr sz="1000"/>
            </a:lvl4pPr>
            <a:lvl5pPr indent="-228600" lvl="4" marL="2286000" algn="l">
              <a:lnSpc>
                <a:spcPct val="100000"/>
              </a:lnSpc>
              <a:spcBef>
                <a:spcPts val="1000"/>
              </a:spcBef>
              <a:spcAft>
                <a:spcPts val="0"/>
              </a:spcAft>
              <a:buSzPts val="800"/>
              <a:buNone/>
              <a:defRPr sz="1000"/>
            </a:lvl5pPr>
            <a:lvl6pPr indent="-228600" lvl="5" marL="2743200" algn="l">
              <a:lnSpc>
                <a:spcPct val="100000"/>
              </a:lnSpc>
              <a:spcBef>
                <a:spcPts val="1000"/>
              </a:spcBef>
              <a:spcAft>
                <a:spcPts val="0"/>
              </a:spcAft>
              <a:buSzPts val="800"/>
              <a:buNone/>
              <a:defRPr sz="1000"/>
            </a:lvl6pPr>
            <a:lvl7pPr indent="-228600" lvl="6" marL="3200400" algn="l">
              <a:lnSpc>
                <a:spcPct val="100000"/>
              </a:lnSpc>
              <a:spcBef>
                <a:spcPts val="1000"/>
              </a:spcBef>
              <a:spcAft>
                <a:spcPts val="0"/>
              </a:spcAft>
              <a:buSzPts val="800"/>
              <a:buNone/>
              <a:defRPr sz="1000"/>
            </a:lvl7pPr>
            <a:lvl8pPr indent="-228600" lvl="7" marL="3657600" algn="l">
              <a:lnSpc>
                <a:spcPct val="100000"/>
              </a:lnSpc>
              <a:spcBef>
                <a:spcPts val="1000"/>
              </a:spcBef>
              <a:spcAft>
                <a:spcPts val="0"/>
              </a:spcAft>
              <a:buSzPts val="800"/>
              <a:buNone/>
              <a:defRPr sz="1000"/>
            </a:lvl8pPr>
            <a:lvl9pPr indent="-228600" lvl="8" marL="4114800" algn="l">
              <a:lnSpc>
                <a:spcPct val="100000"/>
              </a:lnSpc>
              <a:spcBef>
                <a:spcPts val="1000"/>
              </a:spcBef>
              <a:spcAft>
                <a:spcPts val="0"/>
              </a:spcAft>
              <a:buSzPts val="800"/>
              <a:buNone/>
              <a:defRPr sz="1000"/>
            </a:lvl9pPr>
          </a:lstStyle>
          <a:p/>
        </p:txBody>
      </p:sp>
      <p:sp>
        <p:nvSpPr>
          <p:cNvPr id="74" name="Google Shape;74;p17"/>
          <p:cNvSpPr txBox="1"/>
          <p:nvPr>
            <p:ph idx="10" type="dt"/>
          </p:nvPr>
        </p:nvSpPr>
        <p:spPr>
          <a:xfrm>
            <a:off x="7205133" y="6041362"/>
            <a:ext cx="911939" cy="365125"/>
          </a:xfrm>
          <a:prstGeom prst="rect">
            <a:avLst/>
          </a:prstGeom>
          <a:noFill/>
          <a:ln>
            <a:noFill/>
          </a:ln>
        </p:spPr>
        <p:txBody>
          <a:bodyPr anchorCtr="0" anchor="ctr" bIns="45700" lIns="91425" spcFirstLastPara="1" rIns="91425" wrap="square" tIns="4570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5" name="Google Shape;75;p17"/>
          <p:cNvSpPr txBox="1"/>
          <p:nvPr>
            <p:ph idx="11" type="ftr"/>
          </p:nvPr>
        </p:nvSpPr>
        <p:spPr>
          <a:xfrm>
            <a:off x="677334" y="6041362"/>
            <a:ext cx="6297612"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6" name="Google Shape;76;p17"/>
          <p:cNvSpPr txBox="1"/>
          <p:nvPr>
            <p:ph idx="12" type="sldNum"/>
          </p:nvPr>
        </p:nvSpPr>
        <p:spPr>
          <a:xfrm>
            <a:off x="8590663" y="6041362"/>
            <a:ext cx="683339"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1pPr>
            <a:lvl2pPr indent="0" lvl="1"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2pPr>
            <a:lvl3pPr indent="0" lvl="2"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3pPr>
            <a:lvl4pPr indent="0" lvl="3"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4pPr>
            <a:lvl5pPr indent="0" lvl="4"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5pPr>
            <a:lvl6pPr indent="0" lvl="5"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6pPr>
            <a:lvl7pPr indent="0" lvl="6"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7pPr>
            <a:lvl8pPr indent="0" lvl="7"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8pPr>
            <a:lvl9pPr indent="0" lvl="8"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77" name="Shape 77"/>
        <p:cNvGrpSpPr/>
        <p:nvPr/>
      </p:nvGrpSpPr>
      <p:grpSpPr>
        <a:xfrm>
          <a:off x="0" y="0"/>
          <a:ext cx="0" cy="0"/>
          <a:chOff x="0" y="0"/>
          <a:chExt cx="0" cy="0"/>
        </a:xfrm>
      </p:grpSpPr>
      <p:sp>
        <p:nvSpPr>
          <p:cNvPr id="78" name="Google Shape;78;p18"/>
          <p:cNvSpPr txBox="1"/>
          <p:nvPr>
            <p:ph type="title"/>
          </p:nvPr>
        </p:nvSpPr>
        <p:spPr>
          <a:xfrm>
            <a:off x="677334" y="4800600"/>
            <a:ext cx="8596667" cy="566738"/>
          </a:xfrm>
          <a:prstGeom prst="rect">
            <a:avLst/>
          </a:prstGeom>
          <a:noFill/>
          <a:ln>
            <a:noFill/>
          </a:ln>
        </p:spPr>
        <p:txBody>
          <a:bodyPr anchorCtr="0" anchor="b" bIns="45700" lIns="91425" spcFirstLastPara="1" rIns="91425" wrap="square" tIns="45700">
            <a:normAutofit/>
          </a:bodyPr>
          <a:lstStyle>
            <a:lvl1pPr lvl="0" algn="l">
              <a:lnSpc>
                <a:spcPct val="100000"/>
              </a:lnSpc>
              <a:spcBef>
                <a:spcPts val="0"/>
              </a:spcBef>
              <a:spcAft>
                <a:spcPts val="0"/>
              </a:spcAft>
              <a:buClr>
                <a:schemeClr val="accent1"/>
              </a:buClr>
              <a:buSzPts val="2400"/>
              <a:buFont typeface="Trebuchet MS"/>
              <a:buNone/>
              <a:defRPr b="0" sz="24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9" name="Google Shape;79;p18"/>
          <p:cNvSpPr/>
          <p:nvPr>
            <p:ph idx="2" type="pic"/>
          </p:nvPr>
        </p:nvSpPr>
        <p:spPr>
          <a:xfrm>
            <a:off x="677334" y="609600"/>
            <a:ext cx="8596668" cy="3845718"/>
          </a:xfrm>
          <a:prstGeom prst="rect">
            <a:avLst/>
          </a:prstGeom>
          <a:noFill/>
          <a:ln>
            <a:noFill/>
          </a:ln>
        </p:spPr>
        <p:txBody>
          <a:bodyPr anchorCtr="0" anchor="t" bIns="45700" lIns="91425" spcFirstLastPara="1" rIns="91425" wrap="square" tIns="45700">
            <a:normAutofit/>
          </a:bodyPr>
          <a:lstStyle>
            <a:lvl1pPr lvl="0" marR="0" rtl="0" algn="ctr">
              <a:lnSpc>
                <a:spcPct val="100000"/>
              </a:lnSpc>
              <a:spcBef>
                <a:spcPts val="1000"/>
              </a:spcBef>
              <a:spcAft>
                <a:spcPts val="0"/>
              </a:spcAft>
              <a:buClr>
                <a:schemeClr val="accent1"/>
              </a:buClr>
              <a:buSzPts val="1280"/>
              <a:buFont typeface="Noto Sans Symbols"/>
              <a:buNone/>
              <a:defRPr b="0" i="0" sz="1600" u="none" cap="none" strike="noStrike">
                <a:solidFill>
                  <a:srgbClr val="3F3F3F"/>
                </a:solidFill>
                <a:latin typeface="Trebuchet MS"/>
                <a:ea typeface="Trebuchet MS"/>
                <a:cs typeface="Trebuchet MS"/>
                <a:sym typeface="Trebuchet MS"/>
              </a:defRPr>
            </a:lvl1pPr>
            <a:lvl2pPr lvl="1" marR="0" rtl="0" algn="l">
              <a:lnSpc>
                <a:spcPct val="100000"/>
              </a:lnSpc>
              <a:spcBef>
                <a:spcPts val="1000"/>
              </a:spcBef>
              <a:spcAft>
                <a:spcPts val="0"/>
              </a:spcAft>
              <a:buClr>
                <a:schemeClr val="accent1"/>
              </a:buClr>
              <a:buSzPts val="1280"/>
              <a:buFont typeface="Noto Sans Symbols"/>
              <a:buNone/>
              <a:defRPr b="0" i="0" sz="1600" u="none" cap="none" strike="noStrike">
                <a:solidFill>
                  <a:srgbClr val="3F3F3F"/>
                </a:solidFill>
                <a:latin typeface="Trebuchet MS"/>
                <a:ea typeface="Trebuchet MS"/>
                <a:cs typeface="Trebuchet MS"/>
                <a:sym typeface="Trebuchet MS"/>
              </a:defRPr>
            </a:lvl2pPr>
            <a:lvl3pPr lvl="2" marR="0" rtl="0" algn="l">
              <a:lnSpc>
                <a:spcPct val="100000"/>
              </a:lnSpc>
              <a:spcBef>
                <a:spcPts val="1000"/>
              </a:spcBef>
              <a:spcAft>
                <a:spcPts val="0"/>
              </a:spcAft>
              <a:buClr>
                <a:schemeClr val="accent1"/>
              </a:buClr>
              <a:buSzPts val="1280"/>
              <a:buFont typeface="Noto Sans Symbols"/>
              <a:buNone/>
              <a:defRPr b="0" i="0" sz="1600" u="none" cap="none" strike="noStrike">
                <a:solidFill>
                  <a:srgbClr val="3F3F3F"/>
                </a:solidFill>
                <a:latin typeface="Trebuchet MS"/>
                <a:ea typeface="Trebuchet MS"/>
                <a:cs typeface="Trebuchet MS"/>
                <a:sym typeface="Trebuchet MS"/>
              </a:defRPr>
            </a:lvl3pPr>
            <a:lvl4pPr lvl="3" marR="0" rtl="0" algn="l">
              <a:lnSpc>
                <a:spcPct val="100000"/>
              </a:lnSpc>
              <a:spcBef>
                <a:spcPts val="1000"/>
              </a:spcBef>
              <a:spcAft>
                <a:spcPts val="0"/>
              </a:spcAft>
              <a:buClr>
                <a:schemeClr val="accent1"/>
              </a:buClr>
              <a:buSzPts val="1280"/>
              <a:buFont typeface="Noto Sans Symbols"/>
              <a:buNone/>
              <a:defRPr b="0" i="0" sz="1600" u="none" cap="none" strike="noStrike">
                <a:solidFill>
                  <a:srgbClr val="3F3F3F"/>
                </a:solidFill>
                <a:latin typeface="Trebuchet MS"/>
                <a:ea typeface="Trebuchet MS"/>
                <a:cs typeface="Trebuchet MS"/>
                <a:sym typeface="Trebuchet MS"/>
              </a:defRPr>
            </a:lvl4pPr>
            <a:lvl5pPr lvl="4" marR="0" rtl="0" algn="l">
              <a:lnSpc>
                <a:spcPct val="100000"/>
              </a:lnSpc>
              <a:spcBef>
                <a:spcPts val="1000"/>
              </a:spcBef>
              <a:spcAft>
                <a:spcPts val="0"/>
              </a:spcAft>
              <a:buClr>
                <a:schemeClr val="accent1"/>
              </a:buClr>
              <a:buSzPts val="1280"/>
              <a:buFont typeface="Noto Sans Symbols"/>
              <a:buNone/>
              <a:defRPr b="0" i="0" sz="1600" u="none" cap="none" strike="noStrike">
                <a:solidFill>
                  <a:srgbClr val="3F3F3F"/>
                </a:solidFill>
                <a:latin typeface="Trebuchet MS"/>
                <a:ea typeface="Trebuchet MS"/>
                <a:cs typeface="Trebuchet MS"/>
                <a:sym typeface="Trebuchet MS"/>
              </a:defRPr>
            </a:lvl5pPr>
            <a:lvl6pPr lvl="5" marR="0" rtl="0" algn="l">
              <a:lnSpc>
                <a:spcPct val="100000"/>
              </a:lnSpc>
              <a:spcBef>
                <a:spcPts val="1000"/>
              </a:spcBef>
              <a:spcAft>
                <a:spcPts val="0"/>
              </a:spcAft>
              <a:buClr>
                <a:schemeClr val="accent1"/>
              </a:buClr>
              <a:buSzPts val="1280"/>
              <a:buFont typeface="Noto Sans Symbols"/>
              <a:buNone/>
              <a:defRPr b="0" i="0" sz="1600" u="none" cap="none" strike="noStrike">
                <a:solidFill>
                  <a:srgbClr val="3F3F3F"/>
                </a:solidFill>
                <a:latin typeface="Trebuchet MS"/>
                <a:ea typeface="Trebuchet MS"/>
                <a:cs typeface="Trebuchet MS"/>
                <a:sym typeface="Trebuchet MS"/>
              </a:defRPr>
            </a:lvl6pPr>
            <a:lvl7pPr lvl="6" marR="0" rtl="0" algn="l">
              <a:lnSpc>
                <a:spcPct val="100000"/>
              </a:lnSpc>
              <a:spcBef>
                <a:spcPts val="1000"/>
              </a:spcBef>
              <a:spcAft>
                <a:spcPts val="0"/>
              </a:spcAft>
              <a:buClr>
                <a:schemeClr val="accent1"/>
              </a:buClr>
              <a:buSzPts val="1280"/>
              <a:buFont typeface="Noto Sans Symbols"/>
              <a:buNone/>
              <a:defRPr b="0" i="0" sz="1600" u="none" cap="none" strike="noStrike">
                <a:solidFill>
                  <a:srgbClr val="3F3F3F"/>
                </a:solidFill>
                <a:latin typeface="Trebuchet MS"/>
                <a:ea typeface="Trebuchet MS"/>
                <a:cs typeface="Trebuchet MS"/>
                <a:sym typeface="Trebuchet MS"/>
              </a:defRPr>
            </a:lvl7pPr>
            <a:lvl8pPr lvl="7" marR="0" rtl="0" algn="l">
              <a:lnSpc>
                <a:spcPct val="100000"/>
              </a:lnSpc>
              <a:spcBef>
                <a:spcPts val="1000"/>
              </a:spcBef>
              <a:spcAft>
                <a:spcPts val="0"/>
              </a:spcAft>
              <a:buClr>
                <a:schemeClr val="accent1"/>
              </a:buClr>
              <a:buSzPts val="1280"/>
              <a:buFont typeface="Noto Sans Symbols"/>
              <a:buNone/>
              <a:defRPr b="0" i="0" sz="1600" u="none" cap="none" strike="noStrike">
                <a:solidFill>
                  <a:srgbClr val="3F3F3F"/>
                </a:solidFill>
                <a:latin typeface="Trebuchet MS"/>
                <a:ea typeface="Trebuchet MS"/>
                <a:cs typeface="Trebuchet MS"/>
                <a:sym typeface="Trebuchet MS"/>
              </a:defRPr>
            </a:lvl8pPr>
            <a:lvl9pPr lvl="8" marR="0" rtl="0" algn="l">
              <a:lnSpc>
                <a:spcPct val="100000"/>
              </a:lnSpc>
              <a:spcBef>
                <a:spcPts val="1000"/>
              </a:spcBef>
              <a:spcAft>
                <a:spcPts val="0"/>
              </a:spcAft>
              <a:buClr>
                <a:schemeClr val="accent1"/>
              </a:buClr>
              <a:buSzPts val="1280"/>
              <a:buFont typeface="Noto Sans Symbols"/>
              <a:buNone/>
              <a:defRPr b="0" i="0" sz="1600" u="none" cap="none" strike="noStrike">
                <a:solidFill>
                  <a:srgbClr val="3F3F3F"/>
                </a:solidFill>
                <a:latin typeface="Trebuchet MS"/>
                <a:ea typeface="Trebuchet MS"/>
                <a:cs typeface="Trebuchet MS"/>
                <a:sym typeface="Trebuchet MS"/>
              </a:defRPr>
            </a:lvl9pPr>
          </a:lstStyle>
          <a:p/>
        </p:txBody>
      </p:sp>
      <p:sp>
        <p:nvSpPr>
          <p:cNvPr id="80" name="Google Shape;80;p18"/>
          <p:cNvSpPr txBox="1"/>
          <p:nvPr>
            <p:ph idx="1" type="body"/>
          </p:nvPr>
        </p:nvSpPr>
        <p:spPr>
          <a:xfrm>
            <a:off x="677334" y="5367338"/>
            <a:ext cx="8596667" cy="674024"/>
          </a:xfrm>
          <a:prstGeom prst="rect">
            <a:avLst/>
          </a:prstGeom>
          <a:noFill/>
          <a:ln>
            <a:noFill/>
          </a:ln>
        </p:spPr>
        <p:txBody>
          <a:bodyPr anchorCtr="0" anchor="t" bIns="45700" lIns="91425" spcFirstLastPara="1" rIns="91425" wrap="square" tIns="45700">
            <a:normAutofit/>
          </a:bodyPr>
          <a:lstStyle>
            <a:lvl1pPr indent="-228600" lvl="0" marL="457200" algn="l">
              <a:lnSpc>
                <a:spcPct val="100000"/>
              </a:lnSpc>
              <a:spcBef>
                <a:spcPts val="1000"/>
              </a:spcBef>
              <a:spcAft>
                <a:spcPts val="0"/>
              </a:spcAft>
              <a:buSzPts val="960"/>
              <a:buNone/>
              <a:defRPr sz="1200"/>
            </a:lvl1pPr>
            <a:lvl2pPr indent="-228600" lvl="1" marL="914400" algn="l">
              <a:lnSpc>
                <a:spcPct val="100000"/>
              </a:lnSpc>
              <a:spcBef>
                <a:spcPts val="1000"/>
              </a:spcBef>
              <a:spcAft>
                <a:spcPts val="0"/>
              </a:spcAft>
              <a:buSzPts val="960"/>
              <a:buNone/>
              <a:defRPr sz="1200"/>
            </a:lvl2pPr>
            <a:lvl3pPr indent="-228600" lvl="2" marL="1371600" algn="l">
              <a:lnSpc>
                <a:spcPct val="100000"/>
              </a:lnSpc>
              <a:spcBef>
                <a:spcPts val="1000"/>
              </a:spcBef>
              <a:spcAft>
                <a:spcPts val="0"/>
              </a:spcAft>
              <a:buSzPts val="800"/>
              <a:buNone/>
              <a:defRPr sz="1000"/>
            </a:lvl3pPr>
            <a:lvl4pPr indent="-228600" lvl="3" marL="1828800" algn="l">
              <a:lnSpc>
                <a:spcPct val="100000"/>
              </a:lnSpc>
              <a:spcBef>
                <a:spcPts val="1000"/>
              </a:spcBef>
              <a:spcAft>
                <a:spcPts val="0"/>
              </a:spcAft>
              <a:buSzPts val="720"/>
              <a:buNone/>
              <a:defRPr sz="900"/>
            </a:lvl4pPr>
            <a:lvl5pPr indent="-228600" lvl="4" marL="2286000" algn="l">
              <a:lnSpc>
                <a:spcPct val="100000"/>
              </a:lnSpc>
              <a:spcBef>
                <a:spcPts val="1000"/>
              </a:spcBef>
              <a:spcAft>
                <a:spcPts val="0"/>
              </a:spcAft>
              <a:buSzPts val="720"/>
              <a:buNone/>
              <a:defRPr sz="900"/>
            </a:lvl5pPr>
            <a:lvl6pPr indent="-228600" lvl="5" marL="2743200" algn="l">
              <a:lnSpc>
                <a:spcPct val="100000"/>
              </a:lnSpc>
              <a:spcBef>
                <a:spcPts val="1000"/>
              </a:spcBef>
              <a:spcAft>
                <a:spcPts val="0"/>
              </a:spcAft>
              <a:buSzPts val="720"/>
              <a:buNone/>
              <a:defRPr sz="900"/>
            </a:lvl6pPr>
            <a:lvl7pPr indent="-228600" lvl="6" marL="3200400" algn="l">
              <a:lnSpc>
                <a:spcPct val="100000"/>
              </a:lnSpc>
              <a:spcBef>
                <a:spcPts val="1000"/>
              </a:spcBef>
              <a:spcAft>
                <a:spcPts val="0"/>
              </a:spcAft>
              <a:buSzPts val="720"/>
              <a:buNone/>
              <a:defRPr sz="900"/>
            </a:lvl7pPr>
            <a:lvl8pPr indent="-228600" lvl="7" marL="3657600" algn="l">
              <a:lnSpc>
                <a:spcPct val="100000"/>
              </a:lnSpc>
              <a:spcBef>
                <a:spcPts val="1000"/>
              </a:spcBef>
              <a:spcAft>
                <a:spcPts val="0"/>
              </a:spcAft>
              <a:buSzPts val="720"/>
              <a:buNone/>
              <a:defRPr sz="900"/>
            </a:lvl8pPr>
            <a:lvl9pPr indent="-228600" lvl="8" marL="4114800" algn="l">
              <a:lnSpc>
                <a:spcPct val="100000"/>
              </a:lnSpc>
              <a:spcBef>
                <a:spcPts val="1000"/>
              </a:spcBef>
              <a:spcAft>
                <a:spcPts val="0"/>
              </a:spcAft>
              <a:buSzPts val="720"/>
              <a:buNone/>
              <a:defRPr sz="900"/>
            </a:lvl9pPr>
          </a:lstStyle>
          <a:p/>
        </p:txBody>
      </p:sp>
      <p:sp>
        <p:nvSpPr>
          <p:cNvPr id="81" name="Google Shape;81;p18"/>
          <p:cNvSpPr txBox="1"/>
          <p:nvPr>
            <p:ph idx="10" type="dt"/>
          </p:nvPr>
        </p:nvSpPr>
        <p:spPr>
          <a:xfrm>
            <a:off x="7205133" y="6041362"/>
            <a:ext cx="911939" cy="365125"/>
          </a:xfrm>
          <a:prstGeom prst="rect">
            <a:avLst/>
          </a:prstGeom>
          <a:noFill/>
          <a:ln>
            <a:noFill/>
          </a:ln>
        </p:spPr>
        <p:txBody>
          <a:bodyPr anchorCtr="0" anchor="ctr" bIns="45700" lIns="91425" spcFirstLastPara="1" rIns="91425" wrap="square" tIns="4570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82" name="Google Shape;82;p18"/>
          <p:cNvSpPr txBox="1"/>
          <p:nvPr>
            <p:ph idx="11" type="ftr"/>
          </p:nvPr>
        </p:nvSpPr>
        <p:spPr>
          <a:xfrm>
            <a:off x="677334" y="6041362"/>
            <a:ext cx="6297612"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83" name="Google Shape;83;p18"/>
          <p:cNvSpPr txBox="1"/>
          <p:nvPr>
            <p:ph idx="12" type="sldNum"/>
          </p:nvPr>
        </p:nvSpPr>
        <p:spPr>
          <a:xfrm>
            <a:off x="8590663" y="6041362"/>
            <a:ext cx="683339"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1pPr>
            <a:lvl2pPr indent="0" lvl="1"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2pPr>
            <a:lvl3pPr indent="0" lvl="2"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3pPr>
            <a:lvl4pPr indent="0" lvl="3"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4pPr>
            <a:lvl5pPr indent="0" lvl="4"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5pPr>
            <a:lvl6pPr indent="0" lvl="5"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6pPr>
            <a:lvl7pPr indent="0" lvl="6"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7pPr>
            <a:lvl8pPr indent="0" lvl="7"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8pPr>
            <a:lvl9pPr indent="0" lvl="8"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aption">
  <p:cSld name="Title and Caption">
    <p:spTree>
      <p:nvGrpSpPr>
        <p:cNvPr id="84" name="Shape 84"/>
        <p:cNvGrpSpPr/>
        <p:nvPr/>
      </p:nvGrpSpPr>
      <p:grpSpPr>
        <a:xfrm>
          <a:off x="0" y="0"/>
          <a:ext cx="0" cy="0"/>
          <a:chOff x="0" y="0"/>
          <a:chExt cx="0" cy="0"/>
        </a:xfrm>
      </p:grpSpPr>
      <p:sp>
        <p:nvSpPr>
          <p:cNvPr id="85" name="Google Shape;85;p19"/>
          <p:cNvSpPr txBox="1"/>
          <p:nvPr>
            <p:ph type="title"/>
          </p:nvPr>
        </p:nvSpPr>
        <p:spPr>
          <a:xfrm>
            <a:off x="677335" y="609600"/>
            <a:ext cx="8596668" cy="3403600"/>
          </a:xfrm>
          <a:prstGeom prst="rect">
            <a:avLst/>
          </a:prstGeom>
          <a:noFill/>
          <a:ln>
            <a:noFill/>
          </a:ln>
        </p:spPr>
        <p:txBody>
          <a:bodyPr anchorCtr="0" anchor="ctr" bIns="45700" lIns="91425" spcFirstLastPara="1" rIns="91425" wrap="square" tIns="45700">
            <a:normAutofit/>
          </a:bodyPr>
          <a:lstStyle>
            <a:lvl1pPr lvl="0" algn="l">
              <a:lnSpc>
                <a:spcPct val="100000"/>
              </a:lnSpc>
              <a:spcBef>
                <a:spcPts val="0"/>
              </a:spcBef>
              <a:spcAft>
                <a:spcPts val="0"/>
              </a:spcAft>
              <a:buClr>
                <a:schemeClr val="accent1"/>
              </a:buClr>
              <a:buSzPts val="4400"/>
              <a:buFont typeface="Trebuchet MS"/>
              <a:buNone/>
              <a:defRPr b="0" sz="4400" cap="none"/>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86" name="Google Shape;86;p19"/>
          <p:cNvSpPr txBox="1"/>
          <p:nvPr>
            <p:ph idx="1" type="body"/>
          </p:nvPr>
        </p:nvSpPr>
        <p:spPr>
          <a:xfrm>
            <a:off x="677335" y="4470400"/>
            <a:ext cx="8596668" cy="1570962"/>
          </a:xfrm>
          <a:prstGeom prst="rect">
            <a:avLst/>
          </a:prstGeom>
          <a:noFill/>
          <a:ln>
            <a:noFill/>
          </a:ln>
        </p:spPr>
        <p:txBody>
          <a:bodyPr anchorCtr="0" anchor="ctr" bIns="45700" lIns="91425" spcFirstLastPara="1" rIns="91425" wrap="square" tIns="45700">
            <a:normAutofit/>
          </a:bodyPr>
          <a:lstStyle>
            <a:lvl1pPr indent="-228600" lvl="0" marL="457200" algn="l">
              <a:lnSpc>
                <a:spcPct val="100000"/>
              </a:lnSpc>
              <a:spcBef>
                <a:spcPts val="1000"/>
              </a:spcBef>
              <a:spcAft>
                <a:spcPts val="0"/>
              </a:spcAft>
              <a:buSzPts val="1440"/>
              <a:buNone/>
              <a:defRPr sz="1800">
                <a:solidFill>
                  <a:srgbClr val="3F3F3F"/>
                </a:solidFill>
              </a:defRPr>
            </a:lvl1pPr>
            <a:lvl2pPr indent="-228600" lvl="1" marL="914400" algn="l">
              <a:lnSpc>
                <a:spcPct val="100000"/>
              </a:lnSpc>
              <a:spcBef>
                <a:spcPts val="1000"/>
              </a:spcBef>
              <a:spcAft>
                <a:spcPts val="0"/>
              </a:spcAft>
              <a:buSzPts val="1440"/>
              <a:buNone/>
              <a:defRPr sz="1800">
                <a:solidFill>
                  <a:srgbClr val="888888"/>
                </a:solidFill>
              </a:defRPr>
            </a:lvl2pPr>
            <a:lvl3pPr indent="-228600" lvl="2" marL="1371600" algn="l">
              <a:lnSpc>
                <a:spcPct val="100000"/>
              </a:lnSpc>
              <a:spcBef>
                <a:spcPts val="1000"/>
              </a:spcBef>
              <a:spcAft>
                <a:spcPts val="0"/>
              </a:spcAft>
              <a:buSzPts val="1280"/>
              <a:buNone/>
              <a:defRPr sz="1600">
                <a:solidFill>
                  <a:srgbClr val="888888"/>
                </a:solidFill>
              </a:defRPr>
            </a:lvl3pPr>
            <a:lvl4pPr indent="-228600" lvl="3" marL="1828800" algn="l">
              <a:lnSpc>
                <a:spcPct val="100000"/>
              </a:lnSpc>
              <a:spcBef>
                <a:spcPts val="1000"/>
              </a:spcBef>
              <a:spcAft>
                <a:spcPts val="0"/>
              </a:spcAft>
              <a:buSzPts val="1120"/>
              <a:buNone/>
              <a:defRPr sz="1400">
                <a:solidFill>
                  <a:srgbClr val="888888"/>
                </a:solidFill>
              </a:defRPr>
            </a:lvl4pPr>
            <a:lvl5pPr indent="-228600" lvl="4" marL="2286000" algn="l">
              <a:lnSpc>
                <a:spcPct val="100000"/>
              </a:lnSpc>
              <a:spcBef>
                <a:spcPts val="1000"/>
              </a:spcBef>
              <a:spcAft>
                <a:spcPts val="0"/>
              </a:spcAft>
              <a:buSzPts val="1120"/>
              <a:buNone/>
              <a:defRPr sz="1400">
                <a:solidFill>
                  <a:srgbClr val="888888"/>
                </a:solidFill>
              </a:defRPr>
            </a:lvl5pPr>
            <a:lvl6pPr indent="-228600" lvl="5" marL="2743200" algn="l">
              <a:lnSpc>
                <a:spcPct val="100000"/>
              </a:lnSpc>
              <a:spcBef>
                <a:spcPts val="1000"/>
              </a:spcBef>
              <a:spcAft>
                <a:spcPts val="0"/>
              </a:spcAft>
              <a:buSzPts val="1120"/>
              <a:buNone/>
              <a:defRPr sz="1400">
                <a:solidFill>
                  <a:srgbClr val="888888"/>
                </a:solidFill>
              </a:defRPr>
            </a:lvl6pPr>
            <a:lvl7pPr indent="-228600" lvl="6" marL="3200400" algn="l">
              <a:lnSpc>
                <a:spcPct val="100000"/>
              </a:lnSpc>
              <a:spcBef>
                <a:spcPts val="1000"/>
              </a:spcBef>
              <a:spcAft>
                <a:spcPts val="0"/>
              </a:spcAft>
              <a:buSzPts val="1120"/>
              <a:buNone/>
              <a:defRPr sz="1400">
                <a:solidFill>
                  <a:srgbClr val="888888"/>
                </a:solidFill>
              </a:defRPr>
            </a:lvl7pPr>
            <a:lvl8pPr indent="-228600" lvl="7" marL="3657600" algn="l">
              <a:lnSpc>
                <a:spcPct val="100000"/>
              </a:lnSpc>
              <a:spcBef>
                <a:spcPts val="1000"/>
              </a:spcBef>
              <a:spcAft>
                <a:spcPts val="0"/>
              </a:spcAft>
              <a:buSzPts val="1120"/>
              <a:buNone/>
              <a:defRPr sz="1400">
                <a:solidFill>
                  <a:srgbClr val="888888"/>
                </a:solidFill>
              </a:defRPr>
            </a:lvl8pPr>
            <a:lvl9pPr indent="-228600" lvl="8" marL="4114800" algn="l">
              <a:lnSpc>
                <a:spcPct val="100000"/>
              </a:lnSpc>
              <a:spcBef>
                <a:spcPts val="1000"/>
              </a:spcBef>
              <a:spcAft>
                <a:spcPts val="0"/>
              </a:spcAft>
              <a:buSzPts val="1120"/>
              <a:buNone/>
              <a:defRPr sz="1400">
                <a:solidFill>
                  <a:srgbClr val="888888"/>
                </a:solidFill>
              </a:defRPr>
            </a:lvl9pPr>
          </a:lstStyle>
          <a:p/>
        </p:txBody>
      </p:sp>
      <p:sp>
        <p:nvSpPr>
          <p:cNvPr id="87" name="Google Shape;87;p19"/>
          <p:cNvSpPr txBox="1"/>
          <p:nvPr>
            <p:ph idx="10" type="dt"/>
          </p:nvPr>
        </p:nvSpPr>
        <p:spPr>
          <a:xfrm>
            <a:off x="7205133" y="6041362"/>
            <a:ext cx="911939" cy="365125"/>
          </a:xfrm>
          <a:prstGeom prst="rect">
            <a:avLst/>
          </a:prstGeom>
          <a:noFill/>
          <a:ln>
            <a:noFill/>
          </a:ln>
        </p:spPr>
        <p:txBody>
          <a:bodyPr anchorCtr="0" anchor="ctr" bIns="45700" lIns="91425" spcFirstLastPara="1" rIns="91425" wrap="square" tIns="4570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88" name="Google Shape;88;p19"/>
          <p:cNvSpPr txBox="1"/>
          <p:nvPr>
            <p:ph idx="11" type="ftr"/>
          </p:nvPr>
        </p:nvSpPr>
        <p:spPr>
          <a:xfrm>
            <a:off x="677334" y="6041362"/>
            <a:ext cx="6297612"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89" name="Google Shape;89;p19"/>
          <p:cNvSpPr txBox="1"/>
          <p:nvPr>
            <p:ph idx="12" type="sldNum"/>
          </p:nvPr>
        </p:nvSpPr>
        <p:spPr>
          <a:xfrm>
            <a:off x="8590663" y="6041362"/>
            <a:ext cx="683339"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1pPr>
            <a:lvl2pPr indent="0" lvl="1"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2pPr>
            <a:lvl3pPr indent="0" lvl="2"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3pPr>
            <a:lvl4pPr indent="0" lvl="3"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4pPr>
            <a:lvl5pPr indent="0" lvl="4"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5pPr>
            <a:lvl6pPr indent="0" lvl="5"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6pPr>
            <a:lvl7pPr indent="0" lvl="6"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7pPr>
            <a:lvl8pPr indent="0" lvl="7"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8pPr>
            <a:lvl9pPr indent="0" lvl="8"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0" Type="http://schemas.openxmlformats.org/officeDocument/2006/relationships/slideLayout" Target="../slideLayouts/slideLayout10.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15" Type="http://schemas.openxmlformats.org/officeDocument/2006/relationships/slideLayout" Target="../slideLayouts/slideLayout15.xml"/><Relationship Id="rId14" Type="http://schemas.openxmlformats.org/officeDocument/2006/relationships/slideLayout" Target="../slideLayouts/slideLayout14.xml"/><Relationship Id="rId16" Type="http://schemas.openxmlformats.org/officeDocument/2006/relationships/theme" Target="../theme/theme2.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5" name="Shape 5"/>
        <p:cNvGrpSpPr/>
        <p:nvPr/>
      </p:nvGrpSpPr>
      <p:grpSpPr>
        <a:xfrm>
          <a:off x="0" y="0"/>
          <a:ext cx="0" cy="0"/>
          <a:chOff x="0" y="0"/>
          <a:chExt cx="0" cy="0"/>
        </a:xfrm>
      </p:grpSpPr>
      <p:grpSp>
        <p:nvGrpSpPr>
          <p:cNvPr id="6" name="Google Shape;6;p9"/>
          <p:cNvGrpSpPr/>
          <p:nvPr/>
        </p:nvGrpSpPr>
        <p:grpSpPr>
          <a:xfrm>
            <a:off x="0" y="-8467"/>
            <a:ext cx="12192000" cy="6866467"/>
            <a:chOff x="0" y="-8467"/>
            <a:chExt cx="12192000" cy="6866467"/>
          </a:xfrm>
        </p:grpSpPr>
        <p:cxnSp>
          <p:nvCxnSpPr>
            <p:cNvPr id="7" name="Google Shape;7;p9"/>
            <p:cNvCxnSpPr/>
            <p:nvPr/>
          </p:nvCxnSpPr>
          <p:spPr>
            <a:xfrm>
              <a:off x="9371012" y="0"/>
              <a:ext cx="1219200" cy="6858000"/>
            </a:xfrm>
            <a:prstGeom prst="straightConnector1">
              <a:avLst/>
            </a:prstGeom>
            <a:noFill/>
            <a:ln cap="flat" cmpd="sng" w="9525">
              <a:solidFill>
                <a:srgbClr val="BFBFBF"/>
              </a:solidFill>
              <a:prstDash val="solid"/>
              <a:round/>
              <a:headEnd len="sm" w="sm" type="none"/>
              <a:tailEnd len="sm" w="sm" type="none"/>
            </a:ln>
          </p:spPr>
        </p:cxnSp>
        <p:cxnSp>
          <p:nvCxnSpPr>
            <p:cNvPr id="8" name="Google Shape;8;p9"/>
            <p:cNvCxnSpPr/>
            <p:nvPr/>
          </p:nvCxnSpPr>
          <p:spPr>
            <a:xfrm flipH="1">
              <a:off x="7425267" y="3681413"/>
              <a:ext cx="4763558" cy="3176587"/>
            </a:xfrm>
            <a:prstGeom prst="straightConnector1">
              <a:avLst/>
            </a:prstGeom>
            <a:noFill/>
            <a:ln cap="flat" cmpd="sng" w="9525">
              <a:solidFill>
                <a:srgbClr val="D8D8D8"/>
              </a:solidFill>
              <a:prstDash val="solid"/>
              <a:round/>
              <a:headEnd len="sm" w="sm" type="none"/>
              <a:tailEnd len="sm" w="sm" type="none"/>
            </a:ln>
          </p:spPr>
        </p:cxnSp>
        <p:sp>
          <p:nvSpPr>
            <p:cNvPr id="9" name="Google Shape;9;p9"/>
            <p:cNvSpPr/>
            <p:nvPr/>
          </p:nvSpPr>
          <p:spPr>
            <a:xfrm>
              <a:off x="9181476" y="-8467"/>
              <a:ext cx="3007349" cy="6866467"/>
            </a:xfrm>
            <a:custGeom>
              <a:rect b="b" l="l" r="r" t="t"/>
              <a:pathLst>
                <a:path extrusionOk="0" h="6866467" w="3007349">
                  <a:moveTo>
                    <a:pt x="2045532" y="0"/>
                  </a:moveTo>
                  <a:lnTo>
                    <a:pt x="3007349" y="0"/>
                  </a:lnTo>
                  <a:lnTo>
                    <a:pt x="3007349" y="6866467"/>
                  </a:lnTo>
                  <a:lnTo>
                    <a:pt x="0" y="6866467"/>
                  </a:lnTo>
                  <a:lnTo>
                    <a:pt x="2045532" y="0"/>
                  </a:lnTo>
                  <a:close/>
                </a:path>
              </a:pathLst>
            </a:custGeom>
            <a:solidFill>
              <a:schemeClr val="accent1">
                <a:alpha val="29411"/>
              </a:schemeClr>
            </a:solidFill>
            <a:ln>
              <a:noFill/>
            </a:ln>
          </p:spPr>
        </p:sp>
        <p:sp>
          <p:nvSpPr>
            <p:cNvPr id="10" name="Google Shape;10;p9"/>
            <p:cNvSpPr/>
            <p:nvPr/>
          </p:nvSpPr>
          <p:spPr>
            <a:xfrm>
              <a:off x="9603442" y="-8467"/>
              <a:ext cx="2588558" cy="6866467"/>
            </a:xfrm>
            <a:custGeom>
              <a:rect b="b" l="l" r="r" t="t"/>
              <a:pathLst>
                <a:path extrusionOk="0" h="6866467" w="2573311">
                  <a:moveTo>
                    <a:pt x="0" y="0"/>
                  </a:moveTo>
                  <a:lnTo>
                    <a:pt x="2573311" y="0"/>
                  </a:lnTo>
                  <a:lnTo>
                    <a:pt x="2573311" y="6866467"/>
                  </a:lnTo>
                  <a:lnTo>
                    <a:pt x="1202336" y="6866467"/>
                  </a:lnTo>
                  <a:lnTo>
                    <a:pt x="0" y="0"/>
                  </a:lnTo>
                  <a:close/>
                </a:path>
              </a:pathLst>
            </a:custGeom>
            <a:solidFill>
              <a:schemeClr val="accent1">
                <a:alpha val="20000"/>
              </a:schemeClr>
            </a:solidFill>
            <a:ln>
              <a:noFill/>
            </a:ln>
          </p:spPr>
        </p:sp>
        <p:sp>
          <p:nvSpPr>
            <p:cNvPr id="11" name="Google Shape;11;p9"/>
            <p:cNvSpPr/>
            <p:nvPr/>
          </p:nvSpPr>
          <p:spPr>
            <a:xfrm>
              <a:off x="8932333" y="3048000"/>
              <a:ext cx="3259667" cy="3810000"/>
            </a:xfrm>
            <a:prstGeom prst="triangle">
              <a:avLst>
                <a:gd fmla="val 100000" name="adj"/>
              </a:avLst>
            </a:prstGeom>
            <a:solidFill>
              <a:schemeClr val="accent2">
                <a:alpha val="71372"/>
              </a:scheme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 name="Google Shape;12;p9"/>
            <p:cNvSpPr/>
            <p:nvPr/>
          </p:nvSpPr>
          <p:spPr>
            <a:xfrm>
              <a:off x="9334500" y="-8467"/>
              <a:ext cx="2854326" cy="6866467"/>
            </a:xfrm>
            <a:custGeom>
              <a:rect b="b" l="l" r="r" t="t"/>
              <a:pathLst>
                <a:path extrusionOk="0" h="6866467" w="2858013">
                  <a:moveTo>
                    <a:pt x="0" y="0"/>
                  </a:moveTo>
                  <a:lnTo>
                    <a:pt x="2858013" y="0"/>
                  </a:lnTo>
                  <a:lnTo>
                    <a:pt x="2858013" y="6866467"/>
                  </a:lnTo>
                  <a:lnTo>
                    <a:pt x="2473942" y="6866467"/>
                  </a:lnTo>
                  <a:lnTo>
                    <a:pt x="0" y="0"/>
                  </a:lnTo>
                  <a:close/>
                </a:path>
              </a:pathLst>
            </a:custGeom>
            <a:solidFill>
              <a:srgbClr val="3F7818">
                <a:alpha val="69411"/>
              </a:srgbClr>
            </a:solidFill>
            <a:ln>
              <a:noFill/>
            </a:ln>
          </p:spPr>
        </p:sp>
        <p:sp>
          <p:nvSpPr>
            <p:cNvPr id="13" name="Google Shape;13;p9"/>
            <p:cNvSpPr/>
            <p:nvPr/>
          </p:nvSpPr>
          <p:spPr>
            <a:xfrm>
              <a:off x="10898730" y="-8467"/>
              <a:ext cx="1290094" cy="6866467"/>
            </a:xfrm>
            <a:custGeom>
              <a:rect b="b" l="l" r="r" t="t"/>
              <a:pathLst>
                <a:path extrusionOk="0" h="6858000" w="1290094">
                  <a:moveTo>
                    <a:pt x="1019735" y="0"/>
                  </a:moveTo>
                  <a:lnTo>
                    <a:pt x="1290094" y="0"/>
                  </a:lnTo>
                  <a:lnTo>
                    <a:pt x="1290094" y="6858000"/>
                  </a:lnTo>
                  <a:lnTo>
                    <a:pt x="0" y="6858000"/>
                  </a:lnTo>
                  <a:lnTo>
                    <a:pt x="1019735" y="0"/>
                  </a:lnTo>
                  <a:close/>
                </a:path>
              </a:pathLst>
            </a:custGeom>
            <a:solidFill>
              <a:srgbClr val="BFE471">
                <a:alpha val="69411"/>
              </a:srgbClr>
            </a:solidFill>
            <a:ln>
              <a:noFill/>
            </a:ln>
          </p:spPr>
        </p:sp>
        <p:sp>
          <p:nvSpPr>
            <p:cNvPr id="14" name="Google Shape;14;p9"/>
            <p:cNvSpPr/>
            <p:nvPr/>
          </p:nvSpPr>
          <p:spPr>
            <a:xfrm>
              <a:off x="10938999" y="-8467"/>
              <a:ext cx="1249825" cy="6866467"/>
            </a:xfrm>
            <a:custGeom>
              <a:rect b="b" l="l" r="r" t="t"/>
              <a:pathLst>
                <a:path extrusionOk="0" h="6858000" w="1249825">
                  <a:moveTo>
                    <a:pt x="0" y="0"/>
                  </a:moveTo>
                  <a:lnTo>
                    <a:pt x="1249825" y="0"/>
                  </a:lnTo>
                  <a:lnTo>
                    <a:pt x="1249825" y="6858000"/>
                  </a:lnTo>
                  <a:lnTo>
                    <a:pt x="1109382" y="6858000"/>
                  </a:lnTo>
                  <a:lnTo>
                    <a:pt x="0" y="0"/>
                  </a:lnTo>
                  <a:close/>
                </a:path>
              </a:pathLst>
            </a:custGeom>
            <a:solidFill>
              <a:schemeClr val="accent1">
                <a:alpha val="64313"/>
              </a:schemeClr>
            </a:solidFill>
            <a:ln>
              <a:noFill/>
            </a:ln>
          </p:spPr>
        </p:sp>
        <p:sp>
          <p:nvSpPr>
            <p:cNvPr id="15" name="Google Shape;15;p9"/>
            <p:cNvSpPr/>
            <p:nvPr/>
          </p:nvSpPr>
          <p:spPr>
            <a:xfrm>
              <a:off x="10371666" y="3589867"/>
              <a:ext cx="1817159" cy="3268133"/>
            </a:xfrm>
            <a:prstGeom prst="triangle">
              <a:avLst>
                <a:gd fmla="val 100000" name="adj"/>
              </a:avLst>
            </a:prstGeom>
            <a:solidFill>
              <a:schemeClr val="accent1">
                <a:alpha val="80000"/>
              </a:scheme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 name="Google Shape;16;p9"/>
            <p:cNvSpPr/>
            <p:nvPr/>
          </p:nvSpPr>
          <p:spPr>
            <a:xfrm>
              <a:off x="0" y="4013200"/>
              <a:ext cx="448733" cy="2844800"/>
            </a:xfrm>
            <a:prstGeom prst="triangle">
              <a:avLst>
                <a:gd fmla="val 0" name="adj"/>
              </a:avLst>
            </a:prstGeom>
            <a:solidFill>
              <a:schemeClr val="accent1">
                <a:alpha val="84313"/>
              </a:scheme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17" name="Google Shape;17;p9"/>
          <p:cNvSpPr txBox="1"/>
          <p:nvPr>
            <p:ph type="title"/>
          </p:nvPr>
        </p:nvSpPr>
        <p:spPr>
          <a:xfrm>
            <a:off x="677334" y="609600"/>
            <a:ext cx="8596668" cy="1320800"/>
          </a:xfrm>
          <a:prstGeom prst="rect">
            <a:avLst/>
          </a:prstGeom>
          <a:noFill/>
          <a:ln>
            <a:noFill/>
          </a:ln>
        </p:spPr>
        <p:txBody>
          <a:bodyPr anchorCtr="0" anchor="t" bIns="45700" lIns="91425" spcFirstLastPara="1" rIns="91425" wrap="square" tIns="45700">
            <a:normAutofit/>
          </a:bodyPr>
          <a:lstStyle>
            <a:lvl1pPr lvl="0" marR="0" rtl="0" algn="l">
              <a:lnSpc>
                <a:spcPct val="100000"/>
              </a:lnSpc>
              <a:spcBef>
                <a:spcPts val="0"/>
              </a:spcBef>
              <a:spcAft>
                <a:spcPts val="0"/>
              </a:spcAft>
              <a:buClr>
                <a:schemeClr val="accent1"/>
              </a:buClr>
              <a:buSzPts val="3600"/>
              <a:buFont typeface="Trebuchet MS"/>
              <a:buNone/>
              <a:defRPr b="0" i="0" sz="3600" u="none" cap="none" strike="noStrike">
                <a:solidFill>
                  <a:schemeClr val="accent1"/>
                </a:solidFill>
                <a:latin typeface="Trebuchet MS"/>
                <a:ea typeface="Trebuchet MS"/>
                <a:cs typeface="Trebuchet MS"/>
                <a:sym typeface="Trebuchet MS"/>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2"/>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2"/>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2"/>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2"/>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2"/>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2"/>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2"/>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2"/>
                </a:solidFill>
                <a:latin typeface="Arial"/>
                <a:ea typeface="Arial"/>
                <a:cs typeface="Arial"/>
                <a:sym typeface="Arial"/>
              </a:defRPr>
            </a:lvl9pPr>
          </a:lstStyle>
          <a:p/>
        </p:txBody>
      </p:sp>
      <p:sp>
        <p:nvSpPr>
          <p:cNvPr id="18" name="Google Shape;18;p9"/>
          <p:cNvSpPr txBox="1"/>
          <p:nvPr>
            <p:ph idx="1" type="body"/>
          </p:nvPr>
        </p:nvSpPr>
        <p:spPr>
          <a:xfrm>
            <a:off x="677334" y="2160589"/>
            <a:ext cx="8596668" cy="3880773"/>
          </a:xfrm>
          <a:prstGeom prst="rect">
            <a:avLst/>
          </a:prstGeom>
          <a:noFill/>
          <a:ln>
            <a:noFill/>
          </a:ln>
        </p:spPr>
        <p:txBody>
          <a:bodyPr anchorCtr="0" anchor="t" bIns="45700" lIns="91425" spcFirstLastPara="1" rIns="91425" wrap="square" tIns="45700">
            <a:normAutofit/>
          </a:bodyPr>
          <a:lstStyle>
            <a:lvl1pPr indent="-320040" lvl="0" marL="457200" marR="0" rtl="0" algn="l">
              <a:lnSpc>
                <a:spcPct val="100000"/>
              </a:lnSpc>
              <a:spcBef>
                <a:spcPts val="1000"/>
              </a:spcBef>
              <a:spcAft>
                <a:spcPts val="0"/>
              </a:spcAft>
              <a:buClr>
                <a:schemeClr val="accent1"/>
              </a:buClr>
              <a:buSzPts val="1440"/>
              <a:buFont typeface="Noto Sans Symbols"/>
              <a:buChar char="►"/>
              <a:defRPr b="0" i="0" sz="1800" u="none" cap="none" strike="noStrike">
                <a:solidFill>
                  <a:srgbClr val="3F3F3F"/>
                </a:solidFill>
                <a:latin typeface="Trebuchet MS"/>
                <a:ea typeface="Trebuchet MS"/>
                <a:cs typeface="Trebuchet MS"/>
                <a:sym typeface="Trebuchet MS"/>
              </a:defRPr>
            </a:lvl1pPr>
            <a:lvl2pPr indent="-309880" lvl="1" marL="914400" marR="0" rtl="0" algn="l">
              <a:lnSpc>
                <a:spcPct val="100000"/>
              </a:lnSpc>
              <a:spcBef>
                <a:spcPts val="1000"/>
              </a:spcBef>
              <a:spcAft>
                <a:spcPts val="0"/>
              </a:spcAft>
              <a:buClr>
                <a:schemeClr val="accent1"/>
              </a:buClr>
              <a:buSzPts val="1280"/>
              <a:buFont typeface="Noto Sans Symbols"/>
              <a:buChar char="►"/>
              <a:defRPr b="0" i="0" sz="1600" u="none" cap="none" strike="noStrike">
                <a:solidFill>
                  <a:srgbClr val="3F3F3F"/>
                </a:solidFill>
                <a:latin typeface="Trebuchet MS"/>
                <a:ea typeface="Trebuchet MS"/>
                <a:cs typeface="Trebuchet MS"/>
                <a:sym typeface="Trebuchet MS"/>
              </a:defRPr>
            </a:lvl2pPr>
            <a:lvl3pPr indent="-299719" lvl="2" marL="1371600" marR="0" rtl="0" algn="l">
              <a:lnSpc>
                <a:spcPct val="100000"/>
              </a:lnSpc>
              <a:spcBef>
                <a:spcPts val="1000"/>
              </a:spcBef>
              <a:spcAft>
                <a:spcPts val="0"/>
              </a:spcAft>
              <a:buClr>
                <a:schemeClr val="accent1"/>
              </a:buClr>
              <a:buSzPts val="1120"/>
              <a:buFont typeface="Noto Sans Symbols"/>
              <a:buChar char="►"/>
              <a:defRPr b="0" i="0" sz="1400" u="none" cap="none" strike="noStrike">
                <a:solidFill>
                  <a:srgbClr val="3F3F3F"/>
                </a:solidFill>
                <a:latin typeface="Trebuchet MS"/>
                <a:ea typeface="Trebuchet MS"/>
                <a:cs typeface="Trebuchet MS"/>
                <a:sym typeface="Trebuchet MS"/>
              </a:defRPr>
            </a:lvl3pPr>
            <a:lvl4pPr indent="-289560" lvl="3" marL="1828800" marR="0" rtl="0" algn="l">
              <a:lnSpc>
                <a:spcPct val="100000"/>
              </a:lnSpc>
              <a:spcBef>
                <a:spcPts val="1000"/>
              </a:spcBef>
              <a:spcAft>
                <a:spcPts val="0"/>
              </a:spcAft>
              <a:buClr>
                <a:schemeClr val="accent1"/>
              </a:buClr>
              <a:buSzPts val="960"/>
              <a:buFont typeface="Noto Sans Symbols"/>
              <a:buChar char="►"/>
              <a:defRPr b="0" i="0" sz="1200" u="none" cap="none" strike="noStrike">
                <a:solidFill>
                  <a:srgbClr val="3F3F3F"/>
                </a:solidFill>
                <a:latin typeface="Trebuchet MS"/>
                <a:ea typeface="Trebuchet MS"/>
                <a:cs typeface="Trebuchet MS"/>
                <a:sym typeface="Trebuchet MS"/>
              </a:defRPr>
            </a:lvl4pPr>
            <a:lvl5pPr indent="-289560" lvl="4" marL="2286000" marR="0" rtl="0" algn="l">
              <a:lnSpc>
                <a:spcPct val="100000"/>
              </a:lnSpc>
              <a:spcBef>
                <a:spcPts val="1000"/>
              </a:spcBef>
              <a:spcAft>
                <a:spcPts val="0"/>
              </a:spcAft>
              <a:buClr>
                <a:schemeClr val="accent1"/>
              </a:buClr>
              <a:buSzPts val="960"/>
              <a:buFont typeface="Noto Sans Symbols"/>
              <a:buChar char="►"/>
              <a:defRPr b="0" i="0" sz="1200" u="none" cap="none" strike="noStrike">
                <a:solidFill>
                  <a:srgbClr val="3F3F3F"/>
                </a:solidFill>
                <a:latin typeface="Trebuchet MS"/>
                <a:ea typeface="Trebuchet MS"/>
                <a:cs typeface="Trebuchet MS"/>
                <a:sym typeface="Trebuchet MS"/>
              </a:defRPr>
            </a:lvl5pPr>
            <a:lvl6pPr indent="-289560" lvl="5" marL="2743200" marR="0" rtl="0" algn="l">
              <a:lnSpc>
                <a:spcPct val="100000"/>
              </a:lnSpc>
              <a:spcBef>
                <a:spcPts val="1000"/>
              </a:spcBef>
              <a:spcAft>
                <a:spcPts val="0"/>
              </a:spcAft>
              <a:buClr>
                <a:schemeClr val="accent1"/>
              </a:buClr>
              <a:buSzPts val="960"/>
              <a:buFont typeface="Noto Sans Symbols"/>
              <a:buChar char="►"/>
              <a:defRPr b="0" i="0" sz="1200" u="none" cap="none" strike="noStrike">
                <a:solidFill>
                  <a:srgbClr val="3F3F3F"/>
                </a:solidFill>
                <a:latin typeface="Trebuchet MS"/>
                <a:ea typeface="Trebuchet MS"/>
                <a:cs typeface="Trebuchet MS"/>
                <a:sym typeface="Trebuchet MS"/>
              </a:defRPr>
            </a:lvl6pPr>
            <a:lvl7pPr indent="-289560" lvl="6" marL="3200400" marR="0" rtl="0" algn="l">
              <a:lnSpc>
                <a:spcPct val="100000"/>
              </a:lnSpc>
              <a:spcBef>
                <a:spcPts val="1000"/>
              </a:spcBef>
              <a:spcAft>
                <a:spcPts val="0"/>
              </a:spcAft>
              <a:buClr>
                <a:schemeClr val="accent1"/>
              </a:buClr>
              <a:buSzPts val="960"/>
              <a:buFont typeface="Noto Sans Symbols"/>
              <a:buChar char="►"/>
              <a:defRPr b="0" i="0" sz="1200" u="none" cap="none" strike="noStrike">
                <a:solidFill>
                  <a:srgbClr val="3F3F3F"/>
                </a:solidFill>
                <a:latin typeface="Trebuchet MS"/>
                <a:ea typeface="Trebuchet MS"/>
                <a:cs typeface="Trebuchet MS"/>
                <a:sym typeface="Trebuchet MS"/>
              </a:defRPr>
            </a:lvl7pPr>
            <a:lvl8pPr indent="-289559" lvl="7" marL="3657600" marR="0" rtl="0" algn="l">
              <a:lnSpc>
                <a:spcPct val="100000"/>
              </a:lnSpc>
              <a:spcBef>
                <a:spcPts val="1000"/>
              </a:spcBef>
              <a:spcAft>
                <a:spcPts val="0"/>
              </a:spcAft>
              <a:buClr>
                <a:schemeClr val="accent1"/>
              </a:buClr>
              <a:buSzPts val="960"/>
              <a:buFont typeface="Noto Sans Symbols"/>
              <a:buChar char="►"/>
              <a:defRPr b="0" i="0" sz="1200" u="none" cap="none" strike="noStrike">
                <a:solidFill>
                  <a:srgbClr val="3F3F3F"/>
                </a:solidFill>
                <a:latin typeface="Trebuchet MS"/>
                <a:ea typeface="Trebuchet MS"/>
                <a:cs typeface="Trebuchet MS"/>
                <a:sym typeface="Trebuchet MS"/>
              </a:defRPr>
            </a:lvl8pPr>
            <a:lvl9pPr indent="-289559" lvl="8" marL="4114800" marR="0" rtl="0" algn="l">
              <a:lnSpc>
                <a:spcPct val="100000"/>
              </a:lnSpc>
              <a:spcBef>
                <a:spcPts val="1000"/>
              </a:spcBef>
              <a:spcAft>
                <a:spcPts val="0"/>
              </a:spcAft>
              <a:buClr>
                <a:schemeClr val="accent1"/>
              </a:buClr>
              <a:buSzPts val="960"/>
              <a:buFont typeface="Noto Sans Symbols"/>
              <a:buChar char="►"/>
              <a:defRPr b="0" i="0" sz="1200" u="none" cap="none" strike="noStrike">
                <a:solidFill>
                  <a:srgbClr val="3F3F3F"/>
                </a:solidFill>
                <a:latin typeface="Trebuchet MS"/>
                <a:ea typeface="Trebuchet MS"/>
                <a:cs typeface="Trebuchet MS"/>
                <a:sym typeface="Trebuchet MS"/>
              </a:defRPr>
            </a:lvl9pPr>
          </a:lstStyle>
          <a:p/>
        </p:txBody>
      </p:sp>
      <p:sp>
        <p:nvSpPr>
          <p:cNvPr id="19" name="Google Shape;19;p9"/>
          <p:cNvSpPr txBox="1"/>
          <p:nvPr>
            <p:ph idx="10" type="dt"/>
          </p:nvPr>
        </p:nvSpPr>
        <p:spPr>
          <a:xfrm>
            <a:off x="7205133" y="6041362"/>
            <a:ext cx="911939" cy="365125"/>
          </a:xfrm>
          <a:prstGeom prst="rect">
            <a:avLst/>
          </a:prstGeom>
          <a:noFill/>
          <a:ln>
            <a:noFill/>
          </a:ln>
        </p:spPr>
        <p:txBody>
          <a:bodyPr anchorCtr="0" anchor="ctr" bIns="45700" lIns="91425" spcFirstLastPara="1" rIns="91425" wrap="square" tIns="45700">
            <a:noAutofit/>
          </a:bodyPr>
          <a:lstStyle>
            <a:lvl1pPr lvl="0" marR="0" rtl="0" algn="r">
              <a:lnSpc>
                <a:spcPct val="100000"/>
              </a:lnSpc>
              <a:spcBef>
                <a:spcPts val="0"/>
              </a:spcBef>
              <a:spcAft>
                <a:spcPts val="0"/>
              </a:spcAft>
              <a:buClr>
                <a:srgbClr val="000000"/>
              </a:buClr>
              <a:buSzPts val="1400"/>
              <a:buFont typeface="Arial"/>
              <a:buNone/>
              <a:defRPr b="0" i="0" sz="900" u="none" cap="none" strike="noStrike">
                <a:solidFill>
                  <a:srgbClr val="888888"/>
                </a:solidFill>
                <a:latin typeface="Trebuchet MS"/>
                <a:ea typeface="Trebuchet MS"/>
                <a:cs typeface="Trebuchet MS"/>
                <a:sym typeface="Trebuchet MS"/>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Trebuchet MS"/>
                <a:ea typeface="Trebuchet MS"/>
                <a:cs typeface="Trebuchet MS"/>
                <a:sym typeface="Trebuchet MS"/>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Trebuchet MS"/>
                <a:ea typeface="Trebuchet MS"/>
                <a:cs typeface="Trebuchet MS"/>
                <a:sym typeface="Trebuchet MS"/>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Trebuchet MS"/>
                <a:ea typeface="Trebuchet MS"/>
                <a:cs typeface="Trebuchet MS"/>
                <a:sym typeface="Trebuchet MS"/>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Trebuchet MS"/>
                <a:ea typeface="Trebuchet MS"/>
                <a:cs typeface="Trebuchet MS"/>
                <a:sym typeface="Trebuchet MS"/>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Trebuchet MS"/>
                <a:ea typeface="Trebuchet MS"/>
                <a:cs typeface="Trebuchet MS"/>
                <a:sym typeface="Trebuchet MS"/>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Trebuchet MS"/>
                <a:ea typeface="Trebuchet MS"/>
                <a:cs typeface="Trebuchet MS"/>
                <a:sym typeface="Trebuchet MS"/>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Trebuchet MS"/>
                <a:ea typeface="Trebuchet MS"/>
                <a:cs typeface="Trebuchet MS"/>
                <a:sym typeface="Trebuchet MS"/>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Trebuchet MS"/>
                <a:ea typeface="Trebuchet MS"/>
                <a:cs typeface="Trebuchet MS"/>
                <a:sym typeface="Trebuchet MS"/>
              </a:defRPr>
            </a:lvl9pPr>
          </a:lstStyle>
          <a:p/>
        </p:txBody>
      </p:sp>
      <p:sp>
        <p:nvSpPr>
          <p:cNvPr id="20" name="Google Shape;20;p9"/>
          <p:cNvSpPr txBox="1"/>
          <p:nvPr>
            <p:ph idx="11" type="ftr"/>
          </p:nvPr>
        </p:nvSpPr>
        <p:spPr>
          <a:xfrm>
            <a:off x="677334" y="6041362"/>
            <a:ext cx="6297612" cy="365125"/>
          </a:xfrm>
          <a:prstGeom prst="rect">
            <a:avLst/>
          </a:prstGeom>
          <a:noFill/>
          <a:ln>
            <a:noFill/>
          </a:ln>
        </p:spPr>
        <p:txBody>
          <a:bodyPr anchorCtr="0" anchor="ctr"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900" u="none" cap="none" strike="noStrike">
                <a:solidFill>
                  <a:srgbClr val="888888"/>
                </a:solidFill>
                <a:latin typeface="Trebuchet MS"/>
                <a:ea typeface="Trebuchet MS"/>
                <a:cs typeface="Trebuchet MS"/>
                <a:sym typeface="Trebuchet MS"/>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Trebuchet MS"/>
                <a:ea typeface="Trebuchet MS"/>
                <a:cs typeface="Trebuchet MS"/>
                <a:sym typeface="Trebuchet MS"/>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Trebuchet MS"/>
                <a:ea typeface="Trebuchet MS"/>
                <a:cs typeface="Trebuchet MS"/>
                <a:sym typeface="Trebuchet MS"/>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Trebuchet MS"/>
                <a:ea typeface="Trebuchet MS"/>
                <a:cs typeface="Trebuchet MS"/>
                <a:sym typeface="Trebuchet MS"/>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Trebuchet MS"/>
                <a:ea typeface="Trebuchet MS"/>
                <a:cs typeface="Trebuchet MS"/>
                <a:sym typeface="Trebuchet MS"/>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Trebuchet MS"/>
                <a:ea typeface="Trebuchet MS"/>
                <a:cs typeface="Trebuchet MS"/>
                <a:sym typeface="Trebuchet MS"/>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Trebuchet MS"/>
                <a:ea typeface="Trebuchet MS"/>
                <a:cs typeface="Trebuchet MS"/>
                <a:sym typeface="Trebuchet MS"/>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Trebuchet MS"/>
                <a:ea typeface="Trebuchet MS"/>
                <a:cs typeface="Trebuchet MS"/>
                <a:sym typeface="Trebuchet MS"/>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Trebuchet MS"/>
                <a:ea typeface="Trebuchet MS"/>
                <a:cs typeface="Trebuchet MS"/>
                <a:sym typeface="Trebuchet MS"/>
              </a:defRPr>
            </a:lvl9pPr>
          </a:lstStyle>
          <a:p/>
        </p:txBody>
      </p:sp>
      <p:sp>
        <p:nvSpPr>
          <p:cNvPr id="21" name="Google Shape;21;p9"/>
          <p:cNvSpPr txBox="1"/>
          <p:nvPr>
            <p:ph idx="12" type="sldNum"/>
          </p:nvPr>
        </p:nvSpPr>
        <p:spPr>
          <a:xfrm>
            <a:off x="8590663" y="6041362"/>
            <a:ext cx="683339" cy="365125"/>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1pPr>
            <a:lvl2pPr indent="0" lvl="1" marL="0" marR="0" rtl="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2pPr>
            <a:lvl3pPr indent="0" lvl="2" marL="0" marR="0" rtl="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3pPr>
            <a:lvl4pPr indent="0" lvl="3" marL="0" marR="0" rtl="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4pPr>
            <a:lvl5pPr indent="0" lvl="4" marL="0" marR="0" rtl="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5pPr>
            <a:lvl6pPr indent="0" lvl="5" marL="0" marR="0" rtl="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6pPr>
            <a:lvl7pPr indent="0" lvl="6" marL="0" marR="0" rtl="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7pPr>
            <a:lvl8pPr indent="0" lvl="7" marL="0" marR="0" rtl="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8pPr>
            <a:lvl9pPr indent="0" lvl="8" marL="0" marR="0" rtl="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 Id="rId3" Type="http://schemas.openxmlformats.org/officeDocument/2006/relationships/image" Target="../media/image8.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1.png"/><Relationship Id="rId4" Type="http://schemas.openxmlformats.org/officeDocument/2006/relationships/image" Target="../media/image2.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 Id="rId3" Type="http://schemas.openxmlformats.org/officeDocument/2006/relationships/image" Target="../media/image8.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1.xml"/><Relationship Id="rId3" Type="http://schemas.openxmlformats.org/officeDocument/2006/relationships/image" Target="../media/image8.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2.xml"/><Relationship Id="rId3" Type="http://schemas.openxmlformats.org/officeDocument/2006/relationships/image" Target="../media/image8.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5.xml"/><Relationship Id="rId3" Type="http://schemas.openxmlformats.org/officeDocument/2006/relationships/image" Target="../media/image2.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8.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3.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0.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4.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5.xml"/><Relationship Id="rId3" Type="http://schemas.openxmlformats.org/officeDocument/2006/relationships/vmlDrawing" Target="../drawings/vmlDrawing1.vml"/><Relationship Id="rId4" Type="http://schemas.openxmlformats.org/officeDocument/2006/relationships/package" Target="../embeddings/Microsoft_Office_Word_Document1.docx"/><Relationship Id="rId5" Type="http://schemas.openxmlformats.org/officeDocument/2006/relationships/package" Target="../embeddings/Microsoft_Office_Word_Document1.docx"/><Relationship Id="rId6" Type="http://schemas.openxmlformats.org/officeDocument/2006/relationships/image" Target="../media/image6.pn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6.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7.xml"/><Relationship Id="rId3" Type="http://schemas.openxmlformats.org/officeDocument/2006/relationships/image" Target="../media/image5.pn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8.xml"/><Relationship Id="rId3" Type="http://schemas.openxmlformats.org/officeDocument/2006/relationships/image" Target="../media/image11.pn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9.xml"/><Relationship Id="rId3" Type="http://schemas.openxmlformats.org/officeDocument/2006/relationships/image" Target="../media/image7.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0.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1.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3.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4.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5.xml"/><Relationship Id="rId3" Type="http://schemas.openxmlformats.org/officeDocument/2006/relationships/image" Target="../media/image14.png"/></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6.xml"/><Relationship Id="rId3" Type="http://schemas.openxmlformats.org/officeDocument/2006/relationships/image" Target="../media/image14.png"/></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7.xml"/><Relationship Id="rId3" Type="http://schemas.openxmlformats.org/officeDocument/2006/relationships/image" Target="../media/image9.png"/></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8.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9.xml"/><Relationship Id="rId3" Type="http://schemas.openxmlformats.org/officeDocument/2006/relationships/image" Target="../media/image4.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0.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1.xml"/><Relationship Id="rId3" Type="http://schemas.openxmlformats.org/officeDocument/2006/relationships/image" Target="../media/image9.png"/></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3.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4.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5.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6.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7.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8.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9.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0.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1.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3.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4.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5.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6.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7.xml"/><Relationship Id="rId3" Type="http://schemas.openxmlformats.org/officeDocument/2006/relationships/vmlDrawing" Target="../drawings/vmlDrawing2.vml"/><Relationship Id="rId4" Type="http://schemas.openxmlformats.org/officeDocument/2006/relationships/package" Target="../embeddings/Microsoft_Office_Word_Document2.docx"/><Relationship Id="rId5" Type="http://schemas.openxmlformats.org/officeDocument/2006/relationships/package" Target="../embeddings/Microsoft_Office_Word_Document2.docx"/><Relationship Id="rId6" Type="http://schemas.openxmlformats.org/officeDocument/2006/relationships/image" Target="../media/image10.png"/></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8.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9.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0.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1.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3.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4.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5.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6.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7.xml"/><Relationship Id="rId3" Type="http://schemas.openxmlformats.org/officeDocument/2006/relationships/image" Target="../media/image13.png"/><Relationship Id="rId4" Type="http://schemas.openxmlformats.org/officeDocument/2006/relationships/image" Target="../media/image16.png"/></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8.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9.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0.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1.xml"/><Relationship Id="rId3" Type="http://schemas.openxmlformats.org/officeDocument/2006/relationships/image" Target="../media/image8.png"/></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2.xml"/><Relationship Id="rId3" Type="http://schemas.openxmlformats.org/officeDocument/2006/relationships/image" Target="../media/image8.png"/></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3.xml"/><Relationship Id="rId3" Type="http://schemas.openxmlformats.org/officeDocument/2006/relationships/image" Target="../media/image8.png"/></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4.xml"/><Relationship Id="rId3" Type="http://schemas.openxmlformats.org/officeDocument/2006/relationships/image" Target="../media/image8.png"/></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5.xml"/><Relationship Id="rId3" Type="http://schemas.openxmlformats.org/officeDocument/2006/relationships/image" Target="../media/image8.png"/></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6.xml"/><Relationship Id="rId3" Type="http://schemas.openxmlformats.org/officeDocument/2006/relationships/image" Target="../media/image8.png"/></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7.xml"/><Relationship Id="rId3" Type="http://schemas.openxmlformats.org/officeDocument/2006/relationships/image" Target="../media/image8.png"/></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8.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9.xml"/><Relationship Id="rId3" Type="http://schemas.openxmlformats.org/officeDocument/2006/relationships/image" Target="../media/image12.png"/><Relationship Id="rId4" Type="http://schemas.openxmlformats.org/officeDocument/2006/relationships/image" Target="../media/image1.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image" Target="../media/image15.png"/></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0.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6" name="Shape 136"/>
        <p:cNvGrpSpPr/>
        <p:nvPr/>
      </p:nvGrpSpPr>
      <p:grpSpPr>
        <a:xfrm>
          <a:off x="0" y="0"/>
          <a:ext cx="0" cy="0"/>
          <a:chOff x="0" y="0"/>
          <a:chExt cx="0" cy="0"/>
        </a:xfrm>
      </p:grpSpPr>
      <p:sp>
        <p:nvSpPr>
          <p:cNvPr id="137" name="Google Shape;137;p1"/>
          <p:cNvSpPr txBox="1"/>
          <p:nvPr>
            <p:ph type="ctrTitle"/>
          </p:nvPr>
        </p:nvSpPr>
        <p:spPr>
          <a:xfrm>
            <a:off x="827314" y="409493"/>
            <a:ext cx="8446689" cy="2177143"/>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chemeClr val="accent1"/>
              </a:buClr>
              <a:buSzPts val="5400"/>
              <a:buFont typeface="Trebuchet MS"/>
              <a:buNone/>
            </a:pPr>
            <a:r>
              <a:rPr lang="en-US"/>
              <a:t>Thanks for the Feedback: </a:t>
            </a:r>
            <a:br>
              <a:rPr lang="en-US"/>
            </a:br>
            <a:r>
              <a:rPr lang="en-US" sz="4000"/>
              <a:t>The Science and Art of Receiving Feedback Well…</a:t>
            </a:r>
            <a:endParaRPr/>
          </a:p>
        </p:txBody>
      </p:sp>
      <p:sp>
        <p:nvSpPr>
          <p:cNvPr id="138" name="Google Shape;138;p1"/>
          <p:cNvSpPr txBox="1"/>
          <p:nvPr>
            <p:ph idx="1" type="subTitle"/>
          </p:nvPr>
        </p:nvSpPr>
        <p:spPr>
          <a:xfrm>
            <a:off x="4636416" y="5028129"/>
            <a:ext cx="3673907" cy="893700"/>
          </a:xfrm>
          <a:prstGeom prst="rect">
            <a:avLst/>
          </a:prstGeom>
          <a:noFill/>
          <a:ln>
            <a:noFill/>
          </a:ln>
        </p:spPr>
        <p:txBody>
          <a:bodyPr anchorCtr="0" anchor="t" bIns="45700" lIns="91425" spcFirstLastPara="1" rIns="91425" wrap="square" tIns="45700">
            <a:noAutofit/>
          </a:bodyPr>
          <a:lstStyle/>
          <a:p>
            <a:pPr indent="0" lvl="0" marL="0" rtl="0" algn="r">
              <a:lnSpc>
                <a:spcPct val="100000"/>
              </a:lnSpc>
              <a:spcBef>
                <a:spcPts val="0"/>
              </a:spcBef>
              <a:spcAft>
                <a:spcPts val="0"/>
              </a:spcAft>
              <a:buSzPts val="1920"/>
              <a:buNone/>
            </a:pPr>
            <a:r>
              <a:rPr lang="en-US" sz="2400"/>
              <a:t>By Douglas Stone &amp; Sheila Heen</a:t>
            </a:r>
            <a:endParaRPr sz="2400"/>
          </a:p>
        </p:txBody>
      </p:sp>
      <p:pic>
        <p:nvPicPr>
          <p:cNvPr id="139" name="Google Shape;139;p1"/>
          <p:cNvPicPr preferRelativeResize="0"/>
          <p:nvPr/>
        </p:nvPicPr>
        <p:blipFill rotWithShape="1">
          <a:blip r:embed="rId3">
            <a:alphaModFix/>
          </a:blip>
          <a:srcRect b="0" l="0" r="0" t="0"/>
          <a:stretch/>
        </p:blipFill>
        <p:spPr>
          <a:xfrm>
            <a:off x="1202364" y="2717263"/>
            <a:ext cx="2339122" cy="3604811"/>
          </a:xfrm>
          <a:prstGeom prst="rect">
            <a:avLst/>
          </a:prstGeom>
          <a:noFill/>
          <a:ln cap="flat" cmpd="sng" w="9525">
            <a:solidFill>
              <a:schemeClr val="dk1"/>
            </a:solidFill>
            <a:prstDash val="solid"/>
            <a:round/>
            <a:headEnd len="sm" w="sm" type="none"/>
            <a:tailEnd len="sm" w="sm" type="none"/>
          </a:ln>
        </p:spPr>
      </p:pic>
      <p:sp>
        <p:nvSpPr>
          <p:cNvPr id="140" name="Google Shape;140;p1"/>
          <p:cNvSpPr txBox="1"/>
          <p:nvPr/>
        </p:nvSpPr>
        <p:spPr>
          <a:xfrm>
            <a:off x="4528456" y="2734870"/>
            <a:ext cx="3889829" cy="1815882"/>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800"/>
              <a:buFont typeface="Arial"/>
              <a:buNone/>
            </a:pPr>
            <a:r>
              <a:rPr b="0" i="0" lang="en-US" sz="2800" u="none" cap="none" strike="noStrike">
                <a:solidFill>
                  <a:schemeClr val="accent1"/>
                </a:solidFill>
                <a:latin typeface="Trebuchet MS"/>
                <a:ea typeface="Trebuchet MS"/>
                <a:cs typeface="Trebuchet MS"/>
                <a:sym typeface="Trebuchet MS"/>
              </a:rPr>
              <a:t>even when it is off base, unfair, poorly delivered and, frankly, you’re not in the mood</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4" name="Shape 204"/>
        <p:cNvGrpSpPr/>
        <p:nvPr/>
      </p:nvGrpSpPr>
      <p:grpSpPr>
        <a:xfrm>
          <a:off x="0" y="0"/>
          <a:ext cx="0" cy="0"/>
          <a:chOff x="0" y="0"/>
          <a:chExt cx="0" cy="0"/>
        </a:xfrm>
      </p:grpSpPr>
      <p:sp>
        <p:nvSpPr>
          <p:cNvPr id="205" name="Google Shape;205;gba7c3f60a3_0_18"/>
          <p:cNvSpPr txBox="1"/>
          <p:nvPr>
            <p:ph type="title"/>
          </p:nvPr>
        </p:nvSpPr>
        <p:spPr>
          <a:xfrm>
            <a:off x="677325" y="490650"/>
            <a:ext cx="5042148" cy="1004047"/>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3600"/>
              <a:buNone/>
            </a:pPr>
            <a:r>
              <a:rPr lang="en-US" sz="6600"/>
              <a:t>My Burden</a:t>
            </a:r>
            <a:endParaRPr sz="6600"/>
          </a:p>
        </p:txBody>
      </p:sp>
      <p:sp>
        <p:nvSpPr>
          <p:cNvPr id="206" name="Google Shape;206;gba7c3f60a3_0_18"/>
          <p:cNvSpPr txBox="1"/>
          <p:nvPr>
            <p:ph idx="1" type="body"/>
          </p:nvPr>
        </p:nvSpPr>
        <p:spPr>
          <a:xfrm>
            <a:off x="928337" y="1822589"/>
            <a:ext cx="7810265" cy="1793523"/>
          </a:xfrm>
          <a:prstGeom prst="rect">
            <a:avLst/>
          </a:prstGeom>
          <a:noFill/>
          <a:ln>
            <a:noFill/>
          </a:ln>
        </p:spPr>
        <p:txBody>
          <a:bodyPr anchorCtr="0" anchor="t" bIns="45700" lIns="91425" spcFirstLastPara="1" rIns="91425" wrap="square" tIns="45700">
            <a:noAutofit/>
          </a:bodyPr>
          <a:lstStyle/>
          <a:p>
            <a:pPr indent="0" lvl="0" marL="0" rtl="0" algn="ctr">
              <a:lnSpc>
                <a:spcPct val="100000"/>
              </a:lnSpc>
              <a:spcBef>
                <a:spcPts val="1000"/>
              </a:spcBef>
              <a:spcAft>
                <a:spcPts val="0"/>
              </a:spcAft>
              <a:buSzPts val="1440"/>
              <a:buNone/>
            </a:pPr>
            <a:r>
              <a:rPr lang="en-US" sz="4000">
                <a:solidFill>
                  <a:srgbClr val="222222"/>
                </a:solidFill>
                <a:highlight>
                  <a:srgbClr val="FFFFFF"/>
                </a:highlight>
                <a:latin typeface="Arial"/>
                <a:ea typeface="Arial"/>
                <a:cs typeface="Arial"/>
                <a:sym typeface="Arial"/>
              </a:rPr>
              <a:t>Start with understanding our own reactions to feedback</a:t>
            </a:r>
            <a:endParaRPr sz="4000"/>
          </a:p>
        </p:txBody>
      </p:sp>
      <p:sp>
        <p:nvSpPr>
          <p:cNvPr id="207" name="Google Shape;207;gba7c3f60a3_0_18"/>
          <p:cNvSpPr txBox="1"/>
          <p:nvPr/>
        </p:nvSpPr>
        <p:spPr>
          <a:xfrm>
            <a:off x="928337" y="3616113"/>
            <a:ext cx="10241687" cy="1063464"/>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1000"/>
              </a:spcBef>
              <a:spcAft>
                <a:spcPts val="0"/>
              </a:spcAft>
              <a:buClr>
                <a:schemeClr val="accent1"/>
              </a:buClr>
              <a:buSzPts val="1440"/>
              <a:buFont typeface="Noto Sans Symbols"/>
              <a:buNone/>
            </a:pPr>
            <a:r>
              <a:rPr b="0" i="0" lang="en-US" sz="4000" u="none" cap="none" strike="noStrike">
                <a:solidFill>
                  <a:srgbClr val="222222"/>
                </a:solidFill>
                <a:highlight>
                  <a:srgbClr val="FFFFFF"/>
                </a:highlight>
                <a:latin typeface="Arial"/>
                <a:ea typeface="Arial"/>
                <a:cs typeface="Arial"/>
                <a:sym typeface="Arial"/>
              </a:rPr>
              <a:t>DQ: Why is feedback so difficult to receive?</a:t>
            </a:r>
            <a:endParaRPr b="0" i="0" sz="4000" u="none" cap="none" strike="noStrike">
              <a:solidFill>
                <a:srgbClr val="3F3F3F"/>
              </a:solidFill>
              <a:latin typeface="Trebuchet MS"/>
              <a:ea typeface="Trebuchet MS"/>
              <a:cs typeface="Trebuchet MS"/>
              <a:sym typeface="Trebuchet MS"/>
            </a:endParaRPr>
          </a:p>
        </p:txBody>
      </p:sp>
      <p:sp>
        <p:nvSpPr>
          <p:cNvPr id="208" name="Google Shape;208;gba7c3f60a3_0_18"/>
          <p:cNvSpPr txBox="1"/>
          <p:nvPr/>
        </p:nvSpPr>
        <p:spPr>
          <a:xfrm>
            <a:off x="928337" y="4679577"/>
            <a:ext cx="10241687" cy="1063464"/>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1000"/>
              </a:spcBef>
              <a:spcAft>
                <a:spcPts val="0"/>
              </a:spcAft>
              <a:buClr>
                <a:schemeClr val="accent1"/>
              </a:buClr>
              <a:buSzPts val="1440"/>
              <a:buFont typeface="Noto Sans Symbols"/>
              <a:buNone/>
            </a:pPr>
            <a:r>
              <a:rPr b="0" i="0" lang="en-US" sz="4000" u="none" cap="none" strike="noStrike">
                <a:solidFill>
                  <a:srgbClr val="222222"/>
                </a:solidFill>
                <a:highlight>
                  <a:srgbClr val="FFFFFF"/>
                </a:highlight>
                <a:latin typeface="Arial"/>
                <a:ea typeface="Arial"/>
                <a:cs typeface="Arial"/>
                <a:sym typeface="Arial"/>
              </a:rPr>
              <a:t>DQ: What are some reactions to feedback?</a:t>
            </a:r>
            <a:endParaRPr b="0" i="0" sz="4000" u="none" cap="none" strike="noStrike">
              <a:solidFill>
                <a:srgbClr val="3F3F3F"/>
              </a:solidFill>
              <a:latin typeface="Trebuchet MS"/>
              <a:ea typeface="Trebuchet MS"/>
              <a:cs typeface="Trebuchet MS"/>
              <a:sym typeface="Trebuchet MS"/>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07"/>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08"/>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2" name="Shape 212"/>
        <p:cNvGrpSpPr/>
        <p:nvPr/>
      </p:nvGrpSpPr>
      <p:grpSpPr>
        <a:xfrm>
          <a:off x="0" y="0"/>
          <a:ext cx="0" cy="0"/>
          <a:chOff x="0" y="0"/>
          <a:chExt cx="0" cy="0"/>
        </a:xfrm>
      </p:grpSpPr>
      <p:sp>
        <p:nvSpPr>
          <p:cNvPr id="213" name="Google Shape;213;p5"/>
          <p:cNvSpPr txBox="1"/>
          <p:nvPr>
            <p:ph type="title"/>
          </p:nvPr>
        </p:nvSpPr>
        <p:spPr>
          <a:xfrm>
            <a:off x="677333" y="609600"/>
            <a:ext cx="6986209" cy="812800"/>
          </a:xfrm>
          <a:prstGeom prst="rect">
            <a:avLst/>
          </a:prstGeom>
          <a:noFill/>
          <a:ln>
            <a:noFill/>
          </a:ln>
        </p:spPr>
        <p:txBody>
          <a:bodyPr anchorCtr="0" anchor="t" bIns="45700" lIns="91425" spcFirstLastPara="1" rIns="91425" wrap="square" tIns="45700">
            <a:normAutofit/>
          </a:bodyPr>
          <a:lstStyle/>
          <a:p>
            <a:pPr indent="0" lvl="0" marL="0" rtl="0" algn="l">
              <a:lnSpc>
                <a:spcPct val="100000"/>
              </a:lnSpc>
              <a:spcBef>
                <a:spcPts val="0"/>
              </a:spcBef>
              <a:spcAft>
                <a:spcPts val="0"/>
              </a:spcAft>
              <a:buClr>
                <a:schemeClr val="accent1"/>
              </a:buClr>
              <a:buSzPts val="3600"/>
              <a:buFont typeface="Trebuchet MS"/>
              <a:buNone/>
            </a:pPr>
            <a:r>
              <a:rPr lang="en-US"/>
              <a:t>Why we struggle with feedback:</a:t>
            </a:r>
            <a:endParaRPr/>
          </a:p>
        </p:txBody>
      </p:sp>
      <p:sp>
        <p:nvSpPr>
          <p:cNvPr id="214" name="Google Shape;214;p5"/>
          <p:cNvSpPr txBox="1"/>
          <p:nvPr>
            <p:ph idx="1" type="body"/>
          </p:nvPr>
        </p:nvSpPr>
        <p:spPr>
          <a:xfrm>
            <a:off x="677333" y="1422400"/>
            <a:ext cx="10582338" cy="2988235"/>
          </a:xfrm>
          <a:prstGeom prst="rect">
            <a:avLst/>
          </a:prstGeom>
          <a:solidFill>
            <a:schemeClr val="lt1"/>
          </a:solid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920"/>
              <a:buNone/>
            </a:pPr>
            <a:r>
              <a:rPr i="1" lang="en-US" sz="3600"/>
              <a:t>We are naturally wired to learn. The drive to learn is evident from infancy and rampant by toddlerhood. Research on happiness identifies ongoing learning and growth as a core ingredient of satisfaction in life. </a:t>
            </a:r>
            <a:endParaRPr sz="3600"/>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14">
                                            <p:txEl>
                                              <p:pRg end="0" st="0"/>
                                            </p:txEl>
                                          </p:spTgt>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8" name="Shape 218"/>
        <p:cNvGrpSpPr/>
        <p:nvPr/>
      </p:nvGrpSpPr>
      <p:grpSpPr>
        <a:xfrm>
          <a:off x="0" y="0"/>
          <a:ext cx="0" cy="0"/>
          <a:chOff x="0" y="0"/>
          <a:chExt cx="0" cy="0"/>
        </a:xfrm>
      </p:grpSpPr>
      <p:sp>
        <p:nvSpPr>
          <p:cNvPr id="219" name="Google Shape;219;p6"/>
          <p:cNvSpPr txBox="1"/>
          <p:nvPr>
            <p:ph type="title"/>
          </p:nvPr>
        </p:nvSpPr>
        <p:spPr>
          <a:xfrm>
            <a:off x="677333" y="609600"/>
            <a:ext cx="6986209" cy="812800"/>
          </a:xfrm>
          <a:prstGeom prst="rect">
            <a:avLst/>
          </a:prstGeom>
          <a:noFill/>
          <a:ln>
            <a:noFill/>
          </a:ln>
        </p:spPr>
        <p:txBody>
          <a:bodyPr anchorCtr="0" anchor="t" bIns="45700" lIns="91425" spcFirstLastPara="1" rIns="91425" wrap="square" tIns="45700">
            <a:normAutofit/>
          </a:bodyPr>
          <a:lstStyle/>
          <a:p>
            <a:pPr indent="0" lvl="0" marL="0" rtl="0" algn="l">
              <a:lnSpc>
                <a:spcPct val="100000"/>
              </a:lnSpc>
              <a:spcBef>
                <a:spcPts val="0"/>
              </a:spcBef>
              <a:spcAft>
                <a:spcPts val="0"/>
              </a:spcAft>
              <a:buClr>
                <a:schemeClr val="accent1"/>
              </a:buClr>
              <a:buSzPts val="3600"/>
              <a:buFont typeface="Trebuchet MS"/>
              <a:buNone/>
            </a:pPr>
            <a:r>
              <a:rPr lang="en-US"/>
              <a:t>Why we struggle with feedback:</a:t>
            </a:r>
            <a:endParaRPr/>
          </a:p>
        </p:txBody>
      </p:sp>
      <p:sp>
        <p:nvSpPr>
          <p:cNvPr id="220" name="Google Shape;220;p6"/>
          <p:cNvSpPr txBox="1"/>
          <p:nvPr>
            <p:ph idx="1" type="body"/>
          </p:nvPr>
        </p:nvSpPr>
        <p:spPr>
          <a:xfrm>
            <a:off x="677334" y="1422400"/>
            <a:ext cx="8596668" cy="1875971"/>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920"/>
              <a:buNone/>
            </a:pPr>
            <a:r>
              <a:rPr i="1" lang="en-US" sz="3600"/>
              <a:t>In addition to our desire to learn and improve, we long for something else that is fundamental:</a:t>
            </a:r>
            <a:endParaRPr sz="3600"/>
          </a:p>
        </p:txBody>
      </p:sp>
      <p:sp>
        <p:nvSpPr>
          <p:cNvPr id="221" name="Google Shape;221;p6"/>
          <p:cNvSpPr txBox="1"/>
          <p:nvPr/>
        </p:nvSpPr>
        <p:spPr>
          <a:xfrm>
            <a:off x="677334" y="3298372"/>
            <a:ext cx="8596668" cy="1420586"/>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accent1"/>
              </a:buClr>
              <a:buSzPts val="1920"/>
              <a:buFont typeface="Noto Sans Symbols"/>
              <a:buNone/>
            </a:pPr>
            <a:r>
              <a:rPr b="0" i="1" lang="en-US" sz="3600" u="none" cap="none" strike="noStrike">
                <a:solidFill>
                  <a:srgbClr val="3F3F3F"/>
                </a:solidFill>
                <a:latin typeface="Trebuchet MS"/>
                <a:ea typeface="Trebuchet MS"/>
                <a:cs typeface="Trebuchet MS"/>
                <a:sym typeface="Trebuchet MS"/>
              </a:rPr>
              <a:t>to be loved, accepted, and respected just as we are. </a:t>
            </a:r>
            <a:endParaRPr b="0" i="0" sz="3600" u="none" cap="none" strike="noStrike">
              <a:solidFill>
                <a:srgbClr val="3F3F3F"/>
              </a:solidFill>
              <a:latin typeface="Trebuchet MS"/>
              <a:ea typeface="Trebuchet MS"/>
              <a:cs typeface="Trebuchet MS"/>
              <a:sym typeface="Trebuchet MS"/>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21"/>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5" name="Shape 225"/>
        <p:cNvGrpSpPr/>
        <p:nvPr/>
      </p:nvGrpSpPr>
      <p:grpSpPr>
        <a:xfrm>
          <a:off x="0" y="0"/>
          <a:ext cx="0" cy="0"/>
          <a:chOff x="0" y="0"/>
          <a:chExt cx="0" cy="0"/>
        </a:xfrm>
      </p:grpSpPr>
      <p:sp>
        <p:nvSpPr>
          <p:cNvPr id="226" name="Google Shape;226;p7"/>
          <p:cNvSpPr txBox="1"/>
          <p:nvPr>
            <p:ph type="title"/>
          </p:nvPr>
        </p:nvSpPr>
        <p:spPr>
          <a:xfrm>
            <a:off x="677333" y="609600"/>
            <a:ext cx="6986209" cy="812800"/>
          </a:xfrm>
          <a:prstGeom prst="rect">
            <a:avLst/>
          </a:prstGeom>
          <a:noFill/>
          <a:ln>
            <a:noFill/>
          </a:ln>
        </p:spPr>
        <p:txBody>
          <a:bodyPr anchorCtr="0" anchor="t" bIns="45700" lIns="91425" spcFirstLastPara="1" rIns="91425" wrap="square" tIns="45700">
            <a:normAutofit/>
          </a:bodyPr>
          <a:lstStyle/>
          <a:p>
            <a:pPr indent="0" lvl="0" marL="0" rtl="0" algn="l">
              <a:lnSpc>
                <a:spcPct val="100000"/>
              </a:lnSpc>
              <a:spcBef>
                <a:spcPts val="0"/>
              </a:spcBef>
              <a:spcAft>
                <a:spcPts val="0"/>
              </a:spcAft>
              <a:buClr>
                <a:schemeClr val="accent1"/>
              </a:buClr>
              <a:buSzPts val="3600"/>
              <a:buFont typeface="Trebuchet MS"/>
              <a:buNone/>
            </a:pPr>
            <a:r>
              <a:rPr lang="en-US"/>
              <a:t>Why we struggle with feedback:</a:t>
            </a:r>
            <a:endParaRPr/>
          </a:p>
        </p:txBody>
      </p:sp>
      <p:sp>
        <p:nvSpPr>
          <p:cNvPr id="227" name="Google Shape;227;p7"/>
          <p:cNvSpPr txBox="1"/>
          <p:nvPr>
            <p:ph idx="1" type="body"/>
          </p:nvPr>
        </p:nvSpPr>
        <p:spPr>
          <a:xfrm>
            <a:off x="677334" y="1422400"/>
            <a:ext cx="9434854" cy="3597835"/>
          </a:xfrm>
          <a:prstGeom prst="rect">
            <a:avLst/>
          </a:prstGeom>
          <a:solidFill>
            <a:schemeClr val="lt1"/>
          </a:solid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920"/>
              <a:buNone/>
            </a:pPr>
            <a:r>
              <a:rPr i="1" lang="en-US" sz="3600"/>
              <a:t>And the very fact of feedback suggests that how we are is not quite okay. So we bristle: Why can’t you accept me for who I am and how I am? Why are there always more adjustments, more upgrades? Why is it so hard for you to understand me?</a:t>
            </a:r>
            <a:endParaRPr sz="3600"/>
          </a:p>
          <a:p>
            <a:pPr indent="-220980" lvl="0" marL="342900" rtl="0" algn="l">
              <a:lnSpc>
                <a:spcPct val="100000"/>
              </a:lnSpc>
              <a:spcBef>
                <a:spcPts val="1000"/>
              </a:spcBef>
              <a:spcAft>
                <a:spcPts val="0"/>
              </a:spcAft>
              <a:buSzPts val="1920"/>
              <a:buNone/>
            </a:pPr>
            <a:r>
              <a:t/>
            </a:r>
            <a:endParaRPr sz="3600"/>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1" name="Shape 231"/>
        <p:cNvGrpSpPr/>
        <p:nvPr/>
      </p:nvGrpSpPr>
      <p:grpSpPr>
        <a:xfrm>
          <a:off x="0" y="0"/>
          <a:ext cx="0" cy="0"/>
          <a:chOff x="0" y="0"/>
          <a:chExt cx="0" cy="0"/>
        </a:xfrm>
      </p:grpSpPr>
      <p:sp>
        <p:nvSpPr>
          <p:cNvPr id="232" name="Google Shape;232;p8"/>
          <p:cNvSpPr txBox="1"/>
          <p:nvPr>
            <p:ph type="title"/>
          </p:nvPr>
        </p:nvSpPr>
        <p:spPr>
          <a:xfrm>
            <a:off x="677333" y="609600"/>
            <a:ext cx="6986209" cy="812800"/>
          </a:xfrm>
          <a:prstGeom prst="rect">
            <a:avLst/>
          </a:prstGeom>
          <a:noFill/>
          <a:ln>
            <a:noFill/>
          </a:ln>
        </p:spPr>
        <p:txBody>
          <a:bodyPr anchorCtr="0" anchor="t" bIns="45700" lIns="91425" spcFirstLastPara="1" rIns="91425" wrap="square" tIns="45700">
            <a:normAutofit/>
          </a:bodyPr>
          <a:lstStyle/>
          <a:p>
            <a:pPr indent="0" lvl="0" marL="0" rtl="0" algn="l">
              <a:lnSpc>
                <a:spcPct val="100000"/>
              </a:lnSpc>
              <a:spcBef>
                <a:spcPts val="0"/>
              </a:spcBef>
              <a:spcAft>
                <a:spcPts val="0"/>
              </a:spcAft>
              <a:buClr>
                <a:schemeClr val="accent1"/>
              </a:buClr>
              <a:buSzPts val="3600"/>
              <a:buFont typeface="Trebuchet MS"/>
              <a:buNone/>
            </a:pPr>
            <a:r>
              <a:rPr lang="en-US"/>
              <a:t>Why we struggle with feedback:</a:t>
            </a:r>
            <a:endParaRPr/>
          </a:p>
        </p:txBody>
      </p:sp>
      <p:sp>
        <p:nvSpPr>
          <p:cNvPr id="233" name="Google Shape;233;p8"/>
          <p:cNvSpPr txBox="1"/>
          <p:nvPr>
            <p:ph idx="1" type="body"/>
          </p:nvPr>
        </p:nvSpPr>
        <p:spPr>
          <a:xfrm>
            <a:off x="677334" y="1422400"/>
            <a:ext cx="9972737" cy="2145553"/>
          </a:xfrm>
          <a:prstGeom prst="rect">
            <a:avLst/>
          </a:prstGeom>
          <a:solidFill>
            <a:schemeClr val="lt1"/>
          </a:solidFill>
          <a:ln>
            <a:noFill/>
          </a:ln>
        </p:spPr>
        <p:txBody>
          <a:bodyPr anchorCtr="0" anchor="t" bIns="45700" lIns="91425" spcFirstLastPara="1" rIns="91425" wrap="square" tIns="45700">
            <a:noAutofit/>
          </a:bodyPr>
          <a:lstStyle/>
          <a:p>
            <a:pPr indent="0" lvl="0" marL="0" rtl="0" algn="l">
              <a:lnSpc>
                <a:spcPct val="100000"/>
              </a:lnSpc>
              <a:spcBef>
                <a:spcPts val="1000"/>
              </a:spcBef>
              <a:spcAft>
                <a:spcPts val="0"/>
              </a:spcAft>
              <a:buSzPts val="1920"/>
              <a:buNone/>
            </a:pPr>
            <a:r>
              <a:rPr i="1" lang="en-US" sz="3600"/>
              <a:t>Receiving feedback sits at the intersection of these two needs—our drive to learn and our longing for acceptance (8).</a:t>
            </a:r>
            <a:endParaRPr sz="3600"/>
          </a:p>
          <a:p>
            <a:pPr indent="-220980" lvl="0" marL="342900" rtl="0" algn="l">
              <a:lnSpc>
                <a:spcPct val="100000"/>
              </a:lnSpc>
              <a:spcBef>
                <a:spcPts val="1000"/>
              </a:spcBef>
              <a:spcAft>
                <a:spcPts val="0"/>
              </a:spcAft>
              <a:buSzPts val="1920"/>
              <a:buNone/>
            </a:pPr>
            <a:r>
              <a:t/>
            </a:r>
            <a:endParaRPr sz="3600"/>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7" name="Shape 237"/>
        <p:cNvGrpSpPr/>
        <p:nvPr/>
      </p:nvGrpSpPr>
      <p:grpSpPr>
        <a:xfrm>
          <a:off x="0" y="0"/>
          <a:ext cx="0" cy="0"/>
          <a:chOff x="0" y="0"/>
          <a:chExt cx="0" cy="0"/>
        </a:xfrm>
      </p:grpSpPr>
      <p:sp>
        <p:nvSpPr>
          <p:cNvPr id="238" name="Google Shape;238;p31"/>
          <p:cNvSpPr txBox="1"/>
          <p:nvPr>
            <p:ph type="title"/>
          </p:nvPr>
        </p:nvSpPr>
        <p:spPr>
          <a:xfrm>
            <a:off x="677334" y="609600"/>
            <a:ext cx="8596668" cy="1320800"/>
          </a:xfrm>
          <a:prstGeom prst="rect">
            <a:avLst/>
          </a:prstGeom>
          <a:noFill/>
          <a:ln>
            <a:noFill/>
          </a:ln>
        </p:spPr>
        <p:txBody>
          <a:bodyPr anchorCtr="0" anchor="t" bIns="45700" lIns="91425" spcFirstLastPara="1" rIns="91425" wrap="square" tIns="45700">
            <a:normAutofit/>
          </a:bodyPr>
          <a:lstStyle/>
          <a:p>
            <a:pPr indent="0" lvl="0" marL="0" rtl="0" algn="l">
              <a:lnSpc>
                <a:spcPct val="100000"/>
              </a:lnSpc>
              <a:spcBef>
                <a:spcPts val="0"/>
              </a:spcBef>
              <a:spcAft>
                <a:spcPts val="0"/>
              </a:spcAft>
              <a:buClr>
                <a:schemeClr val="accent1"/>
              </a:buClr>
              <a:buSzPts val="3600"/>
              <a:buFont typeface="Trebuchet MS"/>
              <a:buNone/>
            </a:pPr>
            <a:r>
              <a:rPr lang="en-US"/>
              <a:t>Both needs are Biblical</a:t>
            </a:r>
            <a:endParaRPr/>
          </a:p>
        </p:txBody>
      </p:sp>
      <p:sp>
        <p:nvSpPr>
          <p:cNvPr id="239" name="Google Shape;239;p31"/>
          <p:cNvSpPr txBox="1"/>
          <p:nvPr>
            <p:ph idx="1" type="body"/>
          </p:nvPr>
        </p:nvSpPr>
        <p:spPr>
          <a:xfrm>
            <a:off x="677334" y="1622706"/>
            <a:ext cx="8596668" cy="1999035"/>
          </a:xfrm>
          <a:prstGeom prst="rect">
            <a:avLst/>
          </a:prstGeom>
          <a:noFill/>
          <a:ln>
            <a:noFill/>
          </a:ln>
        </p:spPr>
        <p:txBody>
          <a:bodyPr anchorCtr="0" anchor="t" bIns="45700" lIns="91425" spcFirstLastPara="1" rIns="91425" wrap="square" tIns="45700">
            <a:normAutofit/>
          </a:bodyPr>
          <a:lstStyle/>
          <a:p>
            <a:pPr indent="0" lvl="0" marL="137160" rtl="0" algn="l">
              <a:lnSpc>
                <a:spcPct val="100000"/>
              </a:lnSpc>
              <a:spcBef>
                <a:spcPts val="1000"/>
              </a:spcBef>
              <a:spcAft>
                <a:spcPts val="0"/>
              </a:spcAft>
              <a:buSzPts val="1440"/>
              <a:buNone/>
            </a:pPr>
            <a:r>
              <a:rPr lang="en-US" sz="3200"/>
              <a:t>Acceptance - Romans 15:7 Accept one another, then, </a:t>
            </a:r>
            <a:r>
              <a:rPr b="1" lang="en-US" sz="3200"/>
              <a:t>just as Christ accepted you</a:t>
            </a:r>
            <a:r>
              <a:rPr lang="en-US" sz="3200"/>
              <a:t>, in order to bring praise to God.</a:t>
            </a:r>
            <a:endParaRPr/>
          </a:p>
        </p:txBody>
      </p:sp>
      <p:sp>
        <p:nvSpPr>
          <p:cNvPr id="240" name="Google Shape;240;p31"/>
          <p:cNvSpPr txBox="1"/>
          <p:nvPr/>
        </p:nvSpPr>
        <p:spPr>
          <a:xfrm>
            <a:off x="677334" y="3460471"/>
            <a:ext cx="9022478" cy="2832753"/>
          </a:xfrm>
          <a:prstGeom prst="rect">
            <a:avLst/>
          </a:prstGeom>
          <a:noFill/>
          <a:ln>
            <a:noFill/>
          </a:ln>
        </p:spPr>
        <p:txBody>
          <a:bodyPr anchorCtr="0" anchor="t" bIns="45700" lIns="91425" spcFirstLastPara="1" rIns="91425" wrap="square" tIns="45700">
            <a:normAutofit/>
          </a:bodyPr>
          <a:lstStyle/>
          <a:p>
            <a:pPr indent="0" lvl="0" marL="137160" marR="0" rtl="0" algn="l">
              <a:lnSpc>
                <a:spcPct val="100000"/>
              </a:lnSpc>
              <a:spcBef>
                <a:spcPts val="1000"/>
              </a:spcBef>
              <a:spcAft>
                <a:spcPts val="0"/>
              </a:spcAft>
              <a:buClr>
                <a:schemeClr val="accent1"/>
              </a:buClr>
              <a:buSzPts val="1440"/>
              <a:buFont typeface="Noto Sans Symbols"/>
              <a:buNone/>
            </a:pPr>
            <a:r>
              <a:rPr b="0" i="0" lang="en-US" sz="3200" u="none" cap="none" strike="noStrike">
                <a:solidFill>
                  <a:srgbClr val="3F3F3F"/>
                </a:solidFill>
                <a:latin typeface="Trebuchet MS"/>
                <a:ea typeface="Trebuchet MS"/>
                <a:cs typeface="Trebuchet MS"/>
                <a:sym typeface="Trebuchet MS"/>
              </a:rPr>
              <a:t>Yet we need transformed – </a:t>
            </a:r>
            <a:endParaRPr/>
          </a:p>
          <a:p>
            <a:pPr indent="0" lvl="0" marL="137160" marR="0" rtl="0" algn="l">
              <a:lnSpc>
                <a:spcPct val="100000"/>
              </a:lnSpc>
              <a:spcBef>
                <a:spcPts val="1000"/>
              </a:spcBef>
              <a:spcAft>
                <a:spcPts val="0"/>
              </a:spcAft>
              <a:buClr>
                <a:schemeClr val="accent1"/>
              </a:buClr>
              <a:buSzPts val="1440"/>
              <a:buFont typeface="Noto Sans Symbols"/>
              <a:buNone/>
            </a:pPr>
            <a:r>
              <a:rPr b="0" i="0" lang="en-US" sz="3200" u="none" cap="none" strike="noStrike">
                <a:solidFill>
                  <a:srgbClr val="3F3F3F"/>
                </a:solidFill>
                <a:latin typeface="Trebuchet MS"/>
                <a:ea typeface="Trebuchet MS"/>
                <a:cs typeface="Trebuchet MS"/>
                <a:sym typeface="Trebuchet MS"/>
              </a:rPr>
              <a:t>Romans 12:2  Do not conform any longer to the pattern of this world, but </a:t>
            </a:r>
            <a:r>
              <a:rPr b="1" i="0" lang="en-US" sz="3200" u="none" cap="none" strike="noStrike">
                <a:solidFill>
                  <a:srgbClr val="3F3F3F"/>
                </a:solidFill>
                <a:latin typeface="Trebuchet MS"/>
                <a:ea typeface="Trebuchet MS"/>
                <a:cs typeface="Trebuchet MS"/>
                <a:sym typeface="Trebuchet MS"/>
              </a:rPr>
              <a:t>be transformed</a:t>
            </a:r>
            <a:r>
              <a:rPr b="0" i="0" lang="en-US" sz="3200" u="none" cap="none" strike="noStrike">
                <a:solidFill>
                  <a:srgbClr val="3F3F3F"/>
                </a:solidFill>
                <a:latin typeface="Trebuchet MS"/>
                <a:ea typeface="Trebuchet MS"/>
                <a:cs typeface="Trebuchet MS"/>
                <a:sym typeface="Trebuchet MS"/>
              </a:rPr>
              <a:t> by the renewing of your mind.</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39">
                                            <p:txEl>
                                              <p:pRg end="0" st="0"/>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40"/>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4" name="Shape 244"/>
        <p:cNvGrpSpPr/>
        <p:nvPr/>
      </p:nvGrpSpPr>
      <p:grpSpPr>
        <a:xfrm>
          <a:off x="0" y="0"/>
          <a:ext cx="0" cy="0"/>
          <a:chOff x="0" y="0"/>
          <a:chExt cx="0" cy="0"/>
        </a:xfrm>
      </p:grpSpPr>
      <p:sp>
        <p:nvSpPr>
          <p:cNvPr id="245" name="Google Shape;245;p32"/>
          <p:cNvSpPr txBox="1"/>
          <p:nvPr>
            <p:ph type="title"/>
          </p:nvPr>
        </p:nvSpPr>
        <p:spPr>
          <a:xfrm>
            <a:off x="677334" y="609600"/>
            <a:ext cx="5741395" cy="860612"/>
          </a:xfrm>
          <a:prstGeom prst="rect">
            <a:avLst/>
          </a:prstGeom>
          <a:noFill/>
          <a:ln>
            <a:noFill/>
          </a:ln>
        </p:spPr>
        <p:txBody>
          <a:bodyPr anchorCtr="0" anchor="t" bIns="45700" lIns="91425" spcFirstLastPara="1" rIns="91425" wrap="square" tIns="45700">
            <a:normAutofit/>
          </a:bodyPr>
          <a:lstStyle/>
          <a:p>
            <a:pPr indent="0" lvl="0" marL="0" rtl="0" algn="l">
              <a:lnSpc>
                <a:spcPct val="100000"/>
              </a:lnSpc>
              <a:spcBef>
                <a:spcPts val="0"/>
              </a:spcBef>
              <a:spcAft>
                <a:spcPts val="0"/>
              </a:spcAft>
              <a:buClr>
                <a:schemeClr val="accent1"/>
              </a:buClr>
              <a:buSzPts val="3600"/>
              <a:buFont typeface="Trebuchet MS"/>
              <a:buNone/>
            </a:pPr>
            <a:r>
              <a:rPr lang="en-US"/>
              <a:t>Biblical View of Feedback</a:t>
            </a:r>
            <a:endParaRPr/>
          </a:p>
        </p:txBody>
      </p:sp>
      <p:sp>
        <p:nvSpPr>
          <p:cNvPr id="246" name="Google Shape;246;p32"/>
          <p:cNvSpPr txBox="1"/>
          <p:nvPr>
            <p:ph idx="1" type="body"/>
          </p:nvPr>
        </p:nvSpPr>
        <p:spPr>
          <a:xfrm>
            <a:off x="686298" y="1075587"/>
            <a:ext cx="9255560" cy="2268159"/>
          </a:xfrm>
          <a:prstGeom prst="rect">
            <a:avLst/>
          </a:prstGeom>
          <a:noFill/>
          <a:ln>
            <a:noFill/>
          </a:ln>
        </p:spPr>
        <p:txBody>
          <a:bodyPr anchorCtr="0" anchor="t" bIns="45700" lIns="91425" spcFirstLastPara="1" rIns="91425" wrap="square" tIns="45700">
            <a:noAutofit/>
          </a:bodyPr>
          <a:lstStyle/>
          <a:p>
            <a:pPr indent="-320040" lvl="0" marL="457200" rtl="0" algn="l">
              <a:lnSpc>
                <a:spcPct val="100000"/>
              </a:lnSpc>
              <a:spcBef>
                <a:spcPts val="1000"/>
              </a:spcBef>
              <a:spcAft>
                <a:spcPts val="0"/>
              </a:spcAft>
              <a:buSzPts val="1440"/>
              <a:buChar char="►"/>
            </a:pPr>
            <a:r>
              <a:rPr lang="en-US" sz="3600"/>
              <a:t>16 times- “reproof” or “reprove”</a:t>
            </a:r>
            <a:endParaRPr/>
          </a:p>
          <a:p>
            <a:pPr indent="-320040" lvl="0" marL="457200" rtl="0" algn="l">
              <a:lnSpc>
                <a:spcPct val="100000"/>
              </a:lnSpc>
              <a:spcBef>
                <a:spcPts val="1000"/>
              </a:spcBef>
              <a:spcAft>
                <a:spcPts val="0"/>
              </a:spcAft>
              <a:buSzPts val="1440"/>
              <a:buChar char="►"/>
            </a:pPr>
            <a:r>
              <a:rPr lang="en-US" sz="3600"/>
              <a:t>5 times- “rebuke”</a:t>
            </a:r>
            <a:endParaRPr/>
          </a:p>
          <a:p>
            <a:pPr indent="-320040" lvl="0" marL="457200" rtl="0" algn="l">
              <a:lnSpc>
                <a:spcPct val="100000"/>
              </a:lnSpc>
              <a:spcBef>
                <a:spcPts val="1000"/>
              </a:spcBef>
              <a:spcAft>
                <a:spcPts val="0"/>
              </a:spcAft>
              <a:buSzPts val="1440"/>
              <a:buChar char="►"/>
            </a:pPr>
            <a:r>
              <a:rPr lang="en-US" sz="3600"/>
              <a:t>6 times as “correct” or “correction”</a:t>
            </a:r>
            <a:endParaRPr/>
          </a:p>
        </p:txBody>
      </p:sp>
      <p:sp>
        <p:nvSpPr>
          <p:cNvPr id="247" name="Google Shape;247;p32"/>
          <p:cNvSpPr txBox="1"/>
          <p:nvPr/>
        </p:nvSpPr>
        <p:spPr>
          <a:xfrm>
            <a:off x="6889877" y="609600"/>
            <a:ext cx="2003112" cy="860612"/>
          </a:xfrm>
          <a:prstGeom prst="rect">
            <a:avLst/>
          </a:prstGeom>
          <a:noFill/>
          <a:ln>
            <a:noFill/>
          </a:ln>
        </p:spPr>
        <p:txBody>
          <a:bodyPr anchorCtr="0" anchor="t" bIns="45700" lIns="91425" spcFirstLastPara="1" rIns="91425" wrap="square" tIns="45700">
            <a:normAutofit/>
          </a:bodyPr>
          <a:lstStyle/>
          <a:p>
            <a:pPr indent="0" lvl="0" marL="0" marR="0" rtl="0" algn="l">
              <a:lnSpc>
                <a:spcPct val="100000"/>
              </a:lnSpc>
              <a:spcBef>
                <a:spcPts val="0"/>
              </a:spcBef>
              <a:spcAft>
                <a:spcPts val="0"/>
              </a:spcAft>
              <a:buClr>
                <a:schemeClr val="accent1"/>
              </a:buClr>
              <a:buSzPts val="3600"/>
              <a:buFont typeface="Trebuchet MS"/>
              <a:buNone/>
            </a:pPr>
            <a:r>
              <a:rPr b="0" i="0" lang="en-US" sz="3600" u="none" cap="none" strike="noStrike">
                <a:solidFill>
                  <a:schemeClr val="accent1"/>
                </a:solidFill>
                <a:latin typeface="Trebuchet MS"/>
                <a:ea typeface="Trebuchet MS"/>
                <a:cs typeface="Trebuchet MS"/>
                <a:sym typeface="Trebuchet MS"/>
              </a:rPr>
              <a:t>Proverbs</a:t>
            </a:r>
            <a:endParaRPr/>
          </a:p>
        </p:txBody>
      </p:sp>
      <p:sp>
        <p:nvSpPr>
          <p:cNvPr id="248" name="Google Shape;248;p32"/>
          <p:cNvSpPr txBox="1"/>
          <p:nvPr/>
        </p:nvSpPr>
        <p:spPr>
          <a:xfrm>
            <a:off x="677334" y="3809733"/>
            <a:ext cx="9997754" cy="1317906"/>
          </a:xfrm>
          <a:prstGeom prst="rect">
            <a:avLst/>
          </a:prstGeom>
          <a:noFill/>
          <a:ln>
            <a:noFill/>
          </a:ln>
        </p:spPr>
        <p:txBody>
          <a:bodyPr anchorCtr="0" anchor="t" bIns="45700" lIns="91425" spcFirstLastPara="1" rIns="91425" wrap="square" tIns="45700">
            <a:noAutofit/>
          </a:bodyPr>
          <a:lstStyle/>
          <a:p>
            <a:pPr indent="0" lvl="0" marL="137160" marR="0" rtl="0" algn="l">
              <a:lnSpc>
                <a:spcPct val="100000"/>
              </a:lnSpc>
              <a:spcBef>
                <a:spcPts val="1000"/>
              </a:spcBef>
              <a:spcAft>
                <a:spcPts val="0"/>
              </a:spcAft>
              <a:buClr>
                <a:schemeClr val="accent1"/>
              </a:buClr>
              <a:buSzPts val="1440"/>
              <a:buFont typeface="Noto Sans Symbols"/>
              <a:buNone/>
            </a:pPr>
            <a:r>
              <a:rPr b="0" i="0" lang="en-US" sz="3600" u="none" cap="none" strike="noStrike">
                <a:solidFill>
                  <a:srgbClr val="3F3F3F"/>
                </a:solidFill>
                <a:latin typeface="Trebuchet MS"/>
                <a:ea typeface="Trebuchet MS"/>
                <a:cs typeface="Trebuchet MS"/>
                <a:sym typeface="Trebuchet MS"/>
              </a:rPr>
              <a:t>Proverbs 15:22 Plans fail for lack of counsel, but with many advisers they succeed.</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46">
                                            <p:txEl>
                                              <p:pRg end="0" st="0"/>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46">
                                            <p:txEl>
                                              <p:pRg end="1" st="1"/>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46">
                                            <p:txEl>
                                              <p:pRg end="2" st="2"/>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48"/>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2" name="Shape 252"/>
        <p:cNvGrpSpPr/>
        <p:nvPr/>
      </p:nvGrpSpPr>
      <p:grpSpPr>
        <a:xfrm>
          <a:off x="0" y="0"/>
          <a:ext cx="0" cy="0"/>
          <a:chOff x="0" y="0"/>
          <a:chExt cx="0" cy="0"/>
        </a:xfrm>
      </p:grpSpPr>
      <p:sp>
        <p:nvSpPr>
          <p:cNvPr id="253" name="Google Shape;253;p33"/>
          <p:cNvSpPr txBox="1"/>
          <p:nvPr>
            <p:ph type="title"/>
          </p:nvPr>
        </p:nvSpPr>
        <p:spPr>
          <a:xfrm>
            <a:off x="677334" y="609600"/>
            <a:ext cx="5741395" cy="860612"/>
          </a:xfrm>
          <a:prstGeom prst="rect">
            <a:avLst/>
          </a:prstGeom>
          <a:noFill/>
          <a:ln>
            <a:noFill/>
          </a:ln>
        </p:spPr>
        <p:txBody>
          <a:bodyPr anchorCtr="0" anchor="t" bIns="45700" lIns="91425" spcFirstLastPara="1" rIns="91425" wrap="square" tIns="45700">
            <a:normAutofit/>
          </a:bodyPr>
          <a:lstStyle/>
          <a:p>
            <a:pPr indent="0" lvl="0" marL="0" rtl="0" algn="l">
              <a:lnSpc>
                <a:spcPct val="100000"/>
              </a:lnSpc>
              <a:spcBef>
                <a:spcPts val="0"/>
              </a:spcBef>
              <a:spcAft>
                <a:spcPts val="0"/>
              </a:spcAft>
              <a:buClr>
                <a:schemeClr val="accent1"/>
              </a:buClr>
              <a:buSzPts val="3600"/>
              <a:buFont typeface="Trebuchet MS"/>
              <a:buNone/>
            </a:pPr>
            <a:r>
              <a:rPr lang="en-US"/>
              <a:t>Biblical View of Feedback?</a:t>
            </a:r>
            <a:endParaRPr/>
          </a:p>
        </p:txBody>
      </p:sp>
      <p:sp>
        <p:nvSpPr>
          <p:cNvPr id="254" name="Google Shape;254;p33"/>
          <p:cNvSpPr txBox="1"/>
          <p:nvPr/>
        </p:nvSpPr>
        <p:spPr>
          <a:xfrm>
            <a:off x="6889877" y="609600"/>
            <a:ext cx="2003112" cy="860612"/>
          </a:xfrm>
          <a:prstGeom prst="rect">
            <a:avLst/>
          </a:prstGeom>
          <a:noFill/>
          <a:ln>
            <a:noFill/>
          </a:ln>
        </p:spPr>
        <p:txBody>
          <a:bodyPr anchorCtr="0" anchor="t" bIns="45700" lIns="91425" spcFirstLastPara="1" rIns="91425" wrap="square" tIns="45700">
            <a:normAutofit/>
          </a:bodyPr>
          <a:lstStyle/>
          <a:p>
            <a:pPr indent="0" lvl="0" marL="0" marR="0" rtl="0" algn="l">
              <a:lnSpc>
                <a:spcPct val="100000"/>
              </a:lnSpc>
              <a:spcBef>
                <a:spcPts val="0"/>
              </a:spcBef>
              <a:spcAft>
                <a:spcPts val="0"/>
              </a:spcAft>
              <a:buClr>
                <a:schemeClr val="accent1"/>
              </a:buClr>
              <a:buSzPts val="3600"/>
              <a:buFont typeface="Trebuchet MS"/>
              <a:buNone/>
            </a:pPr>
            <a:r>
              <a:rPr b="0" i="0" lang="en-US" sz="3600" u="none" cap="none" strike="noStrike">
                <a:solidFill>
                  <a:schemeClr val="accent1"/>
                </a:solidFill>
                <a:latin typeface="Trebuchet MS"/>
                <a:ea typeface="Trebuchet MS"/>
                <a:cs typeface="Trebuchet MS"/>
                <a:sym typeface="Trebuchet MS"/>
              </a:rPr>
              <a:t>Proverbs</a:t>
            </a:r>
            <a:endParaRPr/>
          </a:p>
        </p:txBody>
      </p:sp>
      <p:sp>
        <p:nvSpPr>
          <p:cNvPr id="255" name="Google Shape;255;p33"/>
          <p:cNvSpPr txBox="1"/>
          <p:nvPr/>
        </p:nvSpPr>
        <p:spPr>
          <a:xfrm>
            <a:off x="245255" y="3343746"/>
            <a:ext cx="10137646" cy="1317906"/>
          </a:xfrm>
          <a:prstGeom prst="rect">
            <a:avLst/>
          </a:prstGeom>
          <a:noFill/>
          <a:ln>
            <a:noFill/>
          </a:ln>
        </p:spPr>
        <p:txBody>
          <a:bodyPr anchorCtr="0" anchor="t" bIns="45700" lIns="91425" spcFirstLastPara="1" rIns="91425" wrap="square" tIns="45700">
            <a:noAutofit/>
          </a:bodyPr>
          <a:lstStyle/>
          <a:p>
            <a:pPr indent="0" lvl="0" marL="137160" marR="0" rtl="0" algn="l">
              <a:lnSpc>
                <a:spcPct val="100000"/>
              </a:lnSpc>
              <a:spcBef>
                <a:spcPts val="1000"/>
              </a:spcBef>
              <a:spcAft>
                <a:spcPts val="0"/>
              </a:spcAft>
              <a:buClr>
                <a:schemeClr val="accent1"/>
              </a:buClr>
              <a:buSzPts val="1440"/>
              <a:buFont typeface="Noto Sans Symbols"/>
              <a:buNone/>
            </a:pPr>
            <a:r>
              <a:rPr b="0" i="0" lang="en-US" sz="3600" u="none" cap="none" strike="noStrike">
                <a:solidFill>
                  <a:srgbClr val="3F3F3F"/>
                </a:solidFill>
                <a:latin typeface="Trebuchet MS"/>
                <a:ea typeface="Trebuchet MS"/>
                <a:cs typeface="Trebuchet MS"/>
                <a:sym typeface="Trebuchet MS"/>
              </a:rPr>
              <a:t>Proverbs 12:15  The way of a fool seems right to him, but a wise man listens to advice.</a:t>
            </a:r>
            <a:endParaRPr/>
          </a:p>
        </p:txBody>
      </p:sp>
      <p:sp>
        <p:nvSpPr>
          <p:cNvPr id="256" name="Google Shape;256;p33"/>
          <p:cNvSpPr txBox="1"/>
          <p:nvPr/>
        </p:nvSpPr>
        <p:spPr>
          <a:xfrm>
            <a:off x="431117" y="4765892"/>
            <a:ext cx="9951784" cy="726141"/>
          </a:xfrm>
          <a:prstGeom prst="rect">
            <a:avLst/>
          </a:prstGeom>
          <a:noFill/>
          <a:ln>
            <a:noFill/>
          </a:ln>
        </p:spPr>
        <p:txBody>
          <a:bodyPr anchorCtr="0" anchor="t" bIns="45700" lIns="91425" spcFirstLastPara="1" rIns="91425" wrap="square" tIns="45700">
            <a:noAutofit/>
          </a:bodyPr>
          <a:lstStyle/>
          <a:p>
            <a:pPr indent="0" lvl="0" marL="137160" marR="0" rtl="0" algn="l">
              <a:lnSpc>
                <a:spcPct val="100000"/>
              </a:lnSpc>
              <a:spcBef>
                <a:spcPts val="1000"/>
              </a:spcBef>
              <a:spcAft>
                <a:spcPts val="0"/>
              </a:spcAft>
              <a:buClr>
                <a:schemeClr val="accent1"/>
              </a:buClr>
              <a:buSzPts val="1440"/>
              <a:buFont typeface="Noto Sans Symbols"/>
              <a:buNone/>
            </a:pPr>
            <a:r>
              <a:rPr b="0" i="0" lang="en-US" sz="3200" u="none" cap="none" strike="noStrike">
                <a:solidFill>
                  <a:srgbClr val="3F3F3F"/>
                </a:solidFill>
                <a:latin typeface="Trebuchet MS"/>
                <a:ea typeface="Trebuchet MS"/>
                <a:cs typeface="Trebuchet MS"/>
                <a:sym typeface="Trebuchet MS"/>
              </a:rPr>
              <a:t>And so many others- 1:7; 11:14; 19:20; 19:21; 28:26</a:t>
            </a:r>
            <a:endParaRPr/>
          </a:p>
        </p:txBody>
      </p:sp>
      <p:sp>
        <p:nvSpPr>
          <p:cNvPr id="257" name="Google Shape;257;p33"/>
          <p:cNvSpPr txBox="1"/>
          <p:nvPr/>
        </p:nvSpPr>
        <p:spPr>
          <a:xfrm>
            <a:off x="686298" y="1075587"/>
            <a:ext cx="9255560" cy="2268159"/>
          </a:xfrm>
          <a:prstGeom prst="rect">
            <a:avLst/>
          </a:prstGeom>
          <a:noFill/>
          <a:ln>
            <a:noFill/>
          </a:ln>
        </p:spPr>
        <p:txBody>
          <a:bodyPr anchorCtr="0" anchor="t" bIns="45700" lIns="91425" spcFirstLastPara="1" rIns="91425" wrap="square" tIns="45700">
            <a:noAutofit/>
          </a:bodyPr>
          <a:lstStyle/>
          <a:p>
            <a:pPr indent="-320040" lvl="0" marL="457200" marR="0" rtl="0" algn="l">
              <a:lnSpc>
                <a:spcPct val="100000"/>
              </a:lnSpc>
              <a:spcBef>
                <a:spcPts val="1000"/>
              </a:spcBef>
              <a:spcAft>
                <a:spcPts val="0"/>
              </a:spcAft>
              <a:buClr>
                <a:schemeClr val="accent1"/>
              </a:buClr>
              <a:buSzPts val="1440"/>
              <a:buFont typeface="Noto Sans Symbols"/>
              <a:buChar char="►"/>
            </a:pPr>
            <a:r>
              <a:rPr b="0" i="0" lang="en-US" sz="3600" u="none" cap="none" strike="noStrike">
                <a:solidFill>
                  <a:srgbClr val="3F3F3F"/>
                </a:solidFill>
                <a:latin typeface="Trebuchet MS"/>
                <a:ea typeface="Trebuchet MS"/>
                <a:cs typeface="Trebuchet MS"/>
                <a:sym typeface="Trebuchet MS"/>
              </a:rPr>
              <a:t>16 times- “reproof” or “reprove”</a:t>
            </a:r>
            <a:endParaRPr/>
          </a:p>
          <a:p>
            <a:pPr indent="-320040" lvl="0" marL="457200" marR="0" rtl="0" algn="l">
              <a:lnSpc>
                <a:spcPct val="100000"/>
              </a:lnSpc>
              <a:spcBef>
                <a:spcPts val="1000"/>
              </a:spcBef>
              <a:spcAft>
                <a:spcPts val="0"/>
              </a:spcAft>
              <a:buClr>
                <a:schemeClr val="accent1"/>
              </a:buClr>
              <a:buSzPts val="1440"/>
              <a:buFont typeface="Noto Sans Symbols"/>
              <a:buChar char="►"/>
            </a:pPr>
            <a:r>
              <a:rPr b="0" i="0" lang="en-US" sz="3600" u="none" cap="none" strike="noStrike">
                <a:solidFill>
                  <a:srgbClr val="3F3F3F"/>
                </a:solidFill>
                <a:latin typeface="Trebuchet MS"/>
                <a:ea typeface="Trebuchet MS"/>
                <a:cs typeface="Trebuchet MS"/>
                <a:sym typeface="Trebuchet MS"/>
              </a:rPr>
              <a:t>5 times- “rebuke”</a:t>
            </a:r>
            <a:endParaRPr/>
          </a:p>
          <a:p>
            <a:pPr indent="-320040" lvl="0" marL="457200" marR="0" rtl="0" algn="l">
              <a:lnSpc>
                <a:spcPct val="100000"/>
              </a:lnSpc>
              <a:spcBef>
                <a:spcPts val="1000"/>
              </a:spcBef>
              <a:spcAft>
                <a:spcPts val="0"/>
              </a:spcAft>
              <a:buClr>
                <a:schemeClr val="accent1"/>
              </a:buClr>
              <a:buSzPts val="1440"/>
              <a:buFont typeface="Noto Sans Symbols"/>
              <a:buChar char="►"/>
            </a:pPr>
            <a:r>
              <a:rPr b="0" i="0" lang="en-US" sz="3600" u="none" cap="none" strike="noStrike">
                <a:solidFill>
                  <a:srgbClr val="3F3F3F"/>
                </a:solidFill>
                <a:latin typeface="Trebuchet MS"/>
                <a:ea typeface="Trebuchet MS"/>
                <a:cs typeface="Trebuchet MS"/>
                <a:sym typeface="Trebuchet MS"/>
              </a:rPr>
              <a:t>6 times as “correct” or “correction”</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56"/>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1" name="Shape 261"/>
        <p:cNvGrpSpPr/>
        <p:nvPr/>
      </p:nvGrpSpPr>
      <p:grpSpPr>
        <a:xfrm>
          <a:off x="0" y="0"/>
          <a:ext cx="0" cy="0"/>
          <a:chOff x="0" y="0"/>
          <a:chExt cx="0" cy="0"/>
        </a:xfrm>
      </p:grpSpPr>
      <p:sp>
        <p:nvSpPr>
          <p:cNvPr id="262" name="Google Shape;262;p34"/>
          <p:cNvSpPr txBox="1"/>
          <p:nvPr>
            <p:ph type="title"/>
          </p:nvPr>
        </p:nvSpPr>
        <p:spPr>
          <a:xfrm>
            <a:off x="677334" y="609600"/>
            <a:ext cx="8596668" cy="1320800"/>
          </a:xfrm>
          <a:prstGeom prst="rect">
            <a:avLst/>
          </a:prstGeom>
          <a:noFill/>
          <a:ln>
            <a:noFill/>
          </a:ln>
        </p:spPr>
        <p:txBody>
          <a:bodyPr anchorCtr="0" anchor="t" bIns="45700" lIns="91425" spcFirstLastPara="1" rIns="91425" wrap="square" tIns="45700">
            <a:normAutofit/>
          </a:bodyPr>
          <a:lstStyle/>
          <a:p>
            <a:pPr indent="0" lvl="0" marL="0" rtl="0" algn="l">
              <a:lnSpc>
                <a:spcPct val="100000"/>
              </a:lnSpc>
              <a:spcBef>
                <a:spcPts val="0"/>
              </a:spcBef>
              <a:spcAft>
                <a:spcPts val="0"/>
              </a:spcAft>
              <a:buClr>
                <a:schemeClr val="accent1"/>
              </a:buClr>
              <a:buSzPts val="3600"/>
              <a:buFont typeface="Trebuchet MS"/>
              <a:buNone/>
            </a:pPr>
            <a:r>
              <a:rPr lang="en-US" sz="4400"/>
              <a:t>God encourages us to be learners</a:t>
            </a:r>
            <a:endParaRPr/>
          </a:p>
        </p:txBody>
      </p:sp>
      <p:sp>
        <p:nvSpPr>
          <p:cNvPr id="263" name="Google Shape;263;p34"/>
          <p:cNvSpPr txBox="1"/>
          <p:nvPr>
            <p:ph idx="1" type="body"/>
          </p:nvPr>
        </p:nvSpPr>
        <p:spPr>
          <a:xfrm>
            <a:off x="677334" y="1586848"/>
            <a:ext cx="9529922" cy="2644493"/>
          </a:xfrm>
          <a:prstGeom prst="rect">
            <a:avLst/>
          </a:prstGeom>
          <a:noFill/>
          <a:ln>
            <a:noFill/>
          </a:ln>
        </p:spPr>
        <p:txBody>
          <a:bodyPr anchorCtr="0" anchor="t" bIns="45700" lIns="91425" spcFirstLastPara="1" rIns="91425" wrap="square" tIns="45700">
            <a:noAutofit/>
          </a:bodyPr>
          <a:lstStyle/>
          <a:p>
            <a:pPr indent="0" lvl="0" marL="137160" rtl="0" algn="l">
              <a:lnSpc>
                <a:spcPct val="100000"/>
              </a:lnSpc>
              <a:spcBef>
                <a:spcPts val="1000"/>
              </a:spcBef>
              <a:spcAft>
                <a:spcPts val="0"/>
              </a:spcAft>
              <a:buSzPts val="1440"/>
              <a:buNone/>
            </a:pPr>
            <a:r>
              <a:rPr lang="en-US" sz="3600"/>
              <a:t>Matthew 11:29</a:t>
            </a:r>
            <a:endParaRPr/>
          </a:p>
          <a:p>
            <a:pPr indent="0" lvl="0" marL="137160" rtl="0" algn="l">
              <a:lnSpc>
                <a:spcPct val="100000"/>
              </a:lnSpc>
              <a:spcBef>
                <a:spcPts val="1000"/>
              </a:spcBef>
              <a:spcAft>
                <a:spcPts val="0"/>
              </a:spcAft>
              <a:buSzPts val="1440"/>
              <a:buNone/>
            </a:pPr>
            <a:r>
              <a:rPr lang="en-US" sz="3600"/>
              <a:t>Take my yoke upon you and </a:t>
            </a:r>
            <a:r>
              <a:rPr b="1" lang="en-US" sz="3600"/>
              <a:t>learn from me</a:t>
            </a:r>
            <a:r>
              <a:rPr lang="en-US" sz="3600"/>
              <a:t>, for I am gentle and humble in heart, and you will find rest for your souls.</a:t>
            </a:r>
            <a:endParaRPr/>
          </a:p>
        </p:txBody>
      </p:sp>
      <p:sp>
        <p:nvSpPr>
          <p:cNvPr id="264" name="Google Shape;264;p34"/>
          <p:cNvSpPr txBox="1"/>
          <p:nvPr/>
        </p:nvSpPr>
        <p:spPr>
          <a:xfrm>
            <a:off x="571009" y="4424614"/>
            <a:ext cx="9721308" cy="972529"/>
          </a:xfrm>
          <a:prstGeom prst="rect">
            <a:avLst/>
          </a:prstGeom>
          <a:noFill/>
          <a:ln>
            <a:noFill/>
          </a:ln>
        </p:spPr>
        <p:txBody>
          <a:bodyPr anchorCtr="0" anchor="t" bIns="45700" lIns="91425" spcFirstLastPara="1" rIns="91425" wrap="square" tIns="45700">
            <a:noAutofit/>
          </a:bodyPr>
          <a:lstStyle/>
          <a:p>
            <a:pPr indent="0" lvl="0" marL="137160" marR="0" rtl="0" algn="l">
              <a:lnSpc>
                <a:spcPct val="100000"/>
              </a:lnSpc>
              <a:spcBef>
                <a:spcPts val="1000"/>
              </a:spcBef>
              <a:spcAft>
                <a:spcPts val="0"/>
              </a:spcAft>
              <a:buClr>
                <a:schemeClr val="accent1"/>
              </a:buClr>
              <a:buSzPts val="1440"/>
              <a:buFont typeface="Noto Sans Symbols"/>
              <a:buNone/>
            </a:pPr>
            <a:r>
              <a:rPr b="0" i="0" lang="en-US" sz="3600" u="none" cap="none" strike="noStrike">
                <a:solidFill>
                  <a:srgbClr val="3F3F3F"/>
                </a:solidFill>
                <a:latin typeface="Trebuchet MS"/>
                <a:ea typeface="Trebuchet MS"/>
                <a:cs typeface="Trebuchet MS"/>
                <a:sym typeface="Trebuchet MS"/>
              </a:rPr>
              <a:t>2 Peter 3:18; 1 Peter 2:2; Ephesians 4:15-16</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63">
                                            <p:txEl>
                                              <p:pRg end="0" st="0"/>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63">
                                            <p:txEl>
                                              <p:pRg end="1" st="1"/>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64">
                                            <p:txEl>
                                              <p:pRg end="0" st="0"/>
                                            </p:txEl>
                                          </p:spTgt>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8" name="Shape 268"/>
        <p:cNvGrpSpPr/>
        <p:nvPr/>
      </p:nvGrpSpPr>
      <p:grpSpPr>
        <a:xfrm>
          <a:off x="0" y="0"/>
          <a:ext cx="0" cy="0"/>
          <a:chOff x="0" y="0"/>
          <a:chExt cx="0" cy="0"/>
        </a:xfrm>
      </p:grpSpPr>
      <p:sp>
        <p:nvSpPr>
          <p:cNvPr id="269" name="Google Shape;269;p35"/>
          <p:cNvSpPr txBox="1"/>
          <p:nvPr>
            <p:ph type="title"/>
          </p:nvPr>
        </p:nvSpPr>
        <p:spPr>
          <a:xfrm>
            <a:off x="677334" y="609600"/>
            <a:ext cx="6467745" cy="1027814"/>
          </a:xfrm>
          <a:prstGeom prst="rect">
            <a:avLst/>
          </a:prstGeom>
          <a:noFill/>
          <a:ln>
            <a:noFill/>
          </a:ln>
        </p:spPr>
        <p:txBody>
          <a:bodyPr anchorCtr="0" anchor="t" bIns="45700" lIns="91425" spcFirstLastPara="1" rIns="91425" wrap="square" tIns="45700">
            <a:normAutofit/>
          </a:bodyPr>
          <a:lstStyle/>
          <a:p>
            <a:pPr indent="0" lvl="0" marL="0" rtl="0" algn="l">
              <a:lnSpc>
                <a:spcPct val="100000"/>
              </a:lnSpc>
              <a:spcBef>
                <a:spcPts val="0"/>
              </a:spcBef>
              <a:spcAft>
                <a:spcPts val="0"/>
              </a:spcAft>
              <a:buClr>
                <a:schemeClr val="accent1"/>
              </a:buClr>
              <a:buSzPts val="3600"/>
              <a:buFont typeface="Trebuchet MS"/>
              <a:buNone/>
            </a:pPr>
            <a:r>
              <a:rPr lang="en-US" sz="4800"/>
              <a:t>God often uses others</a:t>
            </a:r>
            <a:endParaRPr/>
          </a:p>
        </p:txBody>
      </p:sp>
      <p:sp>
        <p:nvSpPr>
          <p:cNvPr id="270" name="Google Shape;270;p35"/>
          <p:cNvSpPr txBox="1"/>
          <p:nvPr>
            <p:ph idx="1" type="body"/>
          </p:nvPr>
        </p:nvSpPr>
        <p:spPr>
          <a:xfrm>
            <a:off x="4285642" y="3698176"/>
            <a:ext cx="3769160" cy="959128"/>
          </a:xfrm>
          <a:prstGeom prst="rect">
            <a:avLst/>
          </a:prstGeom>
          <a:noFill/>
          <a:ln>
            <a:noFill/>
          </a:ln>
        </p:spPr>
        <p:txBody>
          <a:bodyPr anchorCtr="0" anchor="t" bIns="45700" lIns="91425" spcFirstLastPara="1" rIns="91425" wrap="square" tIns="45700">
            <a:normAutofit/>
          </a:bodyPr>
          <a:lstStyle/>
          <a:p>
            <a:pPr indent="0" lvl="0" marL="137160" rtl="0" algn="l">
              <a:lnSpc>
                <a:spcPct val="100000"/>
              </a:lnSpc>
              <a:spcBef>
                <a:spcPts val="1000"/>
              </a:spcBef>
              <a:spcAft>
                <a:spcPts val="0"/>
              </a:spcAft>
              <a:buSzPts val="1440"/>
              <a:buNone/>
            </a:pPr>
            <a:r>
              <a:rPr lang="en-US" sz="3200"/>
              <a:t>By Watchman Nee</a:t>
            </a:r>
            <a:endParaRPr/>
          </a:p>
        </p:txBody>
      </p:sp>
      <p:pic>
        <p:nvPicPr>
          <p:cNvPr id="271" name="Google Shape;271;p35"/>
          <p:cNvPicPr preferRelativeResize="0"/>
          <p:nvPr/>
        </p:nvPicPr>
        <p:blipFill rotWithShape="1">
          <a:blip r:embed="rId3">
            <a:alphaModFix/>
          </a:blip>
          <a:srcRect b="0" l="0" r="0" t="0"/>
          <a:stretch/>
        </p:blipFill>
        <p:spPr>
          <a:xfrm>
            <a:off x="1248660" y="2080186"/>
            <a:ext cx="2702533" cy="4195109"/>
          </a:xfrm>
          <a:prstGeom prst="rect">
            <a:avLst/>
          </a:prstGeom>
          <a:noFill/>
          <a:ln cap="flat" cmpd="sng" w="9525">
            <a:solidFill>
              <a:schemeClr val="dk1"/>
            </a:solidFill>
            <a:prstDash val="solid"/>
            <a:round/>
            <a:headEnd len="sm" w="sm" type="none"/>
            <a:tailEnd len="sm" w="sm" type="none"/>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71"/>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270">
                                            <p:txEl>
                                              <p:pRg end="0" st="0"/>
                                            </p:txEl>
                                          </p:spTgt>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4" name="Shape 144"/>
        <p:cNvGrpSpPr/>
        <p:nvPr/>
      </p:nvGrpSpPr>
      <p:grpSpPr>
        <a:xfrm>
          <a:off x="0" y="0"/>
          <a:ext cx="0" cy="0"/>
          <a:chOff x="0" y="0"/>
          <a:chExt cx="0" cy="0"/>
        </a:xfrm>
      </p:grpSpPr>
      <p:sp>
        <p:nvSpPr>
          <p:cNvPr id="145" name="Google Shape;145;p2"/>
          <p:cNvSpPr txBox="1"/>
          <p:nvPr>
            <p:ph type="title"/>
          </p:nvPr>
        </p:nvSpPr>
        <p:spPr>
          <a:xfrm>
            <a:off x="575734" y="232229"/>
            <a:ext cx="8596668" cy="740229"/>
          </a:xfrm>
          <a:prstGeom prst="rect">
            <a:avLst/>
          </a:prstGeom>
          <a:noFill/>
          <a:ln>
            <a:noFill/>
          </a:ln>
        </p:spPr>
        <p:txBody>
          <a:bodyPr anchorCtr="0" anchor="t" bIns="45700" lIns="91425" spcFirstLastPara="1" rIns="91425" wrap="square" tIns="45700">
            <a:normAutofit/>
          </a:bodyPr>
          <a:lstStyle/>
          <a:p>
            <a:pPr indent="0" lvl="0" marL="0" rtl="0" algn="l">
              <a:lnSpc>
                <a:spcPct val="100000"/>
              </a:lnSpc>
              <a:spcBef>
                <a:spcPts val="0"/>
              </a:spcBef>
              <a:spcAft>
                <a:spcPts val="0"/>
              </a:spcAft>
              <a:buClr>
                <a:schemeClr val="accent1"/>
              </a:buClr>
              <a:buSzPts val="3600"/>
              <a:buFont typeface="Trebuchet MS"/>
              <a:buNone/>
            </a:pPr>
            <a:r>
              <a:rPr lang="en-US"/>
              <a:t>Introduction</a:t>
            </a:r>
            <a:endParaRPr/>
          </a:p>
        </p:txBody>
      </p:sp>
      <p:sp>
        <p:nvSpPr>
          <p:cNvPr id="146" name="Google Shape;146;p2"/>
          <p:cNvSpPr txBox="1"/>
          <p:nvPr>
            <p:ph idx="1" type="body"/>
          </p:nvPr>
        </p:nvSpPr>
        <p:spPr>
          <a:xfrm>
            <a:off x="744106" y="3580747"/>
            <a:ext cx="5866556" cy="1560880"/>
          </a:xfrm>
          <a:prstGeom prst="rect">
            <a:avLst/>
          </a:prstGeom>
          <a:noFill/>
          <a:ln>
            <a:noFill/>
          </a:ln>
        </p:spPr>
        <p:txBody>
          <a:bodyPr anchorCtr="0" anchor="t" bIns="45700" lIns="91425" spcFirstLastPara="1" rIns="91425" wrap="square" tIns="45700">
            <a:noAutofit/>
          </a:bodyPr>
          <a:lstStyle/>
          <a:p>
            <a:pPr indent="-571500" lvl="0" marL="571500" rtl="0" algn="l">
              <a:lnSpc>
                <a:spcPct val="100000"/>
              </a:lnSpc>
              <a:spcBef>
                <a:spcPts val="0"/>
              </a:spcBef>
              <a:spcAft>
                <a:spcPts val="0"/>
              </a:spcAft>
              <a:buSzPts val="1920"/>
              <a:buChar char="►"/>
            </a:pPr>
            <a:r>
              <a:rPr lang="en-US" sz="3600"/>
              <a:t>I struggle with receiving feedback- improve</a:t>
            </a:r>
            <a:endParaRPr/>
          </a:p>
          <a:p>
            <a:pPr indent="-449580" lvl="0" marL="571500" rtl="0" algn="l">
              <a:lnSpc>
                <a:spcPct val="100000"/>
              </a:lnSpc>
              <a:spcBef>
                <a:spcPts val="0"/>
              </a:spcBef>
              <a:spcAft>
                <a:spcPts val="0"/>
              </a:spcAft>
              <a:buSzPts val="1920"/>
              <a:buNone/>
            </a:pPr>
            <a:r>
              <a:t/>
            </a:r>
            <a:endParaRPr sz="3600"/>
          </a:p>
          <a:p>
            <a:pPr indent="-449580" lvl="0" marL="571500" rtl="0" algn="l">
              <a:lnSpc>
                <a:spcPct val="100000"/>
              </a:lnSpc>
              <a:spcBef>
                <a:spcPts val="1000"/>
              </a:spcBef>
              <a:spcAft>
                <a:spcPts val="0"/>
              </a:spcAft>
              <a:buSzPts val="1920"/>
              <a:buNone/>
            </a:pPr>
            <a:r>
              <a:t/>
            </a:r>
            <a:endParaRPr sz="3600"/>
          </a:p>
        </p:txBody>
      </p:sp>
      <p:pic>
        <p:nvPicPr>
          <p:cNvPr id="147" name="Google Shape;147;p2"/>
          <p:cNvPicPr preferRelativeResize="0"/>
          <p:nvPr/>
        </p:nvPicPr>
        <p:blipFill rotWithShape="1">
          <a:blip r:embed="rId3">
            <a:alphaModFix/>
          </a:blip>
          <a:srcRect b="0" l="0" r="0" t="0"/>
          <a:stretch/>
        </p:blipFill>
        <p:spPr>
          <a:xfrm>
            <a:off x="7629994" y="702635"/>
            <a:ext cx="2425706" cy="3524591"/>
          </a:xfrm>
          <a:prstGeom prst="rect">
            <a:avLst/>
          </a:prstGeom>
          <a:noFill/>
          <a:ln cap="flat" cmpd="sng" w="9525">
            <a:solidFill>
              <a:schemeClr val="dk1"/>
            </a:solidFill>
            <a:prstDash val="solid"/>
            <a:round/>
            <a:headEnd len="sm" w="sm" type="none"/>
            <a:tailEnd len="sm" w="sm" type="none"/>
          </a:ln>
        </p:spPr>
      </p:pic>
      <p:sp>
        <p:nvSpPr>
          <p:cNvPr id="148" name="Google Shape;148;p2"/>
          <p:cNvSpPr txBox="1"/>
          <p:nvPr/>
        </p:nvSpPr>
        <p:spPr>
          <a:xfrm>
            <a:off x="744106" y="1033014"/>
            <a:ext cx="2733612" cy="913804"/>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accent1"/>
              </a:buClr>
              <a:buSzPts val="1920"/>
              <a:buFont typeface="Noto Sans Symbols"/>
              <a:buNone/>
            </a:pPr>
            <a:r>
              <a:rPr b="0" i="0" lang="en-US" sz="3600" u="none" cap="none" strike="noStrike">
                <a:solidFill>
                  <a:srgbClr val="3F3F3F"/>
                </a:solidFill>
                <a:latin typeface="Trebuchet MS"/>
                <a:ea typeface="Trebuchet MS"/>
                <a:cs typeface="Trebuchet MS"/>
                <a:sym typeface="Trebuchet MS"/>
              </a:rPr>
              <a:t>2 Reasons:</a:t>
            </a:r>
            <a:endParaRPr/>
          </a:p>
          <a:p>
            <a:pPr indent="0" lvl="0" marL="0" marR="0" rtl="0" algn="l">
              <a:lnSpc>
                <a:spcPct val="100000"/>
              </a:lnSpc>
              <a:spcBef>
                <a:spcPts val="1000"/>
              </a:spcBef>
              <a:spcAft>
                <a:spcPts val="0"/>
              </a:spcAft>
              <a:buClr>
                <a:schemeClr val="accent1"/>
              </a:buClr>
              <a:buSzPts val="1920"/>
              <a:buFont typeface="Noto Sans Symbols"/>
              <a:buNone/>
            </a:pPr>
            <a:r>
              <a:t/>
            </a:r>
            <a:endParaRPr b="0" i="0" sz="3600" u="none" cap="none" strike="noStrike">
              <a:solidFill>
                <a:srgbClr val="3F3F3F"/>
              </a:solidFill>
              <a:latin typeface="Trebuchet MS"/>
              <a:ea typeface="Trebuchet MS"/>
              <a:cs typeface="Trebuchet MS"/>
              <a:sym typeface="Trebuchet MS"/>
            </a:endParaRPr>
          </a:p>
        </p:txBody>
      </p:sp>
      <p:sp>
        <p:nvSpPr>
          <p:cNvPr id="149" name="Google Shape;149;p2"/>
          <p:cNvSpPr txBox="1"/>
          <p:nvPr/>
        </p:nvSpPr>
        <p:spPr>
          <a:xfrm>
            <a:off x="744106" y="1923976"/>
            <a:ext cx="6181350" cy="1358870"/>
          </a:xfrm>
          <a:prstGeom prst="rect">
            <a:avLst/>
          </a:prstGeom>
          <a:noFill/>
          <a:ln>
            <a:noFill/>
          </a:ln>
        </p:spPr>
        <p:txBody>
          <a:bodyPr anchorCtr="0" anchor="t" bIns="45700" lIns="91425" spcFirstLastPara="1" rIns="91425" wrap="square" tIns="45700">
            <a:noAutofit/>
          </a:bodyPr>
          <a:lstStyle/>
          <a:p>
            <a:pPr indent="-571500" lvl="0" marL="571500" marR="0" rtl="0" algn="l">
              <a:lnSpc>
                <a:spcPct val="100000"/>
              </a:lnSpc>
              <a:spcBef>
                <a:spcPts val="0"/>
              </a:spcBef>
              <a:spcAft>
                <a:spcPts val="0"/>
              </a:spcAft>
              <a:buClr>
                <a:schemeClr val="accent1"/>
              </a:buClr>
              <a:buSzPts val="1920"/>
              <a:buFont typeface="Noto Sans Symbols"/>
              <a:buChar char="►"/>
            </a:pPr>
            <a:r>
              <a:rPr b="0" i="0" lang="en-US" sz="3600" u="none" cap="none" strike="noStrike">
                <a:solidFill>
                  <a:srgbClr val="3F3F3F"/>
                </a:solidFill>
                <a:latin typeface="Trebuchet MS"/>
                <a:ea typeface="Trebuchet MS"/>
                <a:cs typeface="Trebuchet MS"/>
                <a:sym typeface="Trebuchet MS"/>
              </a:rPr>
              <a:t>I read </a:t>
            </a:r>
            <a:r>
              <a:rPr b="0" i="1" lang="en-US" sz="3600" u="none" cap="none" strike="noStrike">
                <a:solidFill>
                  <a:srgbClr val="3F3F3F"/>
                </a:solidFill>
                <a:latin typeface="Trebuchet MS"/>
                <a:ea typeface="Trebuchet MS"/>
                <a:cs typeface="Trebuchet MS"/>
                <a:sym typeface="Trebuchet MS"/>
              </a:rPr>
              <a:t>Difficult Conversations</a:t>
            </a:r>
            <a:r>
              <a:rPr b="0" i="0" lang="en-US" sz="3600" u="none" cap="none" strike="noStrike">
                <a:solidFill>
                  <a:srgbClr val="3F3F3F"/>
                </a:solidFill>
                <a:latin typeface="Trebuchet MS"/>
                <a:ea typeface="Trebuchet MS"/>
                <a:cs typeface="Trebuchet MS"/>
                <a:sym typeface="Trebuchet MS"/>
              </a:rPr>
              <a:t>- benefited </a:t>
            </a:r>
            <a:endParaRPr/>
          </a:p>
        </p:txBody>
      </p:sp>
      <p:pic>
        <p:nvPicPr>
          <p:cNvPr id="150" name="Google Shape;150;p2"/>
          <p:cNvPicPr preferRelativeResize="0"/>
          <p:nvPr/>
        </p:nvPicPr>
        <p:blipFill rotWithShape="1">
          <a:blip r:embed="rId4">
            <a:alphaModFix/>
          </a:blip>
          <a:srcRect b="0" l="0" r="0" t="0"/>
          <a:stretch/>
        </p:blipFill>
        <p:spPr>
          <a:xfrm>
            <a:off x="7612575" y="702625"/>
            <a:ext cx="2425700" cy="3643749"/>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49">
                                            <p:txEl>
                                              <p:pRg end="0" st="0"/>
                                            </p:txEl>
                                          </p:spTgt>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150"/>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46">
                                            <p:txEl>
                                              <p:pRg end="0" st="0"/>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46">
                                            <p:txEl>
                                              <p:pRg end="1" st="1"/>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46">
                                            <p:txEl>
                                              <p:pRg end="2" st="2"/>
                                            </p:txEl>
                                          </p:spTgt>
                                        </p:tgtEl>
                                        <p:attrNameLst>
                                          <p:attrName>style.visibility</p:attrName>
                                        </p:attrNameLst>
                                      </p:cBhvr>
                                      <p:to>
                                        <p:strVal val="visible"/>
                                      </p:to>
                                    </p:set>
                                  </p:childTnLst>
                                </p:cTn>
                              </p:par>
                              <p:par>
                                <p:cTn fill="hold" nodeType="withEffect" presetClass="exit" presetID="10" presetSubtype="0">
                                  <p:stCondLst>
                                    <p:cond delay="0"/>
                                  </p:stCondLst>
                                  <p:childTnLst>
                                    <p:animEffect filter="fade" transition="out">
                                      <p:cBhvr>
                                        <p:cTn dur="500"/>
                                        <p:tgtEl>
                                          <p:spTgt spid="145"/>
                                        </p:tgtEl>
                                      </p:cBhvr>
                                    </p:animEffect>
                                    <p:set>
                                      <p:cBhvr>
                                        <p:cTn dur="1" fill="hold">
                                          <p:stCondLst>
                                            <p:cond delay="500"/>
                                          </p:stCondLst>
                                        </p:cTn>
                                        <p:tgtEl>
                                          <p:spTgt spid="145"/>
                                        </p:tgtEl>
                                        <p:attrNameLst>
                                          <p:attrName>style.visibility</p:attrName>
                                        </p:attrNameLst>
                                      </p:cBhvr>
                                      <p:to>
                                        <p:strVal val="hidden"/>
                                      </p:to>
                                    </p:set>
                                  </p:childTnLst>
                                </p:cTn>
                              </p:par>
                              <p:par>
                                <p:cTn fill="hold" nodeType="withEffect" presetClass="entr" presetID="1" presetSubtype="0">
                                  <p:stCondLst>
                                    <p:cond delay="0"/>
                                  </p:stCondLst>
                                  <p:childTnLst>
                                    <p:set>
                                      <p:cBhvr>
                                        <p:cTn dur="1" fill="hold">
                                          <p:stCondLst>
                                            <p:cond delay="0"/>
                                          </p:stCondLst>
                                        </p:cTn>
                                        <p:tgtEl>
                                          <p:spTgt spid="145"/>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5" name="Shape 275"/>
        <p:cNvGrpSpPr/>
        <p:nvPr/>
      </p:nvGrpSpPr>
      <p:grpSpPr>
        <a:xfrm>
          <a:off x="0" y="0"/>
          <a:ext cx="0" cy="0"/>
          <a:chOff x="0" y="0"/>
          <a:chExt cx="0" cy="0"/>
        </a:xfrm>
      </p:grpSpPr>
      <p:sp>
        <p:nvSpPr>
          <p:cNvPr id="276" name="Google Shape;276;p36"/>
          <p:cNvSpPr txBox="1"/>
          <p:nvPr>
            <p:ph idx="1" type="body"/>
          </p:nvPr>
        </p:nvSpPr>
        <p:spPr>
          <a:xfrm>
            <a:off x="605616" y="618659"/>
            <a:ext cx="8596668" cy="4562941"/>
          </a:xfrm>
          <a:prstGeom prst="rect">
            <a:avLst/>
          </a:prstGeom>
          <a:noFill/>
          <a:ln>
            <a:noFill/>
          </a:ln>
        </p:spPr>
        <p:txBody>
          <a:bodyPr anchorCtr="0" anchor="t" bIns="45700" lIns="91425" spcFirstLastPara="1" rIns="91425" wrap="square" tIns="45700">
            <a:noAutofit/>
          </a:bodyPr>
          <a:lstStyle/>
          <a:p>
            <a:pPr indent="0" lvl="0" marL="137160" rtl="0" algn="l">
              <a:lnSpc>
                <a:spcPct val="100000"/>
              </a:lnSpc>
              <a:spcBef>
                <a:spcPts val="1000"/>
              </a:spcBef>
              <a:spcAft>
                <a:spcPts val="0"/>
              </a:spcAft>
              <a:buSzPts val="1440"/>
              <a:buNone/>
            </a:pPr>
            <a:r>
              <a:rPr lang="en-US" sz="3600"/>
              <a:t>Why is it that after many years of dealing some remain the same? We believe there are two main reasons.</a:t>
            </a:r>
            <a:endParaRPr/>
          </a:p>
          <a:p>
            <a:pPr indent="0" lvl="0" marL="137160" rtl="0" algn="l">
              <a:lnSpc>
                <a:spcPct val="100000"/>
              </a:lnSpc>
              <a:spcBef>
                <a:spcPts val="1000"/>
              </a:spcBef>
              <a:spcAft>
                <a:spcPts val="0"/>
              </a:spcAft>
              <a:buSzPts val="1440"/>
              <a:buNone/>
            </a:pPr>
            <a:r>
              <a:rPr lang="en-US" sz="3600"/>
              <a:t>First, many who live in darkness are not seeing the hand of God. While God is working, while God is breaking, they do not recognize it as being from Him. </a:t>
            </a:r>
            <a:endParaRPr/>
          </a:p>
        </p:txBody>
      </p:sp>
      <p:pic>
        <p:nvPicPr>
          <p:cNvPr id="277" name="Google Shape;277;p36"/>
          <p:cNvPicPr preferRelativeResize="0"/>
          <p:nvPr/>
        </p:nvPicPr>
        <p:blipFill rotWithShape="1">
          <a:blip r:embed="rId3">
            <a:alphaModFix/>
          </a:blip>
          <a:srcRect b="0" l="0" r="0" t="0"/>
          <a:stretch/>
        </p:blipFill>
        <p:spPr>
          <a:xfrm>
            <a:off x="9964550" y="3873686"/>
            <a:ext cx="1504007" cy="2334652"/>
          </a:xfrm>
          <a:prstGeom prst="rect">
            <a:avLst/>
          </a:prstGeom>
          <a:noFill/>
          <a:ln cap="flat" cmpd="sng" w="9525">
            <a:solidFill>
              <a:schemeClr val="dk1"/>
            </a:solidFill>
            <a:prstDash val="solid"/>
            <a:round/>
            <a:headEnd len="sm" w="sm" type="none"/>
            <a:tailEnd len="sm" w="sm" type="none"/>
          </a:ln>
        </p:spPr>
      </p:pic>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1" name="Shape 281"/>
        <p:cNvGrpSpPr/>
        <p:nvPr/>
      </p:nvGrpSpPr>
      <p:grpSpPr>
        <a:xfrm>
          <a:off x="0" y="0"/>
          <a:ext cx="0" cy="0"/>
          <a:chOff x="0" y="0"/>
          <a:chExt cx="0" cy="0"/>
        </a:xfrm>
      </p:grpSpPr>
      <p:sp>
        <p:nvSpPr>
          <p:cNvPr id="282" name="Google Shape;282;p37"/>
          <p:cNvSpPr txBox="1"/>
          <p:nvPr>
            <p:ph idx="1" type="body"/>
          </p:nvPr>
        </p:nvSpPr>
        <p:spPr>
          <a:xfrm>
            <a:off x="623546" y="280894"/>
            <a:ext cx="9183842" cy="4111812"/>
          </a:xfrm>
          <a:prstGeom prst="rect">
            <a:avLst/>
          </a:prstGeom>
          <a:noFill/>
          <a:ln>
            <a:noFill/>
          </a:ln>
        </p:spPr>
        <p:txBody>
          <a:bodyPr anchorCtr="0" anchor="t" bIns="45700" lIns="91425" spcFirstLastPara="1" rIns="91425" wrap="square" tIns="45700">
            <a:noAutofit/>
          </a:bodyPr>
          <a:lstStyle/>
          <a:p>
            <a:pPr indent="0" lvl="0" marL="137160" rtl="0" algn="l">
              <a:lnSpc>
                <a:spcPct val="100000"/>
              </a:lnSpc>
              <a:spcBef>
                <a:spcPts val="1000"/>
              </a:spcBef>
              <a:spcAft>
                <a:spcPts val="0"/>
              </a:spcAft>
              <a:buSzPts val="1440"/>
              <a:buNone/>
            </a:pPr>
            <a:r>
              <a:rPr lang="en-US" sz="4000"/>
              <a:t>They are devoid of light, seeing only men opposing them. They imagine their environment is just too difficult, that circumstances are to blame. So they continue in darkness and despair.</a:t>
            </a:r>
            <a:endParaRPr/>
          </a:p>
        </p:txBody>
      </p:sp>
      <p:pic>
        <p:nvPicPr>
          <p:cNvPr id="283" name="Google Shape;283;p37"/>
          <p:cNvPicPr preferRelativeResize="0"/>
          <p:nvPr/>
        </p:nvPicPr>
        <p:blipFill rotWithShape="1">
          <a:blip r:embed="rId3">
            <a:alphaModFix/>
          </a:blip>
          <a:srcRect b="0" l="0" r="0" t="0"/>
          <a:stretch/>
        </p:blipFill>
        <p:spPr>
          <a:xfrm>
            <a:off x="9964550" y="3873686"/>
            <a:ext cx="1504007" cy="2334652"/>
          </a:xfrm>
          <a:prstGeom prst="rect">
            <a:avLst/>
          </a:prstGeom>
          <a:noFill/>
          <a:ln cap="flat" cmpd="sng" w="9525">
            <a:solidFill>
              <a:schemeClr val="dk1"/>
            </a:solidFill>
            <a:prstDash val="solid"/>
            <a:round/>
            <a:headEnd len="sm" w="sm" type="none"/>
            <a:tailEnd len="sm" w="sm" type="none"/>
          </a:ln>
        </p:spPr>
      </p:pic>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7" name="Shape 287"/>
        <p:cNvGrpSpPr/>
        <p:nvPr/>
      </p:nvGrpSpPr>
      <p:grpSpPr>
        <a:xfrm>
          <a:off x="0" y="0"/>
          <a:ext cx="0" cy="0"/>
          <a:chOff x="0" y="0"/>
          <a:chExt cx="0" cy="0"/>
        </a:xfrm>
      </p:grpSpPr>
      <p:sp>
        <p:nvSpPr>
          <p:cNvPr id="288" name="Google Shape;288;p38"/>
          <p:cNvSpPr txBox="1"/>
          <p:nvPr>
            <p:ph idx="1" type="body"/>
          </p:nvPr>
        </p:nvSpPr>
        <p:spPr>
          <a:xfrm>
            <a:off x="623546" y="280894"/>
            <a:ext cx="9183842" cy="6227482"/>
          </a:xfrm>
          <a:prstGeom prst="rect">
            <a:avLst/>
          </a:prstGeom>
          <a:noFill/>
          <a:ln>
            <a:noFill/>
          </a:ln>
        </p:spPr>
        <p:txBody>
          <a:bodyPr anchorCtr="0" anchor="t" bIns="45700" lIns="91425" spcFirstLastPara="1" rIns="91425" wrap="square" tIns="45700">
            <a:noAutofit/>
          </a:bodyPr>
          <a:lstStyle/>
          <a:p>
            <a:pPr indent="0" lvl="0" marL="137160" rtl="0" algn="l">
              <a:lnSpc>
                <a:spcPct val="100000"/>
              </a:lnSpc>
              <a:spcBef>
                <a:spcPts val="1000"/>
              </a:spcBef>
              <a:spcAft>
                <a:spcPts val="0"/>
              </a:spcAft>
              <a:buSzPts val="1440"/>
              <a:buNone/>
            </a:pPr>
            <a:r>
              <a:rPr lang="en-US" sz="4000"/>
              <a:t>They are devoid of light, seeing only men opposing them. They imagine their environment is just too difficult, that circumstances are to blame. So they continue in darkness and despair.</a:t>
            </a:r>
            <a:endParaRPr/>
          </a:p>
          <a:p>
            <a:pPr indent="0" lvl="0" marL="137160" rtl="0" algn="l">
              <a:lnSpc>
                <a:spcPct val="100000"/>
              </a:lnSpc>
              <a:spcBef>
                <a:spcPts val="1000"/>
              </a:spcBef>
              <a:spcAft>
                <a:spcPts val="0"/>
              </a:spcAft>
              <a:buSzPts val="1440"/>
              <a:buNone/>
            </a:pPr>
            <a:r>
              <a:rPr lang="en-US" sz="4000"/>
              <a:t>May God give us revelation to see what is from His hand, that we may kneel down and say to Him, “It is You; since it is You, I will accept.” (p13)</a:t>
            </a:r>
            <a:endParaRPr/>
          </a:p>
        </p:txBody>
      </p:sp>
      <p:pic>
        <p:nvPicPr>
          <p:cNvPr id="289" name="Google Shape;289;p38"/>
          <p:cNvPicPr preferRelativeResize="0"/>
          <p:nvPr/>
        </p:nvPicPr>
        <p:blipFill rotWithShape="1">
          <a:blip r:embed="rId3">
            <a:alphaModFix/>
          </a:blip>
          <a:srcRect b="0" l="0" r="0" t="0"/>
          <a:stretch/>
        </p:blipFill>
        <p:spPr>
          <a:xfrm>
            <a:off x="9964550" y="3873686"/>
            <a:ext cx="1504007" cy="2334652"/>
          </a:xfrm>
          <a:prstGeom prst="rect">
            <a:avLst/>
          </a:prstGeom>
          <a:noFill/>
          <a:ln cap="flat" cmpd="sng" w="9525">
            <a:solidFill>
              <a:schemeClr val="dk1"/>
            </a:solidFill>
            <a:prstDash val="solid"/>
            <a:round/>
            <a:headEnd len="sm" w="sm" type="none"/>
            <a:tailEnd len="sm" w="sm" type="none"/>
          </a:ln>
        </p:spPr>
      </p:pic>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3" name="Shape 293"/>
        <p:cNvGrpSpPr/>
        <p:nvPr/>
      </p:nvGrpSpPr>
      <p:grpSpPr>
        <a:xfrm>
          <a:off x="0" y="0"/>
          <a:ext cx="0" cy="0"/>
          <a:chOff x="0" y="0"/>
          <a:chExt cx="0" cy="0"/>
        </a:xfrm>
      </p:grpSpPr>
      <p:sp>
        <p:nvSpPr>
          <p:cNvPr id="294" name="Google Shape;294;p39"/>
          <p:cNvSpPr txBox="1"/>
          <p:nvPr>
            <p:ph type="title"/>
          </p:nvPr>
        </p:nvSpPr>
        <p:spPr>
          <a:xfrm>
            <a:off x="677334" y="609600"/>
            <a:ext cx="9909704" cy="810986"/>
          </a:xfrm>
          <a:prstGeom prst="rect">
            <a:avLst/>
          </a:prstGeom>
          <a:solidFill>
            <a:schemeClr val="lt1"/>
          </a:solid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chemeClr val="accent1"/>
              </a:buClr>
              <a:buSzPts val="3600"/>
              <a:buFont typeface="Trebuchet MS"/>
              <a:buNone/>
            </a:pPr>
            <a:r>
              <a:rPr lang="en-US" sz="4400"/>
              <a:t>Understand our Reactions to Feedback</a:t>
            </a:r>
            <a:endParaRPr/>
          </a:p>
        </p:txBody>
      </p:sp>
      <p:sp>
        <p:nvSpPr>
          <p:cNvPr id="295" name="Google Shape;295;p39"/>
          <p:cNvSpPr txBox="1"/>
          <p:nvPr>
            <p:ph idx="1" type="body"/>
          </p:nvPr>
        </p:nvSpPr>
        <p:spPr>
          <a:xfrm>
            <a:off x="677334" y="1420587"/>
            <a:ext cx="8596668" cy="891881"/>
          </a:xfrm>
          <a:prstGeom prst="rect">
            <a:avLst/>
          </a:prstGeom>
          <a:noFill/>
          <a:ln>
            <a:noFill/>
          </a:ln>
        </p:spPr>
        <p:txBody>
          <a:bodyPr anchorCtr="0" anchor="t" bIns="45700" lIns="91425" spcFirstLastPara="1" rIns="91425" wrap="square" tIns="45700">
            <a:normAutofit/>
          </a:bodyPr>
          <a:lstStyle/>
          <a:p>
            <a:pPr indent="0" lvl="0" marL="137160" rtl="0" algn="l">
              <a:lnSpc>
                <a:spcPct val="100000"/>
              </a:lnSpc>
              <a:spcBef>
                <a:spcPts val="1000"/>
              </a:spcBef>
              <a:spcAft>
                <a:spcPts val="0"/>
              </a:spcAft>
              <a:buSzPts val="1440"/>
              <a:buNone/>
            </a:pPr>
            <a:r>
              <a:rPr lang="en-US" sz="3600"/>
              <a:t>Authors call our reactions = triggers</a:t>
            </a:r>
            <a:endParaRPr/>
          </a:p>
        </p:txBody>
      </p:sp>
      <p:sp>
        <p:nvSpPr>
          <p:cNvPr id="296" name="Google Shape;296;p39"/>
          <p:cNvSpPr txBox="1"/>
          <p:nvPr/>
        </p:nvSpPr>
        <p:spPr>
          <a:xfrm>
            <a:off x="840686" y="2312468"/>
            <a:ext cx="8596800" cy="2088706"/>
          </a:xfrm>
          <a:prstGeom prst="rect">
            <a:avLst/>
          </a:prstGeom>
          <a:noFill/>
          <a:ln>
            <a:noFill/>
          </a:ln>
        </p:spPr>
        <p:txBody>
          <a:bodyPr anchorCtr="0" anchor="t" bIns="45700" lIns="91425" spcFirstLastPara="1" rIns="91425" wrap="square" tIns="45700">
            <a:noAutofit/>
          </a:bodyPr>
          <a:lstStyle/>
          <a:p>
            <a:pPr indent="0" lvl="0" marL="0" marR="0" rtl="0" algn="l">
              <a:lnSpc>
                <a:spcPct val="115000"/>
              </a:lnSpc>
              <a:spcBef>
                <a:spcPts val="0"/>
              </a:spcBef>
              <a:spcAft>
                <a:spcPts val="0"/>
              </a:spcAft>
              <a:buClr>
                <a:schemeClr val="accent1"/>
              </a:buClr>
              <a:buSzPts val="1440"/>
              <a:buFont typeface="Noto Sans Symbols"/>
              <a:buNone/>
            </a:pPr>
            <a:r>
              <a:rPr b="0" i="0" lang="en-US" sz="4000" u="none" cap="none" strike="noStrike">
                <a:solidFill>
                  <a:schemeClr val="dk1"/>
                </a:solidFill>
                <a:latin typeface="Calibri"/>
                <a:ea typeface="Calibri"/>
                <a:cs typeface="Calibri"/>
                <a:sym typeface="Calibri"/>
              </a:rPr>
              <a:t>They can be obstacles to us receiving feedback because they keep us from engaging skillfully in the conversation. </a:t>
            </a:r>
            <a:endParaRPr b="0" i="0" sz="4000" u="none" cap="none" strike="noStrike">
              <a:solidFill>
                <a:srgbClr val="3F3F3F"/>
              </a:solidFill>
              <a:latin typeface="Trebuchet MS"/>
              <a:ea typeface="Trebuchet MS"/>
              <a:cs typeface="Trebuchet MS"/>
              <a:sym typeface="Trebuchet MS"/>
            </a:endParaRPr>
          </a:p>
        </p:txBody>
      </p:sp>
      <p:sp>
        <p:nvSpPr>
          <p:cNvPr id="297" name="Google Shape;297;p39"/>
          <p:cNvSpPr/>
          <p:nvPr/>
        </p:nvSpPr>
        <p:spPr>
          <a:xfrm>
            <a:off x="840686" y="4478022"/>
            <a:ext cx="8596668" cy="1323439"/>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0" i="0" lang="en-US" sz="4000" u="none" cap="none" strike="noStrike">
                <a:solidFill>
                  <a:schemeClr val="dk1"/>
                </a:solidFill>
                <a:latin typeface="Calibri"/>
                <a:ea typeface="Calibri"/>
                <a:cs typeface="Calibri"/>
                <a:sym typeface="Calibri"/>
              </a:rPr>
              <a:t>But they aren’t only obstacles; they also are information. </a:t>
            </a:r>
            <a:endParaRPr b="0" i="0" sz="4000" u="none" cap="none" strike="noStrike">
              <a:solidFill>
                <a:srgbClr val="000000"/>
              </a:solidFill>
              <a:latin typeface="Arial"/>
              <a:ea typeface="Arial"/>
              <a:cs typeface="Arial"/>
              <a:sym typeface="Arial"/>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95">
                                            <p:txEl>
                                              <p:pRg end="0" st="0"/>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96"/>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97"/>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1" name="Shape 301"/>
        <p:cNvGrpSpPr/>
        <p:nvPr/>
      </p:nvGrpSpPr>
      <p:grpSpPr>
        <a:xfrm>
          <a:off x="0" y="0"/>
          <a:ext cx="0" cy="0"/>
          <a:chOff x="0" y="0"/>
          <a:chExt cx="0" cy="0"/>
        </a:xfrm>
      </p:grpSpPr>
      <p:sp>
        <p:nvSpPr>
          <p:cNvPr id="302" name="Google Shape;302;gba9e3b097c_0_5"/>
          <p:cNvSpPr txBox="1"/>
          <p:nvPr>
            <p:ph type="title"/>
          </p:nvPr>
        </p:nvSpPr>
        <p:spPr>
          <a:xfrm>
            <a:off x="677324" y="609600"/>
            <a:ext cx="6709313" cy="8280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3600"/>
              <a:buNone/>
            </a:pPr>
            <a:r>
              <a:rPr lang="en-US" sz="4400"/>
              <a:t>Three Feedback Triggers</a:t>
            </a:r>
            <a:endParaRPr sz="4400"/>
          </a:p>
        </p:txBody>
      </p:sp>
      <p:sp>
        <p:nvSpPr>
          <p:cNvPr id="303" name="Google Shape;303;gba9e3b097c_0_5"/>
          <p:cNvSpPr txBox="1"/>
          <p:nvPr>
            <p:ph idx="1" type="body"/>
          </p:nvPr>
        </p:nvSpPr>
        <p:spPr>
          <a:xfrm>
            <a:off x="677325" y="1618552"/>
            <a:ext cx="8596800" cy="2969777"/>
          </a:xfrm>
          <a:prstGeom prst="rect">
            <a:avLst/>
          </a:prstGeom>
          <a:noFill/>
          <a:ln>
            <a:noFill/>
          </a:ln>
        </p:spPr>
        <p:txBody>
          <a:bodyPr anchorCtr="0" anchor="t" bIns="45700" lIns="91425" spcFirstLastPara="1" rIns="91425" wrap="square" tIns="45700">
            <a:noAutofit/>
          </a:bodyPr>
          <a:lstStyle/>
          <a:p>
            <a:pPr indent="0" lvl="0" marL="0" rtl="0" algn="l">
              <a:lnSpc>
                <a:spcPct val="115000"/>
              </a:lnSpc>
              <a:spcBef>
                <a:spcPts val="0"/>
              </a:spcBef>
              <a:spcAft>
                <a:spcPts val="0"/>
              </a:spcAft>
              <a:buSzPts val="1440"/>
              <a:buNone/>
            </a:pPr>
            <a:r>
              <a:rPr lang="en-US" sz="4000">
                <a:solidFill>
                  <a:schemeClr val="dk1"/>
                </a:solidFill>
                <a:latin typeface="Calibri"/>
                <a:ea typeface="Calibri"/>
                <a:cs typeface="Calibri"/>
                <a:sym typeface="Calibri"/>
              </a:rPr>
              <a:t>Understanding our triggers and sorting out what set them off are the keys to managing our reactions and engaging in feedback conversations with skill (4).</a:t>
            </a:r>
            <a:endParaRPr sz="4000">
              <a:solidFill>
                <a:schemeClr val="dk1"/>
              </a:solidFill>
              <a:latin typeface="Calibri"/>
              <a:ea typeface="Calibri"/>
              <a:cs typeface="Calibri"/>
              <a:sym typeface="Calibri"/>
            </a:endParaRPr>
          </a:p>
          <a:p>
            <a:pPr indent="0" lvl="0" marL="0" rtl="0" algn="l">
              <a:lnSpc>
                <a:spcPct val="100000"/>
              </a:lnSpc>
              <a:spcBef>
                <a:spcPts val="1000"/>
              </a:spcBef>
              <a:spcAft>
                <a:spcPts val="0"/>
              </a:spcAft>
              <a:buSzPts val="1440"/>
              <a:buNone/>
            </a:pPr>
            <a:r>
              <a:t/>
            </a:r>
            <a:endParaRPr sz="4000"/>
          </a:p>
        </p:txBody>
      </p:sp>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7" name="Shape 307"/>
        <p:cNvGrpSpPr/>
        <p:nvPr/>
      </p:nvGrpSpPr>
      <p:grpSpPr>
        <a:xfrm>
          <a:off x="0" y="0"/>
          <a:ext cx="0" cy="0"/>
          <a:chOff x="0" y="0"/>
          <a:chExt cx="0" cy="0"/>
        </a:xfrm>
      </p:grpSpPr>
      <p:sp>
        <p:nvSpPr>
          <p:cNvPr id="308" name="Google Shape;308;gba7c3f60a3_0_26"/>
          <p:cNvSpPr txBox="1"/>
          <p:nvPr>
            <p:ph type="title"/>
          </p:nvPr>
        </p:nvSpPr>
        <p:spPr>
          <a:xfrm>
            <a:off x="677334" y="609600"/>
            <a:ext cx="6595004" cy="826529"/>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3600"/>
              <a:buNone/>
            </a:pPr>
            <a:r>
              <a:rPr lang="en-US" sz="4400"/>
              <a:t>Three Feedback Triggers</a:t>
            </a:r>
            <a:endParaRPr sz="4400"/>
          </a:p>
        </p:txBody>
      </p:sp>
      <p:sp>
        <p:nvSpPr>
          <p:cNvPr id="309" name="Google Shape;309;gba7c3f60a3_0_26"/>
          <p:cNvSpPr txBox="1"/>
          <p:nvPr>
            <p:ph idx="1" type="body"/>
          </p:nvPr>
        </p:nvSpPr>
        <p:spPr>
          <a:xfrm>
            <a:off x="727336" y="2064266"/>
            <a:ext cx="4983650" cy="25293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1000"/>
              </a:spcBef>
              <a:spcAft>
                <a:spcPts val="0"/>
              </a:spcAft>
              <a:buSzPts val="1440"/>
              <a:buNone/>
            </a:pPr>
            <a:r>
              <a:rPr lang="en-US" sz="4000"/>
              <a:t>Truth Triggers</a:t>
            </a:r>
            <a:endParaRPr sz="4000"/>
          </a:p>
          <a:p>
            <a:pPr indent="0" lvl="0" marL="0" rtl="0" algn="l">
              <a:lnSpc>
                <a:spcPct val="100000"/>
              </a:lnSpc>
              <a:spcBef>
                <a:spcPts val="1000"/>
              </a:spcBef>
              <a:spcAft>
                <a:spcPts val="0"/>
              </a:spcAft>
              <a:buSzPts val="1440"/>
              <a:buNone/>
            </a:pPr>
            <a:r>
              <a:rPr lang="en-US" sz="4000"/>
              <a:t>Relationship Triggers</a:t>
            </a:r>
            <a:endParaRPr sz="4000"/>
          </a:p>
          <a:p>
            <a:pPr indent="0" lvl="0" marL="0" rtl="0" algn="l">
              <a:lnSpc>
                <a:spcPct val="100000"/>
              </a:lnSpc>
              <a:spcBef>
                <a:spcPts val="1000"/>
              </a:spcBef>
              <a:spcAft>
                <a:spcPts val="0"/>
              </a:spcAft>
              <a:buSzPts val="1440"/>
              <a:buNone/>
            </a:pPr>
            <a:r>
              <a:rPr lang="en-US" sz="4000"/>
              <a:t>Identity Triggers</a:t>
            </a:r>
            <a:endParaRPr sz="4000"/>
          </a:p>
        </p:txBody>
      </p:sp>
      <p:sp>
        <p:nvSpPr>
          <p:cNvPr id="310" name="Google Shape;310;gba7c3f60a3_0_26"/>
          <p:cNvSpPr txBox="1"/>
          <p:nvPr>
            <p:ph idx="1" type="body"/>
          </p:nvPr>
        </p:nvSpPr>
        <p:spPr>
          <a:xfrm>
            <a:off x="5760988" y="1372691"/>
            <a:ext cx="4884600" cy="3220875"/>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1000"/>
              </a:spcBef>
              <a:spcAft>
                <a:spcPts val="0"/>
              </a:spcAft>
              <a:buSzPts val="1440"/>
              <a:buNone/>
            </a:pPr>
            <a:r>
              <a:rPr lang="en-US" sz="4000"/>
              <a:t>3 Conversations</a:t>
            </a:r>
            <a:endParaRPr sz="4000"/>
          </a:p>
          <a:p>
            <a:pPr indent="0" lvl="0" marL="0" rtl="0" algn="l">
              <a:lnSpc>
                <a:spcPct val="100000"/>
              </a:lnSpc>
              <a:spcBef>
                <a:spcPts val="1000"/>
              </a:spcBef>
              <a:spcAft>
                <a:spcPts val="0"/>
              </a:spcAft>
              <a:buSzPts val="1440"/>
              <a:buNone/>
            </a:pPr>
            <a:r>
              <a:rPr lang="en-US" sz="4000"/>
              <a:t>What Happened?</a:t>
            </a:r>
            <a:endParaRPr sz="4000"/>
          </a:p>
          <a:p>
            <a:pPr indent="0" lvl="0" marL="0" rtl="0" algn="l">
              <a:lnSpc>
                <a:spcPct val="100000"/>
              </a:lnSpc>
              <a:spcBef>
                <a:spcPts val="1000"/>
              </a:spcBef>
              <a:spcAft>
                <a:spcPts val="0"/>
              </a:spcAft>
              <a:buSzPts val="1440"/>
              <a:buNone/>
            </a:pPr>
            <a:r>
              <a:rPr lang="en-US" sz="4000"/>
              <a:t>Feelings?</a:t>
            </a:r>
            <a:endParaRPr sz="4000"/>
          </a:p>
          <a:p>
            <a:pPr indent="0" lvl="0" marL="0" rtl="0" algn="l">
              <a:lnSpc>
                <a:spcPct val="100000"/>
              </a:lnSpc>
              <a:spcBef>
                <a:spcPts val="1000"/>
              </a:spcBef>
              <a:spcAft>
                <a:spcPts val="0"/>
              </a:spcAft>
              <a:buSzPts val="1440"/>
              <a:buNone/>
            </a:pPr>
            <a:r>
              <a:rPr lang="en-US" sz="4000"/>
              <a:t>Identity?</a:t>
            </a:r>
            <a:endParaRPr sz="4000"/>
          </a:p>
        </p:txBody>
      </p:sp>
      <p:pic>
        <p:nvPicPr>
          <p:cNvPr id="311" name="Google Shape;311;gba7c3f60a3_0_26"/>
          <p:cNvPicPr preferRelativeResize="0"/>
          <p:nvPr/>
        </p:nvPicPr>
        <p:blipFill rotWithShape="1">
          <a:blip r:embed="rId3">
            <a:alphaModFix/>
          </a:blip>
          <a:srcRect b="0" l="0" r="0" t="0"/>
          <a:stretch/>
        </p:blipFill>
        <p:spPr>
          <a:xfrm>
            <a:off x="8477659" y="3150164"/>
            <a:ext cx="1702678" cy="2557671"/>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09">
                                            <p:txEl>
                                              <p:pRg end="0" st="0"/>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09">
                                            <p:txEl>
                                              <p:pRg end="1" st="1"/>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09">
                                            <p:txEl>
                                              <p:pRg end="2" st="2"/>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10"/>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311"/>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5" name="Shape 315"/>
        <p:cNvGrpSpPr/>
        <p:nvPr/>
      </p:nvGrpSpPr>
      <p:grpSpPr>
        <a:xfrm>
          <a:off x="0" y="0"/>
          <a:ext cx="0" cy="0"/>
          <a:chOff x="0" y="0"/>
          <a:chExt cx="0" cy="0"/>
        </a:xfrm>
      </p:grpSpPr>
      <p:sp>
        <p:nvSpPr>
          <p:cNvPr id="316" name="Google Shape;316;gba7c3f60a3_0_32"/>
          <p:cNvSpPr txBox="1"/>
          <p:nvPr>
            <p:ph type="title"/>
          </p:nvPr>
        </p:nvSpPr>
        <p:spPr>
          <a:xfrm>
            <a:off x="677325" y="609600"/>
            <a:ext cx="4660219" cy="942753"/>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3600"/>
              <a:buNone/>
            </a:pPr>
            <a:r>
              <a:rPr lang="en-US" sz="4800"/>
              <a:t>Truth Triggers</a:t>
            </a:r>
            <a:endParaRPr sz="4800"/>
          </a:p>
        </p:txBody>
      </p:sp>
      <p:sp>
        <p:nvSpPr>
          <p:cNvPr id="317" name="Google Shape;317;gba7c3f60a3_0_32"/>
          <p:cNvSpPr txBox="1"/>
          <p:nvPr>
            <p:ph idx="1" type="body"/>
          </p:nvPr>
        </p:nvSpPr>
        <p:spPr>
          <a:xfrm>
            <a:off x="677324" y="1801266"/>
            <a:ext cx="9147159" cy="20902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1000"/>
              </a:spcBef>
              <a:spcAft>
                <a:spcPts val="0"/>
              </a:spcAft>
              <a:buSzPts val="1440"/>
              <a:buNone/>
            </a:pPr>
            <a:r>
              <a:rPr lang="en-US" sz="3600"/>
              <a:t>Truth triggers are created by our cognitive and emotional reaction to feedback when it seems </a:t>
            </a:r>
            <a:r>
              <a:rPr b="1" lang="en-US" sz="3600"/>
              <a:t>wrong or off target.</a:t>
            </a:r>
            <a:r>
              <a:rPr lang="en-US" sz="3600"/>
              <a:t> </a:t>
            </a:r>
            <a:endParaRPr sz="3600"/>
          </a:p>
        </p:txBody>
      </p:sp>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1" name="Shape 321"/>
        <p:cNvGrpSpPr/>
        <p:nvPr/>
      </p:nvGrpSpPr>
      <p:grpSpPr>
        <a:xfrm>
          <a:off x="0" y="0"/>
          <a:ext cx="0" cy="0"/>
          <a:chOff x="0" y="0"/>
          <a:chExt cx="0" cy="0"/>
        </a:xfrm>
      </p:grpSpPr>
      <p:sp>
        <p:nvSpPr>
          <p:cNvPr id="322" name="Google Shape;322;p40"/>
          <p:cNvSpPr txBox="1"/>
          <p:nvPr>
            <p:ph type="title"/>
          </p:nvPr>
        </p:nvSpPr>
        <p:spPr>
          <a:xfrm>
            <a:off x="677325" y="609600"/>
            <a:ext cx="4660219" cy="942753"/>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3600"/>
              <a:buNone/>
            </a:pPr>
            <a:r>
              <a:rPr lang="en-US" sz="4800"/>
              <a:t>Truth Triggers</a:t>
            </a:r>
            <a:endParaRPr sz="4800"/>
          </a:p>
        </p:txBody>
      </p:sp>
      <p:sp>
        <p:nvSpPr>
          <p:cNvPr id="323" name="Google Shape;323;p40"/>
          <p:cNvSpPr txBox="1"/>
          <p:nvPr>
            <p:ph idx="1" type="body"/>
          </p:nvPr>
        </p:nvSpPr>
        <p:spPr>
          <a:xfrm>
            <a:off x="677324" y="1801266"/>
            <a:ext cx="9147159" cy="20902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1000"/>
              </a:spcBef>
              <a:spcAft>
                <a:spcPts val="0"/>
              </a:spcAft>
              <a:buSzPts val="1440"/>
              <a:buNone/>
            </a:pPr>
            <a:r>
              <a:rPr lang="en-US" sz="3600"/>
              <a:t>Truth triggers are created by our cognitive and emotional reaction to feedback when it seems </a:t>
            </a:r>
            <a:r>
              <a:rPr b="1" lang="en-US" sz="3600"/>
              <a:t>wrong or off target.</a:t>
            </a:r>
            <a:r>
              <a:rPr lang="en-US" sz="3600"/>
              <a:t> </a:t>
            </a:r>
            <a:endParaRPr sz="3600"/>
          </a:p>
        </p:txBody>
      </p:sp>
      <p:sp>
        <p:nvSpPr>
          <p:cNvPr id="324" name="Google Shape;324;p40"/>
          <p:cNvSpPr txBox="1"/>
          <p:nvPr/>
        </p:nvSpPr>
        <p:spPr>
          <a:xfrm>
            <a:off x="677323" y="3844020"/>
            <a:ext cx="9359811" cy="802581"/>
          </a:xfrm>
          <a:prstGeom prst="rect">
            <a:avLst/>
          </a:prstGeom>
          <a:noFill/>
          <a:ln>
            <a:noFill/>
          </a:ln>
        </p:spPr>
        <p:txBody>
          <a:bodyPr anchorCtr="0" anchor="t" bIns="45700" lIns="91425" spcFirstLastPara="1" rIns="91425" wrap="square" tIns="45700">
            <a:noAutofit/>
          </a:bodyPr>
          <a:lstStyle/>
          <a:p>
            <a:pPr indent="-571500" lvl="0" marL="571500" marR="0" rtl="0" algn="l">
              <a:lnSpc>
                <a:spcPct val="100000"/>
              </a:lnSpc>
              <a:spcBef>
                <a:spcPts val="0"/>
              </a:spcBef>
              <a:spcAft>
                <a:spcPts val="0"/>
              </a:spcAft>
              <a:buClr>
                <a:schemeClr val="accent1"/>
              </a:buClr>
              <a:buSzPts val="1440"/>
              <a:buFont typeface="Noto Sans Symbols"/>
              <a:buChar char="►"/>
            </a:pPr>
            <a:r>
              <a:rPr b="0" i="0" lang="en-US" sz="3600" u="none" cap="none" strike="noStrike">
                <a:solidFill>
                  <a:schemeClr val="dk1"/>
                </a:solidFill>
                <a:latin typeface="Calibri"/>
                <a:ea typeface="Calibri"/>
                <a:cs typeface="Calibri"/>
                <a:sym typeface="Calibri"/>
              </a:rPr>
              <a:t>it’s somehow off, unhelpful, or simply untrue. </a:t>
            </a:r>
            <a:endParaRPr/>
          </a:p>
          <a:p>
            <a:pPr indent="0" lvl="0" marL="0" marR="0" rtl="0" algn="l">
              <a:lnSpc>
                <a:spcPct val="100000"/>
              </a:lnSpc>
              <a:spcBef>
                <a:spcPts val="0"/>
              </a:spcBef>
              <a:spcAft>
                <a:spcPts val="0"/>
              </a:spcAft>
              <a:buClr>
                <a:schemeClr val="accent1"/>
              </a:buClr>
              <a:buSzPts val="1440"/>
              <a:buFont typeface="Noto Sans Symbols"/>
              <a:buNone/>
            </a:pPr>
            <a:r>
              <a:t/>
            </a:r>
            <a:endParaRPr b="0" i="0" sz="3600" u="none" cap="none" strike="noStrike">
              <a:solidFill>
                <a:srgbClr val="3F3F3F"/>
              </a:solidFill>
              <a:latin typeface="Trebuchet MS"/>
              <a:ea typeface="Trebuchet MS"/>
              <a:cs typeface="Trebuchet MS"/>
              <a:sym typeface="Trebuchet MS"/>
            </a:endParaRPr>
          </a:p>
        </p:txBody>
      </p:sp>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8" name="Shape 328"/>
        <p:cNvGrpSpPr/>
        <p:nvPr/>
      </p:nvGrpSpPr>
      <p:grpSpPr>
        <a:xfrm>
          <a:off x="0" y="0"/>
          <a:ext cx="0" cy="0"/>
          <a:chOff x="0" y="0"/>
          <a:chExt cx="0" cy="0"/>
        </a:xfrm>
      </p:grpSpPr>
      <p:sp>
        <p:nvSpPr>
          <p:cNvPr id="329" name="Google Shape;329;p41"/>
          <p:cNvSpPr txBox="1"/>
          <p:nvPr>
            <p:ph type="title"/>
          </p:nvPr>
        </p:nvSpPr>
        <p:spPr>
          <a:xfrm>
            <a:off x="677325" y="609600"/>
            <a:ext cx="4660219" cy="942753"/>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3600"/>
              <a:buNone/>
            </a:pPr>
            <a:r>
              <a:rPr lang="en-US" sz="4800"/>
              <a:t>Truth Triggers</a:t>
            </a:r>
            <a:endParaRPr sz="4800"/>
          </a:p>
        </p:txBody>
      </p:sp>
      <p:sp>
        <p:nvSpPr>
          <p:cNvPr id="330" name="Google Shape;330;p41"/>
          <p:cNvSpPr txBox="1"/>
          <p:nvPr>
            <p:ph idx="1" type="body"/>
          </p:nvPr>
        </p:nvSpPr>
        <p:spPr>
          <a:xfrm>
            <a:off x="677324" y="1801266"/>
            <a:ext cx="9147159" cy="20902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1000"/>
              </a:spcBef>
              <a:spcAft>
                <a:spcPts val="0"/>
              </a:spcAft>
              <a:buSzPts val="1440"/>
              <a:buNone/>
            </a:pPr>
            <a:r>
              <a:rPr lang="en-US" sz="3600"/>
              <a:t>Truth triggers are created by our cognitive and emotional reaction to feedback when it seems </a:t>
            </a:r>
            <a:r>
              <a:rPr b="1" lang="en-US" sz="3600"/>
              <a:t>wrong or off target.</a:t>
            </a:r>
            <a:r>
              <a:rPr lang="en-US" sz="3600"/>
              <a:t> </a:t>
            </a:r>
            <a:endParaRPr sz="3600"/>
          </a:p>
        </p:txBody>
      </p:sp>
      <p:sp>
        <p:nvSpPr>
          <p:cNvPr id="331" name="Google Shape;331;p41"/>
          <p:cNvSpPr txBox="1"/>
          <p:nvPr/>
        </p:nvSpPr>
        <p:spPr>
          <a:xfrm>
            <a:off x="677323" y="3844020"/>
            <a:ext cx="9359811" cy="802581"/>
          </a:xfrm>
          <a:prstGeom prst="rect">
            <a:avLst/>
          </a:prstGeom>
          <a:noFill/>
          <a:ln>
            <a:noFill/>
          </a:ln>
        </p:spPr>
        <p:txBody>
          <a:bodyPr anchorCtr="0" anchor="t" bIns="45700" lIns="91425" spcFirstLastPara="1" rIns="91425" wrap="square" tIns="45700">
            <a:noAutofit/>
          </a:bodyPr>
          <a:lstStyle/>
          <a:p>
            <a:pPr indent="-571500" lvl="0" marL="571500" marR="0" rtl="0" algn="l">
              <a:lnSpc>
                <a:spcPct val="100000"/>
              </a:lnSpc>
              <a:spcBef>
                <a:spcPts val="0"/>
              </a:spcBef>
              <a:spcAft>
                <a:spcPts val="0"/>
              </a:spcAft>
              <a:buClr>
                <a:schemeClr val="accent1"/>
              </a:buClr>
              <a:buSzPts val="1440"/>
              <a:buFont typeface="Noto Sans Symbols"/>
              <a:buChar char="►"/>
            </a:pPr>
            <a:r>
              <a:rPr b="0" i="0" lang="en-US" sz="3600" u="none" cap="none" strike="noStrike">
                <a:solidFill>
                  <a:schemeClr val="dk1"/>
                </a:solidFill>
                <a:latin typeface="Calibri"/>
                <a:ea typeface="Calibri"/>
                <a:cs typeface="Calibri"/>
                <a:sym typeface="Calibri"/>
              </a:rPr>
              <a:t>it’s somehow off, unhelpful, or simply untrue. </a:t>
            </a:r>
            <a:endParaRPr/>
          </a:p>
          <a:p>
            <a:pPr indent="0" lvl="0" marL="0" marR="0" rtl="0" algn="l">
              <a:lnSpc>
                <a:spcPct val="100000"/>
              </a:lnSpc>
              <a:spcBef>
                <a:spcPts val="0"/>
              </a:spcBef>
              <a:spcAft>
                <a:spcPts val="0"/>
              </a:spcAft>
              <a:buClr>
                <a:schemeClr val="accent1"/>
              </a:buClr>
              <a:buSzPts val="1440"/>
              <a:buFont typeface="Noto Sans Symbols"/>
              <a:buNone/>
            </a:pPr>
            <a:r>
              <a:t/>
            </a:r>
            <a:endParaRPr b="0" i="0" sz="3600" u="none" cap="none" strike="noStrike">
              <a:solidFill>
                <a:srgbClr val="3F3F3F"/>
              </a:solidFill>
              <a:latin typeface="Trebuchet MS"/>
              <a:ea typeface="Trebuchet MS"/>
              <a:cs typeface="Trebuchet MS"/>
              <a:sym typeface="Trebuchet MS"/>
            </a:endParaRPr>
          </a:p>
        </p:txBody>
      </p:sp>
      <p:sp>
        <p:nvSpPr>
          <p:cNvPr id="332" name="Google Shape;332;p41"/>
          <p:cNvSpPr txBox="1"/>
          <p:nvPr/>
        </p:nvSpPr>
        <p:spPr>
          <a:xfrm>
            <a:off x="677323" y="4646601"/>
            <a:ext cx="8596800" cy="1287669"/>
          </a:xfrm>
          <a:prstGeom prst="rect">
            <a:avLst/>
          </a:prstGeom>
          <a:noFill/>
          <a:ln>
            <a:noFill/>
          </a:ln>
        </p:spPr>
        <p:txBody>
          <a:bodyPr anchorCtr="0" anchor="t" bIns="45700" lIns="91425" spcFirstLastPara="1" rIns="91425" wrap="square" tIns="45700">
            <a:noAutofit/>
          </a:bodyPr>
          <a:lstStyle/>
          <a:p>
            <a:pPr indent="-571500" lvl="0" marL="571500" marR="0" rtl="0" algn="l">
              <a:lnSpc>
                <a:spcPct val="100000"/>
              </a:lnSpc>
              <a:spcBef>
                <a:spcPts val="0"/>
              </a:spcBef>
              <a:spcAft>
                <a:spcPts val="0"/>
              </a:spcAft>
              <a:buClr>
                <a:schemeClr val="accent1"/>
              </a:buClr>
              <a:buSzPts val="1440"/>
              <a:buFont typeface="Noto Sans Symbols"/>
              <a:buChar char="►"/>
            </a:pPr>
            <a:r>
              <a:rPr b="0" i="0" lang="en-US" sz="3600" u="none" cap="none" strike="noStrike">
                <a:solidFill>
                  <a:schemeClr val="dk1"/>
                </a:solidFill>
                <a:latin typeface="Calibri"/>
                <a:ea typeface="Calibri"/>
                <a:cs typeface="Calibri"/>
                <a:sym typeface="Calibri"/>
              </a:rPr>
              <a:t>In response we feel indignant, wronged, and exasperated.</a:t>
            </a:r>
            <a:endParaRPr b="0" i="0" sz="3600" u="none" cap="none" strike="noStrike">
              <a:solidFill>
                <a:srgbClr val="000000"/>
              </a:solidFill>
              <a:latin typeface="Arial"/>
              <a:ea typeface="Arial"/>
              <a:cs typeface="Arial"/>
              <a:sym typeface="Arial"/>
            </a:endParaRPr>
          </a:p>
          <a:p>
            <a:pPr indent="0" lvl="0" marL="0" marR="0" rtl="0" algn="l">
              <a:lnSpc>
                <a:spcPct val="100000"/>
              </a:lnSpc>
              <a:spcBef>
                <a:spcPts val="1000"/>
              </a:spcBef>
              <a:spcAft>
                <a:spcPts val="0"/>
              </a:spcAft>
              <a:buClr>
                <a:schemeClr val="accent1"/>
              </a:buClr>
              <a:buSzPts val="1440"/>
              <a:buFont typeface="Noto Sans Symbols"/>
              <a:buNone/>
            </a:pPr>
            <a:r>
              <a:t/>
            </a:r>
            <a:endParaRPr b="0" i="0" sz="3600" u="none" cap="none" strike="noStrike">
              <a:solidFill>
                <a:srgbClr val="3F3F3F"/>
              </a:solidFill>
              <a:latin typeface="Trebuchet MS"/>
              <a:ea typeface="Trebuchet MS"/>
              <a:cs typeface="Trebuchet MS"/>
              <a:sym typeface="Trebuchet MS"/>
            </a:endParaRPr>
          </a:p>
        </p:txBody>
      </p:sp>
      <p:sp>
        <p:nvSpPr>
          <p:cNvPr id="333" name="Google Shape;333;p41"/>
          <p:cNvSpPr txBox="1"/>
          <p:nvPr/>
        </p:nvSpPr>
        <p:spPr>
          <a:xfrm>
            <a:off x="4975723" y="5580327"/>
            <a:ext cx="6825343" cy="707886"/>
          </a:xfrm>
          <a:prstGeom prst="rect">
            <a:avLst/>
          </a:prstGeom>
          <a:solidFill>
            <a:schemeClr val="lt1"/>
          </a:solid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None/>
            </a:pPr>
            <a:r>
              <a:rPr b="0" i="0" lang="en-US" sz="4000" u="none" cap="none" strike="noStrike">
                <a:solidFill>
                  <a:srgbClr val="000000"/>
                </a:solidFill>
                <a:latin typeface="Trebuchet MS"/>
                <a:ea typeface="Trebuchet MS"/>
                <a:cs typeface="Trebuchet MS"/>
                <a:sym typeface="Trebuchet MS"/>
              </a:rPr>
              <a:t>Example: My Mother-in-law</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33"/>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37" name="Shape 337"/>
        <p:cNvGrpSpPr/>
        <p:nvPr/>
      </p:nvGrpSpPr>
      <p:grpSpPr>
        <a:xfrm>
          <a:off x="0" y="0"/>
          <a:ext cx="0" cy="0"/>
          <a:chOff x="0" y="0"/>
          <a:chExt cx="0" cy="0"/>
        </a:xfrm>
      </p:grpSpPr>
      <p:sp>
        <p:nvSpPr>
          <p:cNvPr id="338" name="Google Shape;338;gba7c3f60a3_0_39"/>
          <p:cNvSpPr txBox="1"/>
          <p:nvPr>
            <p:ph type="title"/>
          </p:nvPr>
        </p:nvSpPr>
        <p:spPr>
          <a:xfrm>
            <a:off x="677325" y="609600"/>
            <a:ext cx="8596800" cy="7809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3600"/>
              <a:buNone/>
            </a:pPr>
            <a:r>
              <a:rPr lang="en-US" sz="4400"/>
              <a:t>What helps?</a:t>
            </a:r>
            <a:endParaRPr sz="4400"/>
          </a:p>
        </p:txBody>
      </p:sp>
      <p:sp>
        <p:nvSpPr>
          <p:cNvPr id="339" name="Google Shape;339;gba7c3f60a3_0_39"/>
          <p:cNvSpPr txBox="1"/>
          <p:nvPr>
            <p:ph idx="1" type="body"/>
          </p:nvPr>
        </p:nvSpPr>
        <p:spPr>
          <a:xfrm>
            <a:off x="677324" y="1238100"/>
            <a:ext cx="6599525" cy="7809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1000"/>
              </a:spcBef>
              <a:spcAft>
                <a:spcPts val="0"/>
              </a:spcAft>
              <a:buSzPts val="1440"/>
              <a:buNone/>
            </a:pPr>
            <a:r>
              <a:rPr lang="en-US" sz="3600"/>
              <a:t>Identify the kind of Feedback </a:t>
            </a:r>
            <a:endParaRPr sz="3600"/>
          </a:p>
        </p:txBody>
      </p:sp>
      <p:sp>
        <p:nvSpPr>
          <p:cNvPr id="340" name="Google Shape;340;gba7c3f60a3_0_39"/>
          <p:cNvSpPr txBox="1"/>
          <p:nvPr>
            <p:ph idx="1" type="body"/>
          </p:nvPr>
        </p:nvSpPr>
        <p:spPr>
          <a:xfrm>
            <a:off x="677324" y="2145404"/>
            <a:ext cx="8711762" cy="3149609"/>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1000"/>
              </a:spcBef>
              <a:spcAft>
                <a:spcPts val="0"/>
              </a:spcAft>
              <a:buSzPts val="1440"/>
              <a:buNone/>
            </a:pPr>
            <a:r>
              <a:rPr lang="en-US" sz="3600"/>
              <a:t>3 Kinds:</a:t>
            </a:r>
            <a:endParaRPr sz="3600"/>
          </a:p>
          <a:p>
            <a:pPr indent="0" lvl="0" marL="0" rtl="0" algn="l">
              <a:lnSpc>
                <a:spcPct val="100000"/>
              </a:lnSpc>
              <a:spcBef>
                <a:spcPts val="1000"/>
              </a:spcBef>
              <a:spcAft>
                <a:spcPts val="0"/>
              </a:spcAft>
              <a:buSzPts val="1440"/>
              <a:buNone/>
            </a:pPr>
            <a:r>
              <a:rPr lang="en-US" sz="3600"/>
              <a:t>Appreciation- thanks</a:t>
            </a:r>
            <a:endParaRPr sz="3600"/>
          </a:p>
          <a:p>
            <a:pPr indent="0" lvl="0" marL="0" rtl="0" algn="l">
              <a:lnSpc>
                <a:spcPct val="100000"/>
              </a:lnSpc>
              <a:spcBef>
                <a:spcPts val="1000"/>
              </a:spcBef>
              <a:spcAft>
                <a:spcPts val="0"/>
              </a:spcAft>
              <a:buSzPts val="1440"/>
              <a:buNone/>
            </a:pPr>
            <a:r>
              <a:rPr lang="en-US" sz="3600"/>
              <a:t>Coaching- Here’s a better way to do it</a:t>
            </a:r>
            <a:endParaRPr sz="3600"/>
          </a:p>
          <a:p>
            <a:pPr indent="0" lvl="0" marL="0" rtl="0" algn="l">
              <a:lnSpc>
                <a:spcPct val="100000"/>
              </a:lnSpc>
              <a:spcBef>
                <a:spcPts val="1000"/>
              </a:spcBef>
              <a:spcAft>
                <a:spcPts val="0"/>
              </a:spcAft>
              <a:buSzPts val="1440"/>
              <a:buNone/>
            </a:pPr>
            <a:r>
              <a:rPr lang="en-US" sz="3600"/>
              <a:t>Evaluation- Here is where you stand</a:t>
            </a:r>
            <a:endParaRPr sz="3600"/>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39"/>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40">
                                            <p:txEl>
                                              <p:pRg end="0" st="0"/>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40">
                                            <p:txEl>
                                              <p:pRg end="1" st="1"/>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40">
                                            <p:txEl>
                                              <p:pRg end="2" st="2"/>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40">
                                            <p:txEl>
                                              <p:pRg end="3" st="3"/>
                                            </p:txEl>
                                          </p:spTgt>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4" name="Shape 154"/>
        <p:cNvGrpSpPr/>
        <p:nvPr/>
      </p:nvGrpSpPr>
      <p:grpSpPr>
        <a:xfrm>
          <a:off x="0" y="0"/>
          <a:ext cx="0" cy="0"/>
          <a:chOff x="0" y="0"/>
          <a:chExt cx="0" cy="0"/>
        </a:xfrm>
      </p:grpSpPr>
      <p:sp>
        <p:nvSpPr>
          <p:cNvPr id="155" name="Google Shape;155;p26"/>
          <p:cNvSpPr txBox="1"/>
          <p:nvPr>
            <p:ph type="title"/>
          </p:nvPr>
        </p:nvSpPr>
        <p:spPr>
          <a:xfrm>
            <a:off x="677334" y="609600"/>
            <a:ext cx="6245980" cy="729343"/>
          </a:xfrm>
          <a:prstGeom prst="rect">
            <a:avLst/>
          </a:prstGeom>
          <a:noFill/>
          <a:ln>
            <a:noFill/>
          </a:ln>
        </p:spPr>
        <p:txBody>
          <a:bodyPr anchorCtr="0" anchor="t" bIns="45700" lIns="91425" spcFirstLastPara="1" rIns="91425" wrap="square" tIns="45700">
            <a:normAutofit/>
          </a:bodyPr>
          <a:lstStyle/>
          <a:p>
            <a:pPr indent="0" lvl="0" marL="0" rtl="0" algn="l">
              <a:lnSpc>
                <a:spcPct val="100000"/>
              </a:lnSpc>
              <a:spcBef>
                <a:spcPts val="0"/>
              </a:spcBef>
              <a:spcAft>
                <a:spcPts val="0"/>
              </a:spcAft>
              <a:buClr>
                <a:schemeClr val="accent1"/>
              </a:buClr>
              <a:buSzPts val="3600"/>
              <a:buFont typeface="Trebuchet MS"/>
              <a:buNone/>
            </a:pPr>
            <a:r>
              <a:rPr lang="en-US"/>
              <a:t>Douglas Stone &amp; Sheila Heen</a:t>
            </a:r>
            <a:endParaRPr/>
          </a:p>
        </p:txBody>
      </p:sp>
      <p:pic>
        <p:nvPicPr>
          <p:cNvPr id="156" name="Google Shape;156;p26"/>
          <p:cNvPicPr preferRelativeResize="0"/>
          <p:nvPr/>
        </p:nvPicPr>
        <p:blipFill rotWithShape="1">
          <a:blip r:embed="rId3">
            <a:alphaModFix/>
          </a:blip>
          <a:srcRect b="0" l="0" r="0" t="0"/>
          <a:stretch/>
        </p:blipFill>
        <p:spPr>
          <a:xfrm>
            <a:off x="7616977" y="360275"/>
            <a:ext cx="3549348" cy="2508085"/>
          </a:xfrm>
          <a:prstGeom prst="rect">
            <a:avLst/>
          </a:prstGeom>
          <a:noFill/>
          <a:ln cap="flat" cmpd="sng" w="9525">
            <a:solidFill>
              <a:schemeClr val="dk1"/>
            </a:solidFill>
            <a:prstDash val="solid"/>
            <a:round/>
            <a:headEnd len="sm" w="sm" type="none"/>
            <a:tailEnd len="sm" w="sm" type="none"/>
          </a:ln>
        </p:spPr>
      </p:pic>
      <p:sp>
        <p:nvSpPr>
          <p:cNvPr id="157" name="Google Shape;157;p26"/>
          <p:cNvSpPr txBox="1"/>
          <p:nvPr/>
        </p:nvSpPr>
        <p:spPr>
          <a:xfrm>
            <a:off x="677334" y="1344866"/>
            <a:ext cx="6351815" cy="3046988"/>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0" i="0" lang="en-US" sz="3200" u="none" cap="none" strike="noStrike">
                <a:solidFill>
                  <a:srgbClr val="000000"/>
                </a:solidFill>
                <a:latin typeface="Arial"/>
                <a:ea typeface="Arial"/>
                <a:cs typeface="Arial"/>
                <a:sym typeface="Arial"/>
              </a:rPr>
              <a:t>Lecturers on Law at Harvard Law School and cofounders of Triad Consulting. Their clients include the White House, Citigroup, Honda, Johnson &amp; Johnson, Time Warner to name a few.</a:t>
            </a:r>
            <a:endParaRPr/>
          </a:p>
        </p:txBody>
      </p:sp>
    </p:spTree>
  </p:cSld>
  <p:clrMapOvr>
    <a:masterClrMapping/>
  </p:clrMapOvr>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44" name="Shape 344"/>
        <p:cNvGrpSpPr/>
        <p:nvPr/>
      </p:nvGrpSpPr>
      <p:grpSpPr>
        <a:xfrm>
          <a:off x="0" y="0"/>
          <a:ext cx="0" cy="0"/>
          <a:chOff x="0" y="0"/>
          <a:chExt cx="0" cy="0"/>
        </a:xfrm>
      </p:grpSpPr>
      <p:sp>
        <p:nvSpPr>
          <p:cNvPr id="345" name="Google Shape;345;p42"/>
          <p:cNvSpPr txBox="1"/>
          <p:nvPr>
            <p:ph type="title"/>
          </p:nvPr>
        </p:nvSpPr>
        <p:spPr>
          <a:xfrm>
            <a:off x="677325" y="609600"/>
            <a:ext cx="5489559" cy="7809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3600"/>
              <a:buNone/>
            </a:pPr>
            <a:r>
              <a:rPr lang="en-US" sz="4400"/>
              <a:t>How does that help?</a:t>
            </a:r>
            <a:endParaRPr sz="4400"/>
          </a:p>
        </p:txBody>
      </p:sp>
      <p:sp>
        <p:nvSpPr>
          <p:cNvPr id="346" name="Google Shape;346;p42"/>
          <p:cNvSpPr txBox="1"/>
          <p:nvPr/>
        </p:nvSpPr>
        <p:spPr>
          <a:xfrm>
            <a:off x="700875" y="1576745"/>
            <a:ext cx="8927100" cy="1846629"/>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3600"/>
              <a:buFont typeface="Arial"/>
              <a:buNone/>
            </a:pPr>
            <a:r>
              <a:rPr b="0" i="0" lang="en-US" sz="3600" u="none" cap="none" strike="noStrike">
                <a:solidFill>
                  <a:schemeClr val="dk1"/>
                </a:solidFill>
                <a:latin typeface="Trebuchet MS"/>
                <a:ea typeface="Trebuchet MS"/>
                <a:cs typeface="Trebuchet MS"/>
                <a:sym typeface="Trebuchet MS"/>
              </a:rPr>
              <a:t>Maybe the receiver wants or hears one kind of feedback, while the giver actually means another</a:t>
            </a:r>
            <a:endParaRPr b="0" i="0" sz="3600" u="none" cap="none" strike="noStrike">
              <a:solidFill>
                <a:srgbClr val="000000"/>
              </a:solidFill>
              <a:latin typeface="Trebuchet MS"/>
              <a:ea typeface="Trebuchet MS"/>
              <a:cs typeface="Trebuchet MS"/>
              <a:sym typeface="Trebuchet MS"/>
            </a:endParaRPr>
          </a:p>
        </p:txBody>
      </p:sp>
      <p:sp>
        <p:nvSpPr>
          <p:cNvPr id="347" name="Google Shape;347;p42"/>
          <p:cNvSpPr txBox="1"/>
          <p:nvPr/>
        </p:nvSpPr>
        <p:spPr>
          <a:xfrm>
            <a:off x="700875" y="3907331"/>
            <a:ext cx="8927100" cy="1292631"/>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3600"/>
              <a:buFont typeface="Arial"/>
              <a:buNone/>
            </a:pPr>
            <a:r>
              <a:rPr b="0" i="0" lang="en-US" sz="3600" u="none" cap="none" strike="noStrike">
                <a:solidFill>
                  <a:schemeClr val="dk1"/>
                </a:solidFill>
                <a:latin typeface="Trebuchet MS"/>
                <a:ea typeface="Trebuchet MS"/>
                <a:cs typeface="Trebuchet MS"/>
                <a:sym typeface="Trebuchet MS"/>
              </a:rPr>
              <a:t>First identify the purpose of the feedback then discuss it</a:t>
            </a:r>
            <a:endParaRPr b="0" i="0" sz="3600" u="none" cap="none" strike="noStrike">
              <a:solidFill>
                <a:srgbClr val="000000"/>
              </a:solidFill>
              <a:latin typeface="Trebuchet MS"/>
              <a:ea typeface="Trebuchet MS"/>
              <a:cs typeface="Trebuchet MS"/>
              <a:sym typeface="Trebuchet MS"/>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46"/>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47"/>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51" name="Shape 351"/>
        <p:cNvGrpSpPr/>
        <p:nvPr/>
      </p:nvGrpSpPr>
      <p:grpSpPr>
        <a:xfrm>
          <a:off x="0" y="0"/>
          <a:ext cx="0" cy="0"/>
          <a:chOff x="0" y="0"/>
          <a:chExt cx="0" cy="0"/>
        </a:xfrm>
      </p:grpSpPr>
      <p:sp>
        <p:nvSpPr>
          <p:cNvPr id="352" name="Google Shape;352;p43"/>
          <p:cNvSpPr txBox="1"/>
          <p:nvPr>
            <p:ph type="title"/>
          </p:nvPr>
        </p:nvSpPr>
        <p:spPr>
          <a:xfrm>
            <a:off x="677325" y="609600"/>
            <a:ext cx="5489559" cy="942444"/>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3600"/>
              <a:buNone/>
            </a:pPr>
            <a:r>
              <a:rPr lang="en-US" sz="5400"/>
              <a:t>Example</a:t>
            </a:r>
            <a:endParaRPr sz="5400"/>
          </a:p>
        </p:txBody>
      </p:sp>
      <p:sp>
        <p:nvSpPr>
          <p:cNvPr id="353" name="Google Shape;353;p43"/>
          <p:cNvSpPr txBox="1"/>
          <p:nvPr/>
        </p:nvSpPr>
        <p:spPr>
          <a:xfrm>
            <a:off x="677325" y="1552044"/>
            <a:ext cx="7254563" cy="1538853"/>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4400"/>
              <a:buFont typeface="Arial"/>
              <a:buNone/>
            </a:pPr>
            <a:r>
              <a:rPr b="0" i="0" lang="en-US" sz="4400" u="none" cap="none" strike="noStrike">
                <a:solidFill>
                  <a:schemeClr val="dk1"/>
                </a:solidFill>
                <a:latin typeface="Trebuchet MS"/>
                <a:ea typeface="Trebuchet MS"/>
                <a:cs typeface="Trebuchet MS"/>
                <a:sym typeface="Trebuchet MS"/>
              </a:rPr>
              <a:t>Someone asks you for input about their HC teaching</a:t>
            </a:r>
            <a:endParaRPr b="0" i="0" sz="4400" u="none" cap="none" strike="noStrike">
              <a:solidFill>
                <a:srgbClr val="000000"/>
              </a:solidFill>
              <a:latin typeface="Trebuchet MS"/>
              <a:ea typeface="Trebuchet MS"/>
              <a:cs typeface="Trebuchet MS"/>
              <a:sym typeface="Trebuchet MS"/>
            </a:endParaRPr>
          </a:p>
        </p:txBody>
      </p:sp>
      <p:sp>
        <p:nvSpPr>
          <p:cNvPr id="354" name="Google Shape;354;p43"/>
          <p:cNvSpPr txBox="1"/>
          <p:nvPr/>
        </p:nvSpPr>
        <p:spPr>
          <a:xfrm>
            <a:off x="677325" y="3090897"/>
            <a:ext cx="7891812" cy="1415742"/>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4000"/>
              <a:buFont typeface="Arial"/>
              <a:buNone/>
            </a:pPr>
            <a:r>
              <a:rPr b="0" i="0" lang="en-US" sz="4000" u="none" cap="none" strike="noStrike">
                <a:solidFill>
                  <a:schemeClr val="dk1"/>
                </a:solidFill>
                <a:latin typeface="Trebuchet MS"/>
                <a:ea typeface="Trebuchet MS"/>
                <a:cs typeface="Trebuchet MS"/>
                <a:sym typeface="Trebuchet MS"/>
              </a:rPr>
              <a:t>It might be good to clarify what kind of feedback they want</a:t>
            </a:r>
            <a:endParaRPr b="0" i="0" sz="4000" u="none" cap="none" strike="noStrike">
              <a:solidFill>
                <a:srgbClr val="000000"/>
              </a:solidFill>
              <a:latin typeface="Trebuchet MS"/>
              <a:ea typeface="Trebuchet MS"/>
              <a:cs typeface="Trebuchet MS"/>
              <a:sym typeface="Trebuchet MS"/>
            </a:endParaRPr>
          </a:p>
        </p:txBody>
      </p:sp>
      <p:sp>
        <p:nvSpPr>
          <p:cNvPr id="355" name="Google Shape;355;p43"/>
          <p:cNvSpPr txBox="1"/>
          <p:nvPr/>
        </p:nvSpPr>
        <p:spPr>
          <a:xfrm>
            <a:off x="677325" y="4629750"/>
            <a:ext cx="8296554" cy="2031295"/>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4000"/>
              <a:buFont typeface="Arial"/>
              <a:buNone/>
            </a:pPr>
            <a:r>
              <a:rPr b="0" i="0" lang="en-US" sz="4000" u="none" cap="none" strike="noStrike">
                <a:solidFill>
                  <a:schemeClr val="dk1"/>
                </a:solidFill>
                <a:latin typeface="Trebuchet MS"/>
                <a:ea typeface="Trebuchet MS"/>
                <a:cs typeface="Trebuchet MS"/>
                <a:sym typeface="Trebuchet MS"/>
              </a:rPr>
              <a:t>What if they really want encouragement and you give them an evaluation.</a:t>
            </a:r>
            <a:endParaRPr b="0" i="0" sz="4000" u="none" cap="none" strike="noStrike">
              <a:solidFill>
                <a:srgbClr val="000000"/>
              </a:solidFill>
              <a:latin typeface="Trebuchet MS"/>
              <a:ea typeface="Trebuchet MS"/>
              <a:cs typeface="Trebuchet MS"/>
              <a:sym typeface="Trebuchet MS"/>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54"/>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55"/>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59" name="Shape 359"/>
        <p:cNvGrpSpPr/>
        <p:nvPr/>
      </p:nvGrpSpPr>
      <p:grpSpPr>
        <a:xfrm>
          <a:off x="0" y="0"/>
          <a:ext cx="0" cy="0"/>
          <a:chOff x="0" y="0"/>
          <a:chExt cx="0" cy="0"/>
        </a:xfrm>
      </p:grpSpPr>
      <p:sp>
        <p:nvSpPr>
          <p:cNvPr id="360" name="Google Shape;360;p44"/>
          <p:cNvSpPr txBox="1"/>
          <p:nvPr>
            <p:ph type="title"/>
          </p:nvPr>
        </p:nvSpPr>
        <p:spPr>
          <a:xfrm>
            <a:off x="677334" y="609600"/>
            <a:ext cx="8596800" cy="773267"/>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3600"/>
              <a:buNone/>
            </a:pPr>
            <a:r>
              <a:rPr lang="en-US" sz="4400"/>
              <a:t>What also helps Truth Triggers?</a:t>
            </a:r>
            <a:endParaRPr sz="4400"/>
          </a:p>
        </p:txBody>
      </p:sp>
      <p:sp>
        <p:nvSpPr>
          <p:cNvPr id="361" name="Google Shape;361;p44"/>
          <p:cNvSpPr txBox="1"/>
          <p:nvPr>
            <p:ph idx="1" type="body"/>
          </p:nvPr>
        </p:nvSpPr>
        <p:spPr>
          <a:xfrm>
            <a:off x="677324" y="1382867"/>
            <a:ext cx="6425225" cy="926700"/>
          </a:xfrm>
          <a:prstGeom prst="rect">
            <a:avLst/>
          </a:prstGeom>
          <a:solidFill>
            <a:schemeClr val="lt1"/>
          </a:solidFill>
          <a:ln>
            <a:noFill/>
          </a:ln>
        </p:spPr>
        <p:txBody>
          <a:bodyPr anchorCtr="0" anchor="t" bIns="45700" lIns="91425" spcFirstLastPara="1" rIns="91425" wrap="square" tIns="45700">
            <a:noAutofit/>
          </a:bodyPr>
          <a:lstStyle/>
          <a:p>
            <a:pPr indent="0" lvl="0" marL="0" rtl="0" algn="l">
              <a:lnSpc>
                <a:spcPct val="100000"/>
              </a:lnSpc>
              <a:spcBef>
                <a:spcPts val="1000"/>
              </a:spcBef>
              <a:spcAft>
                <a:spcPts val="0"/>
              </a:spcAft>
              <a:buSzPts val="1440"/>
              <a:buNone/>
            </a:pPr>
            <a:r>
              <a:rPr lang="en-US" sz="4000"/>
              <a:t>Shift from “What’s wrong”</a:t>
            </a:r>
            <a:endParaRPr sz="4000"/>
          </a:p>
        </p:txBody>
      </p:sp>
      <p:sp>
        <p:nvSpPr>
          <p:cNvPr id="362" name="Google Shape;362;p44"/>
          <p:cNvSpPr txBox="1"/>
          <p:nvPr>
            <p:ph idx="1" type="body"/>
          </p:nvPr>
        </p:nvSpPr>
        <p:spPr>
          <a:xfrm>
            <a:off x="677334" y="2692020"/>
            <a:ext cx="10167875" cy="2533009"/>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1000"/>
              </a:spcBef>
              <a:spcAft>
                <a:spcPts val="0"/>
              </a:spcAft>
              <a:buSzPts val="1440"/>
              <a:buNone/>
            </a:pPr>
            <a:r>
              <a:rPr lang="en-US" sz="4400"/>
              <a:t>We often will listen to feedback with the question in mind: </a:t>
            </a:r>
            <a:endParaRPr/>
          </a:p>
          <a:p>
            <a:pPr indent="0" lvl="0" marL="0" rtl="0" algn="l">
              <a:lnSpc>
                <a:spcPct val="100000"/>
              </a:lnSpc>
              <a:spcBef>
                <a:spcPts val="1000"/>
              </a:spcBef>
              <a:spcAft>
                <a:spcPts val="0"/>
              </a:spcAft>
              <a:buSzPts val="1440"/>
              <a:buNone/>
            </a:pPr>
            <a:r>
              <a:rPr lang="en-US" sz="4400"/>
              <a:t>“What is wrong with this feedback?”</a:t>
            </a:r>
            <a:endParaRPr sz="4400"/>
          </a:p>
        </p:txBody>
      </p:sp>
      <p:sp>
        <p:nvSpPr>
          <p:cNvPr id="363" name="Google Shape;363;p44"/>
          <p:cNvSpPr txBox="1"/>
          <p:nvPr>
            <p:ph idx="1" type="body"/>
          </p:nvPr>
        </p:nvSpPr>
        <p:spPr>
          <a:xfrm>
            <a:off x="255182" y="5240105"/>
            <a:ext cx="5720315" cy="1048181"/>
          </a:xfrm>
          <a:prstGeom prst="rect">
            <a:avLst/>
          </a:prstGeom>
          <a:noFill/>
          <a:ln>
            <a:noFill/>
          </a:ln>
        </p:spPr>
        <p:txBody>
          <a:bodyPr anchorCtr="0" anchor="t" bIns="45700" lIns="91425" spcFirstLastPara="1" rIns="91425" wrap="square" tIns="45700">
            <a:noAutofit/>
          </a:bodyPr>
          <a:lstStyle/>
          <a:p>
            <a:pPr indent="0" lvl="0" marL="0" rtl="0" algn="ctr">
              <a:lnSpc>
                <a:spcPct val="100000"/>
              </a:lnSpc>
              <a:spcBef>
                <a:spcPts val="1000"/>
              </a:spcBef>
              <a:spcAft>
                <a:spcPts val="0"/>
              </a:spcAft>
              <a:buSzPts val="1440"/>
              <a:buNone/>
            </a:pPr>
            <a:r>
              <a:rPr lang="en-US" sz="4800"/>
              <a:t>“Wrong Spotting”</a:t>
            </a:r>
            <a:endParaRPr sz="4800"/>
          </a:p>
        </p:txBody>
      </p:sp>
      <p:sp>
        <p:nvSpPr>
          <p:cNvPr id="364" name="Google Shape;364;p44"/>
          <p:cNvSpPr txBox="1"/>
          <p:nvPr/>
        </p:nvSpPr>
        <p:spPr>
          <a:xfrm>
            <a:off x="6868634" y="1446662"/>
            <a:ext cx="4827180" cy="926700"/>
          </a:xfrm>
          <a:prstGeom prst="rect">
            <a:avLst/>
          </a:prstGeom>
          <a:solidFill>
            <a:schemeClr val="lt1"/>
          </a:solidFill>
          <a:ln>
            <a:noFill/>
          </a:ln>
        </p:spPr>
        <p:txBody>
          <a:bodyPr anchorCtr="0" anchor="t" bIns="45700" lIns="91425" spcFirstLastPara="1" rIns="91425" wrap="square" tIns="45700">
            <a:noAutofit/>
          </a:bodyPr>
          <a:lstStyle/>
          <a:p>
            <a:pPr indent="0" lvl="0" marL="0" marR="0" rtl="0" algn="l">
              <a:lnSpc>
                <a:spcPct val="100000"/>
              </a:lnSpc>
              <a:spcBef>
                <a:spcPts val="1000"/>
              </a:spcBef>
              <a:spcAft>
                <a:spcPts val="0"/>
              </a:spcAft>
              <a:buClr>
                <a:schemeClr val="accent1"/>
              </a:buClr>
              <a:buSzPts val="1440"/>
              <a:buFont typeface="Noto Sans Symbols"/>
              <a:buNone/>
            </a:pPr>
            <a:r>
              <a:rPr b="0" i="0" lang="en-US" sz="4000" u="none" cap="none" strike="noStrike">
                <a:solidFill>
                  <a:srgbClr val="3F3F3F"/>
                </a:solidFill>
                <a:latin typeface="Trebuchet MS"/>
                <a:ea typeface="Trebuchet MS"/>
                <a:cs typeface="Trebuchet MS"/>
                <a:sym typeface="Trebuchet MS"/>
              </a:rPr>
              <a:t>to “Tell me more”</a:t>
            </a:r>
            <a:endParaRPr/>
          </a:p>
        </p:txBody>
      </p:sp>
      <p:sp>
        <p:nvSpPr>
          <p:cNvPr id="365" name="Google Shape;365;p44"/>
          <p:cNvSpPr txBox="1"/>
          <p:nvPr/>
        </p:nvSpPr>
        <p:spPr>
          <a:xfrm>
            <a:off x="7102549" y="5268908"/>
            <a:ext cx="3145660" cy="990574"/>
          </a:xfrm>
          <a:prstGeom prst="rect">
            <a:avLst/>
          </a:prstGeom>
          <a:solidFill>
            <a:schemeClr val="lt1"/>
          </a:solidFill>
          <a:ln>
            <a:noFill/>
          </a:ln>
        </p:spPr>
        <p:txBody>
          <a:bodyPr anchorCtr="0" anchor="t" bIns="45700" lIns="91425" spcFirstLastPara="1" rIns="91425" wrap="square" tIns="45700">
            <a:noAutofit/>
          </a:bodyPr>
          <a:lstStyle/>
          <a:p>
            <a:pPr indent="0" lvl="0" marL="0" marR="0" rtl="0" algn="ctr">
              <a:lnSpc>
                <a:spcPct val="100000"/>
              </a:lnSpc>
              <a:spcBef>
                <a:spcPts val="1000"/>
              </a:spcBef>
              <a:spcAft>
                <a:spcPts val="0"/>
              </a:spcAft>
              <a:buClr>
                <a:schemeClr val="accent1"/>
              </a:buClr>
              <a:buSzPts val="1440"/>
              <a:buFont typeface="Noto Sans Symbols"/>
              <a:buNone/>
            </a:pPr>
            <a:r>
              <a:rPr b="0" i="0" lang="en-US" sz="4800" u="none" cap="none" strike="noStrike">
                <a:solidFill>
                  <a:srgbClr val="3F3F3F"/>
                </a:solidFill>
                <a:latin typeface="Trebuchet MS"/>
                <a:ea typeface="Trebuchet MS"/>
                <a:cs typeface="Trebuchet MS"/>
                <a:sym typeface="Trebuchet MS"/>
              </a:rPr>
              <a:t>Pharisees</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64"/>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62"/>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63"/>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65"/>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69" name="Shape 369"/>
        <p:cNvGrpSpPr/>
        <p:nvPr/>
      </p:nvGrpSpPr>
      <p:grpSpPr>
        <a:xfrm>
          <a:off x="0" y="0"/>
          <a:ext cx="0" cy="0"/>
          <a:chOff x="0" y="0"/>
          <a:chExt cx="0" cy="0"/>
        </a:xfrm>
      </p:grpSpPr>
      <p:sp>
        <p:nvSpPr>
          <p:cNvPr id="370" name="Google Shape;370;gba7c3f60a3_0_50"/>
          <p:cNvSpPr txBox="1"/>
          <p:nvPr>
            <p:ph type="title"/>
          </p:nvPr>
        </p:nvSpPr>
        <p:spPr>
          <a:xfrm>
            <a:off x="677334" y="609600"/>
            <a:ext cx="8596800" cy="773267"/>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3600"/>
              <a:buNone/>
            </a:pPr>
            <a:r>
              <a:rPr lang="en-US" sz="4400"/>
              <a:t>What also helps Truth Triggers?</a:t>
            </a:r>
            <a:endParaRPr sz="4400"/>
          </a:p>
        </p:txBody>
      </p:sp>
      <p:sp>
        <p:nvSpPr>
          <p:cNvPr id="371" name="Google Shape;371;gba7c3f60a3_0_50"/>
          <p:cNvSpPr txBox="1"/>
          <p:nvPr>
            <p:ph idx="1" type="body"/>
          </p:nvPr>
        </p:nvSpPr>
        <p:spPr>
          <a:xfrm>
            <a:off x="677335" y="1552989"/>
            <a:ext cx="10295466" cy="1297806"/>
          </a:xfrm>
          <a:prstGeom prst="rect">
            <a:avLst/>
          </a:prstGeom>
          <a:solidFill>
            <a:schemeClr val="lt1"/>
          </a:solidFill>
          <a:ln>
            <a:noFill/>
          </a:ln>
        </p:spPr>
        <p:txBody>
          <a:bodyPr anchorCtr="0" anchor="t" bIns="45700" lIns="91425" spcFirstLastPara="1" rIns="91425" wrap="square" tIns="45700">
            <a:noAutofit/>
          </a:bodyPr>
          <a:lstStyle/>
          <a:p>
            <a:pPr indent="0" lvl="0" marL="0" rtl="0" algn="l">
              <a:lnSpc>
                <a:spcPct val="100000"/>
              </a:lnSpc>
              <a:spcBef>
                <a:spcPts val="1000"/>
              </a:spcBef>
              <a:spcAft>
                <a:spcPts val="0"/>
              </a:spcAft>
              <a:buSzPts val="1440"/>
              <a:buNone/>
            </a:pPr>
            <a:r>
              <a:rPr lang="en-US" sz="3800"/>
              <a:t>Instead of wrong spotting– seek to understand what the giver means.</a:t>
            </a:r>
            <a:endParaRPr sz="3800"/>
          </a:p>
        </p:txBody>
      </p:sp>
      <p:sp>
        <p:nvSpPr>
          <p:cNvPr id="372" name="Google Shape;372;gba7c3f60a3_0_50"/>
          <p:cNvSpPr txBox="1"/>
          <p:nvPr/>
        </p:nvSpPr>
        <p:spPr>
          <a:xfrm>
            <a:off x="677334" y="3254199"/>
            <a:ext cx="8891968" cy="1573619"/>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1000"/>
              </a:spcBef>
              <a:spcAft>
                <a:spcPts val="0"/>
              </a:spcAft>
              <a:buClr>
                <a:schemeClr val="dk1"/>
              </a:buClr>
              <a:buSzPts val="1100"/>
              <a:buFont typeface="Arial"/>
              <a:buNone/>
            </a:pPr>
            <a:r>
              <a:rPr b="1" i="0" lang="en-US" sz="4400" u="none" cap="none" strike="noStrike">
                <a:solidFill>
                  <a:srgbClr val="3F3F3F"/>
                </a:solidFill>
                <a:latin typeface="Trebuchet MS"/>
                <a:ea typeface="Trebuchet MS"/>
                <a:cs typeface="Trebuchet MS"/>
                <a:sym typeface="Trebuchet MS"/>
              </a:rPr>
              <a:t>Don’t look to agree or disagree, defend or accept. </a:t>
            </a:r>
            <a:endParaRPr/>
          </a:p>
        </p:txBody>
      </p:sp>
      <p:sp>
        <p:nvSpPr>
          <p:cNvPr id="373" name="Google Shape;373;gba7c3f60a3_0_50"/>
          <p:cNvSpPr txBox="1"/>
          <p:nvPr/>
        </p:nvSpPr>
        <p:spPr>
          <a:xfrm>
            <a:off x="2072741" y="5231222"/>
            <a:ext cx="7201393" cy="1127047"/>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1000"/>
              </a:spcBef>
              <a:spcAft>
                <a:spcPts val="0"/>
              </a:spcAft>
              <a:buClr>
                <a:schemeClr val="dk1"/>
              </a:buClr>
              <a:buSzPts val="1100"/>
              <a:buFont typeface="Arial"/>
              <a:buNone/>
            </a:pPr>
            <a:r>
              <a:rPr b="0" i="0" lang="en-US" sz="4400" u="none" cap="none" strike="noStrike">
                <a:solidFill>
                  <a:srgbClr val="3F3F3F"/>
                </a:solidFill>
                <a:latin typeface="Trebuchet MS"/>
                <a:ea typeface="Trebuchet MS"/>
                <a:cs typeface="Trebuchet MS"/>
                <a:sym typeface="Trebuchet MS"/>
              </a:rPr>
              <a:t>The goal is to </a:t>
            </a:r>
            <a:r>
              <a:rPr b="1" i="0" lang="en-US" sz="4400" u="none" cap="none" strike="noStrike">
                <a:solidFill>
                  <a:srgbClr val="3F3F3F"/>
                </a:solidFill>
                <a:latin typeface="Trebuchet MS"/>
                <a:ea typeface="Trebuchet MS"/>
                <a:cs typeface="Trebuchet MS"/>
                <a:sym typeface="Trebuchet MS"/>
              </a:rPr>
              <a:t>understand.</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72">
                                            <p:txEl>
                                              <p:pRg end="0" st="0"/>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73">
                                            <p:txEl>
                                              <p:pRg end="0" st="0"/>
                                            </p:txEl>
                                          </p:spTgt>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77" name="Shape 377"/>
        <p:cNvGrpSpPr/>
        <p:nvPr/>
      </p:nvGrpSpPr>
      <p:grpSpPr>
        <a:xfrm>
          <a:off x="0" y="0"/>
          <a:ext cx="0" cy="0"/>
          <a:chOff x="0" y="0"/>
          <a:chExt cx="0" cy="0"/>
        </a:xfrm>
      </p:grpSpPr>
      <p:sp>
        <p:nvSpPr>
          <p:cNvPr id="378" name="Google Shape;378;gba7c3f60a3_0_58"/>
          <p:cNvSpPr txBox="1"/>
          <p:nvPr>
            <p:ph type="title"/>
          </p:nvPr>
        </p:nvSpPr>
        <p:spPr>
          <a:xfrm>
            <a:off x="677325" y="609600"/>
            <a:ext cx="8596800" cy="8043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3600"/>
              <a:buNone/>
            </a:pPr>
            <a:r>
              <a:rPr lang="en-US" sz="4800"/>
              <a:t>Ask Questions:</a:t>
            </a:r>
            <a:endParaRPr sz="4800"/>
          </a:p>
        </p:txBody>
      </p:sp>
      <p:sp>
        <p:nvSpPr>
          <p:cNvPr id="379" name="Google Shape;379;gba7c3f60a3_0_58"/>
          <p:cNvSpPr txBox="1"/>
          <p:nvPr>
            <p:ph idx="1" type="body"/>
          </p:nvPr>
        </p:nvSpPr>
        <p:spPr>
          <a:xfrm>
            <a:off x="677325" y="1488596"/>
            <a:ext cx="8596800" cy="2892017"/>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1000"/>
              </a:spcBef>
              <a:spcAft>
                <a:spcPts val="0"/>
              </a:spcAft>
              <a:buClr>
                <a:schemeClr val="dk1"/>
              </a:buClr>
              <a:buSzPts val="1100"/>
              <a:buFont typeface="Arial"/>
              <a:buNone/>
            </a:pPr>
            <a:r>
              <a:rPr lang="en-US" sz="4400"/>
              <a:t>What do you see?</a:t>
            </a:r>
            <a:endParaRPr sz="4400"/>
          </a:p>
          <a:p>
            <a:pPr indent="0" lvl="0" marL="0" rtl="0" algn="l">
              <a:lnSpc>
                <a:spcPct val="100000"/>
              </a:lnSpc>
              <a:spcBef>
                <a:spcPts val="1000"/>
              </a:spcBef>
              <a:spcAft>
                <a:spcPts val="0"/>
              </a:spcAft>
              <a:buClr>
                <a:schemeClr val="dk1"/>
              </a:buClr>
              <a:buSzPts val="1100"/>
              <a:buFont typeface="Arial"/>
              <a:buNone/>
            </a:pPr>
            <a:r>
              <a:rPr lang="en-US" sz="4400"/>
              <a:t>What are you worried about?</a:t>
            </a:r>
            <a:endParaRPr sz="4400"/>
          </a:p>
          <a:p>
            <a:pPr indent="0" lvl="0" marL="0" rtl="0" algn="l">
              <a:lnSpc>
                <a:spcPct val="100000"/>
              </a:lnSpc>
              <a:spcBef>
                <a:spcPts val="1000"/>
              </a:spcBef>
              <a:spcAft>
                <a:spcPts val="0"/>
              </a:spcAft>
              <a:buClr>
                <a:schemeClr val="dk1"/>
              </a:buClr>
              <a:buSzPts val="1100"/>
              <a:buFont typeface="Arial"/>
              <a:buNone/>
            </a:pPr>
            <a:r>
              <a:rPr lang="en-US" sz="4400"/>
              <a:t>What do you recommend?</a:t>
            </a:r>
            <a:endParaRPr sz="4400"/>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79">
                                            <p:txEl>
                                              <p:pRg end="0" st="0"/>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79">
                                            <p:txEl>
                                              <p:pRg end="1" st="1"/>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79">
                                            <p:txEl>
                                              <p:pRg end="2" st="2"/>
                                            </p:txEl>
                                          </p:spTgt>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83" name="Shape 383"/>
        <p:cNvGrpSpPr/>
        <p:nvPr/>
      </p:nvGrpSpPr>
      <p:grpSpPr>
        <a:xfrm>
          <a:off x="0" y="0"/>
          <a:ext cx="0" cy="0"/>
          <a:chOff x="0" y="0"/>
          <a:chExt cx="0" cy="0"/>
        </a:xfrm>
      </p:grpSpPr>
      <p:sp>
        <p:nvSpPr>
          <p:cNvPr id="384" name="Google Shape;384;p45"/>
          <p:cNvSpPr txBox="1"/>
          <p:nvPr>
            <p:ph type="title"/>
          </p:nvPr>
        </p:nvSpPr>
        <p:spPr>
          <a:xfrm>
            <a:off x="549743" y="375684"/>
            <a:ext cx="3235447" cy="1835888"/>
          </a:xfrm>
          <a:prstGeom prst="rect">
            <a:avLst/>
          </a:prstGeom>
          <a:noFill/>
          <a:ln>
            <a:noFill/>
          </a:ln>
        </p:spPr>
        <p:txBody>
          <a:bodyPr anchorCtr="0" anchor="t" bIns="45700" lIns="91425" spcFirstLastPara="1" rIns="91425" wrap="square" tIns="45700">
            <a:normAutofit/>
          </a:bodyPr>
          <a:lstStyle/>
          <a:p>
            <a:pPr indent="0" lvl="0" marL="0" rtl="0" algn="l">
              <a:lnSpc>
                <a:spcPct val="100000"/>
              </a:lnSpc>
              <a:spcBef>
                <a:spcPts val="0"/>
              </a:spcBef>
              <a:spcAft>
                <a:spcPts val="0"/>
              </a:spcAft>
              <a:buClr>
                <a:schemeClr val="accent1"/>
              </a:buClr>
              <a:buSzPts val="3600"/>
              <a:buFont typeface="Trebuchet MS"/>
              <a:buNone/>
            </a:pPr>
            <a:r>
              <a:rPr lang="en-US"/>
              <a:t>Wrong Spotting Worksheet</a:t>
            </a:r>
            <a:endParaRPr/>
          </a:p>
        </p:txBody>
      </p:sp>
      <p:graphicFrame>
        <p:nvGraphicFramePr>
          <p:cNvPr id="385" name="Google Shape;385;p45"/>
          <p:cNvGraphicFramePr/>
          <p:nvPr/>
        </p:nvGraphicFramePr>
        <p:xfrm>
          <a:off x="3785190" y="375684"/>
          <a:ext cx="4657061" cy="6274990"/>
        </p:xfrm>
        <a:graphic>
          <a:graphicData uri="http://schemas.openxmlformats.org/presentationml/2006/ole">
            <mc:AlternateContent>
              <mc:Choice Requires="v">
                <p:oleObj r:id="rId4" imgH="6274990" imgW="4657061" progId="Word.Document.12" spid="_x0000_s1">
                  <p:embed/>
                </p:oleObj>
              </mc:Choice>
              <mc:Fallback>
                <p:oleObj r:id="rId5" imgH="6274990" imgW="4657061" progId="Word.Document.12">
                  <p:embed/>
                  <p:pic>
                    <p:nvPicPr>
                      <p:cNvPr id="385" name="Google Shape;385;p45"/>
                      <p:cNvPicPr preferRelativeResize="0"/>
                      <p:nvPr/>
                    </p:nvPicPr>
                    <p:blipFill rotWithShape="1">
                      <a:blip r:embed="rId6">
                        <a:alphaModFix/>
                      </a:blip>
                      <a:srcRect b="0" l="0" r="0" t="0"/>
                      <a:stretch/>
                    </p:blipFill>
                    <p:spPr>
                      <a:xfrm>
                        <a:off x="3785190" y="375684"/>
                        <a:ext cx="4657061" cy="6274990"/>
                      </a:xfrm>
                      <a:prstGeom prst="rect">
                        <a:avLst/>
                      </a:prstGeom>
                      <a:noFill/>
                      <a:ln>
                        <a:noFill/>
                      </a:ln>
                    </p:spPr>
                  </p:pic>
                </p:oleObj>
              </mc:Fallback>
            </mc:AlternateContent>
          </a:graphicData>
        </a:graphic>
      </p:graphicFrame>
    </p:spTree>
  </p:cSld>
  <p:clrMapOvr>
    <a:masterClrMapping/>
  </p:clrMapOvr>
</p:sld>
</file>

<file path=ppt/slides/slide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89" name="Shape 389"/>
        <p:cNvGrpSpPr/>
        <p:nvPr/>
      </p:nvGrpSpPr>
      <p:grpSpPr>
        <a:xfrm>
          <a:off x="0" y="0"/>
          <a:ext cx="0" cy="0"/>
          <a:chOff x="0" y="0"/>
          <a:chExt cx="0" cy="0"/>
        </a:xfrm>
      </p:grpSpPr>
      <p:sp>
        <p:nvSpPr>
          <p:cNvPr id="390" name="Google Shape;390;gba7c3f60a3_0_100"/>
          <p:cNvSpPr txBox="1"/>
          <p:nvPr>
            <p:ph type="title"/>
          </p:nvPr>
        </p:nvSpPr>
        <p:spPr>
          <a:xfrm>
            <a:off x="677334" y="609600"/>
            <a:ext cx="8596800" cy="879002"/>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3600"/>
              <a:buNone/>
            </a:pPr>
            <a:r>
              <a:rPr lang="en-US"/>
              <a:t>Another helpful Tip with Truth Triggers:</a:t>
            </a:r>
            <a:endParaRPr/>
          </a:p>
        </p:txBody>
      </p:sp>
      <p:sp>
        <p:nvSpPr>
          <p:cNvPr id="391" name="Google Shape;391;gba7c3f60a3_0_100"/>
          <p:cNvSpPr txBox="1"/>
          <p:nvPr>
            <p:ph idx="1" type="body"/>
          </p:nvPr>
        </p:nvSpPr>
        <p:spPr>
          <a:xfrm>
            <a:off x="677325" y="1488601"/>
            <a:ext cx="8596800" cy="4593221"/>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1000"/>
              </a:spcBef>
              <a:spcAft>
                <a:spcPts val="0"/>
              </a:spcAft>
              <a:buSzPts val="1440"/>
              <a:buNone/>
            </a:pPr>
            <a:r>
              <a:rPr lang="en-US" sz="4000"/>
              <a:t>Discover how you come across</a:t>
            </a:r>
            <a:endParaRPr sz="4000"/>
          </a:p>
          <a:p>
            <a:pPr indent="0" lvl="0" marL="0" rtl="0" algn="l">
              <a:lnSpc>
                <a:spcPct val="100000"/>
              </a:lnSpc>
              <a:spcBef>
                <a:spcPts val="1000"/>
              </a:spcBef>
              <a:spcAft>
                <a:spcPts val="0"/>
              </a:spcAft>
              <a:buSzPts val="1440"/>
              <a:buNone/>
            </a:pPr>
            <a:r>
              <a:rPr lang="en-US" sz="4000"/>
              <a:t>Everyone has blind spots because:</a:t>
            </a:r>
            <a:endParaRPr sz="4000"/>
          </a:p>
          <a:p>
            <a:pPr indent="0" lvl="0" marL="0" rtl="0" algn="l">
              <a:lnSpc>
                <a:spcPct val="100000"/>
              </a:lnSpc>
              <a:spcBef>
                <a:spcPts val="1000"/>
              </a:spcBef>
              <a:spcAft>
                <a:spcPts val="0"/>
              </a:spcAft>
              <a:buSzPts val="1440"/>
              <a:buNone/>
            </a:pPr>
            <a:r>
              <a:rPr lang="en-US" sz="4000"/>
              <a:t>	We can’t see our face</a:t>
            </a:r>
            <a:endParaRPr sz="4000"/>
          </a:p>
          <a:p>
            <a:pPr indent="0" lvl="0" marL="0" rtl="0" algn="l">
              <a:lnSpc>
                <a:spcPct val="100000"/>
              </a:lnSpc>
              <a:spcBef>
                <a:spcPts val="1000"/>
              </a:spcBef>
              <a:spcAft>
                <a:spcPts val="0"/>
              </a:spcAft>
              <a:buSzPts val="1440"/>
              <a:buNone/>
            </a:pPr>
            <a:r>
              <a:rPr lang="en-US" sz="4000"/>
              <a:t>	We can’t hear our tone of voice</a:t>
            </a:r>
            <a:endParaRPr sz="4000"/>
          </a:p>
          <a:p>
            <a:pPr indent="0" lvl="0" marL="0" rtl="0" algn="l">
              <a:lnSpc>
                <a:spcPct val="100000"/>
              </a:lnSpc>
              <a:spcBef>
                <a:spcPts val="1000"/>
              </a:spcBef>
              <a:spcAft>
                <a:spcPts val="0"/>
              </a:spcAft>
              <a:buSzPts val="1440"/>
              <a:buNone/>
            </a:pPr>
            <a:r>
              <a:rPr lang="en-US" sz="4000"/>
              <a:t>	We are often unaware of our 	patterns of behavior or impact</a:t>
            </a:r>
            <a:endParaRPr sz="4000"/>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91">
                                            <p:txEl>
                                              <p:pRg end="0" st="0"/>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91">
                                            <p:txEl>
                                              <p:pRg end="1" st="1"/>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91">
                                            <p:txEl>
                                              <p:pRg end="2" st="2"/>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91">
                                            <p:txEl>
                                              <p:pRg end="3" st="3"/>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91">
                                            <p:txEl>
                                              <p:pRg end="4" st="4"/>
                                            </p:txEl>
                                          </p:spTgt>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95" name="Shape 395"/>
        <p:cNvGrpSpPr/>
        <p:nvPr/>
      </p:nvGrpSpPr>
      <p:grpSpPr>
        <a:xfrm>
          <a:off x="0" y="0"/>
          <a:ext cx="0" cy="0"/>
          <a:chOff x="0" y="0"/>
          <a:chExt cx="0" cy="0"/>
        </a:xfrm>
      </p:grpSpPr>
      <p:sp>
        <p:nvSpPr>
          <p:cNvPr id="396" name="Google Shape;396;gba7c3f60a3_0_105"/>
          <p:cNvSpPr txBox="1"/>
          <p:nvPr>
            <p:ph type="title"/>
          </p:nvPr>
        </p:nvSpPr>
        <p:spPr>
          <a:xfrm>
            <a:off x="677325" y="609600"/>
            <a:ext cx="9072300" cy="12270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3600"/>
              <a:buNone/>
            </a:pPr>
            <a:r>
              <a:rPr lang="en-US"/>
              <a:t>Gap Map </a:t>
            </a:r>
            <a:endParaRPr/>
          </a:p>
          <a:p>
            <a:pPr indent="0" lvl="0" marL="0" rtl="0" algn="l">
              <a:lnSpc>
                <a:spcPct val="100000"/>
              </a:lnSpc>
              <a:spcBef>
                <a:spcPts val="0"/>
              </a:spcBef>
              <a:spcAft>
                <a:spcPts val="0"/>
              </a:spcAft>
              <a:buSzPts val="3600"/>
              <a:buNone/>
            </a:pPr>
            <a:r>
              <a:rPr lang="en-US" sz="2000"/>
              <a:t>(between the way I mean to be seen and the way that I am actually seen)</a:t>
            </a:r>
            <a:endParaRPr sz="2000"/>
          </a:p>
        </p:txBody>
      </p:sp>
      <p:pic>
        <p:nvPicPr>
          <p:cNvPr id="397" name="Google Shape;397;gba7c3f60a3_0_105"/>
          <p:cNvPicPr preferRelativeResize="0"/>
          <p:nvPr/>
        </p:nvPicPr>
        <p:blipFill rotWithShape="1">
          <a:blip r:embed="rId3">
            <a:alphaModFix/>
          </a:blip>
          <a:srcRect b="0" l="0" r="0" t="0"/>
          <a:stretch/>
        </p:blipFill>
        <p:spPr>
          <a:xfrm>
            <a:off x="329713" y="1836600"/>
            <a:ext cx="10652716" cy="2901100"/>
          </a:xfrm>
          <a:prstGeom prst="rect">
            <a:avLst/>
          </a:prstGeom>
          <a:noFill/>
          <a:ln>
            <a:noFill/>
          </a:ln>
        </p:spPr>
      </p:pic>
      <p:sp>
        <p:nvSpPr>
          <p:cNvPr id="398" name="Google Shape;398;gba7c3f60a3_0_105"/>
          <p:cNvSpPr/>
          <p:nvPr/>
        </p:nvSpPr>
        <p:spPr>
          <a:xfrm>
            <a:off x="2309575" y="4846175"/>
            <a:ext cx="6693000" cy="1084200"/>
          </a:xfrm>
          <a:prstGeom prst="leftArrowCallout">
            <a:avLst>
              <a:gd fmla="val 25000" name="adj1"/>
              <a:gd fmla="val 25000" name="adj2"/>
              <a:gd fmla="val 25000" name="adj3"/>
              <a:gd fmla="val 64977" name="adj4"/>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99" name="Google Shape;399;gba7c3f60a3_0_105"/>
          <p:cNvSpPr txBox="1"/>
          <p:nvPr/>
        </p:nvSpPr>
        <p:spPr>
          <a:xfrm>
            <a:off x="5043350" y="5103575"/>
            <a:ext cx="3464400" cy="5694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2500"/>
              <a:buFont typeface="Arial"/>
              <a:buNone/>
            </a:pPr>
            <a:r>
              <a:rPr b="0" i="0" lang="en-US" sz="2500" u="none" cap="none" strike="noStrike">
                <a:solidFill>
                  <a:srgbClr val="000000"/>
                </a:solidFill>
                <a:latin typeface="Trebuchet MS"/>
                <a:ea typeface="Trebuchet MS"/>
                <a:cs typeface="Trebuchet MS"/>
                <a:sym typeface="Trebuchet MS"/>
              </a:rPr>
              <a:t>Their feedback to me</a:t>
            </a:r>
            <a:endParaRPr b="0" i="0" sz="2500" u="none" cap="none" strike="noStrike">
              <a:solidFill>
                <a:srgbClr val="000000"/>
              </a:solidFill>
              <a:latin typeface="Trebuchet MS"/>
              <a:ea typeface="Trebuchet MS"/>
              <a:cs typeface="Trebuchet MS"/>
              <a:sym typeface="Trebuchet MS"/>
            </a:endParaRPr>
          </a:p>
        </p:txBody>
      </p:sp>
    </p:spTree>
  </p:cSld>
  <p:clrMapOvr>
    <a:masterClrMapping/>
  </p:clrMapOvr>
</p:sld>
</file>

<file path=ppt/slides/slide3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03" name="Shape 403"/>
        <p:cNvGrpSpPr/>
        <p:nvPr/>
      </p:nvGrpSpPr>
      <p:grpSpPr>
        <a:xfrm>
          <a:off x="0" y="0"/>
          <a:ext cx="0" cy="0"/>
          <a:chOff x="0" y="0"/>
          <a:chExt cx="0" cy="0"/>
        </a:xfrm>
      </p:grpSpPr>
      <p:pic>
        <p:nvPicPr>
          <p:cNvPr id="404" name="Google Shape;404;gba7c3f60a3_0_132"/>
          <p:cNvPicPr preferRelativeResize="0"/>
          <p:nvPr/>
        </p:nvPicPr>
        <p:blipFill rotWithShape="1">
          <a:blip r:embed="rId3">
            <a:alphaModFix/>
          </a:blip>
          <a:srcRect b="0" l="0" r="0" t="0"/>
          <a:stretch/>
        </p:blipFill>
        <p:spPr>
          <a:xfrm>
            <a:off x="152400" y="916675"/>
            <a:ext cx="11887199" cy="5024660"/>
          </a:xfrm>
          <a:prstGeom prst="rect">
            <a:avLst/>
          </a:prstGeom>
          <a:noFill/>
          <a:ln>
            <a:noFill/>
          </a:ln>
        </p:spPr>
      </p:pic>
      <p:sp>
        <p:nvSpPr>
          <p:cNvPr id="405" name="Google Shape;405;gba7c3f60a3_0_132"/>
          <p:cNvSpPr txBox="1"/>
          <p:nvPr/>
        </p:nvSpPr>
        <p:spPr>
          <a:xfrm>
            <a:off x="612750" y="329950"/>
            <a:ext cx="3063600" cy="815700"/>
          </a:xfrm>
          <a:prstGeom prst="rect">
            <a:avLst/>
          </a:prstGeom>
          <a:solidFill>
            <a:schemeClr val="lt1"/>
          </a:solid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4100"/>
              <a:buFont typeface="Arial"/>
              <a:buNone/>
            </a:pPr>
            <a:r>
              <a:rPr b="0" i="0" lang="en-US" sz="4100" u="none" cap="none" strike="noStrike">
                <a:solidFill>
                  <a:schemeClr val="accent1"/>
                </a:solidFill>
                <a:latin typeface="Trebuchet MS"/>
                <a:ea typeface="Trebuchet MS"/>
                <a:cs typeface="Trebuchet MS"/>
                <a:sym typeface="Trebuchet MS"/>
              </a:rPr>
              <a:t>Blind Spots</a:t>
            </a:r>
            <a:endParaRPr b="0" i="0" sz="4100" u="none" cap="none" strike="noStrike">
              <a:solidFill>
                <a:schemeClr val="accent1"/>
              </a:solidFill>
              <a:latin typeface="Trebuchet MS"/>
              <a:ea typeface="Trebuchet MS"/>
              <a:cs typeface="Trebuchet MS"/>
              <a:sym typeface="Trebuchet MS"/>
            </a:endParaRPr>
          </a:p>
        </p:txBody>
      </p:sp>
      <p:sp>
        <p:nvSpPr>
          <p:cNvPr id="406" name="Google Shape;406;gba7c3f60a3_0_132"/>
          <p:cNvSpPr txBox="1"/>
          <p:nvPr/>
        </p:nvSpPr>
        <p:spPr>
          <a:xfrm>
            <a:off x="1406775" y="5692025"/>
            <a:ext cx="3063600" cy="5541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2400"/>
              <a:buFont typeface="Arial"/>
              <a:buNone/>
            </a:pPr>
            <a:r>
              <a:rPr b="0" i="0" lang="en-US" sz="2400" u="none" cap="none" strike="noStrike">
                <a:solidFill>
                  <a:srgbClr val="000000"/>
                </a:solidFill>
                <a:latin typeface="Trebuchet MS"/>
                <a:ea typeface="Trebuchet MS"/>
                <a:cs typeface="Trebuchet MS"/>
                <a:sym typeface="Trebuchet MS"/>
              </a:rPr>
              <a:t>What I am aware of</a:t>
            </a:r>
            <a:endParaRPr b="0" i="0" sz="2400" u="none" cap="none" strike="noStrike">
              <a:solidFill>
                <a:srgbClr val="000000"/>
              </a:solidFill>
              <a:latin typeface="Trebuchet MS"/>
              <a:ea typeface="Trebuchet MS"/>
              <a:cs typeface="Trebuchet MS"/>
              <a:sym typeface="Trebuchet MS"/>
            </a:endParaRPr>
          </a:p>
        </p:txBody>
      </p:sp>
      <p:sp>
        <p:nvSpPr>
          <p:cNvPr id="407" name="Google Shape;407;gba7c3f60a3_0_132"/>
          <p:cNvSpPr txBox="1"/>
          <p:nvPr/>
        </p:nvSpPr>
        <p:spPr>
          <a:xfrm>
            <a:off x="6971325" y="5668425"/>
            <a:ext cx="3188700" cy="523200"/>
          </a:xfrm>
          <a:prstGeom prst="rect">
            <a:avLst/>
          </a:prstGeom>
          <a:solidFill>
            <a:schemeClr val="lt1"/>
          </a:solid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2200"/>
              <a:buFont typeface="Arial"/>
              <a:buNone/>
            </a:pPr>
            <a:r>
              <a:rPr b="0" i="0" lang="en-US" sz="2200" u="none" cap="none" strike="noStrike">
                <a:solidFill>
                  <a:srgbClr val="000000"/>
                </a:solidFill>
                <a:latin typeface="Trebuchet MS"/>
                <a:ea typeface="Trebuchet MS"/>
                <a:cs typeface="Trebuchet MS"/>
                <a:sym typeface="Trebuchet MS"/>
              </a:rPr>
              <a:t>What you are aware of</a:t>
            </a:r>
            <a:endParaRPr b="0" i="0" sz="2200" u="none" cap="none" strike="noStrike">
              <a:solidFill>
                <a:srgbClr val="000000"/>
              </a:solidFill>
              <a:latin typeface="Trebuchet MS"/>
              <a:ea typeface="Trebuchet MS"/>
              <a:cs typeface="Trebuchet MS"/>
              <a:sym typeface="Trebuchet MS"/>
            </a:endParaRPr>
          </a:p>
        </p:txBody>
      </p:sp>
    </p:spTree>
  </p:cSld>
  <p:clrMapOvr>
    <a:masterClrMapping/>
  </p:clrMapOvr>
</p:sld>
</file>

<file path=ppt/slides/slide3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11" name="Shape 411"/>
        <p:cNvGrpSpPr/>
        <p:nvPr/>
      </p:nvGrpSpPr>
      <p:grpSpPr>
        <a:xfrm>
          <a:off x="0" y="0"/>
          <a:ext cx="0" cy="0"/>
          <a:chOff x="0" y="0"/>
          <a:chExt cx="0" cy="0"/>
        </a:xfrm>
      </p:grpSpPr>
      <p:sp>
        <p:nvSpPr>
          <p:cNvPr id="412" name="Google Shape;412;p46"/>
          <p:cNvSpPr txBox="1"/>
          <p:nvPr>
            <p:ph type="title"/>
          </p:nvPr>
        </p:nvSpPr>
        <p:spPr>
          <a:xfrm>
            <a:off x="677334" y="609600"/>
            <a:ext cx="8596668" cy="1320800"/>
          </a:xfrm>
          <a:prstGeom prst="rect">
            <a:avLst/>
          </a:prstGeom>
          <a:noFill/>
          <a:ln>
            <a:noFill/>
          </a:ln>
        </p:spPr>
        <p:txBody>
          <a:bodyPr anchorCtr="0" anchor="t" bIns="45700" lIns="91425" spcFirstLastPara="1" rIns="91425" wrap="square" tIns="45700">
            <a:normAutofit/>
          </a:bodyPr>
          <a:lstStyle/>
          <a:p>
            <a:pPr indent="0" lvl="0" marL="0" rtl="0" algn="l">
              <a:lnSpc>
                <a:spcPct val="100000"/>
              </a:lnSpc>
              <a:spcBef>
                <a:spcPts val="0"/>
              </a:spcBef>
              <a:spcAft>
                <a:spcPts val="0"/>
              </a:spcAft>
              <a:buClr>
                <a:schemeClr val="accent1"/>
              </a:buClr>
              <a:buSzPts val="3600"/>
              <a:buFont typeface="Trebuchet MS"/>
              <a:buNone/>
            </a:pPr>
            <a:r>
              <a:rPr lang="en-US" sz="4800"/>
              <a:t>Example</a:t>
            </a:r>
            <a:endParaRPr/>
          </a:p>
        </p:txBody>
      </p:sp>
      <p:sp>
        <p:nvSpPr>
          <p:cNvPr id="413" name="Google Shape;413;p46"/>
          <p:cNvSpPr txBox="1"/>
          <p:nvPr>
            <p:ph idx="1" type="body"/>
          </p:nvPr>
        </p:nvSpPr>
        <p:spPr>
          <a:xfrm>
            <a:off x="3466411" y="609600"/>
            <a:ext cx="4575150" cy="1071709"/>
          </a:xfrm>
          <a:prstGeom prst="rect">
            <a:avLst/>
          </a:prstGeom>
          <a:noFill/>
          <a:ln>
            <a:noFill/>
          </a:ln>
        </p:spPr>
        <p:txBody>
          <a:bodyPr anchorCtr="0" anchor="t" bIns="45700" lIns="91425" spcFirstLastPara="1" rIns="91425" wrap="square" tIns="45700">
            <a:normAutofit/>
          </a:bodyPr>
          <a:lstStyle/>
          <a:p>
            <a:pPr indent="0" lvl="0" marL="137160" rtl="0" algn="l">
              <a:lnSpc>
                <a:spcPct val="100000"/>
              </a:lnSpc>
              <a:spcBef>
                <a:spcPts val="1000"/>
              </a:spcBef>
              <a:spcAft>
                <a:spcPts val="0"/>
              </a:spcAft>
              <a:buSzPts val="1440"/>
              <a:buNone/>
            </a:pPr>
            <a:r>
              <a:rPr lang="en-US" sz="4000"/>
              <a:t>My Teacher Voice</a:t>
            </a:r>
            <a:endParaRPr/>
          </a:p>
        </p:txBody>
      </p:sp>
      <p:pic>
        <p:nvPicPr>
          <p:cNvPr id="414" name="Google Shape;414;p46"/>
          <p:cNvPicPr preferRelativeResize="0"/>
          <p:nvPr/>
        </p:nvPicPr>
        <p:blipFill rotWithShape="1">
          <a:blip r:embed="rId3">
            <a:alphaModFix/>
          </a:blip>
          <a:srcRect b="0" l="0" r="15989" t="0"/>
          <a:stretch/>
        </p:blipFill>
        <p:spPr>
          <a:xfrm>
            <a:off x="3103969" y="1930400"/>
            <a:ext cx="5300033" cy="3532964"/>
          </a:xfrm>
          <a:prstGeom prst="rect">
            <a:avLst/>
          </a:prstGeom>
          <a:noFill/>
          <a:ln cap="flat" cmpd="sng" w="9525">
            <a:solidFill>
              <a:schemeClr val="dk1"/>
            </a:solidFill>
            <a:prstDash val="solid"/>
            <a:round/>
            <a:headEnd len="sm" w="sm" type="none"/>
            <a:tailEnd len="sm" w="sm" type="none"/>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413">
                                            <p:txEl>
                                              <p:pRg end="0" st="0"/>
                                            </p:txEl>
                                          </p:spTgt>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414"/>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1" name="Shape 161"/>
        <p:cNvGrpSpPr/>
        <p:nvPr/>
      </p:nvGrpSpPr>
      <p:grpSpPr>
        <a:xfrm>
          <a:off x="0" y="0"/>
          <a:ext cx="0" cy="0"/>
          <a:chOff x="0" y="0"/>
          <a:chExt cx="0" cy="0"/>
        </a:xfrm>
      </p:grpSpPr>
      <p:sp>
        <p:nvSpPr>
          <p:cNvPr id="162" name="Google Shape;162;p27"/>
          <p:cNvSpPr txBox="1"/>
          <p:nvPr>
            <p:ph type="title"/>
          </p:nvPr>
        </p:nvSpPr>
        <p:spPr>
          <a:xfrm>
            <a:off x="575734" y="232229"/>
            <a:ext cx="8596668" cy="740229"/>
          </a:xfrm>
          <a:prstGeom prst="rect">
            <a:avLst/>
          </a:prstGeom>
          <a:noFill/>
          <a:ln>
            <a:noFill/>
          </a:ln>
        </p:spPr>
        <p:txBody>
          <a:bodyPr anchorCtr="0" anchor="t" bIns="45700" lIns="91425" spcFirstLastPara="1" rIns="91425" wrap="square" tIns="45700">
            <a:normAutofit/>
          </a:bodyPr>
          <a:lstStyle/>
          <a:p>
            <a:pPr indent="0" lvl="0" marL="0" rtl="0" algn="l">
              <a:lnSpc>
                <a:spcPct val="100000"/>
              </a:lnSpc>
              <a:spcBef>
                <a:spcPts val="0"/>
              </a:spcBef>
              <a:spcAft>
                <a:spcPts val="0"/>
              </a:spcAft>
              <a:buClr>
                <a:schemeClr val="accent1"/>
              </a:buClr>
              <a:buSzPts val="3600"/>
              <a:buFont typeface="Trebuchet MS"/>
              <a:buNone/>
            </a:pPr>
            <a:r>
              <a:rPr lang="en-US"/>
              <a:t>Introduction</a:t>
            </a:r>
            <a:endParaRPr/>
          </a:p>
        </p:txBody>
      </p:sp>
      <p:sp>
        <p:nvSpPr>
          <p:cNvPr id="163" name="Google Shape;163;p27"/>
          <p:cNvSpPr txBox="1"/>
          <p:nvPr>
            <p:ph idx="1" type="body"/>
          </p:nvPr>
        </p:nvSpPr>
        <p:spPr>
          <a:xfrm>
            <a:off x="575734" y="972458"/>
            <a:ext cx="6600318" cy="935855"/>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920"/>
              <a:buNone/>
            </a:pPr>
            <a:r>
              <a:rPr i="1" lang="en-US" sz="3200"/>
              <a:t>Why the authors wrote this book:</a:t>
            </a:r>
            <a:endParaRPr/>
          </a:p>
        </p:txBody>
      </p:sp>
      <p:sp>
        <p:nvSpPr>
          <p:cNvPr id="164" name="Google Shape;164;p27"/>
          <p:cNvSpPr txBox="1"/>
          <p:nvPr/>
        </p:nvSpPr>
        <p:spPr>
          <a:xfrm>
            <a:off x="575734" y="1908313"/>
            <a:ext cx="8596668" cy="1292087"/>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accent1"/>
              </a:buClr>
              <a:buSzPts val="1920"/>
              <a:buFont typeface="Noto Sans Symbols"/>
              <a:buNone/>
            </a:pPr>
            <a:r>
              <a:rPr b="0" i="1" lang="en-US" sz="3200" u="none" cap="none" strike="noStrike">
                <a:solidFill>
                  <a:srgbClr val="3F3F3F"/>
                </a:solidFill>
                <a:latin typeface="Trebuchet MS"/>
                <a:ea typeface="Trebuchet MS"/>
                <a:cs typeface="Trebuchet MS"/>
                <a:sym typeface="Trebuchet MS"/>
              </a:rPr>
              <a:t>When we </a:t>
            </a:r>
            <a:r>
              <a:rPr b="1" i="1" lang="en-US" sz="3200" u="none" cap="none" strike="noStrike">
                <a:solidFill>
                  <a:srgbClr val="3F3F3F"/>
                </a:solidFill>
                <a:latin typeface="Trebuchet MS"/>
                <a:ea typeface="Trebuchet MS"/>
                <a:cs typeface="Trebuchet MS"/>
                <a:sym typeface="Trebuchet MS"/>
              </a:rPr>
              <a:t>give </a:t>
            </a:r>
            <a:r>
              <a:rPr b="0" i="1" lang="en-US" sz="3200" u="none" cap="none" strike="noStrike">
                <a:solidFill>
                  <a:srgbClr val="3F3F3F"/>
                </a:solidFill>
                <a:latin typeface="Trebuchet MS"/>
                <a:ea typeface="Trebuchet MS"/>
                <a:cs typeface="Trebuchet MS"/>
                <a:sym typeface="Trebuchet MS"/>
              </a:rPr>
              <a:t>feedback, we notice that the receiver isn’t good at receiving it. </a:t>
            </a:r>
            <a:endParaRPr/>
          </a:p>
        </p:txBody>
      </p:sp>
      <p:sp>
        <p:nvSpPr>
          <p:cNvPr id="165" name="Google Shape;165;p27"/>
          <p:cNvSpPr txBox="1"/>
          <p:nvPr/>
        </p:nvSpPr>
        <p:spPr>
          <a:xfrm>
            <a:off x="575734" y="3459605"/>
            <a:ext cx="8596668" cy="1353299"/>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accent1"/>
              </a:buClr>
              <a:buSzPts val="1920"/>
              <a:buFont typeface="Noto Sans Symbols"/>
              <a:buNone/>
            </a:pPr>
            <a:r>
              <a:rPr b="0" i="1" lang="en-US" sz="3200" u="none" cap="none" strike="noStrike">
                <a:solidFill>
                  <a:srgbClr val="3F3F3F"/>
                </a:solidFill>
                <a:latin typeface="Trebuchet MS"/>
                <a:ea typeface="Trebuchet MS"/>
                <a:cs typeface="Trebuchet MS"/>
                <a:sym typeface="Trebuchet MS"/>
              </a:rPr>
              <a:t>When we </a:t>
            </a:r>
            <a:r>
              <a:rPr b="1" i="1" lang="en-US" sz="3200" u="none" cap="none" strike="noStrike">
                <a:solidFill>
                  <a:srgbClr val="3F3F3F"/>
                </a:solidFill>
                <a:latin typeface="Trebuchet MS"/>
                <a:ea typeface="Trebuchet MS"/>
                <a:cs typeface="Trebuchet MS"/>
                <a:sym typeface="Trebuchet MS"/>
              </a:rPr>
              <a:t>receive</a:t>
            </a:r>
            <a:r>
              <a:rPr b="0" i="1" lang="en-US" sz="3200" u="none" cap="none" strike="noStrike">
                <a:solidFill>
                  <a:srgbClr val="3F3F3F"/>
                </a:solidFill>
                <a:latin typeface="Trebuchet MS"/>
                <a:ea typeface="Trebuchet MS"/>
                <a:cs typeface="Trebuchet MS"/>
                <a:sym typeface="Trebuchet MS"/>
              </a:rPr>
              <a:t> feedback, we notice that the giver isn’t good at giving it.</a:t>
            </a:r>
            <a:endParaRPr b="0" i="0" sz="3200" u="none" cap="none" strike="noStrike">
              <a:solidFill>
                <a:srgbClr val="3F3F3F"/>
              </a:solidFill>
              <a:latin typeface="Trebuchet MS"/>
              <a:ea typeface="Trebuchet MS"/>
              <a:cs typeface="Trebuchet MS"/>
              <a:sym typeface="Trebuchet MS"/>
            </a:endParaRPr>
          </a:p>
          <a:p>
            <a:pPr indent="0" lvl="0" marL="0" marR="0" rtl="0" algn="l">
              <a:lnSpc>
                <a:spcPct val="100000"/>
              </a:lnSpc>
              <a:spcBef>
                <a:spcPts val="1000"/>
              </a:spcBef>
              <a:spcAft>
                <a:spcPts val="0"/>
              </a:spcAft>
              <a:buClr>
                <a:schemeClr val="accent1"/>
              </a:buClr>
              <a:buSzPts val="1920"/>
              <a:buFont typeface="Noto Sans Symbols"/>
              <a:buNone/>
            </a:pPr>
            <a:r>
              <a:t/>
            </a:r>
            <a:endParaRPr b="0" i="0" sz="2400" u="none" cap="none" strike="noStrike">
              <a:solidFill>
                <a:srgbClr val="3F3F3F"/>
              </a:solidFill>
              <a:latin typeface="Trebuchet MS"/>
              <a:ea typeface="Trebuchet MS"/>
              <a:cs typeface="Trebuchet MS"/>
              <a:sym typeface="Trebuchet MS"/>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64"/>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65"/>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4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18" name="Shape 418"/>
        <p:cNvGrpSpPr/>
        <p:nvPr/>
      </p:nvGrpSpPr>
      <p:grpSpPr>
        <a:xfrm>
          <a:off x="0" y="0"/>
          <a:ext cx="0" cy="0"/>
          <a:chOff x="0" y="0"/>
          <a:chExt cx="0" cy="0"/>
        </a:xfrm>
      </p:grpSpPr>
      <p:sp>
        <p:nvSpPr>
          <p:cNvPr id="419" name="Google Shape;419;gba82b20e72_0_12"/>
          <p:cNvSpPr txBox="1"/>
          <p:nvPr>
            <p:ph type="title"/>
          </p:nvPr>
        </p:nvSpPr>
        <p:spPr>
          <a:xfrm>
            <a:off x="677325" y="609600"/>
            <a:ext cx="8596800" cy="7572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3600"/>
              <a:buNone/>
            </a:pPr>
            <a:r>
              <a:rPr lang="en-US" sz="4000"/>
              <a:t>Questions to ask: </a:t>
            </a:r>
            <a:endParaRPr sz="4000"/>
          </a:p>
        </p:txBody>
      </p:sp>
      <p:sp>
        <p:nvSpPr>
          <p:cNvPr id="420" name="Google Shape;420;gba82b20e72_0_12"/>
          <p:cNvSpPr txBox="1"/>
          <p:nvPr>
            <p:ph idx="1" type="body"/>
          </p:nvPr>
        </p:nvSpPr>
        <p:spPr>
          <a:xfrm>
            <a:off x="624525" y="1488599"/>
            <a:ext cx="9297300" cy="4061595"/>
          </a:xfrm>
          <a:prstGeom prst="rect">
            <a:avLst/>
          </a:prstGeom>
          <a:noFill/>
          <a:ln>
            <a:noFill/>
          </a:ln>
        </p:spPr>
        <p:txBody>
          <a:bodyPr anchorCtr="0" anchor="t" bIns="45700" lIns="91425" spcFirstLastPara="1" rIns="91425" wrap="square" tIns="45700">
            <a:noAutofit/>
          </a:bodyPr>
          <a:lstStyle/>
          <a:p>
            <a:pPr indent="0" lvl="0" marL="0" rtl="0" algn="l">
              <a:lnSpc>
                <a:spcPct val="115000"/>
              </a:lnSpc>
              <a:spcBef>
                <a:spcPts val="0"/>
              </a:spcBef>
              <a:spcAft>
                <a:spcPts val="0"/>
              </a:spcAft>
              <a:buSzPts val="1440"/>
              <a:buNone/>
            </a:pPr>
            <a:r>
              <a:rPr lang="en-US" sz="4400">
                <a:solidFill>
                  <a:schemeClr val="dk1"/>
                </a:solidFill>
                <a:latin typeface="Trebuchet MS"/>
                <a:ea typeface="Trebuchet MS"/>
                <a:cs typeface="Trebuchet MS"/>
                <a:sym typeface="Trebuchet MS"/>
              </a:rPr>
              <a:t>Yourself: </a:t>
            </a:r>
            <a:r>
              <a:rPr i="1" lang="en-US" sz="4400">
                <a:solidFill>
                  <a:schemeClr val="dk1"/>
                </a:solidFill>
                <a:latin typeface="Trebuchet MS"/>
                <a:ea typeface="Trebuchet MS"/>
                <a:cs typeface="Trebuchet MS"/>
                <a:sym typeface="Trebuchet MS"/>
              </a:rPr>
              <a:t>I wonder if this feedback is sitting in my blind spot?</a:t>
            </a:r>
            <a:endParaRPr sz="4400">
              <a:solidFill>
                <a:schemeClr val="dk1"/>
              </a:solidFill>
              <a:latin typeface="Trebuchet MS"/>
              <a:ea typeface="Trebuchet MS"/>
              <a:cs typeface="Trebuchet MS"/>
              <a:sym typeface="Trebuchet MS"/>
            </a:endParaRPr>
          </a:p>
          <a:p>
            <a:pPr indent="0" lvl="0" marL="0" rtl="0" algn="l">
              <a:lnSpc>
                <a:spcPct val="115000"/>
              </a:lnSpc>
              <a:spcBef>
                <a:spcPts val="0"/>
              </a:spcBef>
              <a:spcAft>
                <a:spcPts val="0"/>
              </a:spcAft>
              <a:buClr>
                <a:schemeClr val="dk1"/>
              </a:buClr>
              <a:buSzPts val="1100"/>
              <a:buFont typeface="Arial"/>
              <a:buNone/>
            </a:pPr>
            <a:r>
              <a:rPr lang="en-US" sz="4400">
                <a:solidFill>
                  <a:schemeClr val="dk1"/>
                </a:solidFill>
                <a:latin typeface="Trebuchet MS"/>
                <a:ea typeface="Trebuchet MS"/>
                <a:cs typeface="Trebuchet MS"/>
                <a:sym typeface="Trebuchet MS"/>
              </a:rPr>
              <a:t>The giver: “What do you see me doing, or failing to do, that is getting in my own way?”</a:t>
            </a:r>
            <a:endParaRPr sz="4400">
              <a:solidFill>
                <a:schemeClr val="dk1"/>
              </a:solidFill>
              <a:latin typeface="Trebuchet MS"/>
              <a:ea typeface="Trebuchet MS"/>
              <a:cs typeface="Trebuchet MS"/>
              <a:sym typeface="Trebuchet MS"/>
            </a:endParaRPr>
          </a:p>
          <a:p>
            <a:pPr indent="0" lvl="0" marL="0" rtl="0" algn="l">
              <a:lnSpc>
                <a:spcPct val="100000"/>
              </a:lnSpc>
              <a:spcBef>
                <a:spcPts val="1000"/>
              </a:spcBef>
              <a:spcAft>
                <a:spcPts val="0"/>
              </a:spcAft>
              <a:buSzPts val="1440"/>
              <a:buNone/>
            </a:pPr>
            <a:r>
              <a:t/>
            </a:r>
            <a:endParaRPr sz="4400">
              <a:latin typeface="Trebuchet MS"/>
              <a:ea typeface="Trebuchet MS"/>
              <a:cs typeface="Trebuchet MS"/>
              <a:sym typeface="Trebuchet MS"/>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420">
                                            <p:txEl>
                                              <p:pRg end="0" st="0"/>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420">
                                            <p:txEl>
                                              <p:pRg end="1" st="1"/>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420">
                                            <p:txEl>
                                              <p:pRg end="2" st="2"/>
                                            </p:txEl>
                                          </p:spTgt>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4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24" name="Shape 424"/>
        <p:cNvGrpSpPr/>
        <p:nvPr/>
      </p:nvGrpSpPr>
      <p:grpSpPr>
        <a:xfrm>
          <a:off x="0" y="0"/>
          <a:ext cx="0" cy="0"/>
          <a:chOff x="0" y="0"/>
          <a:chExt cx="0" cy="0"/>
        </a:xfrm>
      </p:grpSpPr>
      <p:sp>
        <p:nvSpPr>
          <p:cNvPr id="425" name="Google Shape;425;gba9e3b097c_0_22"/>
          <p:cNvSpPr txBox="1"/>
          <p:nvPr>
            <p:ph type="title"/>
          </p:nvPr>
        </p:nvSpPr>
        <p:spPr>
          <a:xfrm>
            <a:off x="677334" y="609600"/>
            <a:ext cx="8596800" cy="1126775"/>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3600"/>
              <a:buNone/>
            </a:pPr>
            <a:r>
              <a:rPr lang="en-US" sz="4800"/>
              <a:t>Three Feedback Triggers</a:t>
            </a:r>
            <a:endParaRPr sz="4800"/>
          </a:p>
        </p:txBody>
      </p:sp>
      <p:sp>
        <p:nvSpPr>
          <p:cNvPr id="426" name="Google Shape;426;gba9e3b097c_0_22"/>
          <p:cNvSpPr txBox="1"/>
          <p:nvPr>
            <p:ph idx="1" type="body"/>
          </p:nvPr>
        </p:nvSpPr>
        <p:spPr>
          <a:xfrm>
            <a:off x="677325" y="1736375"/>
            <a:ext cx="6887700" cy="9267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1000"/>
              </a:spcBef>
              <a:spcAft>
                <a:spcPts val="0"/>
              </a:spcAft>
              <a:buSzPts val="1440"/>
              <a:buNone/>
            </a:pPr>
            <a:r>
              <a:rPr lang="en-US" sz="4000"/>
              <a:t>Truth Triggers</a:t>
            </a:r>
            <a:endParaRPr sz="4000"/>
          </a:p>
          <a:p>
            <a:pPr indent="0" lvl="0" marL="0" rtl="0" algn="l">
              <a:lnSpc>
                <a:spcPct val="100000"/>
              </a:lnSpc>
              <a:spcBef>
                <a:spcPts val="1000"/>
              </a:spcBef>
              <a:spcAft>
                <a:spcPts val="0"/>
              </a:spcAft>
              <a:buSzPts val="1440"/>
              <a:buNone/>
            </a:pPr>
            <a:r>
              <a:t/>
            </a:r>
            <a:endParaRPr sz="4000"/>
          </a:p>
          <a:p>
            <a:pPr indent="0" lvl="0" marL="0" rtl="0" algn="l">
              <a:lnSpc>
                <a:spcPct val="100000"/>
              </a:lnSpc>
              <a:spcBef>
                <a:spcPts val="1000"/>
              </a:spcBef>
              <a:spcAft>
                <a:spcPts val="0"/>
              </a:spcAft>
              <a:buSzPts val="1440"/>
              <a:buNone/>
            </a:pPr>
            <a:r>
              <a:t/>
            </a:r>
            <a:endParaRPr sz="4000"/>
          </a:p>
        </p:txBody>
      </p:sp>
      <p:sp>
        <p:nvSpPr>
          <p:cNvPr id="427" name="Google Shape;427;gba9e3b097c_0_22"/>
          <p:cNvSpPr txBox="1"/>
          <p:nvPr>
            <p:ph idx="1" type="body"/>
          </p:nvPr>
        </p:nvSpPr>
        <p:spPr>
          <a:xfrm>
            <a:off x="677325" y="2551025"/>
            <a:ext cx="6887700" cy="108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1000"/>
              </a:spcBef>
              <a:spcAft>
                <a:spcPts val="0"/>
              </a:spcAft>
              <a:buSzPts val="1440"/>
              <a:buNone/>
            </a:pPr>
            <a:r>
              <a:rPr lang="en-US" sz="4400"/>
              <a:t>Relationship Triggers</a:t>
            </a:r>
            <a:endParaRPr sz="4400"/>
          </a:p>
          <a:p>
            <a:pPr indent="0" lvl="0" marL="0" rtl="0" algn="l">
              <a:lnSpc>
                <a:spcPct val="100000"/>
              </a:lnSpc>
              <a:spcBef>
                <a:spcPts val="1000"/>
              </a:spcBef>
              <a:spcAft>
                <a:spcPts val="0"/>
              </a:spcAft>
              <a:buSzPts val="1440"/>
              <a:buNone/>
            </a:pPr>
            <a:r>
              <a:t/>
            </a:r>
            <a:endParaRPr sz="3700"/>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23" presetSubtype="16">
                                  <p:stCondLst>
                                    <p:cond delay="0"/>
                                  </p:stCondLst>
                                  <p:childTnLst>
                                    <p:set>
                                      <p:cBhvr>
                                        <p:cTn dur="1" fill="hold">
                                          <p:stCondLst>
                                            <p:cond delay="0"/>
                                          </p:stCondLst>
                                        </p:cTn>
                                        <p:tgtEl>
                                          <p:spTgt spid="427"/>
                                        </p:tgtEl>
                                        <p:attrNameLst>
                                          <p:attrName>style.visibility</p:attrName>
                                        </p:attrNameLst>
                                      </p:cBhvr>
                                      <p:to>
                                        <p:strVal val="visible"/>
                                      </p:to>
                                    </p:set>
                                    <p:anim calcmode="lin" valueType="num">
                                      <p:cBhvr additive="base">
                                        <p:cTn dur="1"/>
                                        <p:tgtEl>
                                          <p:spTgt spid="427"/>
                                        </p:tgtEl>
                                        <p:attrNameLst>
                                          <p:attrName>ppt_w</p:attrName>
                                        </p:attrNameLst>
                                      </p:cBhvr>
                                      <p:tavLst>
                                        <p:tav fmla="" tm="0">
                                          <p:val>
                                            <p:strVal val="0"/>
                                          </p:val>
                                        </p:tav>
                                        <p:tav fmla="" tm="100000">
                                          <p:val>
                                            <p:strVal val="#ppt_w"/>
                                          </p:val>
                                        </p:tav>
                                      </p:tavLst>
                                    </p:anim>
                                    <p:anim calcmode="lin" valueType="num">
                                      <p:cBhvr additive="base">
                                        <p:cTn dur="1"/>
                                        <p:tgtEl>
                                          <p:spTgt spid="427"/>
                                        </p:tgtEl>
                                        <p:attrNameLst>
                                          <p:attrName>ppt_h</p:attrName>
                                        </p:attrNameLst>
                                      </p:cBhvr>
                                      <p:tavLst>
                                        <p:tav fmla="" tm="0">
                                          <p:val>
                                            <p:strVal val="0"/>
                                          </p:val>
                                        </p:tav>
                                        <p:tav fmla="" tm="100000">
                                          <p:val>
                                            <p:strVal val="#ppt_h"/>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4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31" name="Shape 431"/>
        <p:cNvGrpSpPr/>
        <p:nvPr/>
      </p:nvGrpSpPr>
      <p:grpSpPr>
        <a:xfrm>
          <a:off x="0" y="0"/>
          <a:ext cx="0" cy="0"/>
          <a:chOff x="0" y="0"/>
          <a:chExt cx="0" cy="0"/>
        </a:xfrm>
      </p:grpSpPr>
      <p:sp>
        <p:nvSpPr>
          <p:cNvPr id="432" name="Google Shape;432;gba7c3f60a3_0_63"/>
          <p:cNvSpPr txBox="1"/>
          <p:nvPr>
            <p:ph type="title"/>
          </p:nvPr>
        </p:nvSpPr>
        <p:spPr>
          <a:xfrm>
            <a:off x="677325" y="609600"/>
            <a:ext cx="4648800" cy="8514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3600"/>
              <a:buNone/>
            </a:pPr>
            <a:r>
              <a:rPr lang="en-US"/>
              <a:t>Relationship Triggers</a:t>
            </a:r>
            <a:endParaRPr/>
          </a:p>
        </p:txBody>
      </p:sp>
      <p:sp>
        <p:nvSpPr>
          <p:cNvPr id="433" name="Google Shape;433;gba7c3f60a3_0_63"/>
          <p:cNvSpPr txBox="1"/>
          <p:nvPr>
            <p:ph idx="1" type="body"/>
          </p:nvPr>
        </p:nvSpPr>
        <p:spPr>
          <a:xfrm>
            <a:off x="677325" y="1488603"/>
            <a:ext cx="8596800" cy="4780200"/>
          </a:xfrm>
          <a:prstGeom prst="rect">
            <a:avLst/>
          </a:prstGeom>
          <a:noFill/>
          <a:ln>
            <a:noFill/>
          </a:ln>
        </p:spPr>
        <p:txBody>
          <a:bodyPr anchorCtr="0" anchor="t" bIns="45700" lIns="91425" spcFirstLastPara="1" rIns="91425" wrap="square" tIns="45700">
            <a:noAutofit/>
          </a:bodyPr>
          <a:lstStyle/>
          <a:p>
            <a:pPr indent="0" lvl="0" marL="0" rtl="0" algn="l">
              <a:lnSpc>
                <a:spcPct val="115000"/>
              </a:lnSpc>
              <a:spcBef>
                <a:spcPts val="0"/>
              </a:spcBef>
              <a:spcAft>
                <a:spcPts val="0"/>
              </a:spcAft>
              <a:buSzPts val="1440"/>
              <a:buNone/>
            </a:pPr>
            <a:r>
              <a:rPr lang="en-US" sz="4000">
                <a:solidFill>
                  <a:schemeClr val="dk1"/>
                </a:solidFill>
                <a:latin typeface="Trebuchet MS"/>
                <a:ea typeface="Trebuchet MS"/>
                <a:cs typeface="Trebuchet MS"/>
                <a:sym typeface="Trebuchet MS"/>
              </a:rPr>
              <a:t>Set off by the particular person who is giving the feedback. All feedback is colored by the relationship between the giver and receiver, and we can have reactions based on what we believe about the giver. </a:t>
            </a:r>
            <a:endParaRPr sz="4000">
              <a:latin typeface="Trebuchet MS"/>
              <a:ea typeface="Trebuchet MS"/>
              <a:cs typeface="Trebuchet MS"/>
              <a:sym typeface="Trebuchet MS"/>
            </a:endParaRPr>
          </a:p>
        </p:txBody>
      </p:sp>
    </p:spTree>
  </p:cSld>
  <p:clrMapOvr>
    <a:masterClrMapping/>
  </p:clrMapOvr>
</p:sld>
</file>

<file path=ppt/slides/slide4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37" name="Shape 437"/>
        <p:cNvGrpSpPr/>
        <p:nvPr/>
      </p:nvGrpSpPr>
      <p:grpSpPr>
        <a:xfrm>
          <a:off x="0" y="0"/>
          <a:ext cx="0" cy="0"/>
          <a:chOff x="0" y="0"/>
          <a:chExt cx="0" cy="0"/>
        </a:xfrm>
      </p:grpSpPr>
      <p:sp>
        <p:nvSpPr>
          <p:cNvPr id="438" name="Google Shape;438;gba7c3f60a3_0_85"/>
          <p:cNvSpPr txBox="1"/>
          <p:nvPr>
            <p:ph type="title"/>
          </p:nvPr>
        </p:nvSpPr>
        <p:spPr>
          <a:xfrm>
            <a:off x="677325" y="609600"/>
            <a:ext cx="4648800" cy="8514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3600"/>
              <a:buNone/>
            </a:pPr>
            <a:r>
              <a:rPr lang="en-US"/>
              <a:t>Relationship Triggers</a:t>
            </a:r>
            <a:endParaRPr/>
          </a:p>
        </p:txBody>
      </p:sp>
      <p:sp>
        <p:nvSpPr>
          <p:cNvPr id="439" name="Google Shape;439;gba7c3f60a3_0_85"/>
          <p:cNvSpPr txBox="1"/>
          <p:nvPr>
            <p:ph idx="1" type="body"/>
          </p:nvPr>
        </p:nvSpPr>
        <p:spPr>
          <a:xfrm>
            <a:off x="677325" y="1488600"/>
            <a:ext cx="8596800" cy="4379700"/>
          </a:xfrm>
          <a:prstGeom prst="rect">
            <a:avLst/>
          </a:prstGeom>
          <a:noFill/>
          <a:ln>
            <a:noFill/>
          </a:ln>
        </p:spPr>
        <p:txBody>
          <a:bodyPr anchorCtr="0" anchor="t" bIns="45700" lIns="91425" spcFirstLastPara="1" rIns="91425" wrap="square" tIns="45700">
            <a:noAutofit/>
          </a:bodyPr>
          <a:lstStyle/>
          <a:p>
            <a:pPr indent="0" lvl="0" marL="0" rtl="0" algn="l">
              <a:lnSpc>
                <a:spcPct val="115000"/>
              </a:lnSpc>
              <a:spcBef>
                <a:spcPts val="0"/>
              </a:spcBef>
              <a:spcAft>
                <a:spcPts val="0"/>
              </a:spcAft>
              <a:buSzPts val="1440"/>
              <a:buNone/>
            </a:pPr>
            <a:r>
              <a:rPr lang="en-US" sz="4000">
                <a:solidFill>
                  <a:schemeClr val="dk1"/>
                </a:solidFill>
                <a:latin typeface="Trebuchet MS"/>
                <a:ea typeface="Trebuchet MS"/>
                <a:cs typeface="Trebuchet MS"/>
                <a:sym typeface="Trebuchet MS"/>
              </a:rPr>
              <a:t>The focus shifts from the feedback itself to the </a:t>
            </a:r>
            <a:r>
              <a:rPr b="1" lang="en-US" sz="4000">
                <a:solidFill>
                  <a:schemeClr val="dk1"/>
                </a:solidFill>
                <a:latin typeface="Trebuchet MS"/>
                <a:ea typeface="Trebuchet MS"/>
                <a:cs typeface="Trebuchet MS"/>
                <a:sym typeface="Trebuchet MS"/>
              </a:rPr>
              <a:t>person delivering it</a:t>
            </a:r>
            <a:r>
              <a:rPr lang="en-US" sz="4000">
                <a:solidFill>
                  <a:schemeClr val="dk1"/>
                </a:solidFill>
                <a:latin typeface="Trebuchet MS"/>
                <a:ea typeface="Trebuchet MS"/>
                <a:cs typeface="Trebuchet MS"/>
                <a:sym typeface="Trebuchet MS"/>
              </a:rPr>
              <a:t>. </a:t>
            </a:r>
            <a:endParaRPr sz="4000">
              <a:latin typeface="Trebuchet MS"/>
              <a:ea typeface="Trebuchet MS"/>
              <a:cs typeface="Trebuchet MS"/>
              <a:sym typeface="Trebuchet MS"/>
            </a:endParaRPr>
          </a:p>
        </p:txBody>
      </p:sp>
    </p:spTree>
  </p:cSld>
  <p:clrMapOvr>
    <a:masterClrMapping/>
  </p:clrMapOvr>
</p:sld>
</file>

<file path=ppt/slides/slide4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43" name="Shape 443"/>
        <p:cNvGrpSpPr/>
        <p:nvPr/>
      </p:nvGrpSpPr>
      <p:grpSpPr>
        <a:xfrm>
          <a:off x="0" y="0"/>
          <a:ext cx="0" cy="0"/>
          <a:chOff x="0" y="0"/>
          <a:chExt cx="0" cy="0"/>
        </a:xfrm>
      </p:grpSpPr>
      <p:sp>
        <p:nvSpPr>
          <p:cNvPr id="444" name="Google Shape;444;p47"/>
          <p:cNvSpPr txBox="1"/>
          <p:nvPr>
            <p:ph type="title"/>
          </p:nvPr>
        </p:nvSpPr>
        <p:spPr>
          <a:xfrm>
            <a:off x="677325" y="609600"/>
            <a:ext cx="4648800" cy="8514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3600"/>
              <a:buNone/>
            </a:pPr>
            <a:r>
              <a:rPr lang="en-US"/>
              <a:t>Relationship Triggers</a:t>
            </a:r>
            <a:endParaRPr/>
          </a:p>
        </p:txBody>
      </p:sp>
      <p:sp>
        <p:nvSpPr>
          <p:cNvPr id="445" name="Google Shape;445;p47"/>
          <p:cNvSpPr txBox="1"/>
          <p:nvPr>
            <p:ph idx="1" type="body"/>
          </p:nvPr>
        </p:nvSpPr>
        <p:spPr>
          <a:xfrm>
            <a:off x="677325" y="1488600"/>
            <a:ext cx="8596800" cy="4379700"/>
          </a:xfrm>
          <a:prstGeom prst="rect">
            <a:avLst/>
          </a:prstGeom>
          <a:noFill/>
          <a:ln>
            <a:noFill/>
          </a:ln>
        </p:spPr>
        <p:txBody>
          <a:bodyPr anchorCtr="0" anchor="t" bIns="45700" lIns="91425" spcFirstLastPara="1" rIns="91425" wrap="square" tIns="45700">
            <a:noAutofit/>
          </a:bodyPr>
          <a:lstStyle/>
          <a:p>
            <a:pPr indent="0" lvl="0" marL="0" rtl="0" algn="l">
              <a:lnSpc>
                <a:spcPct val="115000"/>
              </a:lnSpc>
              <a:spcBef>
                <a:spcPts val="0"/>
              </a:spcBef>
              <a:spcAft>
                <a:spcPts val="0"/>
              </a:spcAft>
              <a:buSzPts val="1440"/>
              <a:buNone/>
            </a:pPr>
            <a:r>
              <a:rPr lang="en-US" sz="4000">
                <a:solidFill>
                  <a:schemeClr val="dk1"/>
                </a:solidFill>
                <a:latin typeface="Trebuchet MS"/>
                <a:ea typeface="Trebuchet MS"/>
                <a:cs typeface="Trebuchet MS"/>
                <a:sym typeface="Trebuchet MS"/>
              </a:rPr>
              <a:t>The focus shifts from the feedback itself to the </a:t>
            </a:r>
            <a:r>
              <a:rPr b="1" lang="en-US" sz="4000">
                <a:solidFill>
                  <a:schemeClr val="dk1"/>
                </a:solidFill>
                <a:latin typeface="Trebuchet MS"/>
                <a:ea typeface="Trebuchet MS"/>
                <a:cs typeface="Trebuchet MS"/>
                <a:sym typeface="Trebuchet MS"/>
              </a:rPr>
              <a:t>person delivering it</a:t>
            </a:r>
            <a:r>
              <a:rPr lang="en-US" sz="4000">
                <a:solidFill>
                  <a:schemeClr val="dk1"/>
                </a:solidFill>
                <a:latin typeface="Trebuchet MS"/>
                <a:ea typeface="Trebuchet MS"/>
                <a:cs typeface="Trebuchet MS"/>
                <a:sym typeface="Trebuchet MS"/>
              </a:rPr>
              <a:t>. We disqualify the feedback because how, when, where, and why it arrives– says something damning about the one who gave it. </a:t>
            </a:r>
            <a:endParaRPr sz="4000">
              <a:latin typeface="Trebuchet MS"/>
              <a:ea typeface="Trebuchet MS"/>
              <a:cs typeface="Trebuchet MS"/>
              <a:sym typeface="Trebuchet MS"/>
            </a:endParaRPr>
          </a:p>
        </p:txBody>
      </p:sp>
    </p:spTree>
  </p:cSld>
  <p:clrMapOvr>
    <a:masterClrMapping/>
  </p:clrMapOvr>
</p:sld>
</file>

<file path=ppt/slides/slide4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49" name="Shape 449"/>
        <p:cNvGrpSpPr/>
        <p:nvPr/>
      </p:nvGrpSpPr>
      <p:grpSpPr>
        <a:xfrm>
          <a:off x="0" y="0"/>
          <a:ext cx="0" cy="0"/>
          <a:chOff x="0" y="0"/>
          <a:chExt cx="0" cy="0"/>
        </a:xfrm>
      </p:grpSpPr>
      <p:sp>
        <p:nvSpPr>
          <p:cNvPr id="450" name="Google Shape;450;gba7c3f60a3_0_90"/>
          <p:cNvSpPr txBox="1"/>
          <p:nvPr>
            <p:ph type="title"/>
          </p:nvPr>
        </p:nvSpPr>
        <p:spPr>
          <a:xfrm>
            <a:off x="677325" y="609600"/>
            <a:ext cx="4648800" cy="8514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3600"/>
              <a:buNone/>
            </a:pPr>
            <a:r>
              <a:rPr lang="en-US"/>
              <a:t>Relationship Triggers</a:t>
            </a:r>
            <a:endParaRPr/>
          </a:p>
        </p:txBody>
      </p:sp>
      <p:sp>
        <p:nvSpPr>
          <p:cNvPr id="451" name="Google Shape;451;gba7c3f60a3_0_90"/>
          <p:cNvSpPr txBox="1"/>
          <p:nvPr>
            <p:ph idx="1" type="body"/>
          </p:nvPr>
        </p:nvSpPr>
        <p:spPr>
          <a:xfrm>
            <a:off x="677325" y="1266081"/>
            <a:ext cx="7475835" cy="999419"/>
          </a:xfrm>
          <a:prstGeom prst="rect">
            <a:avLst/>
          </a:prstGeom>
          <a:noFill/>
          <a:ln>
            <a:noFill/>
          </a:ln>
        </p:spPr>
        <p:txBody>
          <a:bodyPr anchorCtr="0" anchor="t" bIns="45700" lIns="91425" spcFirstLastPara="1" rIns="91425" wrap="square" tIns="45700">
            <a:noAutofit/>
          </a:bodyPr>
          <a:lstStyle/>
          <a:p>
            <a:pPr indent="0" lvl="0" marL="0" rtl="0" algn="l">
              <a:lnSpc>
                <a:spcPct val="115000"/>
              </a:lnSpc>
              <a:spcBef>
                <a:spcPts val="0"/>
              </a:spcBef>
              <a:spcAft>
                <a:spcPts val="0"/>
              </a:spcAft>
              <a:buSzPts val="1440"/>
              <a:buNone/>
            </a:pPr>
            <a:r>
              <a:rPr lang="en-US" sz="4000">
                <a:solidFill>
                  <a:schemeClr val="dk1"/>
                </a:solidFill>
                <a:latin typeface="Trebuchet MS"/>
                <a:ea typeface="Trebuchet MS"/>
                <a:cs typeface="Trebuchet MS"/>
                <a:sym typeface="Trebuchet MS"/>
              </a:rPr>
              <a:t>Therefore I don’t have to listen</a:t>
            </a:r>
            <a:endParaRPr sz="4000">
              <a:solidFill>
                <a:schemeClr val="dk1"/>
              </a:solidFill>
              <a:latin typeface="Trebuchet MS"/>
              <a:ea typeface="Trebuchet MS"/>
              <a:cs typeface="Trebuchet MS"/>
              <a:sym typeface="Trebuchet MS"/>
            </a:endParaRPr>
          </a:p>
          <a:p>
            <a:pPr indent="0" lvl="0" marL="0" rtl="0" algn="l">
              <a:lnSpc>
                <a:spcPct val="100000"/>
              </a:lnSpc>
              <a:spcBef>
                <a:spcPts val="1000"/>
              </a:spcBef>
              <a:spcAft>
                <a:spcPts val="0"/>
              </a:spcAft>
              <a:buSzPts val="1440"/>
              <a:buNone/>
            </a:pPr>
            <a:r>
              <a:t/>
            </a:r>
            <a:endParaRPr sz="3700">
              <a:latin typeface="Trebuchet MS"/>
              <a:ea typeface="Trebuchet MS"/>
              <a:cs typeface="Trebuchet MS"/>
              <a:sym typeface="Trebuchet MS"/>
            </a:endParaRPr>
          </a:p>
        </p:txBody>
      </p:sp>
      <p:sp>
        <p:nvSpPr>
          <p:cNvPr id="452" name="Google Shape;452;gba7c3f60a3_0_90"/>
          <p:cNvSpPr txBox="1"/>
          <p:nvPr/>
        </p:nvSpPr>
        <p:spPr>
          <a:xfrm>
            <a:off x="677325" y="2488019"/>
            <a:ext cx="6170042" cy="999419"/>
          </a:xfrm>
          <a:prstGeom prst="rect">
            <a:avLst/>
          </a:prstGeom>
          <a:noFill/>
          <a:ln>
            <a:noFill/>
          </a:ln>
        </p:spPr>
        <p:txBody>
          <a:bodyPr anchorCtr="0" anchor="t" bIns="45700" lIns="91425" spcFirstLastPara="1" rIns="91425" wrap="square" tIns="45700">
            <a:noAutofit/>
          </a:bodyPr>
          <a:lstStyle/>
          <a:p>
            <a:pPr indent="0" lvl="0" marL="0" marR="0" rtl="0" algn="l">
              <a:lnSpc>
                <a:spcPct val="115000"/>
              </a:lnSpc>
              <a:spcBef>
                <a:spcPts val="0"/>
              </a:spcBef>
              <a:spcAft>
                <a:spcPts val="0"/>
              </a:spcAft>
              <a:buClr>
                <a:schemeClr val="accent1"/>
              </a:buClr>
              <a:buSzPts val="1440"/>
              <a:buFont typeface="Noto Sans Symbols"/>
              <a:buNone/>
            </a:pPr>
            <a:r>
              <a:rPr b="0" i="0" lang="en-US" sz="4000" u="none" cap="none" strike="noStrike">
                <a:solidFill>
                  <a:schemeClr val="dk1"/>
                </a:solidFill>
                <a:latin typeface="Trebuchet MS"/>
                <a:ea typeface="Trebuchet MS"/>
                <a:cs typeface="Trebuchet MS"/>
                <a:sym typeface="Trebuchet MS"/>
              </a:rPr>
              <a:t>2 Relationship Triggers</a:t>
            </a:r>
            <a:endParaRPr/>
          </a:p>
          <a:p>
            <a:pPr indent="0" lvl="0" marL="0" marR="0" rtl="0" algn="l">
              <a:lnSpc>
                <a:spcPct val="100000"/>
              </a:lnSpc>
              <a:spcBef>
                <a:spcPts val="1000"/>
              </a:spcBef>
              <a:spcAft>
                <a:spcPts val="0"/>
              </a:spcAft>
              <a:buClr>
                <a:schemeClr val="accent1"/>
              </a:buClr>
              <a:buSzPts val="1440"/>
              <a:buFont typeface="Noto Sans Symbols"/>
              <a:buNone/>
            </a:pPr>
            <a:r>
              <a:t/>
            </a:r>
            <a:endParaRPr b="0" i="0" sz="3700" u="none" cap="none" strike="noStrike">
              <a:solidFill>
                <a:srgbClr val="3F3F3F"/>
              </a:solidFill>
              <a:latin typeface="Trebuchet MS"/>
              <a:ea typeface="Trebuchet MS"/>
              <a:cs typeface="Trebuchet MS"/>
              <a:sym typeface="Trebuchet MS"/>
            </a:endParaRPr>
          </a:p>
        </p:txBody>
      </p:sp>
      <p:sp>
        <p:nvSpPr>
          <p:cNvPr id="453" name="Google Shape;453;gba7c3f60a3_0_90"/>
          <p:cNvSpPr txBox="1"/>
          <p:nvPr/>
        </p:nvSpPr>
        <p:spPr>
          <a:xfrm>
            <a:off x="1911969" y="3487438"/>
            <a:ext cx="6786256" cy="999419"/>
          </a:xfrm>
          <a:prstGeom prst="rect">
            <a:avLst/>
          </a:prstGeom>
          <a:noFill/>
          <a:ln>
            <a:noFill/>
          </a:ln>
        </p:spPr>
        <p:txBody>
          <a:bodyPr anchorCtr="0" anchor="t" bIns="45700" lIns="91425" spcFirstLastPara="1" rIns="91425" wrap="square" tIns="45700">
            <a:noAutofit/>
          </a:bodyPr>
          <a:lstStyle/>
          <a:p>
            <a:pPr indent="0" lvl="0" marL="0" marR="0" rtl="0" algn="l">
              <a:lnSpc>
                <a:spcPct val="115000"/>
              </a:lnSpc>
              <a:spcBef>
                <a:spcPts val="0"/>
              </a:spcBef>
              <a:spcAft>
                <a:spcPts val="0"/>
              </a:spcAft>
              <a:buClr>
                <a:schemeClr val="accent1"/>
              </a:buClr>
              <a:buSzPts val="1440"/>
              <a:buFont typeface="Noto Sans Symbols"/>
              <a:buNone/>
            </a:pPr>
            <a:r>
              <a:rPr b="0" i="0" lang="en-US" sz="4000" u="none" cap="none" strike="noStrike">
                <a:solidFill>
                  <a:schemeClr val="dk1"/>
                </a:solidFill>
                <a:latin typeface="Trebuchet MS"/>
                <a:ea typeface="Trebuchet MS"/>
                <a:cs typeface="Trebuchet MS"/>
                <a:sym typeface="Trebuchet MS"/>
              </a:rPr>
              <a:t>What we </a:t>
            </a:r>
            <a:r>
              <a:rPr b="1" i="0" lang="en-US" sz="4000" u="none" cap="none" strike="noStrike">
                <a:solidFill>
                  <a:schemeClr val="dk1"/>
                </a:solidFill>
                <a:latin typeface="Trebuchet MS"/>
                <a:ea typeface="Trebuchet MS"/>
                <a:cs typeface="Trebuchet MS"/>
                <a:sym typeface="Trebuchet MS"/>
              </a:rPr>
              <a:t>think</a:t>
            </a:r>
            <a:r>
              <a:rPr b="0" i="0" lang="en-US" sz="4000" u="none" cap="none" strike="noStrike">
                <a:solidFill>
                  <a:schemeClr val="dk1"/>
                </a:solidFill>
                <a:latin typeface="Trebuchet MS"/>
                <a:ea typeface="Trebuchet MS"/>
                <a:cs typeface="Trebuchet MS"/>
                <a:sym typeface="Trebuchet MS"/>
              </a:rPr>
              <a:t> about them</a:t>
            </a:r>
            <a:endParaRPr/>
          </a:p>
          <a:p>
            <a:pPr indent="0" lvl="0" marL="0" marR="0" rtl="0" algn="l">
              <a:lnSpc>
                <a:spcPct val="100000"/>
              </a:lnSpc>
              <a:spcBef>
                <a:spcPts val="1000"/>
              </a:spcBef>
              <a:spcAft>
                <a:spcPts val="0"/>
              </a:spcAft>
              <a:buClr>
                <a:schemeClr val="accent1"/>
              </a:buClr>
              <a:buSzPts val="1440"/>
              <a:buFont typeface="Noto Sans Symbols"/>
              <a:buNone/>
            </a:pPr>
            <a:r>
              <a:t/>
            </a:r>
            <a:endParaRPr b="0" i="0" sz="3700" u="none" cap="none" strike="noStrike">
              <a:solidFill>
                <a:srgbClr val="3F3F3F"/>
              </a:solidFill>
              <a:latin typeface="Trebuchet MS"/>
              <a:ea typeface="Trebuchet MS"/>
              <a:cs typeface="Trebuchet MS"/>
              <a:sym typeface="Trebuchet MS"/>
            </a:endParaRPr>
          </a:p>
        </p:txBody>
      </p:sp>
      <p:pic>
        <p:nvPicPr>
          <p:cNvPr id="454" name="Google Shape;454;gba7c3f60a3_0_90"/>
          <p:cNvPicPr preferRelativeResize="0"/>
          <p:nvPr/>
        </p:nvPicPr>
        <p:blipFill rotWithShape="1">
          <a:blip r:embed="rId3">
            <a:alphaModFix/>
          </a:blip>
          <a:srcRect b="0" l="0" r="0" t="0"/>
          <a:stretch/>
        </p:blipFill>
        <p:spPr>
          <a:xfrm>
            <a:off x="8584546" y="489181"/>
            <a:ext cx="2664479" cy="1776319"/>
          </a:xfrm>
          <a:prstGeom prst="rect">
            <a:avLst/>
          </a:prstGeom>
          <a:noFill/>
          <a:ln cap="flat" cmpd="sng" w="9525">
            <a:solidFill>
              <a:schemeClr val="dk1"/>
            </a:solidFill>
            <a:prstDash val="solid"/>
            <a:round/>
            <a:headEnd len="sm" w="sm" type="none"/>
            <a:tailEnd len="sm" w="sm" type="none"/>
          </a:ln>
        </p:spPr>
      </p:pic>
      <p:sp>
        <p:nvSpPr>
          <p:cNvPr id="455" name="Google Shape;455;gba7c3f60a3_0_90"/>
          <p:cNvSpPr txBox="1"/>
          <p:nvPr/>
        </p:nvSpPr>
        <p:spPr>
          <a:xfrm>
            <a:off x="1236720" y="4486857"/>
            <a:ext cx="3530100" cy="585000"/>
          </a:xfrm>
          <a:prstGeom prst="rect">
            <a:avLst/>
          </a:prstGeom>
          <a:solidFill>
            <a:schemeClr val="accent2"/>
          </a:solidFill>
          <a:ln cap="flat" cmpd="sng" w="9525">
            <a:solidFill>
              <a:schemeClr val="dk1"/>
            </a:solidFill>
            <a:prstDash val="solid"/>
            <a:round/>
            <a:headEnd len="sm" w="sm" type="none"/>
            <a:tailEnd len="sm" w="sm" type="none"/>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None/>
            </a:pPr>
            <a:r>
              <a:rPr b="0" i="0" lang="en-US" sz="3200" u="none" cap="none" strike="noStrike">
                <a:solidFill>
                  <a:schemeClr val="lt1"/>
                </a:solidFill>
                <a:latin typeface="Arial"/>
                <a:ea typeface="Arial"/>
                <a:cs typeface="Arial"/>
                <a:sym typeface="Arial"/>
              </a:rPr>
              <a:t>Do </a:t>
            </a:r>
            <a:r>
              <a:rPr lang="en-US" sz="3200">
                <a:solidFill>
                  <a:schemeClr val="lt1"/>
                </a:solidFill>
              </a:rPr>
              <a:t>we</a:t>
            </a:r>
            <a:r>
              <a:rPr b="0" i="0" lang="en-US" sz="3200" u="none" cap="none" strike="noStrike">
                <a:solidFill>
                  <a:schemeClr val="lt1"/>
                </a:solidFill>
                <a:latin typeface="Arial"/>
                <a:ea typeface="Arial"/>
                <a:cs typeface="Arial"/>
                <a:sym typeface="Arial"/>
              </a:rPr>
              <a:t> trust them?</a:t>
            </a:r>
            <a:endParaRPr/>
          </a:p>
        </p:txBody>
      </p:sp>
      <p:sp>
        <p:nvSpPr>
          <p:cNvPr id="456" name="Google Shape;456;gba7c3f60a3_0_90"/>
          <p:cNvSpPr txBox="1"/>
          <p:nvPr/>
        </p:nvSpPr>
        <p:spPr>
          <a:xfrm>
            <a:off x="5305097" y="4416988"/>
            <a:ext cx="4627772" cy="584775"/>
          </a:xfrm>
          <a:prstGeom prst="rect">
            <a:avLst/>
          </a:prstGeom>
          <a:solidFill>
            <a:schemeClr val="accent2"/>
          </a:solidFill>
          <a:ln cap="flat" cmpd="sng" w="9525">
            <a:solidFill>
              <a:schemeClr val="dk1"/>
            </a:solidFill>
            <a:prstDash val="solid"/>
            <a:round/>
            <a:headEnd len="sm" w="sm" type="none"/>
            <a:tailEnd len="sm" w="sm" type="none"/>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None/>
            </a:pPr>
            <a:r>
              <a:rPr b="0" i="0" lang="en-US" sz="3200" u="none" cap="none" strike="noStrike">
                <a:solidFill>
                  <a:schemeClr val="lt1"/>
                </a:solidFill>
                <a:latin typeface="Arial"/>
                <a:ea typeface="Arial"/>
                <a:cs typeface="Arial"/>
                <a:sym typeface="Arial"/>
              </a:rPr>
              <a:t>Do they have credibility?</a:t>
            </a:r>
            <a:endParaRPr/>
          </a:p>
        </p:txBody>
      </p:sp>
      <p:sp>
        <p:nvSpPr>
          <p:cNvPr id="457" name="Google Shape;457;gba7c3f60a3_0_90"/>
          <p:cNvSpPr txBox="1"/>
          <p:nvPr/>
        </p:nvSpPr>
        <p:spPr>
          <a:xfrm>
            <a:off x="1448459" y="5346538"/>
            <a:ext cx="5398907" cy="584775"/>
          </a:xfrm>
          <a:prstGeom prst="rect">
            <a:avLst/>
          </a:prstGeom>
          <a:solidFill>
            <a:schemeClr val="accent2"/>
          </a:solidFill>
          <a:ln cap="flat" cmpd="sng" w="9525">
            <a:solidFill>
              <a:schemeClr val="dk1"/>
            </a:solidFill>
            <a:prstDash val="solid"/>
            <a:round/>
            <a:headEnd len="sm" w="sm" type="none"/>
            <a:tailEnd len="sm" w="sm" type="none"/>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None/>
            </a:pPr>
            <a:r>
              <a:rPr b="0" i="0" lang="en-US" sz="3200" u="none" cap="none" strike="noStrike">
                <a:solidFill>
                  <a:schemeClr val="lt1"/>
                </a:solidFill>
                <a:latin typeface="Arial"/>
                <a:ea typeface="Arial"/>
                <a:cs typeface="Arial"/>
                <a:sym typeface="Arial"/>
              </a:rPr>
              <a:t>Do they lack discernment?</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452"/>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453"/>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455"/>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456"/>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457"/>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4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61" name="Shape 461"/>
        <p:cNvGrpSpPr/>
        <p:nvPr/>
      </p:nvGrpSpPr>
      <p:grpSpPr>
        <a:xfrm>
          <a:off x="0" y="0"/>
          <a:ext cx="0" cy="0"/>
          <a:chOff x="0" y="0"/>
          <a:chExt cx="0" cy="0"/>
        </a:xfrm>
      </p:grpSpPr>
      <p:sp>
        <p:nvSpPr>
          <p:cNvPr id="462" name="Google Shape;462;p48"/>
          <p:cNvSpPr txBox="1"/>
          <p:nvPr>
            <p:ph type="title"/>
          </p:nvPr>
        </p:nvSpPr>
        <p:spPr>
          <a:xfrm>
            <a:off x="677325" y="609600"/>
            <a:ext cx="4648800" cy="8514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3600"/>
              <a:buNone/>
            </a:pPr>
            <a:r>
              <a:rPr lang="en-US"/>
              <a:t>Relationship Triggers</a:t>
            </a:r>
            <a:endParaRPr/>
          </a:p>
        </p:txBody>
      </p:sp>
      <p:sp>
        <p:nvSpPr>
          <p:cNvPr id="463" name="Google Shape;463;p48"/>
          <p:cNvSpPr txBox="1"/>
          <p:nvPr>
            <p:ph idx="1" type="body"/>
          </p:nvPr>
        </p:nvSpPr>
        <p:spPr>
          <a:xfrm>
            <a:off x="677325" y="1266081"/>
            <a:ext cx="7475835" cy="999419"/>
          </a:xfrm>
          <a:prstGeom prst="rect">
            <a:avLst/>
          </a:prstGeom>
          <a:noFill/>
          <a:ln>
            <a:noFill/>
          </a:ln>
        </p:spPr>
        <p:txBody>
          <a:bodyPr anchorCtr="0" anchor="t" bIns="45700" lIns="91425" spcFirstLastPara="1" rIns="91425" wrap="square" tIns="45700">
            <a:noAutofit/>
          </a:bodyPr>
          <a:lstStyle/>
          <a:p>
            <a:pPr indent="0" lvl="0" marL="0" rtl="0" algn="l">
              <a:lnSpc>
                <a:spcPct val="115000"/>
              </a:lnSpc>
              <a:spcBef>
                <a:spcPts val="0"/>
              </a:spcBef>
              <a:spcAft>
                <a:spcPts val="0"/>
              </a:spcAft>
              <a:buSzPts val="1440"/>
              <a:buNone/>
            </a:pPr>
            <a:r>
              <a:rPr lang="en-US" sz="4000">
                <a:solidFill>
                  <a:schemeClr val="dk1"/>
                </a:solidFill>
                <a:latin typeface="Trebuchet MS"/>
                <a:ea typeface="Trebuchet MS"/>
                <a:cs typeface="Trebuchet MS"/>
                <a:sym typeface="Trebuchet MS"/>
              </a:rPr>
              <a:t>Therefore I don’t have to listen</a:t>
            </a:r>
            <a:endParaRPr sz="4000">
              <a:solidFill>
                <a:schemeClr val="dk1"/>
              </a:solidFill>
              <a:latin typeface="Trebuchet MS"/>
              <a:ea typeface="Trebuchet MS"/>
              <a:cs typeface="Trebuchet MS"/>
              <a:sym typeface="Trebuchet MS"/>
            </a:endParaRPr>
          </a:p>
          <a:p>
            <a:pPr indent="0" lvl="0" marL="0" rtl="0" algn="l">
              <a:lnSpc>
                <a:spcPct val="100000"/>
              </a:lnSpc>
              <a:spcBef>
                <a:spcPts val="1000"/>
              </a:spcBef>
              <a:spcAft>
                <a:spcPts val="0"/>
              </a:spcAft>
              <a:buSzPts val="1440"/>
              <a:buNone/>
            </a:pPr>
            <a:r>
              <a:t/>
            </a:r>
            <a:endParaRPr sz="3700">
              <a:latin typeface="Trebuchet MS"/>
              <a:ea typeface="Trebuchet MS"/>
              <a:cs typeface="Trebuchet MS"/>
              <a:sym typeface="Trebuchet MS"/>
            </a:endParaRPr>
          </a:p>
        </p:txBody>
      </p:sp>
      <p:sp>
        <p:nvSpPr>
          <p:cNvPr id="464" name="Google Shape;464;p48"/>
          <p:cNvSpPr txBox="1"/>
          <p:nvPr/>
        </p:nvSpPr>
        <p:spPr>
          <a:xfrm>
            <a:off x="677325" y="2488019"/>
            <a:ext cx="6170042" cy="999419"/>
          </a:xfrm>
          <a:prstGeom prst="rect">
            <a:avLst/>
          </a:prstGeom>
          <a:noFill/>
          <a:ln>
            <a:noFill/>
          </a:ln>
        </p:spPr>
        <p:txBody>
          <a:bodyPr anchorCtr="0" anchor="t" bIns="45700" lIns="91425" spcFirstLastPara="1" rIns="91425" wrap="square" tIns="45700">
            <a:noAutofit/>
          </a:bodyPr>
          <a:lstStyle/>
          <a:p>
            <a:pPr indent="0" lvl="0" marL="0" marR="0" rtl="0" algn="l">
              <a:lnSpc>
                <a:spcPct val="115000"/>
              </a:lnSpc>
              <a:spcBef>
                <a:spcPts val="0"/>
              </a:spcBef>
              <a:spcAft>
                <a:spcPts val="0"/>
              </a:spcAft>
              <a:buClr>
                <a:schemeClr val="accent1"/>
              </a:buClr>
              <a:buSzPts val="1440"/>
              <a:buFont typeface="Noto Sans Symbols"/>
              <a:buNone/>
            </a:pPr>
            <a:r>
              <a:rPr b="0" i="0" lang="en-US" sz="4000" u="none" cap="none" strike="noStrike">
                <a:solidFill>
                  <a:schemeClr val="dk1"/>
                </a:solidFill>
                <a:latin typeface="Trebuchet MS"/>
                <a:ea typeface="Trebuchet MS"/>
                <a:cs typeface="Trebuchet MS"/>
                <a:sym typeface="Trebuchet MS"/>
              </a:rPr>
              <a:t>2 Relationship Triggers</a:t>
            </a:r>
            <a:endParaRPr/>
          </a:p>
          <a:p>
            <a:pPr indent="0" lvl="0" marL="0" marR="0" rtl="0" algn="l">
              <a:lnSpc>
                <a:spcPct val="100000"/>
              </a:lnSpc>
              <a:spcBef>
                <a:spcPts val="1000"/>
              </a:spcBef>
              <a:spcAft>
                <a:spcPts val="0"/>
              </a:spcAft>
              <a:buClr>
                <a:schemeClr val="accent1"/>
              </a:buClr>
              <a:buSzPts val="1440"/>
              <a:buFont typeface="Noto Sans Symbols"/>
              <a:buNone/>
            </a:pPr>
            <a:r>
              <a:t/>
            </a:r>
            <a:endParaRPr b="0" i="0" sz="3700" u="none" cap="none" strike="noStrike">
              <a:solidFill>
                <a:srgbClr val="3F3F3F"/>
              </a:solidFill>
              <a:latin typeface="Trebuchet MS"/>
              <a:ea typeface="Trebuchet MS"/>
              <a:cs typeface="Trebuchet MS"/>
              <a:sym typeface="Trebuchet MS"/>
            </a:endParaRPr>
          </a:p>
        </p:txBody>
      </p:sp>
      <p:sp>
        <p:nvSpPr>
          <p:cNvPr id="465" name="Google Shape;465;p48"/>
          <p:cNvSpPr txBox="1"/>
          <p:nvPr/>
        </p:nvSpPr>
        <p:spPr>
          <a:xfrm>
            <a:off x="1911969" y="3487438"/>
            <a:ext cx="6786256" cy="999419"/>
          </a:xfrm>
          <a:prstGeom prst="rect">
            <a:avLst/>
          </a:prstGeom>
          <a:noFill/>
          <a:ln>
            <a:noFill/>
          </a:ln>
        </p:spPr>
        <p:txBody>
          <a:bodyPr anchorCtr="0" anchor="t" bIns="45700" lIns="91425" spcFirstLastPara="1" rIns="91425" wrap="square" tIns="45700">
            <a:noAutofit/>
          </a:bodyPr>
          <a:lstStyle/>
          <a:p>
            <a:pPr indent="0" lvl="0" marL="0" marR="0" rtl="0" algn="l">
              <a:lnSpc>
                <a:spcPct val="115000"/>
              </a:lnSpc>
              <a:spcBef>
                <a:spcPts val="0"/>
              </a:spcBef>
              <a:spcAft>
                <a:spcPts val="0"/>
              </a:spcAft>
              <a:buClr>
                <a:schemeClr val="accent1"/>
              </a:buClr>
              <a:buSzPts val="1440"/>
              <a:buFont typeface="Noto Sans Symbols"/>
              <a:buNone/>
            </a:pPr>
            <a:r>
              <a:rPr b="0" i="0" lang="en-US" sz="4000" u="none" cap="none" strike="noStrike">
                <a:solidFill>
                  <a:schemeClr val="dk1"/>
                </a:solidFill>
                <a:latin typeface="Trebuchet MS"/>
                <a:ea typeface="Trebuchet MS"/>
                <a:cs typeface="Trebuchet MS"/>
                <a:sym typeface="Trebuchet MS"/>
              </a:rPr>
              <a:t>What we </a:t>
            </a:r>
            <a:r>
              <a:rPr b="1" i="0" lang="en-US" sz="4000" u="none" cap="none" strike="noStrike">
                <a:solidFill>
                  <a:schemeClr val="dk1"/>
                </a:solidFill>
                <a:latin typeface="Trebuchet MS"/>
                <a:ea typeface="Trebuchet MS"/>
                <a:cs typeface="Trebuchet MS"/>
                <a:sym typeface="Trebuchet MS"/>
              </a:rPr>
              <a:t>think</a:t>
            </a:r>
            <a:r>
              <a:rPr b="0" i="0" lang="en-US" sz="4000" u="none" cap="none" strike="noStrike">
                <a:solidFill>
                  <a:schemeClr val="dk1"/>
                </a:solidFill>
                <a:latin typeface="Trebuchet MS"/>
                <a:ea typeface="Trebuchet MS"/>
                <a:cs typeface="Trebuchet MS"/>
                <a:sym typeface="Trebuchet MS"/>
              </a:rPr>
              <a:t> about them</a:t>
            </a:r>
            <a:endParaRPr/>
          </a:p>
          <a:p>
            <a:pPr indent="0" lvl="0" marL="0" marR="0" rtl="0" algn="l">
              <a:lnSpc>
                <a:spcPct val="100000"/>
              </a:lnSpc>
              <a:spcBef>
                <a:spcPts val="1000"/>
              </a:spcBef>
              <a:spcAft>
                <a:spcPts val="0"/>
              </a:spcAft>
              <a:buClr>
                <a:schemeClr val="accent1"/>
              </a:buClr>
              <a:buSzPts val="1440"/>
              <a:buFont typeface="Noto Sans Symbols"/>
              <a:buNone/>
            </a:pPr>
            <a:r>
              <a:t/>
            </a:r>
            <a:endParaRPr b="0" i="0" sz="3700" u="none" cap="none" strike="noStrike">
              <a:solidFill>
                <a:srgbClr val="3F3F3F"/>
              </a:solidFill>
              <a:latin typeface="Trebuchet MS"/>
              <a:ea typeface="Trebuchet MS"/>
              <a:cs typeface="Trebuchet MS"/>
              <a:sym typeface="Trebuchet MS"/>
            </a:endParaRPr>
          </a:p>
        </p:txBody>
      </p:sp>
      <p:sp>
        <p:nvSpPr>
          <p:cNvPr id="466" name="Google Shape;466;p48"/>
          <p:cNvSpPr txBox="1"/>
          <p:nvPr/>
        </p:nvSpPr>
        <p:spPr>
          <a:xfrm>
            <a:off x="1911969" y="4100898"/>
            <a:ext cx="7466423" cy="999419"/>
          </a:xfrm>
          <a:prstGeom prst="rect">
            <a:avLst/>
          </a:prstGeom>
          <a:noFill/>
          <a:ln>
            <a:noFill/>
          </a:ln>
        </p:spPr>
        <p:txBody>
          <a:bodyPr anchorCtr="0" anchor="t" bIns="45700" lIns="91425" spcFirstLastPara="1" rIns="91425" wrap="square" tIns="45700">
            <a:noAutofit/>
          </a:bodyPr>
          <a:lstStyle/>
          <a:p>
            <a:pPr indent="0" lvl="0" marL="0" marR="0" rtl="0" algn="l">
              <a:lnSpc>
                <a:spcPct val="115000"/>
              </a:lnSpc>
              <a:spcBef>
                <a:spcPts val="0"/>
              </a:spcBef>
              <a:spcAft>
                <a:spcPts val="0"/>
              </a:spcAft>
              <a:buClr>
                <a:schemeClr val="accent1"/>
              </a:buClr>
              <a:buSzPts val="1440"/>
              <a:buFont typeface="Noto Sans Symbols"/>
              <a:buNone/>
            </a:pPr>
            <a:r>
              <a:rPr b="0" i="0" lang="en-US" sz="4000" u="none" cap="none" strike="noStrike">
                <a:solidFill>
                  <a:schemeClr val="dk1"/>
                </a:solidFill>
                <a:latin typeface="Trebuchet MS"/>
                <a:ea typeface="Trebuchet MS"/>
                <a:cs typeface="Trebuchet MS"/>
                <a:sym typeface="Trebuchet MS"/>
              </a:rPr>
              <a:t>How we </a:t>
            </a:r>
            <a:r>
              <a:rPr b="1" i="0" lang="en-US" sz="4000" u="none" cap="none" strike="noStrike">
                <a:solidFill>
                  <a:schemeClr val="dk1"/>
                </a:solidFill>
                <a:latin typeface="Trebuchet MS"/>
                <a:ea typeface="Trebuchet MS"/>
                <a:cs typeface="Trebuchet MS"/>
                <a:sym typeface="Trebuchet MS"/>
              </a:rPr>
              <a:t>feel </a:t>
            </a:r>
            <a:r>
              <a:rPr b="0" i="0" lang="en-US" sz="4000" u="none" cap="none" strike="noStrike">
                <a:solidFill>
                  <a:schemeClr val="dk1"/>
                </a:solidFill>
                <a:latin typeface="Trebuchet MS"/>
                <a:ea typeface="Trebuchet MS"/>
                <a:cs typeface="Trebuchet MS"/>
                <a:sym typeface="Trebuchet MS"/>
              </a:rPr>
              <a:t>treated by them</a:t>
            </a:r>
            <a:endParaRPr/>
          </a:p>
          <a:p>
            <a:pPr indent="0" lvl="0" marL="0" marR="0" rtl="0" algn="l">
              <a:lnSpc>
                <a:spcPct val="100000"/>
              </a:lnSpc>
              <a:spcBef>
                <a:spcPts val="1000"/>
              </a:spcBef>
              <a:spcAft>
                <a:spcPts val="0"/>
              </a:spcAft>
              <a:buClr>
                <a:schemeClr val="accent1"/>
              </a:buClr>
              <a:buSzPts val="1440"/>
              <a:buFont typeface="Noto Sans Symbols"/>
              <a:buNone/>
            </a:pPr>
            <a:r>
              <a:t/>
            </a:r>
            <a:endParaRPr b="0" i="0" sz="3700" u="none" cap="none" strike="noStrike">
              <a:solidFill>
                <a:srgbClr val="3F3F3F"/>
              </a:solidFill>
              <a:latin typeface="Trebuchet MS"/>
              <a:ea typeface="Trebuchet MS"/>
              <a:cs typeface="Trebuchet MS"/>
              <a:sym typeface="Trebuchet MS"/>
            </a:endParaRPr>
          </a:p>
        </p:txBody>
      </p:sp>
      <p:pic>
        <p:nvPicPr>
          <p:cNvPr id="467" name="Google Shape;467;p48"/>
          <p:cNvPicPr preferRelativeResize="0"/>
          <p:nvPr/>
        </p:nvPicPr>
        <p:blipFill rotWithShape="1">
          <a:blip r:embed="rId3">
            <a:alphaModFix/>
          </a:blip>
          <a:srcRect b="0" l="0" r="0" t="0"/>
          <a:stretch/>
        </p:blipFill>
        <p:spPr>
          <a:xfrm>
            <a:off x="8584546" y="489181"/>
            <a:ext cx="2664479" cy="1776319"/>
          </a:xfrm>
          <a:prstGeom prst="rect">
            <a:avLst/>
          </a:prstGeom>
          <a:noFill/>
          <a:ln cap="flat" cmpd="sng" w="9525">
            <a:solidFill>
              <a:schemeClr val="dk1"/>
            </a:solidFill>
            <a:prstDash val="solid"/>
            <a:round/>
            <a:headEnd len="sm" w="sm" type="none"/>
            <a:tailEnd len="sm" w="sm" type="none"/>
          </a:ln>
        </p:spPr>
      </p:pic>
      <p:sp>
        <p:nvSpPr>
          <p:cNvPr id="468" name="Google Shape;468;p48"/>
          <p:cNvSpPr txBox="1"/>
          <p:nvPr/>
        </p:nvSpPr>
        <p:spPr>
          <a:xfrm>
            <a:off x="677325" y="5000909"/>
            <a:ext cx="4648800" cy="584775"/>
          </a:xfrm>
          <a:prstGeom prst="rect">
            <a:avLst/>
          </a:prstGeom>
          <a:solidFill>
            <a:schemeClr val="accent2"/>
          </a:solidFill>
          <a:ln cap="flat" cmpd="sng" w="9525">
            <a:solidFill>
              <a:schemeClr val="dk1"/>
            </a:solidFill>
            <a:prstDash val="solid"/>
            <a:round/>
            <a:headEnd len="sm" w="sm" type="none"/>
            <a:tailEnd len="sm" w="sm" type="none"/>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None/>
            </a:pPr>
            <a:r>
              <a:rPr b="0" i="0" lang="en-US" sz="3200" u="none" cap="none" strike="noStrike">
                <a:solidFill>
                  <a:schemeClr val="lt1"/>
                </a:solidFill>
                <a:latin typeface="Arial"/>
                <a:ea typeface="Arial"/>
                <a:cs typeface="Arial"/>
                <a:sym typeface="Arial"/>
              </a:rPr>
              <a:t>Do they appreciate me?</a:t>
            </a:r>
            <a:endParaRPr/>
          </a:p>
        </p:txBody>
      </p:sp>
      <p:sp>
        <p:nvSpPr>
          <p:cNvPr id="469" name="Google Shape;469;p48"/>
          <p:cNvSpPr txBox="1"/>
          <p:nvPr/>
        </p:nvSpPr>
        <p:spPr>
          <a:xfrm>
            <a:off x="6600225" y="4828420"/>
            <a:ext cx="4648800" cy="1077218"/>
          </a:xfrm>
          <a:prstGeom prst="rect">
            <a:avLst/>
          </a:prstGeom>
          <a:solidFill>
            <a:schemeClr val="accent2"/>
          </a:solidFill>
          <a:ln cap="flat" cmpd="sng" w="9525">
            <a:solidFill>
              <a:schemeClr val="dk1"/>
            </a:solidFill>
            <a:prstDash val="solid"/>
            <a:round/>
            <a:headEnd len="sm" w="sm" type="none"/>
            <a:tailEnd len="sm" w="sm" type="none"/>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None/>
            </a:pPr>
            <a:r>
              <a:rPr b="0" i="0" lang="en-US" sz="3200" u="none" cap="none" strike="noStrike">
                <a:solidFill>
                  <a:schemeClr val="lt1"/>
                </a:solidFill>
                <a:latin typeface="Arial"/>
                <a:ea typeface="Arial"/>
                <a:cs typeface="Arial"/>
                <a:sym typeface="Arial"/>
              </a:rPr>
              <a:t>Do they give me  space or control me?</a:t>
            </a:r>
            <a:endParaRPr/>
          </a:p>
        </p:txBody>
      </p:sp>
      <p:sp>
        <p:nvSpPr>
          <p:cNvPr id="470" name="Google Shape;470;p48"/>
          <p:cNvSpPr txBox="1"/>
          <p:nvPr/>
        </p:nvSpPr>
        <p:spPr>
          <a:xfrm>
            <a:off x="914993" y="6000328"/>
            <a:ext cx="6684330" cy="584775"/>
          </a:xfrm>
          <a:prstGeom prst="rect">
            <a:avLst/>
          </a:prstGeom>
          <a:solidFill>
            <a:schemeClr val="accent2"/>
          </a:solidFill>
          <a:ln cap="flat" cmpd="sng" w="9525">
            <a:solidFill>
              <a:schemeClr val="dk1"/>
            </a:solidFill>
            <a:prstDash val="solid"/>
            <a:round/>
            <a:headEnd len="sm" w="sm" type="none"/>
            <a:tailEnd len="sm" w="sm" type="none"/>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None/>
            </a:pPr>
            <a:r>
              <a:rPr b="0" i="0" lang="en-US" sz="3200" u="none" cap="none" strike="noStrike">
                <a:solidFill>
                  <a:schemeClr val="lt1"/>
                </a:solidFill>
                <a:latin typeface="Arial"/>
                <a:ea typeface="Arial"/>
                <a:cs typeface="Arial"/>
                <a:sym typeface="Arial"/>
              </a:rPr>
              <a:t>Do they respect and accept me?</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468"/>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469"/>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470"/>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4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74" name="Shape 474"/>
        <p:cNvGrpSpPr/>
        <p:nvPr/>
      </p:nvGrpSpPr>
      <p:grpSpPr>
        <a:xfrm>
          <a:off x="0" y="0"/>
          <a:ext cx="0" cy="0"/>
          <a:chOff x="0" y="0"/>
          <a:chExt cx="0" cy="0"/>
        </a:xfrm>
      </p:grpSpPr>
      <p:sp>
        <p:nvSpPr>
          <p:cNvPr id="475" name="Google Shape;475;gba7c3f60a3_0_95"/>
          <p:cNvSpPr txBox="1"/>
          <p:nvPr>
            <p:ph type="title"/>
          </p:nvPr>
        </p:nvSpPr>
        <p:spPr>
          <a:xfrm>
            <a:off x="677334" y="609600"/>
            <a:ext cx="3979726" cy="762838"/>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3600"/>
              <a:buNone/>
            </a:pPr>
            <a:r>
              <a:rPr lang="en-US" sz="4800"/>
              <a:t>What Helps?</a:t>
            </a:r>
            <a:endParaRPr sz="4800"/>
          </a:p>
        </p:txBody>
      </p:sp>
      <p:sp>
        <p:nvSpPr>
          <p:cNvPr id="476" name="Google Shape;476;gba7c3f60a3_0_95"/>
          <p:cNvSpPr txBox="1"/>
          <p:nvPr>
            <p:ph idx="1" type="body"/>
          </p:nvPr>
        </p:nvSpPr>
        <p:spPr>
          <a:xfrm>
            <a:off x="668686" y="1372438"/>
            <a:ext cx="7786191" cy="9501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1000"/>
              </a:spcBef>
              <a:spcAft>
                <a:spcPts val="0"/>
              </a:spcAft>
              <a:buSzPts val="1440"/>
              <a:buNone/>
            </a:pPr>
            <a:r>
              <a:rPr lang="en-US" sz="4000"/>
              <a:t>Separate the what from the who</a:t>
            </a:r>
            <a:endParaRPr sz="4000"/>
          </a:p>
        </p:txBody>
      </p:sp>
      <p:sp>
        <p:nvSpPr>
          <p:cNvPr id="477" name="Google Shape;477;gba7c3f60a3_0_95"/>
          <p:cNvSpPr txBox="1"/>
          <p:nvPr>
            <p:ph idx="1" type="body"/>
          </p:nvPr>
        </p:nvSpPr>
        <p:spPr>
          <a:xfrm>
            <a:off x="668686" y="2682336"/>
            <a:ext cx="8715000" cy="1685077"/>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1000"/>
              </a:spcBef>
              <a:spcAft>
                <a:spcPts val="0"/>
              </a:spcAft>
              <a:buSzPts val="1440"/>
              <a:buNone/>
            </a:pPr>
            <a:r>
              <a:rPr lang="en-US" sz="4000"/>
              <a:t>Relationship Triggers often create 2 conversations in one</a:t>
            </a:r>
            <a:endParaRPr sz="4000"/>
          </a:p>
        </p:txBody>
      </p:sp>
      <p:pic>
        <p:nvPicPr>
          <p:cNvPr id="478" name="Google Shape;478;gba7c3f60a3_0_95"/>
          <p:cNvPicPr preferRelativeResize="0"/>
          <p:nvPr/>
        </p:nvPicPr>
        <p:blipFill rotWithShape="1">
          <a:blip r:embed="rId3">
            <a:alphaModFix/>
          </a:blip>
          <a:srcRect b="0" l="0" r="0" t="0"/>
          <a:stretch/>
        </p:blipFill>
        <p:spPr>
          <a:xfrm>
            <a:off x="6009707" y="3923169"/>
            <a:ext cx="2445170" cy="2279808"/>
          </a:xfrm>
          <a:prstGeom prst="rect">
            <a:avLst/>
          </a:prstGeom>
          <a:noFill/>
          <a:ln>
            <a:noFill/>
          </a:ln>
        </p:spPr>
      </p:pic>
      <p:sp>
        <p:nvSpPr>
          <p:cNvPr id="479" name="Google Shape;479;gba7c3f60a3_0_95"/>
          <p:cNvSpPr txBox="1"/>
          <p:nvPr/>
        </p:nvSpPr>
        <p:spPr>
          <a:xfrm>
            <a:off x="1616532" y="4528023"/>
            <a:ext cx="3464366" cy="10701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1000"/>
              </a:spcBef>
              <a:spcAft>
                <a:spcPts val="0"/>
              </a:spcAft>
              <a:buClr>
                <a:schemeClr val="accent1"/>
              </a:buClr>
              <a:buSzPts val="1440"/>
              <a:buFont typeface="Noto Sans Symbols"/>
              <a:buNone/>
            </a:pPr>
            <a:r>
              <a:rPr b="0" i="0" lang="en-US" sz="4000" u="none" cap="none" strike="noStrike">
                <a:solidFill>
                  <a:srgbClr val="3F3F3F"/>
                </a:solidFill>
                <a:latin typeface="Trebuchet MS"/>
                <a:ea typeface="Trebuchet MS"/>
                <a:cs typeface="Trebuchet MS"/>
                <a:sym typeface="Trebuchet MS"/>
              </a:rPr>
              <a:t>“switchtrack”</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477"/>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479"/>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478"/>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4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83" name="Shape 483"/>
        <p:cNvGrpSpPr/>
        <p:nvPr/>
      </p:nvGrpSpPr>
      <p:grpSpPr>
        <a:xfrm>
          <a:off x="0" y="0"/>
          <a:ext cx="0" cy="0"/>
          <a:chOff x="0" y="0"/>
          <a:chExt cx="0" cy="0"/>
        </a:xfrm>
      </p:grpSpPr>
      <p:sp>
        <p:nvSpPr>
          <p:cNvPr id="484" name="Google Shape;484;p49"/>
          <p:cNvSpPr txBox="1"/>
          <p:nvPr>
            <p:ph type="title"/>
          </p:nvPr>
        </p:nvSpPr>
        <p:spPr>
          <a:xfrm>
            <a:off x="677334" y="609600"/>
            <a:ext cx="2746350" cy="1049079"/>
          </a:xfrm>
          <a:prstGeom prst="rect">
            <a:avLst/>
          </a:prstGeom>
          <a:noFill/>
          <a:ln>
            <a:noFill/>
          </a:ln>
        </p:spPr>
        <p:txBody>
          <a:bodyPr anchorCtr="0" anchor="t" bIns="45700" lIns="91425" spcFirstLastPara="1" rIns="91425" wrap="square" tIns="45700">
            <a:normAutofit/>
          </a:bodyPr>
          <a:lstStyle/>
          <a:p>
            <a:pPr indent="0" lvl="0" marL="0" rtl="0" algn="l">
              <a:lnSpc>
                <a:spcPct val="100000"/>
              </a:lnSpc>
              <a:spcBef>
                <a:spcPts val="0"/>
              </a:spcBef>
              <a:spcAft>
                <a:spcPts val="0"/>
              </a:spcAft>
              <a:buClr>
                <a:schemeClr val="accent1"/>
              </a:buClr>
              <a:buSzPts val="3600"/>
              <a:buFont typeface="Trebuchet MS"/>
              <a:buNone/>
            </a:pPr>
            <a:r>
              <a:rPr lang="en-US" sz="4800"/>
              <a:t>Example</a:t>
            </a:r>
            <a:endParaRPr/>
          </a:p>
        </p:txBody>
      </p:sp>
      <p:sp>
        <p:nvSpPr>
          <p:cNvPr id="485" name="Google Shape;485;p49"/>
          <p:cNvSpPr txBox="1"/>
          <p:nvPr>
            <p:ph idx="1" type="body"/>
          </p:nvPr>
        </p:nvSpPr>
        <p:spPr>
          <a:xfrm>
            <a:off x="677334" y="1658679"/>
            <a:ext cx="8596668" cy="3880773"/>
          </a:xfrm>
          <a:prstGeom prst="rect">
            <a:avLst/>
          </a:prstGeom>
          <a:noFill/>
          <a:ln>
            <a:noFill/>
          </a:ln>
        </p:spPr>
        <p:txBody>
          <a:bodyPr anchorCtr="0" anchor="t" bIns="45700" lIns="91425" spcFirstLastPara="1" rIns="91425" wrap="square" tIns="45700">
            <a:noAutofit/>
          </a:bodyPr>
          <a:lstStyle/>
          <a:p>
            <a:pPr indent="0" lvl="0" marL="0" rtl="0" algn="l">
              <a:lnSpc>
                <a:spcPct val="115000"/>
              </a:lnSpc>
              <a:spcBef>
                <a:spcPts val="0"/>
              </a:spcBef>
              <a:spcAft>
                <a:spcPts val="0"/>
              </a:spcAft>
              <a:buClr>
                <a:schemeClr val="dk1"/>
              </a:buClr>
              <a:buSzPts val="1100"/>
              <a:buFont typeface="Arial"/>
              <a:buNone/>
            </a:pPr>
            <a:r>
              <a:rPr b="1" lang="en-US" sz="4000">
                <a:solidFill>
                  <a:schemeClr val="dk1"/>
                </a:solidFill>
                <a:latin typeface="Trebuchet MS"/>
                <a:ea typeface="Trebuchet MS"/>
                <a:cs typeface="Trebuchet MS"/>
                <a:sym typeface="Trebuchet MS"/>
              </a:rPr>
              <a:t>Daughter:</a:t>
            </a:r>
            <a:r>
              <a:rPr lang="en-US" sz="4000">
                <a:solidFill>
                  <a:schemeClr val="dk1"/>
                </a:solidFill>
                <a:latin typeface="Trebuchet MS"/>
                <a:ea typeface="Trebuchet MS"/>
                <a:cs typeface="Trebuchet MS"/>
                <a:sym typeface="Trebuchet MS"/>
              </a:rPr>
              <a:t> Mom, you never let me go out. You treat me like a child. Don’t you trust me?</a:t>
            </a:r>
            <a:endParaRPr sz="4000">
              <a:solidFill>
                <a:schemeClr val="dk1"/>
              </a:solidFill>
              <a:latin typeface="Trebuchet MS"/>
              <a:ea typeface="Trebuchet MS"/>
              <a:cs typeface="Trebuchet MS"/>
              <a:sym typeface="Trebuchet MS"/>
            </a:endParaRPr>
          </a:p>
          <a:p>
            <a:pPr indent="0" lvl="0" marL="0" rtl="0" algn="l">
              <a:lnSpc>
                <a:spcPct val="115000"/>
              </a:lnSpc>
              <a:spcBef>
                <a:spcPts val="0"/>
              </a:spcBef>
              <a:spcAft>
                <a:spcPts val="0"/>
              </a:spcAft>
              <a:buClr>
                <a:schemeClr val="dk1"/>
              </a:buClr>
              <a:buSzPts val="1100"/>
              <a:buFont typeface="Arial"/>
              <a:buNone/>
            </a:pPr>
            <a:r>
              <a:rPr b="1" lang="en-US" sz="4000">
                <a:solidFill>
                  <a:schemeClr val="dk1"/>
                </a:solidFill>
                <a:latin typeface="Trebuchet MS"/>
                <a:ea typeface="Trebuchet MS"/>
                <a:cs typeface="Trebuchet MS"/>
                <a:sym typeface="Trebuchet MS"/>
              </a:rPr>
              <a:t>Mom:</a:t>
            </a:r>
            <a:r>
              <a:rPr lang="en-US" sz="4000">
                <a:solidFill>
                  <a:schemeClr val="dk1"/>
                </a:solidFill>
                <a:latin typeface="Trebuchet MS"/>
                <a:ea typeface="Trebuchet MS"/>
                <a:cs typeface="Trebuchet MS"/>
                <a:sym typeface="Trebuchet MS"/>
              </a:rPr>
              <a:t> You should be grateful you have a mother who cares. </a:t>
            </a:r>
            <a:endParaRPr sz="4000">
              <a:latin typeface="Trebuchet MS"/>
              <a:ea typeface="Trebuchet MS"/>
              <a:cs typeface="Trebuchet MS"/>
              <a:sym typeface="Trebuchet MS"/>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485">
                                            <p:txEl>
                                              <p:pRg end="0" st="0"/>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485">
                                            <p:txEl>
                                              <p:pRg end="1" st="1"/>
                                            </p:txEl>
                                          </p:spTgt>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4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89" name="Shape 489"/>
        <p:cNvGrpSpPr/>
        <p:nvPr/>
      </p:nvGrpSpPr>
      <p:grpSpPr>
        <a:xfrm>
          <a:off x="0" y="0"/>
          <a:ext cx="0" cy="0"/>
          <a:chOff x="0" y="0"/>
          <a:chExt cx="0" cy="0"/>
        </a:xfrm>
      </p:grpSpPr>
      <p:sp>
        <p:nvSpPr>
          <p:cNvPr id="490" name="Google Shape;490;p50"/>
          <p:cNvSpPr txBox="1"/>
          <p:nvPr>
            <p:ph type="title"/>
          </p:nvPr>
        </p:nvSpPr>
        <p:spPr>
          <a:xfrm>
            <a:off x="677334" y="609600"/>
            <a:ext cx="8596668" cy="1320800"/>
          </a:xfrm>
          <a:prstGeom prst="rect">
            <a:avLst/>
          </a:prstGeom>
          <a:noFill/>
          <a:ln>
            <a:noFill/>
          </a:ln>
        </p:spPr>
        <p:txBody>
          <a:bodyPr anchorCtr="0" anchor="t" bIns="45700" lIns="91425" spcFirstLastPara="1" rIns="91425" wrap="square" tIns="45700">
            <a:normAutofit/>
          </a:bodyPr>
          <a:lstStyle/>
          <a:p>
            <a:pPr indent="0" lvl="0" marL="0" rtl="0" algn="l">
              <a:lnSpc>
                <a:spcPct val="100000"/>
              </a:lnSpc>
              <a:spcBef>
                <a:spcPts val="0"/>
              </a:spcBef>
              <a:spcAft>
                <a:spcPts val="0"/>
              </a:spcAft>
              <a:buClr>
                <a:schemeClr val="accent1"/>
              </a:buClr>
              <a:buSzPts val="3600"/>
              <a:buFont typeface="Trebuchet MS"/>
              <a:buNone/>
            </a:pPr>
            <a:r>
              <a:rPr lang="en-US" sz="4800"/>
              <a:t>Problem arises when…</a:t>
            </a:r>
            <a:endParaRPr/>
          </a:p>
        </p:txBody>
      </p:sp>
      <p:sp>
        <p:nvSpPr>
          <p:cNvPr id="491" name="Google Shape;491;p50"/>
          <p:cNvSpPr txBox="1"/>
          <p:nvPr>
            <p:ph idx="1" type="body"/>
          </p:nvPr>
        </p:nvSpPr>
        <p:spPr>
          <a:xfrm>
            <a:off x="848660" y="2105537"/>
            <a:ext cx="4361294" cy="2222502"/>
          </a:xfrm>
          <a:prstGeom prst="rect">
            <a:avLst/>
          </a:prstGeom>
          <a:noFill/>
          <a:ln>
            <a:noFill/>
          </a:ln>
        </p:spPr>
        <p:txBody>
          <a:bodyPr anchorCtr="0" anchor="t" bIns="45700" lIns="91425" spcFirstLastPara="1" rIns="91425" wrap="square" tIns="45700">
            <a:normAutofit/>
          </a:bodyPr>
          <a:lstStyle/>
          <a:p>
            <a:pPr indent="0" lvl="0" marL="137160" rtl="0" algn="l">
              <a:lnSpc>
                <a:spcPct val="100000"/>
              </a:lnSpc>
              <a:spcBef>
                <a:spcPts val="1000"/>
              </a:spcBef>
              <a:spcAft>
                <a:spcPts val="0"/>
              </a:spcAft>
              <a:buSzPts val="1440"/>
              <a:buNone/>
            </a:pPr>
            <a:r>
              <a:rPr lang="en-US" sz="4000"/>
              <a:t>We don’t realize there are 2 conversations</a:t>
            </a:r>
            <a:endParaRPr/>
          </a:p>
        </p:txBody>
      </p:sp>
      <p:pic>
        <p:nvPicPr>
          <p:cNvPr id="492" name="Google Shape;492;p50"/>
          <p:cNvPicPr preferRelativeResize="0"/>
          <p:nvPr/>
        </p:nvPicPr>
        <p:blipFill rotWithShape="1">
          <a:blip r:embed="rId3">
            <a:alphaModFix/>
          </a:blip>
          <a:srcRect b="7691" l="10214" r="0" t="0"/>
          <a:stretch/>
        </p:blipFill>
        <p:spPr>
          <a:xfrm>
            <a:off x="5209954" y="1792765"/>
            <a:ext cx="4447067" cy="3282507"/>
          </a:xfrm>
          <a:prstGeom prst="rect">
            <a:avLst/>
          </a:prstGeom>
          <a:noFill/>
          <a:ln cap="flat" cmpd="sng" w="9525">
            <a:solidFill>
              <a:schemeClr val="dk1"/>
            </a:solidFill>
            <a:prstDash val="solid"/>
            <a:round/>
            <a:headEnd len="sm" w="sm" type="none"/>
            <a:tailEnd len="sm" w="sm" type="none"/>
          </a:ln>
        </p:spPr>
      </p:pic>
      <p:sp>
        <p:nvSpPr>
          <p:cNvPr id="493" name="Google Shape;493;p50"/>
          <p:cNvSpPr txBox="1"/>
          <p:nvPr/>
        </p:nvSpPr>
        <p:spPr>
          <a:xfrm>
            <a:off x="848660" y="4503176"/>
            <a:ext cx="3850931" cy="1644954"/>
          </a:xfrm>
          <a:prstGeom prst="rect">
            <a:avLst/>
          </a:prstGeom>
          <a:noFill/>
          <a:ln>
            <a:noFill/>
          </a:ln>
        </p:spPr>
        <p:txBody>
          <a:bodyPr anchorCtr="0" anchor="t" bIns="45700" lIns="91425" spcFirstLastPara="1" rIns="91425" wrap="square" tIns="45700">
            <a:normAutofit/>
          </a:bodyPr>
          <a:lstStyle/>
          <a:p>
            <a:pPr indent="0" lvl="0" marL="137160" marR="0" rtl="0" algn="ctr">
              <a:lnSpc>
                <a:spcPct val="100000"/>
              </a:lnSpc>
              <a:spcBef>
                <a:spcPts val="1000"/>
              </a:spcBef>
              <a:spcAft>
                <a:spcPts val="0"/>
              </a:spcAft>
              <a:buClr>
                <a:schemeClr val="accent1"/>
              </a:buClr>
              <a:buSzPts val="1440"/>
              <a:buFont typeface="Noto Sans Symbols"/>
              <a:buNone/>
            </a:pPr>
            <a:r>
              <a:rPr b="0" i="0" lang="en-US" sz="4000" u="none" cap="none" strike="noStrike">
                <a:solidFill>
                  <a:srgbClr val="3F3F3F"/>
                </a:solidFill>
                <a:latin typeface="Trebuchet MS"/>
                <a:ea typeface="Trebuchet MS"/>
                <a:cs typeface="Trebuchet MS"/>
                <a:sym typeface="Trebuchet MS"/>
              </a:rPr>
              <a:t>Spot the 2 topics</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491">
                                            <p:txEl>
                                              <p:pRg end="0" st="0"/>
                                            </p:txEl>
                                          </p:spTgt>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492"/>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493">
                                            <p:txEl>
                                              <p:pRg end="0" st="0"/>
                                            </p:txEl>
                                          </p:spTgt>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9" name="Shape 169"/>
        <p:cNvGrpSpPr/>
        <p:nvPr/>
      </p:nvGrpSpPr>
      <p:grpSpPr>
        <a:xfrm>
          <a:off x="0" y="0"/>
          <a:ext cx="0" cy="0"/>
          <a:chOff x="0" y="0"/>
          <a:chExt cx="0" cy="0"/>
        </a:xfrm>
      </p:grpSpPr>
      <p:sp>
        <p:nvSpPr>
          <p:cNvPr id="170" name="Google Shape;170;p3"/>
          <p:cNvSpPr txBox="1"/>
          <p:nvPr>
            <p:ph type="title"/>
          </p:nvPr>
        </p:nvSpPr>
        <p:spPr>
          <a:xfrm>
            <a:off x="575734" y="232229"/>
            <a:ext cx="8596668" cy="740229"/>
          </a:xfrm>
          <a:prstGeom prst="rect">
            <a:avLst/>
          </a:prstGeom>
          <a:noFill/>
          <a:ln>
            <a:noFill/>
          </a:ln>
        </p:spPr>
        <p:txBody>
          <a:bodyPr anchorCtr="0" anchor="t" bIns="45700" lIns="91425" spcFirstLastPara="1" rIns="91425" wrap="square" tIns="45700">
            <a:normAutofit/>
          </a:bodyPr>
          <a:lstStyle/>
          <a:p>
            <a:pPr indent="0" lvl="0" marL="0" rtl="0" algn="l">
              <a:lnSpc>
                <a:spcPct val="100000"/>
              </a:lnSpc>
              <a:spcBef>
                <a:spcPts val="0"/>
              </a:spcBef>
              <a:spcAft>
                <a:spcPts val="0"/>
              </a:spcAft>
              <a:buClr>
                <a:schemeClr val="accent1"/>
              </a:buClr>
              <a:buSzPts val="3600"/>
              <a:buFont typeface="Trebuchet MS"/>
              <a:buNone/>
            </a:pPr>
            <a:r>
              <a:rPr lang="en-US"/>
              <a:t>Introduction</a:t>
            </a:r>
            <a:endParaRPr/>
          </a:p>
        </p:txBody>
      </p:sp>
      <p:sp>
        <p:nvSpPr>
          <p:cNvPr id="171" name="Google Shape;171;p3"/>
          <p:cNvSpPr txBox="1"/>
          <p:nvPr>
            <p:ph idx="1" type="body"/>
          </p:nvPr>
        </p:nvSpPr>
        <p:spPr>
          <a:xfrm>
            <a:off x="575734" y="972458"/>
            <a:ext cx="8596668" cy="5515428"/>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1000"/>
              </a:spcBef>
              <a:spcAft>
                <a:spcPts val="0"/>
              </a:spcAft>
              <a:buSzPts val="1920"/>
              <a:buNone/>
            </a:pPr>
            <a:r>
              <a:rPr i="1" lang="en-US" sz="3200"/>
              <a:t>They wondered: What is it that makes feedback such a conundrum for both givers and receivers? </a:t>
            </a:r>
            <a:endParaRPr/>
          </a:p>
        </p:txBody>
      </p:sp>
      <p:sp>
        <p:nvSpPr>
          <p:cNvPr id="172" name="Google Shape;172;p3"/>
          <p:cNvSpPr/>
          <p:nvPr/>
        </p:nvSpPr>
        <p:spPr>
          <a:xfrm>
            <a:off x="575734" y="2605686"/>
            <a:ext cx="9582057" cy="3667671"/>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0" i="1" lang="en-US" sz="3200" u="none" cap="none" strike="noStrike">
                <a:solidFill>
                  <a:srgbClr val="000000"/>
                </a:solidFill>
                <a:latin typeface="Arial"/>
                <a:ea typeface="Arial"/>
                <a:cs typeface="Arial"/>
                <a:sym typeface="Arial"/>
              </a:rPr>
              <a:t>As they worked to develop ways to approach feedback differently, they soon realized that the key player is not the giver, </a:t>
            </a:r>
            <a:r>
              <a:rPr b="1" i="1" lang="en-US" sz="3200" u="none" cap="none" strike="noStrike">
                <a:solidFill>
                  <a:srgbClr val="000000"/>
                </a:solidFill>
                <a:latin typeface="Arial"/>
                <a:ea typeface="Arial"/>
                <a:cs typeface="Arial"/>
                <a:sym typeface="Arial"/>
              </a:rPr>
              <a:t>but the receiver</a:t>
            </a:r>
            <a:r>
              <a:rPr b="0" i="1" lang="en-US" sz="3200" u="none" cap="none" strike="noStrike">
                <a:solidFill>
                  <a:srgbClr val="000000"/>
                </a:solidFill>
                <a:latin typeface="Arial"/>
                <a:ea typeface="Arial"/>
                <a:cs typeface="Arial"/>
                <a:sym typeface="Arial"/>
              </a:rPr>
              <a:t>. </a:t>
            </a:r>
            <a:endParaRPr/>
          </a:p>
          <a:p>
            <a:pPr indent="0" lvl="0" marL="0" marR="0" rtl="0" algn="l">
              <a:lnSpc>
                <a:spcPct val="100000"/>
              </a:lnSpc>
              <a:spcBef>
                <a:spcPts val="1000"/>
              </a:spcBef>
              <a:spcAft>
                <a:spcPts val="0"/>
              </a:spcAft>
              <a:buNone/>
            </a:pPr>
            <a:r>
              <a:rPr b="0" i="1" lang="en-US" sz="3200" u="none" cap="none" strike="noStrike">
                <a:solidFill>
                  <a:srgbClr val="000000"/>
                </a:solidFill>
                <a:latin typeface="Arial"/>
                <a:ea typeface="Arial"/>
                <a:cs typeface="Arial"/>
                <a:sym typeface="Arial"/>
              </a:rPr>
              <a:t>And they came to see how this could transform not just how people handle performance reviews on the job, but how people learn, lead, and behave in their professional roles and personal lives (3).</a:t>
            </a:r>
            <a:endParaRPr b="0" i="0" sz="3200" u="none" cap="none" strike="noStrike">
              <a:solidFill>
                <a:srgbClr val="000000"/>
              </a:solidFill>
              <a:latin typeface="Arial"/>
              <a:ea typeface="Arial"/>
              <a:cs typeface="Arial"/>
              <a:sym typeface="Arial"/>
            </a:endParaRPr>
          </a:p>
        </p:txBody>
      </p:sp>
    </p:spTree>
  </p:cSld>
  <p:clrMapOvr>
    <a:masterClrMapping/>
  </p:clrMapOvr>
</p:sld>
</file>

<file path=ppt/slides/slide5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97" name="Shape 497"/>
        <p:cNvGrpSpPr/>
        <p:nvPr/>
      </p:nvGrpSpPr>
      <p:grpSpPr>
        <a:xfrm>
          <a:off x="0" y="0"/>
          <a:ext cx="0" cy="0"/>
          <a:chOff x="0" y="0"/>
          <a:chExt cx="0" cy="0"/>
        </a:xfrm>
      </p:grpSpPr>
      <p:sp>
        <p:nvSpPr>
          <p:cNvPr id="498" name="Google Shape;498;p51"/>
          <p:cNvSpPr txBox="1"/>
          <p:nvPr>
            <p:ph idx="1" type="body"/>
          </p:nvPr>
        </p:nvSpPr>
        <p:spPr>
          <a:xfrm>
            <a:off x="677334" y="1658679"/>
            <a:ext cx="8596668" cy="3880773"/>
          </a:xfrm>
          <a:prstGeom prst="rect">
            <a:avLst/>
          </a:prstGeom>
          <a:noFill/>
          <a:ln>
            <a:noFill/>
          </a:ln>
        </p:spPr>
        <p:txBody>
          <a:bodyPr anchorCtr="0" anchor="t" bIns="45700" lIns="91425" spcFirstLastPara="1" rIns="91425" wrap="square" tIns="45700">
            <a:noAutofit/>
          </a:bodyPr>
          <a:lstStyle/>
          <a:p>
            <a:pPr indent="0" lvl="0" marL="0" rtl="0" algn="l">
              <a:lnSpc>
                <a:spcPct val="115000"/>
              </a:lnSpc>
              <a:spcBef>
                <a:spcPts val="0"/>
              </a:spcBef>
              <a:spcAft>
                <a:spcPts val="0"/>
              </a:spcAft>
              <a:buClr>
                <a:schemeClr val="dk1"/>
              </a:buClr>
              <a:buSzPts val="1100"/>
              <a:buFont typeface="Arial"/>
              <a:buNone/>
            </a:pPr>
            <a:r>
              <a:rPr b="1" lang="en-US" sz="4000">
                <a:solidFill>
                  <a:schemeClr val="dk1"/>
                </a:solidFill>
                <a:latin typeface="Trebuchet MS"/>
                <a:ea typeface="Trebuchet MS"/>
                <a:cs typeface="Trebuchet MS"/>
                <a:sym typeface="Trebuchet MS"/>
              </a:rPr>
              <a:t>Daughter:</a:t>
            </a:r>
            <a:r>
              <a:rPr lang="en-US" sz="4000">
                <a:solidFill>
                  <a:schemeClr val="dk1"/>
                </a:solidFill>
                <a:latin typeface="Trebuchet MS"/>
                <a:ea typeface="Trebuchet MS"/>
                <a:cs typeface="Trebuchet MS"/>
                <a:sym typeface="Trebuchet MS"/>
              </a:rPr>
              <a:t> Mom, you never let me go out. You treat me like a child. Don’t you trust me?</a:t>
            </a:r>
            <a:endParaRPr sz="4000">
              <a:solidFill>
                <a:schemeClr val="dk1"/>
              </a:solidFill>
              <a:latin typeface="Trebuchet MS"/>
              <a:ea typeface="Trebuchet MS"/>
              <a:cs typeface="Trebuchet MS"/>
              <a:sym typeface="Trebuchet MS"/>
            </a:endParaRPr>
          </a:p>
          <a:p>
            <a:pPr indent="0" lvl="0" marL="0" rtl="0" algn="l">
              <a:lnSpc>
                <a:spcPct val="115000"/>
              </a:lnSpc>
              <a:spcBef>
                <a:spcPts val="0"/>
              </a:spcBef>
              <a:spcAft>
                <a:spcPts val="0"/>
              </a:spcAft>
              <a:buClr>
                <a:schemeClr val="dk1"/>
              </a:buClr>
              <a:buSzPts val="1100"/>
              <a:buFont typeface="Arial"/>
              <a:buNone/>
            </a:pPr>
            <a:r>
              <a:rPr b="1" lang="en-US" sz="4000">
                <a:solidFill>
                  <a:schemeClr val="dk1"/>
                </a:solidFill>
                <a:latin typeface="Trebuchet MS"/>
                <a:ea typeface="Trebuchet MS"/>
                <a:cs typeface="Trebuchet MS"/>
                <a:sym typeface="Trebuchet MS"/>
              </a:rPr>
              <a:t>Mom:</a:t>
            </a:r>
            <a:r>
              <a:rPr lang="en-US" sz="4000">
                <a:solidFill>
                  <a:schemeClr val="dk1"/>
                </a:solidFill>
                <a:latin typeface="Trebuchet MS"/>
                <a:ea typeface="Trebuchet MS"/>
                <a:cs typeface="Trebuchet MS"/>
                <a:sym typeface="Trebuchet MS"/>
              </a:rPr>
              <a:t> You should be grateful you have a mother who cares. </a:t>
            </a:r>
            <a:endParaRPr sz="4000">
              <a:latin typeface="Trebuchet MS"/>
              <a:ea typeface="Trebuchet MS"/>
              <a:cs typeface="Trebuchet MS"/>
              <a:sym typeface="Trebuchet MS"/>
            </a:endParaRPr>
          </a:p>
        </p:txBody>
      </p:sp>
      <p:sp>
        <p:nvSpPr>
          <p:cNvPr id="499" name="Google Shape;499;p51"/>
          <p:cNvSpPr txBox="1"/>
          <p:nvPr/>
        </p:nvSpPr>
        <p:spPr>
          <a:xfrm>
            <a:off x="677334" y="701638"/>
            <a:ext cx="5850318" cy="957041"/>
          </a:xfrm>
          <a:prstGeom prst="rect">
            <a:avLst/>
          </a:prstGeom>
          <a:noFill/>
          <a:ln>
            <a:noFill/>
          </a:ln>
        </p:spPr>
        <p:txBody>
          <a:bodyPr anchorCtr="0" anchor="t" bIns="45700" lIns="91425" spcFirstLastPara="1" rIns="91425" wrap="square" tIns="45700">
            <a:noAutofit/>
          </a:bodyPr>
          <a:lstStyle/>
          <a:p>
            <a:pPr indent="0" lvl="0" marL="0" marR="0" rtl="0" algn="l">
              <a:lnSpc>
                <a:spcPct val="115000"/>
              </a:lnSpc>
              <a:spcBef>
                <a:spcPts val="0"/>
              </a:spcBef>
              <a:spcAft>
                <a:spcPts val="0"/>
              </a:spcAft>
              <a:buClr>
                <a:schemeClr val="dk1"/>
              </a:buClr>
              <a:buSzPts val="1100"/>
              <a:buFont typeface="Arial"/>
              <a:buNone/>
            </a:pPr>
            <a:r>
              <a:rPr b="1" i="0" lang="en-US" sz="4400" u="none" cap="none" strike="noStrike">
                <a:solidFill>
                  <a:schemeClr val="dk1"/>
                </a:solidFill>
                <a:latin typeface="Calibri"/>
                <a:ea typeface="Calibri"/>
                <a:cs typeface="Calibri"/>
                <a:sym typeface="Calibri"/>
              </a:rPr>
              <a:t>What are the 2 topics?</a:t>
            </a:r>
            <a:endParaRPr b="0" i="0" sz="4400" u="none" cap="none" strike="noStrike">
              <a:solidFill>
                <a:srgbClr val="3F3F3F"/>
              </a:solidFill>
              <a:latin typeface="Trebuchet MS"/>
              <a:ea typeface="Trebuchet MS"/>
              <a:cs typeface="Trebuchet MS"/>
              <a:sym typeface="Trebuchet MS"/>
            </a:endParaRPr>
          </a:p>
        </p:txBody>
      </p:sp>
      <p:sp>
        <p:nvSpPr>
          <p:cNvPr id="500" name="Google Shape;500;p51"/>
          <p:cNvSpPr txBox="1"/>
          <p:nvPr/>
        </p:nvSpPr>
        <p:spPr>
          <a:xfrm>
            <a:off x="677334" y="5411861"/>
            <a:ext cx="10252936" cy="957041"/>
          </a:xfrm>
          <a:prstGeom prst="rect">
            <a:avLst/>
          </a:prstGeom>
          <a:noFill/>
          <a:ln>
            <a:noFill/>
          </a:ln>
        </p:spPr>
        <p:txBody>
          <a:bodyPr anchorCtr="0" anchor="t" bIns="45700" lIns="91425" spcFirstLastPara="1" rIns="91425" wrap="square" tIns="45700">
            <a:noAutofit/>
          </a:bodyPr>
          <a:lstStyle/>
          <a:p>
            <a:pPr indent="0" lvl="0" marL="0" marR="0" rtl="0" algn="l">
              <a:lnSpc>
                <a:spcPct val="115000"/>
              </a:lnSpc>
              <a:spcBef>
                <a:spcPts val="0"/>
              </a:spcBef>
              <a:spcAft>
                <a:spcPts val="0"/>
              </a:spcAft>
              <a:buClr>
                <a:schemeClr val="dk1"/>
              </a:buClr>
              <a:buSzPts val="1100"/>
              <a:buFont typeface="Arial"/>
              <a:buNone/>
            </a:pPr>
            <a:r>
              <a:rPr b="1" i="0" lang="en-US" sz="4400" u="none" cap="none" strike="noStrike">
                <a:solidFill>
                  <a:schemeClr val="dk1"/>
                </a:solidFill>
                <a:latin typeface="Calibri"/>
                <a:ea typeface="Calibri"/>
                <a:cs typeface="Calibri"/>
                <a:sym typeface="Calibri"/>
              </a:rPr>
              <a:t>How could the mom respond differently?</a:t>
            </a:r>
            <a:endParaRPr b="0" i="0" sz="4400" u="none" cap="none" strike="noStrike">
              <a:solidFill>
                <a:srgbClr val="3F3F3F"/>
              </a:solidFill>
              <a:latin typeface="Trebuchet MS"/>
              <a:ea typeface="Trebuchet MS"/>
              <a:cs typeface="Trebuchet MS"/>
              <a:sym typeface="Trebuchet MS"/>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500"/>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5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04" name="Shape 504"/>
        <p:cNvGrpSpPr/>
        <p:nvPr/>
      </p:nvGrpSpPr>
      <p:grpSpPr>
        <a:xfrm>
          <a:off x="0" y="0"/>
          <a:ext cx="0" cy="0"/>
          <a:chOff x="0" y="0"/>
          <a:chExt cx="0" cy="0"/>
        </a:xfrm>
      </p:grpSpPr>
      <p:sp>
        <p:nvSpPr>
          <p:cNvPr id="505" name="Google Shape;505;p52"/>
          <p:cNvSpPr txBox="1"/>
          <p:nvPr>
            <p:ph type="title"/>
          </p:nvPr>
        </p:nvSpPr>
        <p:spPr>
          <a:xfrm>
            <a:off x="2718784" y="439479"/>
            <a:ext cx="6191299" cy="1320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chemeClr val="accent1"/>
              </a:buClr>
              <a:buSzPts val="3600"/>
              <a:buFont typeface="Trebuchet MS"/>
              <a:buNone/>
            </a:pPr>
            <a:r>
              <a:rPr lang="en-US" sz="4800"/>
              <a:t>Silent Switchtracking</a:t>
            </a:r>
            <a:endParaRPr sz="4800"/>
          </a:p>
        </p:txBody>
      </p:sp>
      <p:pic>
        <p:nvPicPr>
          <p:cNvPr id="506" name="Google Shape;506;p52"/>
          <p:cNvPicPr preferRelativeResize="0"/>
          <p:nvPr/>
        </p:nvPicPr>
        <p:blipFill rotWithShape="1">
          <a:blip r:embed="rId3">
            <a:alphaModFix/>
          </a:blip>
          <a:srcRect b="0" l="0" r="0" t="0"/>
          <a:stretch/>
        </p:blipFill>
        <p:spPr>
          <a:xfrm>
            <a:off x="767883" y="223039"/>
            <a:ext cx="1820161" cy="1537240"/>
          </a:xfrm>
          <a:prstGeom prst="rect">
            <a:avLst/>
          </a:prstGeom>
          <a:noFill/>
          <a:ln>
            <a:noFill/>
          </a:ln>
        </p:spPr>
      </p:pic>
      <p:sp>
        <p:nvSpPr>
          <p:cNvPr id="507" name="Google Shape;507;p52"/>
          <p:cNvSpPr txBox="1"/>
          <p:nvPr>
            <p:ph idx="1" type="body"/>
          </p:nvPr>
        </p:nvSpPr>
        <p:spPr>
          <a:xfrm>
            <a:off x="318570" y="2013749"/>
            <a:ext cx="10991726" cy="1014289"/>
          </a:xfrm>
          <a:prstGeom prst="rect">
            <a:avLst/>
          </a:prstGeom>
          <a:solidFill>
            <a:schemeClr val="lt1"/>
          </a:solidFill>
          <a:ln>
            <a:noFill/>
          </a:ln>
        </p:spPr>
        <p:txBody>
          <a:bodyPr anchorCtr="0" anchor="t" bIns="45700" lIns="91425" spcFirstLastPara="1" rIns="91425" wrap="square" tIns="45700">
            <a:noAutofit/>
          </a:bodyPr>
          <a:lstStyle/>
          <a:p>
            <a:pPr indent="0" lvl="0" marL="0" rtl="0" algn="l">
              <a:lnSpc>
                <a:spcPct val="115000"/>
              </a:lnSpc>
              <a:spcBef>
                <a:spcPts val="0"/>
              </a:spcBef>
              <a:spcAft>
                <a:spcPts val="0"/>
              </a:spcAft>
              <a:buClr>
                <a:schemeClr val="dk1"/>
              </a:buClr>
              <a:buSzPts val="1100"/>
              <a:buFont typeface="Arial"/>
              <a:buNone/>
            </a:pPr>
            <a:r>
              <a:rPr lang="en-US" sz="4000">
                <a:solidFill>
                  <a:schemeClr val="dk1"/>
                </a:solidFill>
                <a:latin typeface="Trebuchet MS"/>
                <a:ea typeface="Trebuchet MS"/>
                <a:cs typeface="Trebuchet MS"/>
                <a:sym typeface="Trebuchet MS"/>
              </a:rPr>
              <a:t>Second track is in our head not out in the open</a:t>
            </a:r>
            <a:endParaRPr sz="4000">
              <a:latin typeface="Trebuchet MS"/>
              <a:ea typeface="Trebuchet MS"/>
              <a:cs typeface="Trebuchet MS"/>
              <a:sym typeface="Trebuchet MS"/>
            </a:endParaRPr>
          </a:p>
        </p:txBody>
      </p:sp>
      <p:sp>
        <p:nvSpPr>
          <p:cNvPr id="508" name="Google Shape;508;p52"/>
          <p:cNvSpPr txBox="1"/>
          <p:nvPr/>
        </p:nvSpPr>
        <p:spPr>
          <a:xfrm>
            <a:off x="767884" y="3028038"/>
            <a:ext cx="9141660" cy="3181376"/>
          </a:xfrm>
          <a:prstGeom prst="rect">
            <a:avLst/>
          </a:prstGeom>
          <a:noFill/>
          <a:ln>
            <a:noFill/>
          </a:ln>
        </p:spPr>
        <p:txBody>
          <a:bodyPr anchorCtr="0" anchor="t" bIns="45700" lIns="91425" spcFirstLastPara="1" rIns="91425" wrap="square" tIns="45700">
            <a:noAutofit/>
          </a:bodyPr>
          <a:lstStyle/>
          <a:p>
            <a:pPr indent="0" lvl="0" marL="0" marR="0" rtl="0" algn="l">
              <a:lnSpc>
                <a:spcPct val="115000"/>
              </a:lnSpc>
              <a:spcBef>
                <a:spcPts val="0"/>
              </a:spcBef>
              <a:spcAft>
                <a:spcPts val="0"/>
              </a:spcAft>
              <a:buClr>
                <a:schemeClr val="dk1"/>
              </a:buClr>
              <a:buSzPts val="1100"/>
              <a:buFont typeface="Arial"/>
              <a:buNone/>
            </a:pPr>
            <a:r>
              <a:rPr b="0" i="1" lang="en-US" sz="4000" u="none" cap="none" strike="noStrike">
                <a:solidFill>
                  <a:schemeClr val="dk1"/>
                </a:solidFill>
                <a:latin typeface="Trebuchet MS"/>
                <a:ea typeface="Trebuchet MS"/>
                <a:cs typeface="Trebuchet MS"/>
                <a:sym typeface="Trebuchet MS"/>
              </a:rPr>
              <a:t>Wow! You’re telling me to calm down? You’re the most tightly wound person I’ve ever met in my life. And I guess I now have to add self-unaware!</a:t>
            </a:r>
            <a:endParaRPr b="0" i="1" sz="4000" u="none" cap="none" strike="noStrike">
              <a:solidFill>
                <a:srgbClr val="3F3F3F"/>
              </a:solidFill>
              <a:latin typeface="Trebuchet MS"/>
              <a:ea typeface="Trebuchet MS"/>
              <a:cs typeface="Trebuchet MS"/>
              <a:sym typeface="Trebuchet MS"/>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507">
                                            <p:txEl>
                                              <p:pRg end="0" st="0"/>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508">
                                            <p:txEl>
                                              <p:pRg end="0" st="0"/>
                                            </p:txEl>
                                          </p:spTgt>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5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12" name="Shape 512"/>
        <p:cNvGrpSpPr/>
        <p:nvPr/>
      </p:nvGrpSpPr>
      <p:grpSpPr>
        <a:xfrm>
          <a:off x="0" y="0"/>
          <a:ext cx="0" cy="0"/>
          <a:chOff x="0" y="0"/>
          <a:chExt cx="0" cy="0"/>
        </a:xfrm>
      </p:grpSpPr>
      <p:sp>
        <p:nvSpPr>
          <p:cNvPr id="513" name="Google Shape;513;p53"/>
          <p:cNvSpPr txBox="1"/>
          <p:nvPr>
            <p:ph idx="1" type="body"/>
          </p:nvPr>
        </p:nvSpPr>
        <p:spPr>
          <a:xfrm>
            <a:off x="762394" y="629500"/>
            <a:ext cx="8596668" cy="1773458"/>
          </a:xfrm>
          <a:prstGeom prst="rect">
            <a:avLst/>
          </a:prstGeom>
          <a:noFill/>
          <a:ln>
            <a:noFill/>
          </a:ln>
        </p:spPr>
        <p:txBody>
          <a:bodyPr anchorCtr="0" anchor="t" bIns="45700" lIns="91425" spcFirstLastPara="1" rIns="91425" wrap="square" tIns="45700">
            <a:normAutofit/>
          </a:bodyPr>
          <a:lstStyle/>
          <a:p>
            <a:pPr indent="0" lvl="0" marL="137160" rtl="0" algn="l">
              <a:lnSpc>
                <a:spcPct val="100000"/>
              </a:lnSpc>
              <a:spcBef>
                <a:spcPts val="1000"/>
              </a:spcBef>
              <a:spcAft>
                <a:spcPts val="0"/>
              </a:spcAft>
              <a:buSzPts val="1440"/>
              <a:buNone/>
            </a:pPr>
            <a:r>
              <a:rPr i="1" lang="en-US" sz="4000"/>
              <a:t>Lucky Louie</a:t>
            </a:r>
            <a:r>
              <a:rPr lang="en-US" sz="4000"/>
              <a:t> “Switchtrack” handout</a:t>
            </a:r>
            <a:endParaRPr/>
          </a:p>
        </p:txBody>
      </p:sp>
      <p:sp>
        <p:nvSpPr>
          <p:cNvPr id="514" name="Google Shape;514;p53"/>
          <p:cNvSpPr txBox="1"/>
          <p:nvPr/>
        </p:nvSpPr>
        <p:spPr>
          <a:xfrm>
            <a:off x="762394" y="2402958"/>
            <a:ext cx="8596668" cy="1041991"/>
          </a:xfrm>
          <a:prstGeom prst="rect">
            <a:avLst/>
          </a:prstGeom>
          <a:noFill/>
          <a:ln>
            <a:noFill/>
          </a:ln>
        </p:spPr>
        <p:txBody>
          <a:bodyPr anchorCtr="0" anchor="t" bIns="45700" lIns="91425" spcFirstLastPara="1" rIns="91425" wrap="square" tIns="45700">
            <a:normAutofit/>
          </a:bodyPr>
          <a:lstStyle/>
          <a:p>
            <a:pPr indent="0" lvl="0" marL="137160" marR="0" rtl="0" algn="l">
              <a:lnSpc>
                <a:spcPct val="100000"/>
              </a:lnSpc>
              <a:spcBef>
                <a:spcPts val="1000"/>
              </a:spcBef>
              <a:spcAft>
                <a:spcPts val="0"/>
              </a:spcAft>
              <a:buClr>
                <a:schemeClr val="accent1"/>
              </a:buClr>
              <a:buSzPts val="1440"/>
              <a:buFont typeface="Noto Sans Symbols"/>
              <a:buNone/>
            </a:pPr>
            <a:r>
              <a:rPr b="0" i="0" lang="en-US" sz="4400" u="none" cap="none" strike="noStrike">
                <a:solidFill>
                  <a:srgbClr val="3F3F3F"/>
                </a:solidFill>
                <a:latin typeface="Trebuchet MS"/>
                <a:ea typeface="Trebuchet MS"/>
                <a:cs typeface="Trebuchet MS"/>
                <a:sym typeface="Trebuchet MS"/>
              </a:rPr>
              <a:t>What are the 2 conversations?</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514"/>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5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18" name="Shape 518"/>
        <p:cNvGrpSpPr/>
        <p:nvPr/>
      </p:nvGrpSpPr>
      <p:grpSpPr>
        <a:xfrm>
          <a:off x="0" y="0"/>
          <a:ext cx="0" cy="0"/>
          <a:chOff x="0" y="0"/>
          <a:chExt cx="0" cy="0"/>
        </a:xfrm>
      </p:grpSpPr>
      <p:sp>
        <p:nvSpPr>
          <p:cNvPr id="519" name="Google Shape;519;gba7c3f60a3_0_146"/>
          <p:cNvSpPr txBox="1"/>
          <p:nvPr>
            <p:ph type="title"/>
          </p:nvPr>
        </p:nvSpPr>
        <p:spPr>
          <a:xfrm>
            <a:off x="677334" y="609599"/>
            <a:ext cx="8596800" cy="1550999"/>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3600"/>
              <a:buNone/>
            </a:pPr>
            <a:r>
              <a:rPr lang="en-US" sz="4400"/>
              <a:t>Listen for the relational issues lurking beneath their advice</a:t>
            </a:r>
            <a:endParaRPr sz="4400"/>
          </a:p>
        </p:txBody>
      </p:sp>
      <p:sp>
        <p:nvSpPr>
          <p:cNvPr id="520" name="Google Shape;520;gba7c3f60a3_0_146"/>
          <p:cNvSpPr txBox="1"/>
          <p:nvPr>
            <p:ph idx="1" type="body"/>
          </p:nvPr>
        </p:nvSpPr>
        <p:spPr>
          <a:xfrm>
            <a:off x="677325" y="2160599"/>
            <a:ext cx="8596800" cy="3772367"/>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1000"/>
              </a:spcBef>
              <a:spcAft>
                <a:spcPts val="0"/>
              </a:spcAft>
              <a:buSzPts val="1440"/>
              <a:buNone/>
            </a:pPr>
            <a:r>
              <a:rPr lang="en-US" sz="4000"/>
              <a:t>Some givers say they are giving friendly advice to help a person improve, when really they are raising a deeper relationship issue between them.</a:t>
            </a:r>
            <a:endParaRPr sz="4000"/>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520"/>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5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24" name="Shape 524"/>
        <p:cNvGrpSpPr/>
        <p:nvPr/>
      </p:nvGrpSpPr>
      <p:grpSpPr>
        <a:xfrm>
          <a:off x="0" y="0"/>
          <a:ext cx="0" cy="0"/>
          <a:chOff x="0" y="0"/>
          <a:chExt cx="0" cy="0"/>
        </a:xfrm>
      </p:grpSpPr>
      <p:sp>
        <p:nvSpPr>
          <p:cNvPr id="525" name="Google Shape;525;gba7c3f60a3_0_152"/>
          <p:cNvSpPr txBox="1"/>
          <p:nvPr>
            <p:ph type="title"/>
          </p:nvPr>
        </p:nvSpPr>
        <p:spPr>
          <a:xfrm>
            <a:off x="677334" y="609600"/>
            <a:ext cx="3129122" cy="961826"/>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3600"/>
              <a:buNone/>
            </a:pPr>
            <a:r>
              <a:rPr lang="en-US" sz="4800"/>
              <a:t>Examples:</a:t>
            </a:r>
            <a:endParaRPr sz="4800"/>
          </a:p>
        </p:txBody>
      </p:sp>
      <p:sp>
        <p:nvSpPr>
          <p:cNvPr id="526" name="Google Shape;526;gba7c3f60a3_0_152"/>
          <p:cNvSpPr txBox="1"/>
          <p:nvPr>
            <p:ph idx="1" type="body"/>
          </p:nvPr>
        </p:nvSpPr>
        <p:spPr>
          <a:xfrm>
            <a:off x="677325" y="1571426"/>
            <a:ext cx="8596800" cy="1852258"/>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1000"/>
              </a:spcBef>
              <a:spcAft>
                <a:spcPts val="0"/>
              </a:spcAft>
              <a:buSzPts val="1440"/>
              <a:buNone/>
            </a:pPr>
            <a:r>
              <a:rPr lang="en-US" sz="4400"/>
              <a:t>“You might want to be more responsive.”</a:t>
            </a:r>
            <a:endParaRPr sz="4400"/>
          </a:p>
          <a:p>
            <a:pPr indent="0" lvl="0" marL="0" rtl="0" algn="l">
              <a:lnSpc>
                <a:spcPct val="100000"/>
              </a:lnSpc>
              <a:spcBef>
                <a:spcPts val="1000"/>
              </a:spcBef>
              <a:spcAft>
                <a:spcPts val="0"/>
              </a:spcAft>
              <a:buSzPts val="1440"/>
              <a:buNone/>
            </a:pPr>
            <a:r>
              <a:t/>
            </a:r>
            <a:endParaRPr i="1" sz="4400"/>
          </a:p>
        </p:txBody>
      </p:sp>
      <p:sp>
        <p:nvSpPr>
          <p:cNvPr id="527" name="Google Shape;527;gba7c3f60a3_0_152"/>
          <p:cNvSpPr txBox="1"/>
          <p:nvPr/>
        </p:nvSpPr>
        <p:spPr>
          <a:xfrm>
            <a:off x="677325" y="3487480"/>
            <a:ext cx="8596800" cy="18930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1000"/>
              </a:spcBef>
              <a:spcAft>
                <a:spcPts val="0"/>
              </a:spcAft>
              <a:buClr>
                <a:schemeClr val="accent1"/>
              </a:buClr>
              <a:buSzPts val="1440"/>
              <a:buFont typeface="Noto Sans Symbols"/>
              <a:buNone/>
            </a:pPr>
            <a:r>
              <a:rPr b="0" i="0" lang="en-US" sz="4000" u="none" cap="none" strike="noStrike">
                <a:solidFill>
                  <a:srgbClr val="3F3F3F"/>
                </a:solidFill>
                <a:latin typeface="Trebuchet MS"/>
                <a:ea typeface="Trebuchet MS"/>
                <a:cs typeface="Trebuchet MS"/>
                <a:sym typeface="Trebuchet MS"/>
              </a:rPr>
              <a:t>might mean: </a:t>
            </a:r>
            <a:r>
              <a:rPr b="0" i="1" lang="en-US" sz="4000" u="none" cap="none" strike="noStrike">
                <a:solidFill>
                  <a:srgbClr val="3F3F3F"/>
                </a:solidFill>
                <a:latin typeface="Trebuchet MS"/>
                <a:ea typeface="Trebuchet MS"/>
                <a:cs typeface="Trebuchet MS"/>
                <a:sym typeface="Trebuchet MS"/>
              </a:rPr>
              <a:t>I’m frustrated that you don’t return my calls.</a:t>
            </a:r>
            <a:endParaRPr b="0" i="1" sz="4000" u="none" cap="none" strike="noStrike">
              <a:solidFill>
                <a:srgbClr val="3F3F3F"/>
              </a:solidFill>
              <a:latin typeface="Trebuchet MS"/>
              <a:ea typeface="Trebuchet MS"/>
              <a:cs typeface="Trebuchet MS"/>
              <a:sym typeface="Trebuchet MS"/>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527"/>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5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31" name="Shape 531"/>
        <p:cNvGrpSpPr/>
        <p:nvPr/>
      </p:nvGrpSpPr>
      <p:grpSpPr>
        <a:xfrm>
          <a:off x="0" y="0"/>
          <a:ext cx="0" cy="0"/>
          <a:chOff x="0" y="0"/>
          <a:chExt cx="0" cy="0"/>
        </a:xfrm>
      </p:grpSpPr>
      <p:sp>
        <p:nvSpPr>
          <p:cNvPr id="532" name="Google Shape;532;gba9e3b097c_0_283"/>
          <p:cNvSpPr txBox="1"/>
          <p:nvPr>
            <p:ph idx="1" type="body"/>
          </p:nvPr>
        </p:nvSpPr>
        <p:spPr>
          <a:xfrm>
            <a:off x="677325" y="1571425"/>
            <a:ext cx="8934508" cy="2171235"/>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1000"/>
              </a:spcBef>
              <a:spcAft>
                <a:spcPts val="0"/>
              </a:spcAft>
              <a:buSzPts val="1440"/>
              <a:buNone/>
            </a:pPr>
            <a:r>
              <a:rPr lang="en-US" sz="4000"/>
              <a:t>“I think you’d be happier if you didn’t think about work night and day.”</a:t>
            </a:r>
            <a:endParaRPr i="1" sz="4000"/>
          </a:p>
        </p:txBody>
      </p:sp>
      <p:sp>
        <p:nvSpPr>
          <p:cNvPr id="533" name="Google Shape;533;gba9e3b097c_0_283"/>
          <p:cNvSpPr txBox="1"/>
          <p:nvPr>
            <p:ph type="title"/>
          </p:nvPr>
        </p:nvSpPr>
        <p:spPr>
          <a:xfrm>
            <a:off x="677334" y="609600"/>
            <a:ext cx="3129122" cy="961826"/>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3600"/>
              <a:buNone/>
            </a:pPr>
            <a:r>
              <a:rPr lang="en-US" sz="4800"/>
              <a:t>Examples:</a:t>
            </a:r>
            <a:endParaRPr sz="4800"/>
          </a:p>
        </p:txBody>
      </p:sp>
      <p:sp>
        <p:nvSpPr>
          <p:cNvPr id="534" name="Google Shape;534;gba9e3b097c_0_283"/>
          <p:cNvSpPr txBox="1"/>
          <p:nvPr/>
        </p:nvSpPr>
        <p:spPr>
          <a:xfrm>
            <a:off x="677325" y="3359888"/>
            <a:ext cx="8596800" cy="1448221"/>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1000"/>
              </a:spcBef>
              <a:spcAft>
                <a:spcPts val="0"/>
              </a:spcAft>
              <a:buClr>
                <a:schemeClr val="accent1"/>
              </a:buClr>
              <a:buSzPts val="1440"/>
              <a:buFont typeface="Noto Sans Symbols"/>
              <a:buNone/>
            </a:pPr>
            <a:r>
              <a:rPr b="0" i="0" lang="en-US" sz="4000" u="none" cap="none" strike="noStrike">
                <a:solidFill>
                  <a:srgbClr val="3F3F3F"/>
                </a:solidFill>
                <a:latin typeface="Trebuchet MS"/>
                <a:ea typeface="Trebuchet MS"/>
                <a:cs typeface="Trebuchet MS"/>
                <a:sym typeface="Trebuchet MS"/>
              </a:rPr>
              <a:t>might mean: </a:t>
            </a:r>
            <a:r>
              <a:rPr b="0" i="1" lang="en-US" sz="4000" u="none" cap="none" strike="noStrike">
                <a:solidFill>
                  <a:srgbClr val="3F3F3F"/>
                </a:solidFill>
                <a:latin typeface="Trebuchet MS"/>
                <a:ea typeface="Trebuchet MS"/>
                <a:cs typeface="Trebuchet MS"/>
                <a:sym typeface="Trebuchet MS"/>
              </a:rPr>
              <a:t>You’re so preoccupied with work that it’s lonely for me.</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534"/>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5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38" name="Shape 538"/>
        <p:cNvGrpSpPr/>
        <p:nvPr/>
      </p:nvGrpSpPr>
      <p:grpSpPr>
        <a:xfrm>
          <a:off x="0" y="0"/>
          <a:ext cx="0" cy="0"/>
          <a:chOff x="0" y="0"/>
          <a:chExt cx="0" cy="0"/>
        </a:xfrm>
      </p:grpSpPr>
      <p:sp>
        <p:nvSpPr>
          <p:cNvPr id="539" name="Google Shape;539;gba9e3b097c_0_272"/>
          <p:cNvSpPr txBox="1"/>
          <p:nvPr>
            <p:ph type="title"/>
          </p:nvPr>
        </p:nvSpPr>
        <p:spPr>
          <a:xfrm>
            <a:off x="677334" y="609600"/>
            <a:ext cx="8596800" cy="921488"/>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3600"/>
              <a:buNone/>
            </a:pPr>
            <a:r>
              <a:rPr lang="en-US" sz="4800"/>
              <a:t>Ask Yourself:</a:t>
            </a:r>
            <a:endParaRPr sz="4800"/>
          </a:p>
        </p:txBody>
      </p:sp>
      <p:sp>
        <p:nvSpPr>
          <p:cNvPr id="540" name="Google Shape;540;gba9e3b097c_0_272"/>
          <p:cNvSpPr txBox="1"/>
          <p:nvPr>
            <p:ph idx="1" type="body"/>
          </p:nvPr>
        </p:nvSpPr>
        <p:spPr>
          <a:xfrm>
            <a:off x="677333" y="1742579"/>
            <a:ext cx="10166879" cy="3722556"/>
          </a:xfrm>
          <a:prstGeom prst="rect">
            <a:avLst/>
          </a:prstGeom>
          <a:solidFill>
            <a:schemeClr val="lt1"/>
          </a:solidFill>
          <a:ln>
            <a:noFill/>
          </a:ln>
        </p:spPr>
        <p:txBody>
          <a:bodyPr anchorCtr="0" anchor="t" bIns="45700" lIns="91425" spcFirstLastPara="1" rIns="91425" wrap="square" tIns="45700">
            <a:noAutofit/>
          </a:bodyPr>
          <a:lstStyle/>
          <a:p>
            <a:pPr indent="0" lvl="0" marL="0" rtl="0" algn="l">
              <a:lnSpc>
                <a:spcPct val="100000"/>
              </a:lnSpc>
              <a:spcBef>
                <a:spcPts val="1000"/>
              </a:spcBef>
              <a:spcAft>
                <a:spcPts val="0"/>
              </a:spcAft>
              <a:buSzPts val="1440"/>
              <a:buNone/>
            </a:pPr>
            <a:r>
              <a:rPr lang="en-US" sz="4000"/>
              <a:t>Is this about helping me grow and improve? </a:t>
            </a:r>
            <a:endParaRPr sz="4000"/>
          </a:p>
          <a:p>
            <a:pPr indent="0" lvl="0" marL="0" rtl="0" algn="l">
              <a:lnSpc>
                <a:spcPct val="100000"/>
              </a:lnSpc>
              <a:spcBef>
                <a:spcPts val="1000"/>
              </a:spcBef>
              <a:spcAft>
                <a:spcPts val="0"/>
              </a:spcAft>
              <a:buSzPts val="1440"/>
              <a:buNone/>
            </a:pPr>
            <a:r>
              <a:rPr lang="en-US" sz="4000"/>
              <a:t>Is this the giver’s way of raising an important relationship issue that has been upsetting them?</a:t>
            </a:r>
            <a:endParaRPr sz="4000"/>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540">
                                            <p:txEl>
                                              <p:pRg end="0" st="0"/>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540">
                                            <p:txEl>
                                              <p:pRg end="1" st="1"/>
                                            </p:txEl>
                                          </p:spTgt>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5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44" name="Shape 544"/>
        <p:cNvGrpSpPr/>
        <p:nvPr/>
      </p:nvGrpSpPr>
      <p:grpSpPr>
        <a:xfrm>
          <a:off x="0" y="0"/>
          <a:ext cx="0" cy="0"/>
          <a:chOff x="0" y="0"/>
          <a:chExt cx="0" cy="0"/>
        </a:xfrm>
      </p:grpSpPr>
      <p:sp>
        <p:nvSpPr>
          <p:cNvPr id="545" name="Google Shape;545;gba9e3b097c_0_29"/>
          <p:cNvSpPr txBox="1"/>
          <p:nvPr>
            <p:ph type="title"/>
          </p:nvPr>
        </p:nvSpPr>
        <p:spPr>
          <a:xfrm>
            <a:off x="677334" y="609600"/>
            <a:ext cx="8596800" cy="13209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3600"/>
              <a:buNone/>
            </a:pPr>
            <a:r>
              <a:rPr lang="en-US" sz="4800"/>
              <a:t>Three Feedback Triggers</a:t>
            </a:r>
            <a:endParaRPr sz="4800"/>
          </a:p>
        </p:txBody>
      </p:sp>
      <p:sp>
        <p:nvSpPr>
          <p:cNvPr id="546" name="Google Shape;546;gba9e3b097c_0_29"/>
          <p:cNvSpPr txBox="1"/>
          <p:nvPr>
            <p:ph idx="1" type="body"/>
          </p:nvPr>
        </p:nvSpPr>
        <p:spPr>
          <a:xfrm>
            <a:off x="677324" y="1736374"/>
            <a:ext cx="5617149" cy="1793635"/>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1000"/>
              </a:spcBef>
              <a:spcAft>
                <a:spcPts val="0"/>
              </a:spcAft>
              <a:buSzPts val="1440"/>
              <a:buNone/>
            </a:pPr>
            <a:r>
              <a:rPr lang="en-US" sz="4000"/>
              <a:t>Truth Triggers</a:t>
            </a:r>
            <a:endParaRPr sz="4000"/>
          </a:p>
          <a:p>
            <a:pPr indent="0" lvl="0" marL="0" rtl="0" algn="l">
              <a:lnSpc>
                <a:spcPct val="100000"/>
              </a:lnSpc>
              <a:spcBef>
                <a:spcPts val="1000"/>
              </a:spcBef>
              <a:spcAft>
                <a:spcPts val="0"/>
              </a:spcAft>
              <a:buSzPts val="1440"/>
              <a:buNone/>
            </a:pPr>
            <a:r>
              <a:rPr lang="en-US" sz="4000"/>
              <a:t>Relationship Triggers</a:t>
            </a:r>
            <a:endParaRPr sz="4000"/>
          </a:p>
          <a:p>
            <a:pPr indent="0" lvl="0" marL="0" rtl="0" algn="l">
              <a:lnSpc>
                <a:spcPct val="100000"/>
              </a:lnSpc>
              <a:spcBef>
                <a:spcPts val="1000"/>
              </a:spcBef>
              <a:spcAft>
                <a:spcPts val="0"/>
              </a:spcAft>
              <a:buSzPts val="1440"/>
              <a:buNone/>
            </a:pPr>
            <a:r>
              <a:t/>
            </a:r>
            <a:endParaRPr sz="4000"/>
          </a:p>
        </p:txBody>
      </p:sp>
      <p:sp>
        <p:nvSpPr>
          <p:cNvPr id="547" name="Google Shape;547;gba9e3b097c_0_29"/>
          <p:cNvSpPr txBox="1"/>
          <p:nvPr>
            <p:ph idx="1" type="body"/>
          </p:nvPr>
        </p:nvSpPr>
        <p:spPr>
          <a:xfrm>
            <a:off x="677324" y="3530009"/>
            <a:ext cx="5910600" cy="13209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1000"/>
              </a:spcBef>
              <a:spcAft>
                <a:spcPts val="0"/>
              </a:spcAft>
              <a:buSzPts val="1440"/>
              <a:buNone/>
            </a:pPr>
            <a:r>
              <a:rPr lang="en-US" sz="5100"/>
              <a:t>Identity Triggers</a:t>
            </a:r>
            <a:endParaRPr sz="5100"/>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23" presetSubtype="16">
                                  <p:stCondLst>
                                    <p:cond delay="0"/>
                                  </p:stCondLst>
                                  <p:childTnLst>
                                    <p:set>
                                      <p:cBhvr>
                                        <p:cTn dur="1" fill="hold">
                                          <p:stCondLst>
                                            <p:cond delay="0"/>
                                          </p:stCondLst>
                                        </p:cTn>
                                        <p:tgtEl>
                                          <p:spTgt spid="547"/>
                                        </p:tgtEl>
                                        <p:attrNameLst>
                                          <p:attrName>style.visibility</p:attrName>
                                        </p:attrNameLst>
                                      </p:cBhvr>
                                      <p:to>
                                        <p:strVal val="visible"/>
                                      </p:to>
                                    </p:set>
                                    <p:anim calcmode="lin" valueType="num">
                                      <p:cBhvr additive="base">
                                        <p:cTn dur="1300"/>
                                        <p:tgtEl>
                                          <p:spTgt spid="547"/>
                                        </p:tgtEl>
                                        <p:attrNameLst>
                                          <p:attrName>ppt_w</p:attrName>
                                        </p:attrNameLst>
                                      </p:cBhvr>
                                      <p:tavLst>
                                        <p:tav fmla="" tm="0">
                                          <p:val>
                                            <p:strVal val="0"/>
                                          </p:val>
                                        </p:tav>
                                        <p:tav fmla="" tm="100000">
                                          <p:val>
                                            <p:strVal val="#ppt_w"/>
                                          </p:val>
                                        </p:tav>
                                      </p:tavLst>
                                    </p:anim>
                                    <p:anim calcmode="lin" valueType="num">
                                      <p:cBhvr additive="base">
                                        <p:cTn dur="1300"/>
                                        <p:tgtEl>
                                          <p:spTgt spid="547"/>
                                        </p:tgtEl>
                                        <p:attrNameLst>
                                          <p:attrName>ppt_h</p:attrName>
                                        </p:attrNameLst>
                                      </p:cBhvr>
                                      <p:tavLst>
                                        <p:tav fmla="" tm="0">
                                          <p:val>
                                            <p:strVal val="0"/>
                                          </p:val>
                                        </p:tav>
                                        <p:tav fmla="" tm="100000">
                                          <p:val>
                                            <p:strVal val="#ppt_h"/>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5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51" name="Shape 551"/>
        <p:cNvGrpSpPr/>
        <p:nvPr/>
      </p:nvGrpSpPr>
      <p:grpSpPr>
        <a:xfrm>
          <a:off x="0" y="0"/>
          <a:ext cx="0" cy="0"/>
          <a:chOff x="0" y="0"/>
          <a:chExt cx="0" cy="0"/>
        </a:xfrm>
      </p:grpSpPr>
      <p:sp>
        <p:nvSpPr>
          <p:cNvPr id="552" name="Google Shape;552;gba7c3f60a3_0_162"/>
          <p:cNvSpPr txBox="1"/>
          <p:nvPr>
            <p:ph type="title"/>
          </p:nvPr>
        </p:nvSpPr>
        <p:spPr>
          <a:xfrm>
            <a:off x="677334" y="609600"/>
            <a:ext cx="5042982" cy="1049079"/>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3600"/>
              <a:buNone/>
            </a:pPr>
            <a:r>
              <a:rPr lang="en-US" sz="4800"/>
              <a:t>Identity Triggers</a:t>
            </a:r>
            <a:endParaRPr sz="4800"/>
          </a:p>
        </p:txBody>
      </p:sp>
      <p:sp>
        <p:nvSpPr>
          <p:cNvPr id="553" name="Google Shape;553;gba7c3f60a3_0_162"/>
          <p:cNvSpPr txBox="1"/>
          <p:nvPr>
            <p:ph idx="1" type="body"/>
          </p:nvPr>
        </p:nvSpPr>
        <p:spPr>
          <a:xfrm>
            <a:off x="677324" y="1488594"/>
            <a:ext cx="9232219" cy="15750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1000"/>
              </a:spcBef>
              <a:spcAft>
                <a:spcPts val="0"/>
              </a:spcAft>
              <a:buSzPts val="1440"/>
              <a:buNone/>
            </a:pPr>
            <a:r>
              <a:rPr lang="en-US" sz="4000">
                <a:solidFill>
                  <a:schemeClr val="dk1"/>
                </a:solidFill>
                <a:latin typeface="Trebuchet MS"/>
                <a:ea typeface="Trebuchet MS"/>
                <a:cs typeface="Trebuchet MS"/>
                <a:sym typeface="Trebuchet MS"/>
              </a:rPr>
              <a:t>The focus is neither on feedback nor on the person offering it.</a:t>
            </a:r>
            <a:endParaRPr sz="4000">
              <a:latin typeface="Trebuchet MS"/>
              <a:ea typeface="Trebuchet MS"/>
              <a:cs typeface="Trebuchet MS"/>
              <a:sym typeface="Trebuchet MS"/>
            </a:endParaRPr>
          </a:p>
        </p:txBody>
      </p:sp>
      <p:sp>
        <p:nvSpPr>
          <p:cNvPr id="554" name="Google Shape;554;gba7c3f60a3_0_162"/>
          <p:cNvSpPr txBox="1"/>
          <p:nvPr>
            <p:ph idx="1" type="body"/>
          </p:nvPr>
        </p:nvSpPr>
        <p:spPr>
          <a:xfrm>
            <a:off x="806150" y="3063594"/>
            <a:ext cx="8596800" cy="1149768"/>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1000"/>
              </a:spcBef>
              <a:spcAft>
                <a:spcPts val="0"/>
              </a:spcAft>
              <a:buSzPts val="1440"/>
              <a:buNone/>
            </a:pPr>
            <a:r>
              <a:rPr lang="en-US" sz="4000">
                <a:solidFill>
                  <a:schemeClr val="dk1"/>
                </a:solidFill>
                <a:latin typeface="Trebuchet MS"/>
                <a:ea typeface="Trebuchet MS"/>
                <a:cs typeface="Trebuchet MS"/>
                <a:sym typeface="Trebuchet MS"/>
              </a:rPr>
              <a:t>Identity triggers are all about us.</a:t>
            </a:r>
            <a:endParaRPr sz="4000">
              <a:latin typeface="Trebuchet MS"/>
              <a:ea typeface="Trebuchet MS"/>
              <a:cs typeface="Trebuchet MS"/>
              <a:sym typeface="Trebuchet MS"/>
            </a:endParaRPr>
          </a:p>
        </p:txBody>
      </p:sp>
      <p:sp>
        <p:nvSpPr>
          <p:cNvPr id="555" name="Google Shape;555;gba7c3f60a3_0_162"/>
          <p:cNvSpPr txBox="1"/>
          <p:nvPr>
            <p:ph idx="1" type="body"/>
          </p:nvPr>
        </p:nvSpPr>
        <p:spPr>
          <a:xfrm>
            <a:off x="1525640" y="4213362"/>
            <a:ext cx="7157820" cy="1575000"/>
          </a:xfrm>
          <a:prstGeom prst="rect">
            <a:avLst/>
          </a:prstGeom>
          <a:noFill/>
          <a:ln>
            <a:noFill/>
          </a:ln>
        </p:spPr>
        <p:txBody>
          <a:bodyPr anchorCtr="0" anchor="t" bIns="45700" lIns="91425" spcFirstLastPara="1" rIns="91425" wrap="square" tIns="45700">
            <a:noAutofit/>
          </a:bodyPr>
          <a:lstStyle/>
          <a:p>
            <a:pPr indent="0" lvl="0" marL="0" rtl="0" algn="ctr">
              <a:lnSpc>
                <a:spcPct val="100000"/>
              </a:lnSpc>
              <a:spcBef>
                <a:spcPts val="1000"/>
              </a:spcBef>
              <a:spcAft>
                <a:spcPts val="0"/>
              </a:spcAft>
              <a:buSzPts val="1440"/>
              <a:buNone/>
            </a:pPr>
            <a:r>
              <a:rPr lang="en-US" sz="4000">
                <a:solidFill>
                  <a:schemeClr val="dk1"/>
                </a:solidFill>
                <a:latin typeface="Trebuchet MS"/>
                <a:ea typeface="Trebuchet MS"/>
                <a:cs typeface="Trebuchet MS"/>
                <a:sym typeface="Trebuchet MS"/>
              </a:rPr>
              <a:t>Identity is the story we tell ourselves about ourselves</a:t>
            </a:r>
            <a:endParaRPr sz="4000">
              <a:latin typeface="Trebuchet MS"/>
              <a:ea typeface="Trebuchet MS"/>
              <a:cs typeface="Trebuchet MS"/>
              <a:sym typeface="Trebuchet MS"/>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553"/>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554"/>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555"/>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5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59" name="Shape 559"/>
        <p:cNvGrpSpPr/>
        <p:nvPr/>
      </p:nvGrpSpPr>
      <p:grpSpPr>
        <a:xfrm>
          <a:off x="0" y="0"/>
          <a:ext cx="0" cy="0"/>
          <a:chOff x="0" y="0"/>
          <a:chExt cx="0" cy="0"/>
        </a:xfrm>
      </p:grpSpPr>
      <p:sp>
        <p:nvSpPr>
          <p:cNvPr id="560" name="Google Shape;560;p54"/>
          <p:cNvSpPr txBox="1"/>
          <p:nvPr>
            <p:ph type="title"/>
          </p:nvPr>
        </p:nvSpPr>
        <p:spPr>
          <a:xfrm>
            <a:off x="677334" y="609600"/>
            <a:ext cx="5042982" cy="1049079"/>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3600"/>
              <a:buNone/>
            </a:pPr>
            <a:r>
              <a:rPr lang="en-US" sz="4800"/>
              <a:t>Identity Triggers</a:t>
            </a:r>
            <a:endParaRPr sz="4800"/>
          </a:p>
        </p:txBody>
      </p:sp>
      <p:sp>
        <p:nvSpPr>
          <p:cNvPr id="561" name="Google Shape;561;p54"/>
          <p:cNvSpPr txBox="1"/>
          <p:nvPr>
            <p:ph idx="1" type="body"/>
          </p:nvPr>
        </p:nvSpPr>
        <p:spPr>
          <a:xfrm>
            <a:off x="677334" y="1446047"/>
            <a:ext cx="10082825" cy="1575000"/>
          </a:xfrm>
          <a:prstGeom prst="rect">
            <a:avLst/>
          </a:prstGeom>
          <a:solidFill>
            <a:schemeClr val="lt1"/>
          </a:solidFill>
          <a:ln>
            <a:noFill/>
          </a:ln>
        </p:spPr>
        <p:txBody>
          <a:bodyPr anchorCtr="0" anchor="t" bIns="45700" lIns="91425" spcFirstLastPara="1" rIns="91425" wrap="square" tIns="45700">
            <a:noAutofit/>
          </a:bodyPr>
          <a:lstStyle/>
          <a:p>
            <a:pPr indent="0" lvl="0" marL="0" rtl="0" algn="l">
              <a:lnSpc>
                <a:spcPct val="100000"/>
              </a:lnSpc>
              <a:spcBef>
                <a:spcPts val="1000"/>
              </a:spcBef>
              <a:spcAft>
                <a:spcPts val="0"/>
              </a:spcAft>
              <a:buSzPts val="1440"/>
              <a:buNone/>
            </a:pPr>
            <a:r>
              <a:rPr lang="en-US" sz="4000">
                <a:solidFill>
                  <a:schemeClr val="dk1"/>
                </a:solidFill>
                <a:latin typeface="Trebuchet MS"/>
                <a:ea typeface="Trebuchet MS"/>
                <a:cs typeface="Trebuchet MS"/>
                <a:sym typeface="Trebuchet MS"/>
              </a:rPr>
              <a:t>The feedback has caused our identity—our sense of who we are—to come undone.</a:t>
            </a:r>
            <a:endParaRPr sz="4000">
              <a:latin typeface="Trebuchet MS"/>
              <a:ea typeface="Trebuchet MS"/>
              <a:cs typeface="Trebuchet MS"/>
              <a:sym typeface="Trebuchet MS"/>
            </a:endParaRPr>
          </a:p>
        </p:txBody>
      </p:sp>
      <p:sp>
        <p:nvSpPr>
          <p:cNvPr id="562" name="Google Shape;562;p54"/>
          <p:cNvSpPr txBox="1"/>
          <p:nvPr>
            <p:ph idx="1" type="body"/>
          </p:nvPr>
        </p:nvSpPr>
        <p:spPr>
          <a:xfrm>
            <a:off x="806150" y="2808414"/>
            <a:ext cx="8596800" cy="15750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1000"/>
              </a:spcBef>
              <a:spcAft>
                <a:spcPts val="0"/>
              </a:spcAft>
              <a:buSzPts val="1440"/>
              <a:buNone/>
            </a:pPr>
            <a:r>
              <a:rPr lang="en-US" sz="4000">
                <a:solidFill>
                  <a:schemeClr val="dk1"/>
                </a:solidFill>
                <a:latin typeface="Trebuchet MS"/>
                <a:ea typeface="Trebuchet MS"/>
                <a:cs typeface="Trebuchet MS"/>
                <a:sym typeface="Trebuchet MS"/>
              </a:rPr>
              <a:t>We feel overwhelmed, threatened, ashamed, or off balance.</a:t>
            </a:r>
            <a:endParaRPr sz="4000">
              <a:latin typeface="Trebuchet MS"/>
              <a:ea typeface="Trebuchet MS"/>
              <a:cs typeface="Trebuchet MS"/>
              <a:sym typeface="Trebuchet MS"/>
            </a:endParaRPr>
          </a:p>
        </p:txBody>
      </p:sp>
      <p:sp>
        <p:nvSpPr>
          <p:cNvPr id="563" name="Google Shape;563;p54"/>
          <p:cNvSpPr txBox="1"/>
          <p:nvPr>
            <p:ph idx="1" type="body"/>
          </p:nvPr>
        </p:nvSpPr>
        <p:spPr>
          <a:xfrm>
            <a:off x="806151" y="4255824"/>
            <a:ext cx="8725626" cy="2219406"/>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1000"/>
              </a:spcBef>
              <a:spcAft>
                <a:spcPts val="0"/>
              </a:spcAft>
              <a:buSzPts val="1440"/>
              <a:buNone/>
            </a:pPr>
            <a:r>
              <a:rPr lang="en-US" sz="4000">
                <a:solidFill>
                  <a:schemeClr val="dk1"/>
                </a:solidFill>
                <a:latin typeface="Trebuchet MS"/>
                <a:ea typeface="Trebuchet MS"/>
                <a:cs typeface="Trebuchet MS"/>
                <a:sym typeface="Trebuchet MS"/>
              </a:rPr>
              <a:t>We are suddenly unsure what to think about ourselves, and question what we stand for</a:t>
            </a:r>
            <a:endParaRPr sz="4000">
              <a:latin typeface="Trebuchet MS"/>
              <a:ea typeface="Trebuchet MS"/>
              <a:cs typeface="Trebuchet MS"/>
              <a:sym typeface="Trebuchet MS"/>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562"/>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563"/>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6" name="Shape 176"/>
        <p:cNvGrpSpPr/>
        <p:nvPr/>
      </p:nvGrpSpPr>
      <p:grpSpPr>
        <a:xfrm>
          <a:off x="0" y="0"/>
          <a:ext cx="0" cy="0"/>
          <a:chOff x="0" y="0"/>
          <a:chExt cx="0" cy="0"/>
        </a:xfrm>
      </p:grpSpPr>
      <p:sp>
        <p:nvSpPr>
          <p:cNvPr id="177" name="Google Shape;177;p4"/>
          <p:cNvSpPr txBox="1"/>
          <p:nvPr>
            <p:ph type="title"/>
          </p:nvPr>
        </p:nvSpPr>
        <p:spPr>
          <a:xfrm>
            <a:off x="677334" y="609600"/>
            <a:ext cx="5544562" cy="812800"/>
          </a:xfrm>
          <a:prstGeom prst="rect">
            <a:avLst/>
          </a:prstGeom>
          <a:noFill/>
          <a:ln>
            <a:noFill/>
          </a:ln>
        </p:spPr>
        <p:txBody>
          <a:bodyPr anchorCtr="0" anchor="t" bIns="45700" lIns="91425" spcFirstLastPara="1" rIns="91425" wrap="square" tIns="45700">
            <a:normAutofit/>
          </a:bodyPr>
          <a:lstStyle/>
          <a:p>
            <a:pPr indent="0" lvl="0" marL="0" rtl="0" algn="l">
              <a:lnSpc>
                <a:spcPct val="100000"/>
              </a:lnSpc>
              <a:spcBef>
                <a:spcPts val="0"/>
              </a:spcBef>
              <a:spcAft>
                <a:spcPts val="0"/>
              </a:spcAft>
              <a:buClr>
                <a:schemeClr val="accent1"/>
              </a:buClr>
              <a:buSzPts val="3600"/>
              <a:buFont typeface="Trebuchet MS"/>
              <a:buNone/>
            </a:pPr>
            <a:r>
              <a:rPr lang="en-US"/>
              <a:t>The Authors’ Purpose</a:t>
            </a:r>
            <a:endParaRPr/>
          </a:p>
        </p:txBody>
      </p:sp>
      <p:sp>
        <p:nvSpPr>
          <p:cNvPr id="178" name="Google Shape;178;p4"/>
          <p:cNvSpPr txBox="1"/>
          <p:nvPr>
            <p:ph idx="1" type="body"/>
          </p:nvPr>
        </p:nvSpPr>
        <p:spPr>
          <a:xfrm>
            <a:off x="677334" y="1422400"/>
            <a:ext cx="8596668" cy="3288748"/>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920"/>
              <a:buNone/>
            </a:pPr>
            <a:r>
              <a:rPr i="1" lang="en-US" sz="3200"/>
              <a:t>…our primary purpose is to take an honest look at why receiving feedback is hard and to provide a framework and some tools that can help you metabolize challenging, even crazy-making information and use it to fuel insight and growth (2).</a:t>
            </a:r>
            <a:endParaRPr sz="3200"/>
          </a:p>
          <a:p>
            <a:pPr indent="-220980" lvl="0" marL="342900" rtl="0" algn="l">
              <a:lnSpc>
                <a:spcPct val="100000"/>
              </a:lnSpc>
              <a:spcBef>
                <a:spcPts val="1000"/>
              </a:spcBef>
              <a:spcAft>
                <a:spcPts val="0"/>
              </a:spcAft>
              <a:buSzPts val="1920"/>
              <a:buNone/>
            </a:pPr>
            <a:r>
              <a:t/>
            </a:r>
            <a:endParaRPr sz="3200"/>
          </a:p>
        </p:txBody>
      </p:sp>
    </p:spTree>
  </p:cSld>
  <p:clrMapOvr>
    <a:masterClrMapping/>
  </p:clrMapOvr>
</p:sld>
</file>

<file path=ppt/slides/slide6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67" name="Shape 567"/>
        <p:cNvGrpSpPr/>
        <p:nvPr/>
      </p:nvGrpSpPr>
      <p:grpSpPr>
        <a:xfrm>
          <a:off x="0" y="0"/>
          <a:ext cx="0" cy="0"/>
          <a:chOff x="0" y="0"/>
          <a:chExt cx="0" cy="0"/>
        </a:xfrm>
      </p:grpSpPr>
      <p:sp>
        <p:nvSpPr>
          <p:cNvPr id="568" name="Google Shape;568;p55"/>
          <p:cNvSpPr txBox="1"/>
          <p:nvPr>
            <p:ph type="title"/>
          </p:nvPr>
        </p:nvSpPr>
        <p:spPr>
          <a:xfrm>
            <a:off x="677334" y="609600"/>
            <a:ext cx="8596668" cy="1006549"/>
          </a:xfrm>
          <a:prstGeom prst="rect">
            <a:avLst/>
          </a:prstGeom>
          <a:noFill/>
          <a:ln>
            <a:noFill/>
          </a:ln>
        </p:spPr>
        <p:txBody>
          <a:bodyPr anchorCtr="0" anchor="t" bIns="45700" lIns="91425" spcFirstLastPara="1" rIns="91425" wrap="square" tIns="45700">
            <a:normAutofit/>
          </a:bodyPr>
          <a:lstStyle/>
          <a:p>
            <a:pPr indent="0" lvl="0" marL="0" rtl="0" algn="l">
              <a:lnSpc>
                <a:spcPct val="100000"/>
              </a:lnSpc>
              <a:spcBef>
                <a:spcPts val="0"/>
              </a:spcBef>
              <a:spcAft>
                <a:spcPts val="0"/>
              </a:spcAft>
              <a:buClr>
                <a:schemeClr val="accent1"/>
              </a:buClr>
              <a:buSzPts val="3600"/>
              <a:buFont typeface="Trebuchet MS"/>
              <a:buNone/>
            </a:pPr>
            <a:r>
              <a:rPr lang="en-US" sz="4800"/>
              <a:t>Example- Joe’s feedback</a:t>
            </a:r>
            <a:endParaRPr/>
          </a:p>
        </p:txBody>
      </p:sp>
      <p:sp>
        <p:nvSpPr>
          <p:cNvPr id="569" name="Google Shape;569;p55"/>
          <p:cNvSpPr txBox="1"/>
          <p:nvPr>
            <p:ph idx="1" type="body"/>
          </p:nvPr>
        </p:nvSpPr>
        <p:spPr>
          <a:xfrm>
            <a:off x="677334" y="1352516"/>
            <a:ext cx="8596668" cy="2599597"/>
          </a:xfrm>
          <a:prstGeom prst="rect">
            <a:avLst/>
          </a:prstGeom>
          <a:noFill/>
          <a:ln>
            <a:noFill/>
          </a:ln>
        </p:spPr>
        <p:txBody>
          <a:bodyPr anchorCtr="0" anchor="t" bIns="45700" lIns="91425" spcFirstLastPara="1" rIns="91425" wrap="square" tIns="45700">
            <a:normAutofit lnSpcReduction="10000"/>
          </a:bodyPr>
          <a:lstStyle/>
          <a:p>
            <a:pPr indent="0" lvl="0" marL="137160" rtl="0" algn="l">
              <a:lnSpc>
                <a:spcPct val="100000"/>
              </a:lnSpc>
              <a:spcBef>
                <a:spcPts val="1000"/>
              </a:spcBef>
              <a:spcAft>
                <a:spcPts val="0"/>
              </a:spcAft>
              <a:buSzPts val="1440"/>
              <a:buNone/>
            </a:pPr>
            <a:r>
              <a:rPr lang="en-US" sz="4000"/>
              <a:t>Joe- When you were “serving” today it seemed like it is more for you than the person you were serving.</a:t>
            </a:r>
            <a:endParaRPr/>
          </a:p>
        </p:txBody>
      </p:sp>
      <p:sp>
        <p:nvSpPr>
          <p:cNvPr id="570" name="Google Shape;570;p55"/>
          <p:cNvSpPr txBox="1"/>
          <p:nvPr/>
        </p:nvSpPr>
        <p:spPr>
          <a:xfrm>
            <a:off x="677334" y="5480890"/>
            <a:ext cx="8596668" cy="1120646"/>
          </a:xfrm>
          <a:prstGeom prst="rect">
            <a:avLst/>
          </a:prstGeom>
          <a:noFill/>
          <a:ln>
            <a:noFill/>
          </a:ln>
        </p:spPr>
        <p:txBody>
          <a:bodyPr anchorCtr="0" anchor="t" bIns="45700" lIns="91425" spcFirstLastPara="1" rIns="91425" wrap="square" tIns="45700">
            <a:normAutofit/>
          </a:bodyPr>
          <a:lstStyle/>
          <a:p>
            <a:pPr indent="0" lvl="0" marL="137160" marR="0" rtl="0" algn="l">
              <a:lnSpc>
                <a:spcPct val="100000"/>
              </a:lnSpc>
              <a:spcBef>
                <a:spcPts val="1000"/>
              </a:spcBef>
              <a:spcAft>
                <a:spcPts val="0"/>
              </a:spcAft>
              <a:buClr>
                <a:schemeClr val="accent1"/>
              </a:buClr>
              <a:buSzPts val="1440"/>
              <a:buFont typeface="Noto Sans Symbols"/>
              <a:buNone/>
            </a:pPr>
            <a:r>
              <a:rPr b="0" i="0" lang="en-US" sz="4000" u="none" cap="none" strike="noStrike">
                <a:solidFill>
                  <a:srgbClr val="3F3F3F"/>
                </a:solidFill>
                <a:latin typeface="Trebuchet MS"/>
                <a:ea typeface="Trebuchet MS"/>
                <a:cs typeface="Trebuchet MS"/>
                <a:sym typeface="Trebuchet MS"/>
              </a:rPr>
              <a:t>I felt thrown off; and shook up</a:t>
            </a:r>
            <a:endParaRPr/>
          </a:p>
        </p:txBody>
      </p:sp>
      <p:sp>
        <p:nvSpPr>
          <p:cNvPr id="571" name="Google Shape;571;p55"/>
          <p:cNvSpPr txBox="1"/>
          <p:nvPr/>
        </p:nvSpPr>
        <p:spPr>
          <a:xfrm>
            <a:off x="677334" y="3952113"/>
            <a:ext cx="8596668" cy="1528777"/>
          </a:xfrm>
          <a:prstGeom prst="rect">
            <a:avLst/>
          </a:prstGeom>
          <a:noFill/>
          <a:ln>
            <a:noFill/>
          </a:ln>
        </p:spPr>
        <p:txBody>
          <a:bodyPr anchorCtr="0" anchor="t" bIns="45700" lIns="91425" spcFirstLastPara="1" rIns="91425" wrap="square" tIns="45700">
            <a:noAutofit/>
          </a:bodyPr>
          <a:lstStyle/>
          <a:p>
            <a:pPr indent="0" lvl="0" marL="137160" marR="0" rtl="0" algn="l">
              <a:lnSpc>
                <a:spcPct val="100000"/>
              </a:lnSpc>
              <a:spcBef>
                <a:spcPts val="1000"/>
              </a:spcBef>
              <a:spcAft>
                <a:spcPts val="0"/>
              </a:spcAft>
              <a:buClr>
                <a:schemeClr val="accent1"/>
              </a:buClr>
              <a:buSzPts val="1440"/>
              <a:buFont typeface="Noto Sans Symbols"/>
              <a:buNone/>
            </a:pPr>
            <a:r>
              <a:rPr b="0" i="0" lang="en-US" sz="4000" u="none" cap="none" strike="noStrike">
                <a:solidFill>
                  <a:srgbClr val="3F3F3F"/>
                </a:solidFill>
                <a:latin typeface="Trebuchet MS"/>
                <a:ea typeface="Trebuchet MS"/>
                <a:cs typeface="Trebuchet MS"/>
                <a:sym typeface="Trebuchet MS"/>
              </a:rPr>
              <a:t>I thought of myself as someone who loves to serve my family</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569">
                                            <p:txEl>
                                              <p:pRg end="0" st="0"/>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571"/>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570"/>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6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75" name="Shape 575"/>
        <p:cNvGrpSpPr/>
        <p:nvPr/>
      </p:nvGrpSpPr>
      <p:grpSpPr>
        <a:xfrm>
          <a:off x="0" y="0"/>
          <a:ext cx="0" cy="0"/>
          <a:chOff x="0" y="0"/>
          <a:chExt cx="0" cy="0"/>
        </a:xfrm>
      </p:grpSpPr>
      <p:sp>
        <p:nvSpPr>
          <p:cNvPr id="576" name="Google Shape;576;gba82b20e72_0_3"/>
          <p:cNvSpPr txBox="1"/>
          <p:nvPr>
            <p:ph type="title"/>
          </p:nvPr>
        </p:nvSpPr>
        <p:spPr>
          <a:xfrm>
            <a:off x="358660" y="1488593"/>
            <a:ext cx="8596800" cy="8043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3600"/>
              <a:buNone/>
            </a:pPr>
            <a:r>
              <a:rPr lang="en-US"/>
              <a:t>Understand Your Wiring &amp; Temperament</a:t>
            </a:r>
            <a:endParaRPr/>
          </a:p>
        </p:txBody>
      </p:sp>
      <p:sp>
        <p:nvSpPr>
          <p:cNvPr id="577" name="Google Shape;577;gba82b20e72_0_3"/>
          <p:cNvSpPr txBox="1"/>
          <p:nvPr>
            <p:ph idx="1" type="body"/>
          </p:nvPr>
        </p:nvSpPr>
        <p:spPr>
          <a:xfrm>
            <a:off x="463022" y="1920758"/>
            <a:ext cx="8596800" cy="14574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1000"/>
              </a:spcBef>
              <a:spcAft>
                <a:spcPts val="0"/>
              </a:spcAft>
              <a:buSzPts val="1440"/>
              <a:buNone/>
            </a:pPr>
            <a:r>
              <a:rPr lang="en-US" sz="3300"/>
              <a:t>It will help you understand your emotional reactions when receiving feedback.</a:t>
            </a:r>
            <a:endParaRPr sz="3300"/>
          </a:p>
        </p:txBody>
      </p:sp>
      <p:sp>
        <p:nvSpPr>
          <p:cNvPr id="578" name="Google Shape;578;gba82b20e72_0_3"/>
          <p:cNvSpPr txBox="1"/>
          <p:nvPr>
            <p:ph idx="1" type="body"/>
          </p:nvPr>
        </p:nvSpPr>
        <p:spPr>
          <a:xfrm>
            <a:off x="463022" y="3162035"/>
            <a:ext cx="6437841" cy="838466"/>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1000"/>
              </a:spcBef>
              <a:spcAft>
                <a:spcPts val="0"/>
              </a:spcAft>
              <a:buSzPts val="1440"/>
              <a:buNone/>
            </a:pPr>
            <a:r>
              <a:rPr lang="en-US" sz="3300"/>
              <a:t>Do you tend to be happy or sad?</a:t>
            </a:r>
            <a:endParaRPr sz="3300"/>
          </a:p>
        </p:txBody>
      </p:sp>
      <p:sp>
        <p:nvSpPr>
          <p:cNvPr id="579" name="Google Shape;579;gba82b20e72_0_3"/>
          <p:cNvSpPr txBox="1"/>
          <p:nvPr>
            <p:ph idx="1" type="body"/>
          </p:nvPr>
        </p:nvSpPr>
        <p:spPr>
          <a:xfrm>
            <a:off x="463022" y="4030060"/>
            <a:ext cx="9152466" cy="896201"/>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1000"/>
              </a:spcBef>
              <a:spcAft>
                <a:spcPts val="0"/>
              </a:spcAft>
              <a:buSzPts val="1440"/>
              <a:buNone/>
            </a:pPr>
            <a:r>
              <a:rPr lang="en-US" sz="3300"/>
              <a:t>Do your emotions swing wide or barely budge?</a:t>
            </a:r>
            <a:endParaRPr sz="3300"/>
          </a:p>
        </p:txBody>
      </p:sp>
      <p:sp>
        <p:nvSpPr>
          <p:cNvPr id="580" name="Google Shape;580;gba82b20e72_0_3"/>
          <p:cNvSpPr txBox="1"/>
          <p:nvPr>
            <p:ph idx="1" type="body"/>
          </p:nvPr>
        </p:nvSpPr>
        <p:spPr>
          <a:xfrm>
            <a:off x="463021" y="4990433"/>
            <a:ext cx="11281303" cy="910305"/>
          </a:xfrm>
          <a:prstGeom prst="rect">
            <a:avLst/>
          </a:prstGeom>
          <a:solidFill>
            <a:schemeClr val="lt1"/>
          </a:solidFill>
          <a:ln>
            <a:noFill/>
          </a:ln>
        </p:spPr>
        <p:txBody>
          <a:bodyPr anchorCtr="0" anchor="t" bIns="45700" lIns="91425" spcFirstLastPara="1" rIns="91425" wrap="square" tIns="45700">
            <a:noAutofit/>
          </a:bodyPr>
          <a:lstStyle/>
          <a:p>
            <a:pPr indent="0" lvl="0" marL="0" rtl="0" algn="l">
              <a:lnSpc>
                <a:spcPct val="100000"/>
              </a:lnSpc>
              <a:spcBef>
                <a:spcPts val="1000"/>
              </a:spcBef>
              <a:spcAft>
                <a:spcPts val="0"/>
              </a:spcAft>
              <a:buSzPts val="1440"/>
              <a:buNone/>
            </a:pPr>
            <a:r>
              <a:rPr lang="en-US" sz="3300"/>
              <a:t>How long does it take for you to return to your well-being?</a:t>
            </a:r>
            <a:endParaRPr sz="3300"/>
          </a:p>
        </p:txBody>
      </p:sp>
      <p:sp>
        <p:nvSpPr>
          <p:cNvPr id="581" name="Google Shape;581;gba82b20e72_0_3"/>
          <p:cNvSpPr txBox="1"/>
          <p:nvPr/>
        </p:nvSpPr>
        <p:spPr>
          <a:xfrm>
            <a:off x="677334" y="609600"/>
            <a:ext cx="3979726" cy="762838"/>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accent1"/>
              </a:buClr>
              <a:buSzPts val="3600"/>
              <a:buFont typeface="Trebuchet MS"/>
              <a:buNone/>
            </a:pPr>
            <a:r>
              <a:rPr b="0" i="0" lang="en-US" sz="4800" u="none" cap="none" strike="noStrike">
                <a:solidFill>
                  <a:schemeClr val="accent1"/>
                </a:solidFill>
                <a:latin typeface="Trebuchet MS"/>
                <a:ea typeface="Trebuchet MS"/>
                <a:cs typeface="Trebuchet MS"/>
                <a:sym typeface="Trebuchet MS"/>
              </a:rPr>
              <a:t>What Helps?</a:t>
            </a:r>
            <a:endParaRPr b="0" i="0" sz="4800" u="none" cap="none" strike="noStrike">
              <a:solidFill>
                <a:schemeClr val="accent1"/>
              </a:solidFill>
              <a:latin typeface="Trebuchet MS"/>
              <a:ea typeface="Trebuchet MS"/>
              <a:cs typeface="Trebuchet MS"/>
              <a:sym typeface="Trebuchet MS"/>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576"/>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577">
                                            <p:txEl>
                                              <p:pRg end="0" st="0"/>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578"/>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579"/>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580">
                                            <p:txEl>
                                              <p:pRg end="0" st="0"/>
                                            </p:txEl>
                                          </p:spTgt>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6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85" name="Shape 585"/>
        <p:cNvGrpSpPr/>
        <p:nvPr/>
      </p:nvGrpSpPr>
      <p:grpSpPr>
        <a:xfrm>
          <a:off x="0" y="0"/>
          <a:ext cx="0" cy="0"/>
          <a:chOff x="0" y="0"/>
          <a:chExt cx="0" cy="0"/>
        </a:xfrm>
      </p:grpSpPr>
      <p:graphicFrame>
        <p:nvGraphicFramePr>
          <p:cNvPr id="586" name="Google Shape;586;gba82b20e72_0_19"/>
          <p:cNvGraphicFramePr/>
          <p:nvPr/>
        </p:nvGraphicFramePr>
        <p:xfrm>
          <a:off x="797275" y="1908659"/>
          <a:ext cx="3000000" cy="3000000"/>
        </p:xfrm>
        <a:graphic>
          <a:graphicData uri="http://schemas.openxmlformats.org/drawingml/2006/table">
            <a:tbl>
              <a:tblPr>
                <a:noFill/>
                <a:tableStyleId>{037A1BA2-231C-4C84-880D-E6CB88B848E0}</a:tableStyleId>
              </a:tblPr>
              <a:tblGrid>
                <a:gridCol w="2738500"/>
                <a:gridCol w="2738500"/>
                <a:gridCol w="2738500"/>
              </a:tblGrid>
              <a:tr h="1209575">
                <a:tc>
                  <a:txBody>
                    <a:bodyPr/>
                    <a:lstStyle/>
                    <a:p>
                      <a:pPr indent="0" lvl="0" marL="0" marR="0" rtl="0" algn="l">
                        <a:lnSpc>
                          <a:spcPct val="115000"/>
                        </a:lnSpc>
                        <a:spcBef>
                          <a:spcPts val="0"/>
                        </a:spcBef>
                        <a:spcAft>
                          <a:spcPts val="0"/>
                        </a:spcAft>
                        <a:buClr>
                          <a:srgbClr val="000000"/>
                        </a:buClr>
                        <a:buSzPts val="2900"/>
                        <a:buFont typeface="Arial"/>
                        <a:buNone/>
                      </a:pPr>
                      <a:r>
                        <a:rPr lang="en-US" sz="2900" u="none" cap="none" strike="noStrike">
                          <a:latin typeface="Calibri"/>
                          <a:ea typeface="Calibri"/>
                          <a:cs typeface="Calibri"/>
                          <a:sym typeface="Calibri"/>
                        </a:rPr>
                        <a:t> </a:t>
                      </a:r>
                      <a:endParaRPr sz="2900" u="none" cap="none" strike="noStrike">
                        <a:latin typeface="Calibri"/>
                        <a:ea typeface="Calibri"/>
                        <a:cs typeface="Calibri"/>
                        <a:sym typeface="Calibri"/>
                      </a:endParaRPr>
                    </a:p>
                  </a:txBody>
                  <a:tcPr marT="91425" marB="91425" marR="68575" marL="68575">
                    <a:lnL cap="flat" cmpd="sng" w="12650">
                      <a:solidFill>
                        <a:srgbClr val="000000"/>
                      </a:solidFill>
                      <a:prstDash val="solid"/>
                      <a:round/>
                      <a:headEnd len="sm" w="sm" type="none"/>
                      <a:tailEnd len="sm" w="sm" type="none"/>
                    </a:lnL>
                    <a:lnR cap="flat" cmpd="sng" w="12650">
                      <a:solidFill>
                        <a:srgbClr val="000000"/>
                      </a:solidFill>
                      <a:prstDash val="solid"/>
                      <a:round/>
                      <a:headEnd len="sm" w="sm" type="none"/>
                      <a:tailEnd len="sm" w="sm" type="none"/>
                    </a:lnR>
                    <a:lnT cap="flat" cmpd="sng" w="12650">
                      <a:solidFill>
                        <a:srgbClr val="000000"/>
                      </a:solidFill>
                      <a:prstDash val="solid"/>
                      <a:round/>
                      <a:headEnd len="sm" w="sm" type="none"/>
                      <a:tailEnd len="sm" w="sm" type="none"/>
                    </a:lnT>
                    <a:lnB cap="flat" cmpd="sng" w="12650">
                      <a:solidFill>
                        <a:srgbClr val="000000"/>
                      </a:solidFill>
                      <a:prstDash val="solid"/>
                      <a:round/>
                      <a:headEnd len="sm" w="sm" type="none"/>
                      <a:tailEnd len="sm" w="sm" type="none"/>
                    </a:lnB>
                  </a:tcPr>
                </a:tc>
                <a:tc>
                  <a:txBody>
                    <a:bodyPr/>
                    <a:lstStyle/>
                    <a:p>
                      <a:pPr indent="0" lvl="0" marL="0" marR="0" rtl="0" algn="l">
                        <a:lnSpc>
                          <a:spcPct val="115000"/>
                        </a:lnSpc>
                        <a:spcBef>
                          <a:spcPts val="0"/>
                        </a:spcBef>
                        <a:spcAft>
                          <a:spcPts val="0"/>
                        </a:spcAft>
                        <a:buClr>
                          <a:srgbClr val="000000"/>
                        </a:buClr>
                        <a:buSzPts val="2900"/>
                        <a:buFont typeface="Arial"/>
                        <a:buNone/>
                      </a:pPr>
                      <a:r>
                        <a:rPr b="1" lang="en-US" sz="2900" u="none" cap="none" strike="noStrike">
                          <a:latin typeface="Calibri"/>
                          <a:ea typeface="Calibri"/>
                          <a:cs typeface="Calibri"/>
                          <a:sym typeface="Calibri"/>
                        </a:rPr>
                        <a:t>Long Sustain of Positive</a:t>
                      </a:r>
                      <a:endParaRPr b="1" sz="2900" u="none" cap="none" strike="noStrike">
                        <a:latin typeface="Calibri"/>
                        <a:ea typeface="Calibri"/>
                        <a:cs typeface="Calibri"/>
                        <a:sym typeface="Calibri"/>
                      </a:endParaRPr>
                    </a:p>
                  </a:txBody>
                  <a:tcPr marT="91425" marB="91425" marR="68575" marL="68575">
                    <a:lnL cap="flat" cmpd="sng" w="12650">
                      <a:solidFill>
                        <a:srgbClr val="000000"/>
                      </a:solidFill>
                      <a:prstDash val="solid"/>
                      <a:round/>
                      <a:headEnd len="sm" w="sm" type="none"/>
                      <a:tailEnd len="sm" w="sm" type="none"/>
                    </a:lnL>
                    <a:lnR cap="flat" cmpd="sng" w="12650">
                      <a:solidFill>
                        <a:srgbClr val="000000"/>
                      </a:solidFill>
                      <a:prstDash val="solid"/>
                      <a:round/>
                      <a:headEnd len="sm" w="sm" type="none"/>
                      <a:tailEnd len="sm" w="sm" type="none"/>
                    </a:lnR>
                    <a:lnT cap="flat" cmpd="sng" w="12650">
                      <a:solidFill>
                        <a:srgbClr val="000000"/>
                      </a:solidFill>
                      <a:prstDash val="solid"/>
                      <a:round/>
                      <a:headEnd len="sm" w="sm" type="none"/>
                      <a:tailEnd len="sm" w="sm" type="none"/>
                    </a:lnT>
                    <a:lnB cap="flat" cmpd="sng" w="12650">
                      <a:solidFill>
                        <a:srgbClr val="000000"/>
                      </a:solidFill>
                      <a:prstDash val="solid"/>
                      <a:round/>
                      <a:headEnd len="sm" w="sm" type="none"/>
                      <a:tailEnd len="sm" w="sm" type="none"/>
                    </a:lnB>
                  </a:tcPr>
                </a:tc>
                <a:tc>
                  <a:txBody>
                    <a:bodyPr/>
                    <a:lstStyle/>
                    <a:p>
                      <a:pPr indent="0" lvl="0" marL="0" marR="0" rtl="0" algn="l">
                        <a:lnSpc>
                          <a:spcPct val="115000"/>
                        </a:lnSpc>
                        <a:spcBef>
                          <a:spcPts val="0"/>
                        </a:spcBef>
                        <a:spcAft>
                          <a:spcPts val="0"/>
                        </a:spcAft>
                        <a:buClr>
                          <a:srgbClr val="000000"/>
                        </a:buClr>
                        <a:buSzPts val="2900"/>
                        <a:buFont typeface="Arial"/>
                        <a:buNone/>
                      </a:pPr>
                      <a:r>
                        <a:rPr b="1" lang="en-US" sz="2900" u="none" cap="none" strike="noStrike">
                          <a:latin typeface="Calibri"/>
                          <a:ea typeface="Calibri"/>
                          <a:cs typeface="Calibri"/>
                          <a:sym typeface="Calibri"/>
                        </a:rPr>
                        <a:t>Short Sustain of Positive</a:t>
                      </a:r>
                      <a:endParaRPr b="1" sz="2900" u="none" cap="none" strike="noStrike">
                        <a:latin typeface="Calibri"/>
                        <a:ea typeface="Calibri"/>
                        <a:cs typeface="Calibri"/>
                        <a:sym typeface="Calibri"/>
                      </a:endParaRPr>
                    </a:p>
                  </a:txBody>
                  <a:tcPr marT="91425" marB="91425" marR="68575" marL="68575">
                    <a:lnL cap="flat" cmpd="sng" w="12650">
                      <a:solidFill>
                        <a:srgbClr val="000000"/>
                      </a:solidFill>
                      <a:prstDash val="solid"/>
                      <a:round/>
                      <a:headEnd len="sm" w="sm" type="none"/>
                      <a:tailEnd len="sm" w="sm" type="none"/>
                    </a:lnL>
                    <a:lnR cap="flat" cmpd="sng" w="12650">
                      <a:solidFill>
                        <a:srgbClr val="000000"/>
                      </a:solidFill>
                      <a:prstDash val="solid"/>
                      <a:round/>
                      <a:headEnd len="sm" w="sm" type="none"/>
                      <a:tailEnd len="sm" w="sm" type="none"/>
                    </a:lnR>
                    <a:lnT cap="flat" cmpd="sng" w="12650">
                      <a:solidFill>
                        <a:srgbClr val="000000"/>
                      </a:solidFill>
                      <a:prstDash val="solid"/>
                      <a:round/>
                      <a:headEnd len="sm" w="sm" type="none"/>
                      <a:tailEnd len="sm" w="sm" type="none"/>
                    </a:lnT>
                    <a:lnB cap="flat" cmpd="sng" w="12650">
                      <a:solidFill>
                        <a:srgbClr val="000000"/>
                      </a:solidFill>
                      <a:prstDash val="solid"/>
                      <a:round/>
                      <a:headEnd len="sm" w="sm" type="none"/>
                      <a:tailEnd len="sm" w="sm" type="none"/>
                    </a:lnB>
                  </a:tcPr>
                </a:tc>
              </a:tr>
              <a:tr h="1353500">
                <a:tc>
                  <a:txBody>
                    <a:bodyPr/>
                    <a:lstStyle/>
                    <a:p>
                      <a:pPr indent="0" lvl="0" marL="0" marR="0" rtl="0" algn="l">
                        <a:lnSpc>
                          <a:spcPct val="115000"/>
                        </a:lnSpc>
                        <a:spcBef>
                          <a:spcPts val="0"/>
                        </a:spcBef>
                        <a:spcAft>
                          <a:spcPts val="0"/>
                        </a:spcAft>
                        <a:buClr>
                          <a:srgbClr val="000000"/>
                        </a:buClr>
                        <a:buSzPts val="2900"/>
                        <a:buFont typeface="Arial"/>
                        <a:buNone/>
                      </a:pPr>
                      <a:r>
                        <a:rPr b="1" lang="en-US" sz="2900" u="none" cap="none" strike="noStrike">
                          <a:latin typeface="Calibri"/>
                          <a:ea typeface="Calibri"/>
                          <a:cs typeface="Calibri"/>
                          <a:sym typeface="Calibri"/>
                        </a:rPr>
                        <a:t>Quick Recovery</a:t>
                      </a:r>
                      <a:endParaRPr b="1" sz="2900" u="none" cap="none" strike="noStrike">
                        <a:latin typeface="Calibri"/>
                        <a:ea typeface="Calibri"/>
                        <a:cs typeface="Calibri"/>
                        <a:sym typeface="Calibri"/>
                      </a:endParaRPr>
                    </a:p>
                    <a:p>
                      <a:pPr indent="0" lvl="0" marL="0" marR="0" rtl="0" algn="l">
                        <a:lnSpc>
                          <a:spcPct val="115000"/>
                        </a:lnSpc>
                        <a:spcBef>
                          <a:spcPts val="0"/>
                        </a:spcBef>
                        <a:spcAft>
                          <a:spcPts val="0"/>
                        </a:spcAft>
                        <a:buClr>
                          <a:srgbClr val="000000"/>
                        </a:buClr>
                        <a:buSzPts val="2900"/>
                        <a:buFont typeface="Arial"/>
                        <a:buNone/>
                      </a:pPr>
                      <a:r>
                        <a:rPr b="1" lang="en-US" sz="2900" u="none" cap="none" strike="noStrike">
                          <a:latin typeface="Calibri"/>
                          <a:ea typeface="Calibri"/>
                          <a:cs typeface="Calibri"/>
                          <a:sym typeface="Calibri"/>
                        </a:rPr>
                        <a:t>from Negative</a:t>
                      </a:r>
                      <a:endParaRPr b="1" sz="2900" u="none" cap="none" strike="noStrike">
                        <a:latin typeface="Calibri"/>
                        <a:ea typeface="Calibri"/>
                        <a:cs typeface="Calibri"/>
                        <a:sym typeface="Calibri"/>
                      </a:endParaRPr>
                    </a:p>
                  </a:txBody>
                  <a:tcPr marT="91425" marB="91425" marR="68575" marL="68575">
                    <a:lnL cap="flat" cmpd="sng" w="12650">
                      <a:solidFill>
                        <a:srgbClr val="000000"/>
                      </a:solidFill>
                      <a:prstDash val="solid"/>
                      <a:round/>
                      <a:headEnd len="sm" w="sm" type="none"/>
                      <a:tailEnd len="sm" w="sm" type="none"/>
                    </a:lnL>
                    <a:lnR cap="flat" cmpd="sng" w="12650">
                      <a:solidFill>
                        <a:srgbClr val="000000"/>
                      </a:solidFill>
                      <a:prstDash val="solid"/>
                      <a:round/>
                      <a:headEnd len="sm" w="sm" type="none"/>
                      <a:tailEnd len="sm" w="sm" type="none"/>
                    </a:lnR>
                    <a:lnT cap="flat" cmpd="sng" w="12650">
                      <a:solidFill>
                        <a:srgbClr val="000000"/>
                      </a:solidFill>
                      <a:prstDash val="solid"/>
                      <a:round/>
                      <a:headEnd len="sm" w="sm" type="none"/>
                      <a:tailEnd len="sm" w="sm" type="none"/>
                    </a:lnT>
                    <a:lnB cap="flat" cmpd="sng" w="12650">
                      <a:solidFill>
                        <a:srgbClr val="000000"/>
                      </a:solidFill>
                      <a:prstDash val="solid"/>
                      <a:round/>
                      <a:headEnd len="sm" w="sm" type="none"/>
                      <a:tailEnd len="sm" w="sm" type="none"/>
                    </a:lnB>
                  </a:tcPr>
                </a:tc>
                <a:tc>
                  <a:txBody>
                    <a:bodyPr/>
                    <a:lstStyle/>
                    <a:p>
                      <a:pPr indent="0" lvl="0" marL="0" marR="0" rtl="0" algn="ctr">
                        <a:lnSpc>
                          <a:spcPct val="115000"/>
                        </a:lnSpc>
                        <a:spcBef>
                          <a:spcPts val="0"/>
                        </a:spcBef>
                        <a:spcAft>
                          <a:spcPts val="0"/>
                        </a:spcAft>
                        <a:buClr>
                          <a:srgbClr val="000000"/>
                        </a:buClr>
                        <a:buSzPts val="2900"/>
                        <a:buFont typeface="Arial"/>
                        <a:buNone/>
                      </a:pPr>
                      <a:r>
                        <a:rPr lang="en-US" sz="2900" u="none" cap="none" strike="noStrike">
                          <a:latin typeface="Calibri"/>
                          <a:ea typeface="Calibri"/>
                          <a:cs typeface="Calibri"/>
                          <a:sym typeface="Calibri"/>
                        </a:rPr>
                        <a:t>“I Love Feedback”</a:t>
                      </a:r>
                      <a:endParaRPr sz="2900" u="none" cap="none" strike="noStrike">
                        <a:latin typeface="Calibri"/>
                        <a:ea typeface="Calibri"/>
                        <a:cs typeface="Calibri"/>
                        <a:sym typeface="Calibri"/>
                      </a:endParaRPr>
                    </a:p>
                  </a:txBody>
                  <a:tcPr marT="91425" marB="91425" marR="68575" marL="68575">
                    <a:lnL cap="flat" cmpd="sng" w="12650">
                      <a:solidFill>
                        <a:srgbClr val="000000"/>
                      </a:solidFill>
                      <a:prstDash val="solid"/>
                      <a:round/>
                      <a:headEnd len="sm" w="sm" type="none"/>
                      <a:tailEnd len="sm" w="sm" type="none"/>
                    </a:lnL>
                    <a:lnR cap="flat" cmpd="sng" w="12650">
                      <a:solidFill>
                        <a:srgbClr val="000000"/>
                      </a:solidFill>
                      <a:prstDash val="solid"/>
                      <a:round/>
                      <a:headEnd len="sm" w="sm" type="none"/>
                      <a:tailEnd len="sm" w="sm" type="none"/>
                    </a:lnR>
                    <a:lnT cap="flat" cmpd="sng" w="12650">
                      <a:solidFill>
                        <a:srgbClr val="000000"/>
                      </a:solidFill>
                      <a:prstDash val="solid"/>
                      <a:round/>
                      <a:headEnd len="sm" w="sm" type="none"/>
                      <a:tailEnd len="sm" w="sm" type="none"/>
                    </a:lnT>
                    <a:lnB cap="flat" cmpd="sng" w="12650">
                      <a:solidFill>
                        <a:srgbClr val="000000"/>
                      </a:solidFill>
                      <a:prstDash val="solid"/>
                      <a:round/>
                      <a:headEnd len="sm" w="sm" type="none"/>
                      <a:tailEnd len="sm" w="sm" type="none"/>
                    </a:lnB>
                  </a:tcPr>
                </a:tc>
                <a:tc>
                  <a:txBody>
                    <a:bodyPr/>
                    <a:lstStyle/>
                    <a:p>
                      <a:pPr indent="0" lvl="0" marL="0" marR="0" rtl="0" algn="ctr">
                        <a:lnSpc>
                          <a:spcPct val="115000"/>
                        </a:lnSpc>
                        <a:spcBef>
                          <a:spcPts val="0"/>
                        </a:spcBef>
                        <a:spcAft>
                          <a:spcPts val="0"/>
                        </a:spcAft>
                        <a:buClr>
                          <a:srgbClr val="000000"/>
                        </a:buClr>
                        <a:buSzPts val="2900"/>
                        <a:buFont typeface="Arial"/>
                        <a:buNone/>
                      </a:pPr>
                      <a:r>
                        <a:rPr lang="en-US" sz="2900" u="none" cap="none" strike="noStrike">
                          <a:latin typeface="Calibri"/>
                          <a:ea typeface="Calibri"/>
                          <a:cs typeface="Calibri"/>
                          <a:sym typeface="Calibri"/>
                        </a:rPr>
                        <a:t>“No big deal either way”</a:t>
                      </a:r>
                      <a:endParaRPr sz="2900" u="none" cap="none" strike="noStrike">
                        <a:latin typeface="Calibri"/>
                        <a:ea typeface="Calibri"/>
                        <a:cs typeface="Calibri"/>
                        <a:sym typeface="Calibri"/>
                      </a:endParaRPr>
                    </a:p>
                  </a:txBody>
                  <a:tcPr marT="91425" marB="91425" marR="68575" marL="68575">
                    <a:lnL cap="flat" cmpd="sng" w="12650">
                      <a:solidFill>
                        <a:srgbClr val="000000"/>
                      </a:solidFill>
                      <a:prstDash val="solid"/>
                      <a:round/>
                      <a:headEnd len="sm" w="sm" type="none"/>
                      <a:tailEnd len="sm" w="sm" type="none"/>
                    </a:lnL>
                    <a:lnR cap="flat" cmpd="sng" w="12650">
                      <a:solidFill>
                        <a:srgbClr val="000000"/>
                      </a:solidFill>
                      <a:prstDash val="solid"/>
                      <a:round/>
                      <a:headEnd len="sm" w="sm" type="none"/>
                      <a:tailEnd len="sm" w="sm" type="none"/>
                    </a:lnR>
                    <a:lnT cap="flat" cmpd="sng" w="12650">
                      <a:solidFill>
                        <a:srgbClr val="000000"/>
                      </a:solidFill>
                      <a:prstDash val="solid"/>
                      <a:round/>
                      <a:headEnd len="sm" w="sm" type="none"/>
                      <a:tailEnd len="sm" w="sm" type="none"/>
                    </a:lnT>
                    <a:lnB cap="flat" cmpd="sng" w="12650">
                      <a:solidFill>
                        <a:srgbClr val="000000"/>
                      </a:solidFill>
                      <a:prstDash val="solid"/>
                      <a:round/>
                      <a:headEnd len="sm" w="sm" type="none"/>
                      <a:tailEnd len="sm" w="sm" type="none"/>
                    </a:lnB>
                  </a:tcPr>
                </a:tc>
              </a:tr>
              <a:tr h="1018025">
                <a:tc>
                  <a:txBody>
                    <a:bodyPr/>
                    <a:lstStyle/>
                    <a:p>
                      <a:pPr indent="0" lvl="0" marL="0" marR="0" rtl="0" algn="l">
                        <a:lnSpc>
                          <a:spcPct val="115000"/>
                        </a:lnSpc>
                        <a:spcBef>
                          <a:spcPts val="0"/>
                        </a:spcBef>
                        <a:spcAft>
                          <a:spcPts val="0"/>
                        </a:spcAft>
                        <a:buClr>
                          <a:srgbClr val="000000"/>
                        </a:buClr>
                        <a:buSzPts val="2900"/>
                        <a:buFont typeface="Arial"/>
                        <a:buNone/>
                      </a:pPr>
                      <a:r>
                        <a:rPr b="1" lang="en-US" sz="2900" u="none" cap="none" strike="noStrike">
                          <a:latin typeface="Calibri"/>
                          <a:ea typeface="Calibri"/>
                          <a:cs typeface="Calibri"/>
                          <a:sym typeface="Calibri"/>
                        </a:rPr>
                        <a:t>Slow Recovery</a:t>
                      </a:r>
                      <a:endParaRPr b="1" sz="2900" u="none" cap="none" strike="noStrike">
                        <a:latin typeface="Calibri"/>
                        <a:ea typeface="Calibri"/>
                        <a:cs typeface="Calibri"/>
                        <a:sym typeface="Calibri"/>
                      </a:endParaRPr>
                    </a:p>
                    <a:p>
                      <a:pPr indent="0" lvl="0" marL="0" marR="0" rtl="0" algn="l">
                        <a:lnSpc>
                          <a:spcPct val="115000"/>
                        </a:lnSpc>
                        <a:spcBef>
                          <a:spcPts val="0"/>
                        </a:spcBef>
                        <a:spcAft>
                          <a:spcPts val="0"/>
                        </a:spcAft>
                        <a:buClr>
                          <a:srgbClr val="000000"/>
                        </a:buClr>
                        <a:buSzPts val="2900"/>
                        <a:buFont typeface="Arial"/>
                        <a:buNone/>
                      </a:pPr>
                      <a:r>
                        <a:rPr b="1" lang="en-US" sz="2900" u="none" cap="none" strike="noStrike">
                          <a:latin typeface="Calibri"/>
                          <a:ea typeface="Calibri"/>
                          <a:cs typeface="Calibri"/>
                          <a:sym typeface="Calibri"/>
                        </a:rPr>
                        <a:t>from Negative</a:t>
                      </a:r>
                      <a:endParaRPr b="1" sz="2900" u="none" cap="none" strike="noStrike">
                        <a:latin typeface="Calibri"/>
                        <a:ea typeface="Calibri"/>
                        <a:cs typeface="Calibri"/>
                        <a:sym typeface="Calibri"/>
                      </a:endParaRPr>
                    </a:p>
                  </a:txBody>
                  <a:tcPr marT="91425" marB="91425" marR="68575" marL="68575">
                    <a:lnL cap="flat" cmpd="sng" w="12650">
                      <a:solidFill>
                        <a:srgbClr val="000000"/>
                      </a:solidFill>
                      <a:prstDash val="solid"/>
                      <a:round/>
                      <a:headEnd len="sm" w="sm" type="none"/>
                      <a:tailEnd len="sm" w="sm" type="none"/>
                    </a:lnL>
                    <a:lnR cap="flat" cmpd="sng" w="12650">
                      <a:solidFill>
                        <a:srgbClr val="000000"/>
                      </a:solidFill>
                      <a:prstDash val="solid"/>
                      <a:round/>
                      <a:headEnd len="sm" w="sm" type="none"/>
                      <a:tailEnd len="sm" w="sm" type="none"/>
                    </a:lnR>
                    <a:lnT cap="flat" cmpd="sng" w="12650">
                      <a:solidFill>
                        <a:srgbClr val="000000"/>
                      </a:solidFill>
                      <a:prstDash val="solid"/>
                      <a:round/>
                      <a:headEnd len="sm" w="sm" type="none"/>
                      <a:tailEnd len="sm" w="sm" type="none"/>
                    </a:lnT>
                    <a:lnB cap="flat" cmpd="sng" w="12650">
                      <a:solidFill>
                        <a:srgbClr val="000000"/>
                      </a:solidFill>
                      <a:prstDash val="solid"/>
                      <a:round/>
                      <a:headEnd len="sm" w="sm" type="none"/>
                      <a:tailEnd len="sm" w="sm" type="none"/>
                    </a:lnB>
                  </a:tcPr>
                </a:tc>
                <a:tc>
                  <a:txBody>
                    <a:bodyPr/>
                    <a:lstStyle/>
                    <a:p>
                      <a:pPr indent="0" lvl="0" marL="0" marR="0" rtl="0" algn="ctr">
                        <a:lnSpc>
                          <a:spcPct val="115000"/>
                        </a:lnSpc>
                        <a:spcBef>
                          <a:spcPts val="0"/>
                        </a:spcBef>
                        <a:spcAft>
                          <a:spcPts val="0"/>
                        </a:spcAft>
                        <a:buClr>
                          <a:srgbClr val="000000"/>
                        </a:buClr>
                        <a:buSzPts val="2900"/>
                        <a:buFont typeface="Arial"/>
                        <a:buNone/>
                      </a:pPr>
                      <a:r>
                        <a:rPr lang="en-US" sz="2900" u="none" cap="none" strike="noStrike">
                          <a:latin typeface="Calibri"/>
                          <a:ea typeface="Calibri"/>
                          <a:cs typeface="Calibri"/>
                          <a:sym typeface="Calibri"/>
                        </a:rPr>
                        <a:t>“I’m Hopeful but Fearful”</a:t>
                      </a:r>
                      <a:endParaRPr sz="2900" u="none" cap="none" strike="noStrike">
                        <a:latin typeface="Calibri"/>
                        <a:ea typeface="Calibri"/>
                        <a:cs typeface="Calibri"/>
                        <a:sym typeface="Calibri"/>
                      </a:endParaRPr>
                    </a:p>
                  </a:txBody>
                  <a:tcPr marT="91425" marB="91425" marR="68575" marL="68575">
                    <a:lnL cap="flat" cmpd="sng" w="12650">
                      <a:solidFill>
                        <a:srgbClr val="000000"/>
                      </a:solidFill>
                      <a:prstDash val="solid"/>
                      <a:round/>
                      <a:headEnd len="sm" w="sm" type="none"/>
                      <a:tailEnd len="sm" w="sm" type="none"/>
                    </a:lnL>
                    <a:lnR cap="flat" cmpd="sng" w="12650">
                      <a:solidFill>
                        <a:srgbClr val="000000"/>
                      </a:solidFill>
                      <a:prstDash val="solid"/>
                      <a:round/>
                      <a:headEnd len="sm" w="sm" type="none"/>
                      <a:tailEnd len="sm" w="sm" type="none"/>
                    </a:lnR>
                    <a:lnT cap="flat" cmpd="sng" w="12650">
                      <a:solidFill>
                        <a:srgbClr val="000000"/>
                      </a:solidFill>
                      <a:prstDash val="solid"/>
                      <a:round/>
                      <a:headEnd len="sm" w="sm" type="none"/>
                      <a:tailEnd len="sm" w="sm" type="none"/>
                    </a:lnT>
                    <a:lnB cap="flat" cmpd="sng" w="12650">
                      <a:solidFill>
                        <a:srgbClr val="000000"/>
                      </a:solidFill>
                      <a:prstDash val="solid"/>
                      <a:round/>
                      <a:headEnd len="sm" w="sm" type="none"/>
                      <a:tailEnd len="sm" w="sm" type="none"/>
                    </a:lnB>
                  </a:tcPr>
                </a:tc>
                <a:tc>
                  <a:txBody>
                    <a:bodyPr/>
                    <a:lstStyle/>
                    <a:p>
                      <a:pPr indent="0" lvl="0" marL="0" marR="0" rtl="0" algn="ctr">
                        <a:lnSpc>
                          <a:spcPct val="115000"/>
                        </a:lnSpc>
                        <a:spcBef>
                          <a:spcPts val="0"/>
                        </a:spcBef>
                        <a:spcAft>
                          <a:spcPts val="0"/>
                        </a:spcAft>
                        <a:buClr>
                          <a:srgbClr val="000000"/>
                        </a:buClr>
                        <a:buSzPts val="2900"/>
                        <a:buFont typeface="Arial"/>
                        <a:buNone/>
                      </a:pPr>
                      <a:r>
                        <a:rPr lang="en-US" sz="2900" u="none" cap="none" strike="noStrike">
                          <a:latin typeface="Calibri"/>
                          <a:ea typeface="Calibri"/>
                          <a:cs typeface="Calibri"/>
                          <a:sym typeface="Calibri"/>
                        </a:rPr>
                        <a:t>“I hate feedback”</a:t>
                      </a:r>
                      <a:endParaRPr sz="2900" u="none" cap="none" strike="noStrike">
                        <a:latin typeface="Calibri"/>
                        <a:ea typeface="Calibri"/>
                        <a:cs typeface="Calibri"/>
                        <a:sym typeface="Calibri"/>
                      </a:endParaRPr>
                    </a:p>
                    <a:p>
                      <a:pPr indent="0" lvl="0" marL="0" marR="0" rtl="0" algn="l">
                        <a:lnSpc>
                          <a:spcPct val="115000"/>
                        </a:lnSpc>
                        <a:spcBef>
                          <a:spcPts val="0"/>
                        </a:spcBef>
                        <a:spcAft>
                          <a:spcPts val="0"/>
                        </a:spcAft>
                        <a:buClr>
                          <a:srgbClr val="000000"/>
                        </a:buClr>
                        <a:buSzPts val="2900"/>
                        <a:buFont typeface="Arial"/>
                        <a:buNone/>
                      </a:pPr>
                      <a:r>
                        <a:rPr lang="en-US" sz="2900" u="none" cap="none" strike="noStrike">
                          <a:latin typeface="Calibri"/>
                          <a:ea typeface="Calibri"/>
                          <a:cs typeface="Calibri"/>
                          <a:sym typeface="Calibri"/>
                        </a:rPr>
                        <a:t> </a:t>
                      </a:r>
                      <a:endParaRPr sz="2900" u="none" cap="none" strike="noStrike">
                        <a:latin typeface="Calibri"/>
                        <a:ea typeface="Calibri"/>
                        <a:cs typeface="Calibri"/>
                        <a:sym typeface="Calibri"/>
                      </a:endParaRPr>
                    </a:p>
                  </a:txBody>
                  <a:tcPr marT="91425" marB="91425" marR="68575" marL="68575">
                    <a:lnL cap="flat" cmpd="sng" w="12650">
                      <a:solidFill>
                        <a:srgbClr val="000000"/>
                      </a:solidFill>
                      <a:prstDash val="solid"/>
                      <a:round/>
                      <a:headEnd len="sm" w="sm" type="none"/>
                      <a:tailEnd len="sm" w="sm" type="none"/>
                    </a:lnL>
                    <a:lnR cap="flat" cmpd="sng" w="12650">
                      <a:solidFill>
                        <a:srgbClr val="000000"/>
                      </a:solidFill>
                      <a:prstDash val="solid"/>
                      <a:round/>
                      <a:headEnd len="sm" w="sm" type="none"/>
                      <a:tailEnd len="sm" w="sm" type="none"/>
                    </a:lnR>
                    <a:lnT cap="flat" cmpd="sng" w="12650">
                      <a:solidFill>
                        <a:srgbClr val="000000"/>
                      </a:solidFill>
                      <a:prstDash val="solid"/>
                      <a:round/>
                      <a:headEnd len="sm" w="sm" type="none"/>
                      <a:tailEnd len="sm" w="sm" type="none"/>
                    </a:lnT>
                    <a:lnB cap="flat" cmpd="sng" w="12650">
                      <a:solidFill>
                        <a:srgbClr val="000000"/>
                      </a:solidFill>
                      <a:prstDash val="solid"/>
                      <a:round/>
                      <a:headEnd len="sm" w="sm" type="none"/>
                      <a:tailEnd len="sm" w="sm" type="none"/>
                    </a:lnB>
                  </a:tcPr>
                </a:tc>
              </a:tr>
            </a:tbl>
          </a:graphicData>
        </a:graphic>
      </p:graphicFrame>
      <p:sp>
        <p:nvSpPr>
          <p:cNvPr id="587" name="Google Shape;587;gba82b20e72_0_19"/>
          <p:cNvSpPr txBox="1"/>
          <p:nvPr>
            <p:ph type="title"/>
          </p:nvPr>
        </p:nvSpPr>
        <p:spPr>
          <a:xfrm>
            <a:off x="415975" y="545618"/>
            <a:ext cx="8596800" cy="8043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3600"/>
              <a:buNone/>
            </a:pPr>
            <a:r>
              <a:rPr lang="en-US"/>
              <a:t>Understand Your Wiring &amp; Temperament</a:t>
            </a:r>
            <a:endParaRPr/>
          </a:p>
        </p:txBody>
      </p:sp>
    </p:spTree>
  </p:cSld>
  <p:clrMapOvr>
    <a:masterClrMapping/>
  </p:clrMapOvr>
</p:sld>
</file>

<file path=ppt/slides/slide6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91" name="Shape 591"/>
        <p:cNvGrpSpPr/>
        <p:nvPr/>
      </p:nvGrpSpPr>
      <p:grpSpPr>
        <a:xfrm>
          <a:off x="0" y="0"/>
          <a:ext cx="0" cy="0"/>
          <a:chOff x="0" y="0"/>
          <a:chExt cx="0" cy="0"/>
        </a:xfrm>
      </p:grpSpPr>
      <p:sp>
        <p:nvSpPr>
          <p:cNvPr id="592" name="Google Shape;592;p56"/>
          <p:cNvSpPr txBox="1"/>
          <p:nvPr>
            <p:ph type="title"/>
          </p:nvPr>
        </p:nvSpPr>
        <p:spPr>
          <a:xfrm>
            <a:off x="505884" y="452437"/>
            <a:ext cx="4266141" cy="847725"/>
          </a:xfrm>
          <a:prstGeom prst="rect">
            <a:avLst/>
          </a:prstGeom>
          <a:noFill/>
          <a:ln>
            <a:noFill/>
          </a:ln>
        </p:spPr>
        <p:txBody>
          <a:bodyPr anchorCtr="0" anchor="t" bIns="45700" lIns="91425" spcFirstLastPara="1" rIns="91425" wrap="square" tIns="45700">
            <a:normAutofit/>
          </a:bodyPr>
          <a:lstStyle/>
          <a:p>
            <a:pPr indent="0" lvl="0" marL="0" rtl="0" algn="l">
              <a:lnSpc>
                <a:spcPct val="100000"/>
              </a:lnSpc>
              <a:spcBef>
                <a:spcPts val="0"/>
              </a:spcBef>
              <a:spcAft>
                <a:spcPts val="0"/>
              </a:spcAft>
              <a:buClr>
                <a:schemeClr val="accent1"/>
              </a:buClr>
              <a:buSzPts val="3600"/>
              <a:buFont typeface="Trebuchet MS"/>
              <a:buNone/>
            </a:pPr>
            <a:r>
              <a:rPr lang="en-US" sz="4000"/>
              <a:t>What also helps?</a:t>
            </a:r>
            <a:endParaRPr/>
          </a:p>
        </p:txBody>
      </p:sp>
      <p:sp>
        <p:nvSpPr>
          <p:cNvPr id="593" name="Google Shape;593;p56"/>
          <p:cNvSpPr txBox="1"/>
          <p:nvPr>
            <p:ph idx="1" type="body"/>
          </p:nvPr>
        </p:nvSpPr>
        <p:spPr>
          <a:xfrm>
            <a:off x="377296" y="1457326"/>
            <a:ext cx="9781116" cy="3157538"/>
          </a:xfrm>
          <a:prstGeom prst="rect">
            <a:avLst/>
          </a:prstGeom>
          <a:noFill/>
          <a:ln>
            <a:noFill/>
          </a:ln>
        </p:spPr>
        <p:txBody>
          <a:bodyPr anchorCtr="0" anchor="t" bIns="45700" lIns="91425" spcFirstLastPara="1" rIns="91425" wrap="square" tIns="45700">
            <a:noAutofit/>
          </a:bodyPr>
          <a:lstStyle/>
          <a:p>
            <a:pPr indent="0" lvl="0" marL="38100" rtl="0" algn="l">
              <a:lnSpc>
                <a:spcPct val="100000"/>
              </a:lnSpc>
              <a:spcBef>
                <a:spcPts val="0"/>
              </a:spcBef>
              <a:spcAft>
                <a:spcPts val="0"/>
              </a:spcAft>
              <a:buSzPts val="3000"/>
              <a:buNone/>
            </a:pPr>
            <a:r>
              <a:rPr lang="en-US" sz="4000"/>
              <a:t>Separate the strands:</a:t>
            </a:r>
            <a:endParaRPr/>
          </a:p>
          <a:p>
            <a:pPr indent="-457200" lvl="1" marL="952500" rtl="0" algn="l">
              <a:lnSpc>
                <a:spcPct val="100000"/>
              </a:lnSpc>
              <a:spcBef>
                <a:spcPts val="0"/>
              </a:spcBef>
              <a:spcAft>
                <a:spcPts val="0"/>
              </a:spcAft>
              <a:buSzPts val="3000"/>
              <a:buChar char="►"/>
            </a:pPr>
            <a:r>
              <a:rPr lang="en-US" sz="4000"/>
              <a:t>What do I feel?</a:t>
            </a:r>
            <a:endParaRPr/>
          </a:p>
          <a:p>
            <a:pPr indent="-457200" lvl="1" marL="952500" rtl="0" algn="l">
              <a:lnSpc>
                <a:spcPct val="100000"/>
              </a:lnSpc>
              <a:spcBef>
                <a:spcPts val="0"/>
              </a:spcBef>
              <a:spcAft>
                <a:spcPts val="0"/>
              </a:spcAft>
              <a:buSzPts val="3000"/>
              <a:buChar char="►"/>
            </a:pPr>
            <a:r>
              <a:rPr lang="en-US" sz="4000"/>
              <a:t>What’s the story I’m telling (and inside that story, what’s the threat)?</a:t>
            </a:r>
            <a:endParaRPr/>
          </a:p>
          <a:p>
            <a:pPr indent="-457200" lvl="1" marL="952500" rtl="0" algn="l">
              <a:lnSpc>
                <a:spcPct val="100000"/>
              </a:lnSpc>
              <a:spcBef>
                <a:spcPts val="0"/>
              </a:spcBef>
              <a:spcAft>
                <a:spcPts val="0"/>
              </a:spcAft>
              <a:buSzPts val="3000"/>
              <a:buChar char="►"/>
            </a:pPr>
            <a:r>
              <a:rPr lang="en-US" sz="4000"/>
              <a:t>What’s the actual feedback?</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593">
                                            <p:txEl>
                                              <p:pRg end="0" st="0"/>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593">
                                            <p:txEl>
                                              <p:pRg end="1" st="1"/>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593">
                                            <p:txEl>
                                              <p:pRg end="2" st="2"/>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593">
                                            <p:txEl>
                                              <p:pRg end="3" st="3"/>
                                            </p:txEl>
                                          </p:spTgt>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6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97" name="Shape 597"/>
        <p:cNvGrpSpPr/>
        <p:nvPr/>
      </p:nvGrpSpPr>
      <p:grpSpPr>
        <a:xfrm>
          <a:off x="0" y="0"/>
          <a:ext cx="0" cy="0"/>
          <a:chOff x="0" y="0"/>
          <a:chExt cx="0" cy="0"/>
        </a:xfrm>
      </p:grpSpPr>
      <p:sp>
        <p:nvSpPr>
          <p:cNvPr id="598" name="Google Shape;598;p57"/>
          <p:cNvSpPr txBox="1"/>
          <p:nvPr>
            <p:ph type="title"/>
          </p:nvPr>
        </p:nvSpPr>
        <p:spPr>
          <a:xfrm>
            <a:off x="505884" y="452437"/>
            <a:ext cx="4266141" cy="847725"/>
          </a:xfrm>
          <a:prstGeom prst="rect">
            <a:avLst/>
          </a:prstGeom>
          <a:noFill/>
          <a:ln>
            <a:noFill/>
          </a:ln>
        </p:spPr>
        <p:txBody>
          <a:bodyPr anchorCtr="0" anchor="t" bIns="45700" lIns="91425" spcFirstLastPara="1" rIns="91425" wrap="square" tIns="45700">
            <a:normAutofit/>
          </a:bodyPr>
          <a:lstStyle/>
          <a:p>
            <a:pPr indent="0" lvl="0" marL="0" rtl="0" algn="l">
              <a:lnSpc>
                <a:spcPct val="100000"/>
              </a:lnSpc>
              <a:spcBef>
                <a:spcPts val="0"/>
              </a:spcBef>
              <a:spcAft>
                <a:spcPts val="0"/>
              </a:spcAft>
              <a:buClr>
                <a:schemeClr val="accent1"/>
              </a:buClr>
              <a:buSzPts val="3600"/>
              <a:buFont typeface="Trebuchet MS"/>
              <a:buNone/>
            </a:pPr>
            <a:r>
              <a:rPr lang="en-US" sz="4000"/>
              <a:t>What also helps?</a:t>
            </a:r>
            <a:endParaRPr/>
          </a:p>
        </p:txBody>
      </p:sp>
      <p:sp>
        <p:nvSpPr>
          <p:cNvPr id="599" name="Google Shape;599;p57"/>
          <p:cNvSpPr txBox="1"/>
          <p:nvPr>
            <p:ph idx="1" type="body"/>
          </p:nvPr>
        </p:nvSpPr>
        <p:spPr>
          <a:xfrm>
            <a:off x="377296" y="1457325"/>
            <a:ext cx="9781116" cy="4773354"/>
          </a:xfrm>
          <a:prstGeom prst="rect">
            <a:avLst/>
          </a:prstGeom>
          <a:noFill/>
          <a:ln>
            <a:noFill/>
          </a:ln>
        </p:spPr>
        <p:txBody>
          <a:bodyPr anchorCtr="0" anchor="t" bIns="45700" lIns="91425" spcFirstLastPara="1" rIns="91425" wrap="square" tIns="45700">
            <a:noAutofit/>
          </a:bodyPr>
          <a:lstStyle/>
          <a:p>
            <a:pPr indent="0" lvl="0" marL="38100" rtl="0" algn="l">
              <a:lnSpc>
                <a:spcPct val="100000"/>
              </a:lnSpc>
              <a:spcBef>
                <a:spcPts val="0"/>
              </a:spcBef>
              <a:spcAft>
                <a:spcPts val="0"/>
              </a:spcAft>
              <a:buSzPts val="3000"/>
              <a:buNone/>
            </a:pPr>
            <a:r>
              <a:rPr lang="en-US" sz="4000"/>
              <a:t>Separate the strands:</a:t>
            </a:r>
            <a:endParaRPr/>
          </a:p>
          <a:p>
            <a:pPr indent="-457200" lvl="1" marL="952500" rtl="0" algn="l">
              <a:lnSpc>
                <a:spcPct val="100000"/>
              </a:lnSpc>
              <a:spcBef>
                <a:spcPts val="0"/>
              </a:spcBef>
              <a:spcAft>
                <a:spcPts val="0"/>
              </a:spcAft>
              <a:buSzPts val="3000"/>
              <a:buChar char="►"/>
            </a:pPr>
            <a:r>
              <a:rPr lang="en-US" sz="4000"/>
              <a:t>I felt</a:t>
            </a:r>
            <a:r>
              <a:rPr lang="en-US" sz="4000"/>
              <a:t> ashamed</a:t>
            </a:r>
            <a:endParaRPr/>
          </a:p>
          <a:p>
            <a:pPr indent="0" lvl="0" marL="914400" rtl="0" algn="l">
              <a:lnSpc>
                <a:spcPct val="100000"/>
              </a:lnSpc>
              <a:spcBef>
                <a:spcPts val="0"/>
              </a:spcBef>
              <a:spcAft>
                <a:spcPts val="0"/>
              </a:spcAft>
              <a:buNone/>
            </a:pPr>
            <a:r>
              <a:t/>
            </a:r>
            <a:endParaRPr/>
          </a:p>
        </p:txBody>
      </p:sp>
    </p:spTree>
  </p:cSld>
  <p:clrMapOvr>
    <a:masterClrMapping/>
  </p:clrMapOvr>
</p:sld>
</file>

<file path=ppt/slides/slide6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03" name="Shape 603"/>
        <p:cNvGrpSpPr/>
        <p:nvPr/>
      </p:nvGrpSpPr>
      <p:grpSpPr>
        <a:xfrm>
          <a:off x="0" y="0"/>
          <a:ext cx="0" cy="0"/>
          <a:chOff x="0" y="0"/>
          <a:chExt cx="0" cy="0"/>
        </a:xfrm>
      </p:grpSpPr>
      <p:sp>
        <p:nvSpPr>
          <p:cNvPr id="604" name="Google Shape;604;ge6f38ae36d_0_0"/>
          <p:cNvSpPr txBox="1"/>
          <p:nvPr>
            <p:ph type="title"/>
          </p:nvPr>
        </p:nvSpPr>
        <p:spPr>
          <a:xfrm>
            <a:off x="505884" y="452437"/>
            <a:ext cx="4266000" cy="847800"/>
          </a:xfrm>
          <a:prstGeom prst="rect">
            <a:avLst/>
          </a:prstGeom>
          <a:noFill/>
          <a:ln>
            <a:noFill/>
          </a:ln>
        </p:spPr>
        <p:txBody>
          <a:bodyPr anchorCtr="0" anchor="t" bIns="45700" lIns="91425" spcFirstLastPara="1" rIns="91425" wrap="square" tIns="45700">
            <a:normAutofit/>
          </a:bodyPr>
          <a:lstStyle/>
          <a:p>
            <a:pPr indent="0" lvl="0" marL="0" rtl="0" algn="l">
              <a:lnSpc>
                <a:spcPct val="100000"/>
              </a:lnSpc>
              <a:spcBef>
                <a:spcPts val="0"/>
              </a:spcBef>
              <a:spcAft>
                <a:spcPts val="0"/>
              </a:spcAft>
              <a:buClr>
                <a:schemeClr val="accent1"/>
              </a:buClr>
              <a:buSzPts val="3600"/>
              <a:buFont typeface="Trebuchet MS"/>
              <a:buNone/>
            </a:pPr>
            <a:r>
              <a:rPr lang="en-US" sz="4000"/>
              <a:t>What also helps?</a:t>
            </a:r>
            <a:endParaRPr/>
          </a:p>
        </p:txBody>
      </p:sp>
      <p:sp>
        <p:nvSpPr>
          <p:cNvPr id="605" name="Google Shape;605;ge6f38ae36d_0_0"/>
          <p:cNvSpPr txBox="1"/>
          <p:nvPr>
            <p:ph idx="1" type="body"/>
          </p:nvPr>
        </p:nvSpPr>
        <p:spPr>
          <a:xfrm>
            <a:off x="377296" y="1457325"/>
            <a:ext cx="9781200" cy="4773300"/>
          </a:xfrm>
          <a:prstGeom prst="rect">
            <a:avLst/>
          </a:prstGeom>
          <a:noFill/>
          <a:ln>
            <a:noFill/>
          </a:ln>
        </p:spPr>
        <p:txBody>
          <a:bodyPr anchorCtr="0" anchor="t" bIns="45700" lIns="91425" spcFirstLastPara="1" rIns="91425" wrap="square" tIns="45700">
            <a:noAutofit/>
          </a:bodyPr>
          <a:lstStyle/>
          <a:p>
            <a:pPr indent="0" lvl="0" marL="38100" rtl="0" algn="l">
              <a:lnSpc>
                <a:spcPct val="100000"/>
              </a:lnSpc>
              <a:spcBef>
                <a:spcPts val="0"/>
              </a:spcBef>
              <a:spcAft>
                <a:spcPts val="0"/>
              </a:spcAft>
              <a:buSzPts val="3000"/>
              <a:buNone/>
            </a:pPr>
            <a:r>
              <a:rPr lang="en-US" sz="4000"/>
              <a:t>Separate the strands:</a:t>
            </a:r>
            <a:endParaRPr/>
          </a:p>
          <a:p>
            <a:pPr indent="-457200" lvl="1" marL="952500" rtl="0" algn="l">
              <a:lnSpc>
                <a:spcPct val="100000"/>
              </a:lnSpc>
              <a:spcBef>
                <a:spcPts val="0"/>
              </a:spcBef>
              <a:spcAft>
                <a:spcPts val="0"/>
              </a:spcAft>
              <a:buSzPts val="3000"/>
              <a:buChar char="►"/>
            </a:pPr>
            <a:r>
              <a:rPr lang="en-US" sz="4000"/>
              <a:t>I felt ashamed</a:t>
            </a:r>
            <a:endParaRPr/>
          </a:p>
          <a:p>
            <a:pPr indent="-457200" lvl="1" marL="952500" rtl="0" algn="l">
              <a:lnSpc>
                <a:spcPct val="100000"/>
              </a:lnSpc>
              <a:spcBef>
                <a:spcPts val="0"/>
              </a:spcBef>
              <a:spcAft>
                <a:spcPts val="0"/>
              </a:spcAft>
              <a:buSzPts val="3000"/>
              <a:buChar char="►"/>
            </a:pPr>
            <a:r>
              <a:rPr lang="en-US" sz="4000"/>
              <a:t>threat? I don’t love or serve my family </a:t>
            </a:r>
            <a:endParaRPr/>
          </a:p>
          <a:p>
            <a:pPr indent="0" lvl="0" marL="914400" rtl="0" algn="l">
              <a:lnSpc>
                <a:spcPct val="100000"/>
              </a:lnSpc>
              <a:spcBef>
                <a:spcPts val="0"/>
              </a:spcBef>
              <a:spcAft>
                <a:spcPts val="0"/>
              </a:spcAft>
              <a:buNone/>
            </a:pPr>
            <a:r>
              <a:t/>
            </a:r>
            <a:endParaRPr/>
          </a:p>
        </p:txBody>
      </p:sp>
    </p:spTree>
  </p:cSld>
  <p:clrMapOvr>
    <a:masterClrMapping/>
  </p:clrMapOvr>
</p:sld>
</file>

<file path=ppt/slides/slide6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09" name="Shape 609"/>
        <p:cNvGrpSpPr/>
        <p:nvPr/>
      </p:nvGrpSpPr>
      <p:grpSpPr>
        <a:xfrm>
          <a:off x="0" y="0"/>
          <a:ext cx="0" cy="0"/>
          <a:chOff x="0" y="0"/>
          <a:chExt cx="0" cy="0"/>
        </a:xfrm>
      </p:grpSpPr>
      <p:sp>
        <p:nvSpPr>
          <p:cNvPr id="610" name="Google Shape;610;ge6f38ae36d_0_5"/>
          <p:cNvSpPr txBox="1"/>
          <p:nvPr>
            <p:ph type="title"/>
          </p:nvPr>
        </p:nvSpPr>
        <p:spPr>
          <a:xfrm>
            <a:off x="505884" y="452437"/>
            <a:ext cx="4266000" cy="847800"/>
          </a:xfrm>
          <a:prstGeom prst="rect">
            <a:avLst/>
          </a:prstGeom>
          <a:noFill/>
          <a:ln>
            <a:noFill/>
          </a:ln>
        </p:spPr>
        <p:txBody>
          <a:bodyPr anchorCtr="0" anchor="t" bIns="45700" lIns="91425" spcFirstLastPara="1" rIns="91425" wrap="square" tIns="45700">
            <a:normAutofit/>
          </a:bodyPr>
          <a:lstStyle/>
          <a:p>
            <a:pPr indent="0" lvl="0" marL="0" rtl="0" algn="l">
              <a:lnSpc>
                <a:spcPct val="100000"/>
              </a:lnSpc>
              <a:spcBef>
                <a:spcPts val="0"/>
              </a:spcBef>
              <a:spcAft>
                <a:spcPts val="0"/>
              </a:spcAft>
              <a:buClr>
                <a:schemeClr val="accent1"/>
              </a:buClr>
              <a:buSzPts val="3600"/>
              <a:buFont typeface="Trebuchet MS"/>
              <a:buNone/>
            </a:pPr>
            <a:r>
              <a:rPr lang="en-US" sz="4000"/>
              <a:t>What also helps?</a:t>
            </a:r>
            <a:endParaRPr/>
          </a:p>
        </p:txBody>
      </p:sp>
      <p:sp>
        <p:nvSpPr>
          <p:cNvPr id="611" name="Google Shape;611;ge6f38ae36d_0_5"/>
          <p:cNvSpPr txBox="1"/>
          <p:nvPr>
            <p:ph idx="1" type="body"/>
          </p:nvPr>
        </p:nvSpPr>
        <p:spPr>
          <a:xfrm>
            <a:off x="377296" y="1457325"/>
            <a:ext cx="9781200" cy="4773300"/>
          </a:xfrm>
          <a:prstGeom prst="rect">
            <a:avLst/>
          </a:prstGeom>
          <a:noFill/>
          <a:ln>
            <a:noFill/>
          </a:ln>
        </p:spPr>
        <p:txBody>
          <a:bodyPr anchorCtr="0" anchor="t" bIns="45700" lIns="91425" spcFirstLastPara="1" rIns="91425" wrap="square" tIns="45700">
            <a:noAutofit/>
          </a:bodyPr>
          <a:lstStyle/>
          <a:p>
            <a:pPr indent="0" lvl="0" marL="38100" rtl="0" algn="l">
              <a:lnSpc>
                <a:spcPct val="100000"/>
              </a:lnSpc>
              <a:spcBef>
                <a:spcPts val="0"/>
              </a:spcBef>
              <a:spcAft>
                <a:spcPts val="0"/>
              </a:spcAft>
              <a:buSzPts val="3000"/>
              <a:buNone/>
            </a:pPr>
            <a:r>
              <a:rPr lang="en-US" sz="4000"/>
              <a:t>Separate the strands:</a:t>
            </a:r>
            <a:endParaRPr/>
          </a:p>
          <a:p>
            <a:pPr indent="-457200" lvl="1" marL="952500" rtl="0" algn="l">
              <a:lnSpc>
                <a:spcPct val="100000"/>
              </a:lnSpc>
              <a:spcBef>
                <a:spcPts val="0"/>
              </a:spcBef>
              <a:spcAft>
                <a:spcPts val="0"/>
              </a:spcAft>
              <a:buSzPts val="3000"/>
              <a:buChar char="►"/>
            </a:pPr>
            <a:r>
              <a:rPr lang="en-US" sz="4000"/>
              <a:t>I felt ashamed</a:t>
            </a:r>
            <a:endParaRPr/>
          </a:p>
          <a:p>
            <a:pPr indent="-457200" lvl="1" marL="952500" rtl="0" algn="l">
              <a:lnSpc>
                <a:spcPct val="100000"/>
              </a:lnSpc>
              <a:spcBef>
                <a:spcPts val="0"/>
              </a:spcBef>
              <a:spcAft>
                <a:spcPts val="0"/>
              </a:spcAft>
              <a:buSzPts val="3000"/>
              <a:buChar char="►"/>
            </a:pPr>
            <a:r>
              <a:rPr lang="en-US" sz="4000"/>
              <a:t>threat? I don’t love or serve my family </a:t>
            </a:r>
            <a:endParaRPr/>
          </a:p>
          <a:p>
            <a:pPr indent="-457200" lvl="1" marL="952500" rtl="0" algn="l">
              <a:lnSpc>
                <a:spcPct val="100000"/>
              </a:lnSpc>
              <a:spcBef>
                <a:spcPts val="0"/>
              </a:spcBef>
              <a:spcAft>
                <a:spcPts val="0"/>
              </a:spcAft>
              <a:buSzPts val="3000"/>
              <a:buChar char="►"/>
            </a:pPr>
            <a:r>
              <a:rPr lang="en-US" sz="4000"/>
              <a:t>What’s the actual feedback?- my serving </a:t>
            </a:r>
            <a:r>
              <a:rPr b="1" lang="en-US" sz="4000"/>
              <a:t>today</a:t>
            </a:r>
            <a:r>
              <a:rPr lang="en-US" sz="4000"/>
              <a:t> seemed more for myself than the other person</a:t>
            </a:r>
            <a:endParaRPr/>
          </a:p>
        </p:txBody>
      </p:sp>
    </p:spTree>
  </p:cSld>
  <p:clrMapOvr>
    <a:masterClrMapping/>
  </p:clrMapOvr>
</p:sld>
</file>

<file path=ppt/slides/slide6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15" name="Shape 615"/>
        <p:cNvGrpSpPr/>
        <p:nvPr/>
      </p:nvGrpSpPr>
      <p:grpSpPr>
        <a:xfrm>
          <a:off x="0" y="0"/>
          <a:ext cx="0" cy="0"/>
          <a:chOff x="0" y="0"/>
          <a:chExt cx="0" cy="0"/>
        </a:xfrm>
      </p:grpSpPr>
      <p:sp>
        <p:nvSpPr>
          <p:cNvPr id="616" name="Google Shape;616;gba82b20e72_0_33"/>
          <p:cNvSpPr txBox="1"/>
          <p:nvPr>
            <p:ph type="title"/>
          </p:nvPr>
        </p:nvSpPr>
        <p:spPr>
          <a:xfrm>
            <a:off x="663038" y="609600"/>
            <a:ext cx="2951700" cy="1747838"/>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3600"/>
              <a:buNone/>
            </a:pPr>
            <a:r>
              <a:rPr lang="en-US" sz="4400"/>
              <a:t>Contain the Story</a:t>
            </a:r>
            <a:endParaRPr sz="4400"/>
          </a:p>
        </p:txBody>
      </p:sp>
      <p:graphicFrame>
        <p:nvGraphicFramePr>
          <p:cNvPr id="617" name="Google Shape;617;gba82b20e72_0_33"/>
          <p:cNvGraphicFramePr/>
          <p:nvPr/>
        </p:nvGraphicFramePr>
        <p:xfrm>
          <a:off x="3500437" y="295275"/>
          <a:ext cx="4791075" cy="5948323"/>
        </p:xfrm>
        <a:graphic>
          <a:graphicData uri="http://schemas.openxmlformats.org/presentationml/2006/ole">
            <mc:AlternateContent>
              <mc:Choice Requires="v">
                <p:oleObj r:id="rId4" imgH="5948323" imgW="4791075" progId="Word.Document.12" spid="_x0000_s1">
                  <p:embed/>
                </p:oleObj>
              </mc:Choice>
              <mc:Fallback>
                <p:oleObj r:id="rId5" imgH="5948323" imgW="4791075" progId="Word.Document.12">
                  <p:embed/>
                  <p:pic>
                    <p:nvPicPr>
                      <p:cNvPr id="617" name="Google Shape;617;gba82b20e72_0_33"/>
                      <p:cNvPicPr preferRelativeResize="0"/>
                      <p:nvPr/>
                    </p:nvPicPr>
                    <p:blipFill rotWithShape="1">
                      <a:blip r:embed="rId6">
                        <a:alphaModFix/>
                      </a:blip>
                      <a:srcRect b="0" l="0" r="0" t="0"/>
                      <a:stretch/>
                    </p:blipFill>
                    <p:spPr>
                      <a:xfrm>
                        <a:off x="3500437" y="295275"/>
                        <a:ext cx="4791075" cy="5948323"/>
                      </a:xfrm>
                      <a:prstGeom prst="rect">
                        <a:avLst/>
                      </a:prstGeom>
                      <a:noFill/>
                      <a:ln cap="flat" cmpd="sng" w="9525">
                        <a:solidFill>
                          <a:schemeClr val="dk1"/>
                        </a:solidFill>
                        <a:prstDash val="solid"/>
                        <a:round/>
                        <a:headEnd len="sm" w="sm" type="none"/>
                        <a:tailEnd len="sm" w="sm" type="none"/>
                      </a:ln>
                    </p:spPr>
                  </p:pic>
                </p:oleObj>
              </mc:Fallback>
            </mc:AlternateContent>
          </a:graphicData>
        </a:graphic>
      </p:graphicFrame>
    </p:spTree>
  </p:cSld>
  <p:clrMapOvr>
    <a:masterClrMapping/>
  </p:clrMapOvr>
</p:sld>
</file>

<file path=ppt/slides/slide6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21" name="Shape 621"/>
        <p:cNvGrpSpPr/>
        <p:nvPr/>
      </p:nvGrpSpPr>
      <p:grpSpPr>
        <a:xfrm>
          <a:off x="0" y="0"/>
          <a:ext cx="0" cy="0"/>
          <a:chOff x="0" y="0"/>
          <a:chExt cx="0" cy="0"/>
        </a:xfrm>
      </p:grpSpPr>
      <p:sp>
        <p:nvSpPr>
          <p:cNvPr id="622" name="Google Shape;622;gba8f4ef3e5_0_0"/>
          <p:cNvSpPr txBox="1"/>
          <p:nvPr>
            <p:ph type="title"/>
          </p:nvPr>
        </p:nvSpPr>
        <p:spPr>
          <a:xfrm>
            <a:off x="677325" y="609600"/>
            <a:ext cx="8596800" cy="898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3600"/>
              <a:buNone/>
            </a:pPr>
            <a:r>
              <a:rPr lang="en-US" sz="4400"/>
              <a:t>Cultivate a Growth Identity</a:t>
            </a:r>
            <a:endParaRPr sz="4400"/>
          </a:p>
        </p:txBody>
      </p:sp>
      <p:sp>
        <p:nvSpPr>
          <p:cNvPr id="623" name="Google Shape;623;gba8f4ef3e5_0_0"/>
          <p:cNvSpPr txBox="1"/>
          <p:nvPr/>
        </p:nvSpPr>
        <p:spPr>
          <a:xfrm>
            <a:off x="677324" y="1508400"/>
            <a:ext cx="6880763" cy="811689"/>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1000"/>
              </a:spcBef>
              <a:spcAft>
                <a:spcPts val="0"/>
              </a:spcAft>
              <a:buClr>
                <a:schemeClr val="accent1"/>
              </a:buClr>
              <a:buSzPts val="1440"/>
              <a:buFont typeface="Noto Sans Symbols"/>
              <a:buNone/>
            </a:pPr>
            <a:r>
              <a:rPr b="0" i="0" lang="en-US" sz="4000" u="none" cap="none" strike="noStrike">
                <a:solidFill>
                  <a:srgbClr val="3F3F3F"/>
                </a:solidFill>
                <a:latin typeface="Trebuchet MS"/>
                <a:ea typeface="Trebuchet MS"/>
                <a:cs typeface="Trebuchet MS"/>
                <a:sym typeface="Trebuchet MS"/>
              </a:rPr>
              <a:t>Shift from a fixed mindset</a:t>
            </a:r>
            <a:endParaRPr/>
          </a:p>
          <a:p>
            <a:pPr indent="0" lvl="0" marL="0" marR="0" rtl="0" algn="l">
              <a:lnSpc>
                <a:spcPct val="100000"/>
              </a:lnSpc>
              <a:spcBef>
                <a:spcPts val="1000"/>
              </a:spcBef>
              <a:spcAft>
                <a:spcPts val="0"/>
              </a:spcAft>
              <a:buClr>
                <a:schemeClr val="accent1"/>
              </a:buClr>
              <a:buSzPts val="1440"/>
              <a:buFont typeface="Noto Sans Symbols"/>
              <a:buNone/>
            </a:pPr>
            <a:r>
              <a:t/>
            </a:r>
            <a:endParaRPr b="0" i="0" sz="4000" u="none" cap="none" strike="noStrike">
              <a:solidFill>
                <a:srgbClr val="3F3F3F"/>
              </a:solidFill>
              <a:latin typeface="Trebuchet MS"/>
              <a:ea typeface="Trebuchet MS"/>
              <a:cs typeface="Trebuchet MS"/>
              <a:sym typeface="Trebuchet MS"/>
            </a:endParaRPr>
          </a:p>
        </p:txBody>
      </p:sp>
      <p:sp>
        <p:nvSpPr>
          <p:cNvPr id="624" name="Google Shape;624;gba8f4ef3e5_0_0"/>
          <p:cNvSpPr txBox="1"/>
          <p:nvPr/>
        </p:nvSpPr>
        <p:spPr>
          <a:xfrm>
            <a:off x="1820325" y="2207737"/>
            <a:ext cx="6880763" cy="811689"/>
          </a:xfrm>
          <a:prstGeom prst="rect">
            <a:avLst/>
          </a:prstGeom>
          <a:noFill/>
          <a:ln>
            <a:noFill/>
          </a:ln>
        </p:spPr>
        <p:txBody>
          <a:bodyPr anchorCtr="0" anchor="t" bIns="45700" lIns="91425" spcFirstLastPara="1" rIns="91425" wrap="square" tIns="45700">
            <a:noAutofit/>
          </a:bodyPr>
          <a:lstStyle/>
          <a:p>
            <a:pPr indent="0" lvl="0" marL="0" marR="0" rtl="0" algn="r">
              <a:lnSpc>
                <a:spcPct val="100000"/>
              </a:lnSpc>
              <a:spcBef>
                <a:spcPts val="1000"/>
              </a:spcBef>
              <a:spcAft>
                <a:spcPts val="0"/>
              </a:spcAft>
              <a:buClr>
                <a:schemeClr val="accent1"/>
              </a:buClr>
              <a:buSzPts val="1440"/>
              <a:buFont typeface="Noto Sans Symbols"/>
              <a:buNone/>
            </a:pPr>
            <a:r>
              <a:rPr b="0" i="0" lang="en-US" sz="4000" u="none" cap="none" strike="noStrike">
                <a:solidFill>
                  <a:srgbClr val="3F3F3F"/>
                </a:solidFill>
                <a:latin typeface="Trebuchet MS"/>
                <a:ea typeface="Trebuchet MS"/>
                <a:cs typeface="Trebuchet MS"/>
                <a:sym typeface="Trebuchet MS"/>
              </a:rPr>
              <a:t>to a growth mindset</a:t>
            </a:r>
            <a:endParaRPr/>
          </a:p>
          <a:p>
            <a:pPr indent="0" lvl="0" marL="0" marR="0" rtl="0" algn="l">
              <a:lnSpc>
                <a:spcPct val="100000"/>
              </a:lnSpc>
              <a:spcBef>
                <a:spcPts val="1000"/>
              </a:spcBef>
              <a:spcAft>
                <a:spcPts val="0"/>
              </a:spcAft>
              <a:buClr>
                <a:schemeClr val="accent1"/>
              </a:buClr>
              <a:buSzPts val="1440"/>
              <a:buFont typeface="Noto Sans Symbols"/>
              <a:buNone/>
            </a:pPr>
            <a:r>
              <a:t/>
            </a:r>
            <a:endParaRPr b="0" i="0" sz="4000" u="none" cap="none" strike="noStrike">
              <a:solidFill>
                <a:srgbClr val="3F3F3F"/>
              </a:solidFill>
              <a:latin typeface="Trebuchet MS"/>
              <a:ea typeface="Trebuchet MS"/>
              <a:cs typeface="Trebuchet MS"/>
              <a:sym typeface="Trebuchet MS"/>
            </a:endParaRPr>
          </a:p>
        </p:txBody>
      </p:sp>
      <p:sp>
        <p:nvSpPr>
          <p:cNvPr id="625" name="Google Shape;625;gba8f4ef3e5_0_0"/>
          <p:cNvSpPr txBox="1"/>
          <p:nvPr/>
        </p:nvSpPr>
        <p:spPr>
          <a:xfrm>
            <a:off x="677324" y="3388836"/>
            <a:ext cx="8195214" cy="1511027"/>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1000"/>
              </a:spcBef>
              <a:spcAft>
                <a:spcPts val="0"/>
              </a:spcAft>
              <a:buClr>
                <a:schemeClr val="accent1"/>
              </a:buClr>
              <a:buSzPts val="1440"/>
              <a:buFont typeface="Noto Sans Symbols"/>
              <a:buNone/>
            </a:pPr>
            <a:r>
              <a:rPr b="0" i="0" lang="en-US" sz="4000" u="none" cap="none" strike="noStrike">
                <a:solidFill>
                  <a:srgbClr val="3F3F3F"/>
                </a:solidFill>
                <a:latin typeface="Trebuchet MS"/>
                <a:ea typeface="Trebuchet MS"/>
                <a:cs typeface="Trebuchet MS"/>
                <a:sym typeface="Trebuchet MS"/>
              </a:rPr>
              <a:t>Are you more inclined to live  your life in a Testing Room? </a:t>
            </a:r>
            <a:endParaRPr/>
          </a:p>
          <a:p>
            <a:pPr indent="0" lvl="0" marL="0" marR="0" rtl="0" algn="l">
              <a:lnSpc>
                <a:spcPct val="100000"/>
              </a:lnSpc>
              <a:spcBef>
                <a:spcPts val="1000"/>
              </a:spcBef>
              <a:spcAft>
                <a:spcPts val="0"/>
              </a:spcAft>
              <a:buClr>
                <a:schemeClr val="accent1"/>
              </a:buClr>
              <a:buSzPts val="1440"/>
              <a:buFont typeface="Noto Sans Symbols"/>
              <a:buNone/>
            </a:pPr>
            <a:r>
              <a:t/>
            </a:r>
            <a:endParaRPr b="0" i="0" sz="4000" u="none" cap="none" strike="noStrike">
              <a:solidFill>
                <a:srgbClr val="3F3F3F"/>
              </a:solidFill>
              <a:latin typeface="Trebuchet MS"/>
              <a:ea typeface="Trebuchet MS"/>
              <a:cs typeface="Trebuchet MS"/>
              <a:sym typeface="Trebuchet MS"/>
            </a:endParaRPr>
          </a:p>
        </p:txBody>
      </p:sp>
      <p:sp>
        <p:nvSpPr>
          <p:cNvPr id="626" name="Google Shape;626;gba8f4ef3e5_0_0"/>
          <p:cNvSpPr txBox="1"/>
          <p:nvPr/>
        </p:nvSpPr>
        <p:spPr>
          <a:xfrm>
            <a:off x="3213151" y="4741075"/>
            <a:ext cx="5659387" cy="1056396"/>
          </a:xfrm>
          <a:prstGeom prst="rect">
            <a:avLst/>
          </a:prstGeom>
          <a:noFill/>
          <a:ln>
            <a:noFill/>
          </a:ln>
        </p:spPr>
        <p:txBody>
          <a:bodyPr anchorCtr="0" anchor="t" bIns="45700" lIns="91425" spcFirstLastPara="1" rIns="91425" wrap="square" tIns="45700">
            <a:noAutofit/>
          </a:bodyPr>
          <a:lstStyle/>
          <a:p>
            <a:pPr indent="0" lvl="0" marL="0" marR="0" rtl="0" algn="r">
              <a:lnSpc>
                <a:spcPct val="100000"/>
              </a:lnSpc>
              <a:spcBef>
                <a:spcPts val="1000"/>
              </a:spcBef>
              <a:spcAft>
                <a:spcPts val="0"/>
              </a:spcAft>
              <a:buClr>
                <a:schemeClr val="accent1"/>
              </a:buClr>
              <a:buSzPts val="1440"/>
              <a:buFont typeface="Noto Sans Symbols"/>
              <a:buNone/>
            </a:pPr>
            <a:r>
              <a:rPr b="0" i="0" lang="en-US" sz="4000" u="none" cap="none" strike="noStrike">
                <a:solidFill>
                  <a:srgbClr val="3F3F3F"/>
                </a:solidFill>
                <a:latin typeface="Trebuchet MS"/>
                <a:ea typeface="Trebuchet MS"/>
                <a:cs typeface="Trebuchet MS"/>
                <a:sym typeface="Trebuchet MS"/>
              </a:rPr>
              <a:t>or a Learning Room?</a:t>
            </a:r>
            <a:endParaRPr/>
          </a:p>
          <a:p>
            <a:pPr indent="0" lvl="0" marL="0" marR="0" rtl="0" algn="r">
              <a:lnSpc>
                <a:spcPct val="100000"/>
              </a:lnSpc>
              <a:spcBef>
                <a:spcPts val="1000"/>
              </a:spcBef>
              <a:spcAft>
                <a:spcPts val="0"/>
              </a:spcAft>
              <a:buClr>
                <a:schemeClr val="accent1"/>
              </a:buClr>
              <a:buSzPts val="1440"/>
              <a:buFont typeface="Noto Sans Symbols"/>
              <a:buNone/>
            </a:pPr>
            <a:r>
              <a:t/>
            </a:r>
            <a:endParaRPr b="0" i="0" sz="4000" u="none" cap="none" strike="noStrike">
              <a:solidFill>
                <a:srgbClr val="3F3F3F"/>
              </a:solidFill>
              <a:latin typeface="Trebuchet MS"/>
              <a:ea typeface="Trebuchet MS"/>
              <a:cs typeface="Trebuchet MS"/>
              <a:sym typeface="Trebuchet MS"/>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623">
                                            <p:txEl>
                                              <p:pRg end="0" st="0"/>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623">
                                            <p:txEl>
                                              <p:pRg end="1" st="1"/>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624">
                                            <p:txEl>
                                              <p:pRg end="0" st="0"/>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624">
                                            <p:txEl>
                                              <p:pRg end="1" st="1"/>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625">
                                            <p:txEl>
                                              <p:pRg end="0" st="0"/>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625">
                                            <p:txEl>
                                              <p:pRg end="1" st="1"/>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626">
                                            <p:txEl>
                                              <p:pRg end="0" st="0"/>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626">
                                            <p:txEl>
                                              <p:pRg end="1" st="1"/>
                                            </p:txEl>
                                          </p:spTgt>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6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30" name="Shape 630"/>
        <p:cNvGrpSpPr/>
        <p:nvPr/>
      </p:nvGrpSpPr>
      <p:grpSpPr>
        <a:xfrm>
          <a:off x="0" y="0"/>
          <a:ext cx="0" cy="0"/>
          <a:chOff x="0" y="0"/>
          <a:chExt cx="0" cy="0"/>
        </a:xfrm>
      </p:grpSpPr>
      <p:sp>
        <p:nvSpPr>
          <p:cNvPr id="631" name="Google Shape;631;p58"/>
          <p:cNvSpPr txBox="1"/>
          <p:nvPr>
            <p:ph type="title"/>
          </p:nvPr>
        </p:nvSpPr>
        <p:spPr>
          <a:xfrm>
            <a:off x="677334" y="609600"/>
            <a:ext cx="8596800" cy="13209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3600"/>
              <a:buNone/>
            </a:pPr>
            <a:r>
              <a:rPr lang="en-US"/>
              <a:t>Shift from a fixed to a growth mindset</a:t>
            </a:r>
            <a:endParaRPr/>
          </a:p>
        </p:txBody>
      </p:sp>
      <p:graphicFrame>
        <p:nvGraphicFramePr>
          <p:cNvPr id="632" name="Google Shape;632;p58"/>
          <p:cNvGraphicFramePr/>
          <p:nvPr/>
        </p:nvGraphicFramePr>
        <p:xfrm>
          <a:off x="533325" y="1535775"/>
          <a:ext cx="3000000" cy="3000000"/>
        </p:xfrm>
        <a:graphic>
          <a:graphicData uri="http://schemas.openxmlformats.org/drawingml/2006/table">
            <a:tbl>
              <a:tblPr>
                <a:noFill/>
                <a:tableStyleId>{F10E760A-C764-494D-B1F7-996F32548DB3}</a:tableStyleId>
              </a:tblPr>
              <a:tblGrid>
                <a:gridCol w="3652900"/>
                <a:gridCol w="3652900"/>
                <a:gridCol w="3652900"/>
              </a:tblGrid>
              <a:tr h="643175">
                <a:tc>
                  <a:txBody>
                    <a:bodyPr/>
                    <a:lstStyle/>
                    <a:p>
                      <a:pPr indent="0" lvl="0" marL="0" marR="0" rtl="0" algn="l">
                        <a:lnSpc>
                          <a:spcPct val="100000"/>
                        </a:lnSpc>
                        <a:spcBef>
                          <a:spcPts val="0"/>
                        </a:spcBef>
                        <a:spcAft>
                          <a:spcPts val="0"/>
                        </a:spcAft>
                        <a:buClr>
                          <a:srgbClr val="000000"/>
                        </a:buClr>
                        <a:buSzPts val="2200"/>
                        <a:buFont typeface="Arial"/>
                        <a:buNone/>
                      </a:pPr>
                      <a:r>
                        <a:rPr b="1" lang="en-US" sz="2200" u="none" cap="none" strike="noStrike"/>
                        <a:t>Identity Questions</a:t>
                      </a:r>
                      <a:endParaRPr b="1" sz="2200" u="none" cap="none" strike="noStrike"/>
                    </a:p>
                  </a:txBody>
                  <a:tcPr marT="91425" marB="91425" marR="91425" marL="91425">
                    <a:solidFill>
                      <a:schemeClr val="lt1"/>
                    </a:solidFill>
                  </a:tcPr>
                </a:tc>
                <a:tc>
                  <a:txBody>
                    <a:bodyPr/>
                    <a:lstStyle/>
                    <a:p>
                      <a:pPr indent="0" lvl="0" marL="0" marR="0" rtl="0" algn="l">
                        <a:lnSpc>
                          <a:spcPct val="100000"/>
                        </a:lnSpc>
                        <a:spcBef>
                          <a:spcPts val="0"/>
                        </a:spcBef>
                        <a:spcAft>
                          <a:spcPts val="0"/>
                        </a:spcAft>
                        <a:buClr>
                          <a:srgbClr val="000000"/>
                        </a:buClr>
                        <a:buSzPts val="2200"/>
                        <a:buFont typeface="Arial"/>
                        <a:buNone/>
                      </a:pPr>
                      <a:r>
                        <a:rPr b="1" lang="en-US" sz="2200" u="none" cap="none" strike="noStrike"/>
                        <a:t>Fixed</a:t>
                      </a:r>
                      <a:endParaRPr b="1" sz="2200" u="none" cap="none" strike="noStrike"/>
                    </a:p>
                  </a:txBody>
                  <a:tcPr marT="91425" marB="91425" marR="91425" marL="91425">
                    <a:solidFill>
                      <a:schemeClr val="lt1"/>
                    </a:solidFill>
                  </a:tcPr>
                </a:tc>
                <a:tc>
                  <a:txBody>
                    <a:bodyPr/>
                    <a:lstStyle/>
                    <a:p>
                      <a:pPr indent="0" lvl="0" marL="0" marR="0" rtl="0" algn="l">
                        <a:lnSpc>
                          <a:spcPct val="100000"/>
                        </a:lnSpc>
                        <a:spcBef>
                          <a:spcPts val="0"/>
                        </a:spcBef>
                        <a:spcAft>
                          <a:spcPts val="0"/>
                        </a:spcAft>
                        <a:buClr>
                          <a:srgbClr val="000000"/>
                        </a:buClr>
                        <a:buSzPts val="2200"/>
                        <a:buFont typeface="Arial"/>
                        <a:buNone/>
                      </a:pPr>
                      <a:r>
                        <a:rPr b="1" lang="en-US" sz="2200" u="none" cap="none" strike="noStrike"/>
                        <a:t>Growth</a:t>
                      </a:r>
                      <a:endParaRPr b="1" sz="2200" u="none" cap="none" strike="noStrike"/>
                    </a:p>
                  </a:txBody>
                  <a:tcPr marT="91425" marB="91425" marR="91425" marL="91425">
                    <a:solidFill>
                      <a:schemeClr val="lt1"/>
                    </a:solidFill>
                  </a:tcPr>
                </a:tc>
              </a:tr>
            </a:tbl>
          </a:graphicData>
        </a:graphic>
      </p:graphicFrame>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2" name="Shape 182"/>
        <p:cNvGrpSpPr/>
        <p:nvPr/>
      </p:nvGrpSpPr>
      <p:grpSpPr>
        <a:xfrm>
          <a:off x="0" y="0"/>
          <a:ext cx="0" cy="0"/>
          <a:chOff x="0" y="0"/>
          <a:chExt cx="0" cy="0"/>
        </a:xfrm>
      </p:grpSpPr>
      <p:sp>
        <p:nvSpPr>
          <p:cNvPr id="183" name="Google Shape;183;p28"/>
          <p:cNvSpPr txBox="1"/>
          <p:nvPr>
            <p:ph type="title"/>
          </p:nvPr>
        </p:nvSpPr>
        <p:spPr>
          <a:xfrm>
            <a:off x="677325" y="490650"/>
            <a:ext cx="5042148" cy="1004047"/>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3600"/>
              <a:buNone/>
            </a:pPr>
            <a:r>
              <a:rPr lang="en-US" sz="6600"/>
              <a:t>My Burden</a:t>
            </a:r>
            <a:endParaRPr sz="6600"/>
          </a:p>
        </p:txBody>
      </p:sp>
      <p:sp>
        <p:nvSpPr>
          <p:cNvPr id="184" name="Google Shape;184;p28"/>
          <p:cNvSpPr txBox="1"/>
          <p:nvPr>
            <p:ph idx="1" type="body"/>
          </p:nvPr>
        </p:nvSpPr>
        <p:spPr>
          <a:xfrm>
            <a:off x="677325" y="1335750"/>
            <a:ext cx="8596800" cy="29769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1000"/>
              </a:spcBef>
              <a:spcAft>
                <a:spcPts val="0"/>
              </a:spcAft>
              <a:buSzPts val="1440"/>
              <a:buNone/>
            </a:pPr>
            <a:r>
              <a:rPr lang="en-US" sz="4400">
                <a:solidFill>
                  <a:srgbClr val="222222"/>
                </a:solidFill>
                <a:highlight>
                  <a:srgbClr val="FFFFFF"/>
                </a:highlight>
                <a:latin typeface="Arial"/>
                <a:ea typeface="Arial"/>
                <a:cs typeface="Arial"/>
                <a:sym typeface="Arial"/>
              </a:rPr>
              <a:t>As Leaders, we need to learn how to receive feedback well in order to give feedback well.</a:t>
            </a:r>
            <a:endParaRPr sz="4400"/>
          </a:p>
        </p:txBody>
      </p:sp>
    </p:spTree>
  </p:cSld>
  <p:clrMapOvr>
    <a:masterClrMapping/>
  </p:clrMapOvr>
</p:sld>
</file>

<file path=ppt/slides/slide7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36" name="Shape 636"/>
        <p:cNvGrpSpPr/>
        <p:nvPr/>
      </p:nvGrpSpPr>
      <p:grpSpPr>
        <a:xfrm>
          <a:off x="0" y="0"/>
          <a:ext cx="0" cy="0"/>
          <a:chOff x="0" y="0"/>
          <a:chExt cx="0" cy="0"/>
        </a:xfrm>
      </p:grpSpPr>
      <p:sp>
        <p:nvSpPr>
          <p:cNvPr id="637" name="Google Shape;637;p59"/>
          <p:cNvSpPr txBox="1"/>
          <p:nvPr>
            <p:ph type="title"/>
          </p:nvPr>
        </p:nvSpPr>
        <p:spPr>
          <a:xfrm>
            <a:off x="677334" y="609600"/>
            <a:ext cx="8596800" cy="13209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3600"/>
              <a:buNone/>
            </a:pPr>
            <a:r>
              <a:rPr lang="en-US"/>
              <a:t>Shift from a fixed to a growth mindset</a:t>
            </a:r>
            <a:endParaRPr/>
          </a:p>
        </p:txBody>
      </p:sp>
      <p:graphicFrame>
        <p:nvGraphicFramePr>
          <p:cNvPr id="638" name="Google Shape;638;p59"/>
          <p:cNvGraphicFramePr/>
          <p:nvPr/>
        </p:nvGraphicFramePr>
        <p:xfrm>
          <a:off x="533325" y="1535775"/>
          <a:ext cx="3000000" cy="3000000"/>
        </p:xfrm>
        <a:graphic>
          <a:graphicData uri="http://schemas.openxmlformats.org/drawingml/2006/table">
            <a:tbl>
              <a:tblPr>
                <a:noFill/>
                <a:tableStyleId>{F10E760A-C764-494D-B1F7-996F32548DB3}</a:tableStyleId>
              </a:tblPr>
              <a:tblGrid>
                <a:gridCol w="3652900"/>
                <a:gridCol w="3652900"/>
                <a:gridCol w="3652900"/>
              </a:tblGrid>
              <a:tr h="643175">
                <a:tc>
                  <a:txBody>
                    <a:bodyPr/>
                    <a:lstStyle/>
                    <a:p>
                      <a:pPr indent="0" lvl="0" marL="0" marR="0" rtl="0" algn="l">
                        <a:lnSpc>
                          <a:spcPct val="100000"/>
                        </a:lnSpc>
                        <a:spcBef>
                          <a:spcPts val="0"/>
                        </a:spcBef>
                        <a:spcAft>
                          <a:spcPts val="0"/>
                        </a:spcAft>
                        <a:buClr>
                          <a:srgbClr val="000000"/>
                        </a:buClr>
                        <a:buSzPts val="2200"/>
                        <a:buFont typeface="Arial"/>
                        <a:buNone/>
                      </a:pPr>
                      <a:r>
                        <a:rPr b="1" lang="en-US" sz="2200" u="none" cap="none" strike="noStrike"/>
                        <a:t>Identity Questions</a:t>
                      </a:r>
                      <a:endParaRPr b="1" sz="2200" u="none" cap="none" strike="noStrike"/>
                    </a:p>
                  </a:txBody>
                  <a:tcPr marT="91425" marB="91425" marR="91425" marL="91425">
                    <a:solidFill>
                      <a:schemeClr val="lt1"/>
                    </a:solidFill>
                  </a:tcPr>
                </a:tc>
                <a:tc>
                  <a:txBody>
                    <a:bodyPr/>
                    <a:lstStyle/>
                    <a:p>
                      <a:pPr indent="0" lvl="0" marL="0" marR="0" rtl="0" algn="l">
                        <a:lnSpc>
                          <a:spcPct val="100000"/>
                        </a:lnSpc>
                        <a:spcBef>
                          <a:spcPts val="0"/>
                        </a:spcBef>
                        <a:spcAft>
                          <a:spcPts val="0"/>
                        </a:spcAft>
                        <a:buClr>
                          <a:srgbClr val="000000"/>
                        </a:buClr>
                        <a:buSzPts val="2200"/>
                        <a:buFont typeface="Arial"/>
                        <a:buNone/>
                      </a:pPr>
                      <a:r>
                        <a:rPr b="1" lang="en-US" sz="2200" u="none" cap="none" strike="noStrike"/>
                        <a:t>Fixed</a:t>
                      </a:r>
                      <a:endParaRPr b="1" sz="2200" u="none" cap="none" strike="noStrike"/>
                    </a:p>
                  </a:txBody>
                  <a:tcPr marT="91425" marB="91425" marR="91425" marL="91425">
                    <a:solidFill>
                      <a:schemeClr val="lt1"/>
                    </a:solidFill>
                  </a:tcPr>
                </a:tc>
                <a:tc>
                  <a:txBody>
                    <a:bodyPr/>
                    <a:lstStyle/>
                    <a:p>
                      <a:pPr indent="0" lvl="0" marL="0" marR="0" rtl="0" algn="l">
                        <a:lnSpc>
                          <a:spcPct val="100000"/>
                        </a:lnSpc>
                        <a:spcBef>
                          <a:spcPts val="0"/>
                        </a:spcBef>
                        <a:spcAft>
                          <a:spcPts val="0"/>
                        </a:spcAft>
                        <a:buClr>
                          <a:srgbClr val="000000"/>
                        </a:buClr>
                        <a:buSzPts val="2200"/>
                        <a:buFont typeface="Arial"/>
                        <a:buNone/>
                      </a:pPr>
                      <a:r>
                        <a:rPr b="1" lang="en-US" sz="2200" u="none" cap="none" strike="noStrike"/>
                        <a:t>Growth</a:t>
                      </a:r>
                      <a:endParaRPr b="1" sz="2200" u="none" cap="none" strike="noStrike"/>
                    </a:p>
                  </a:txBody>
                  <a:tcPr marT="91425" marB="91425" marR="91425" marL="91425">
                    <a:solidFill>
                      <a:schemeClr val="lt1"/>
                    </a:solidFill>
                  </a:tcPr>
                </a:tc>
              </a:tr>
              <a:tr h="666750">
                <a:tc>
                  <a:txBody>
                    <a:bodyPr/>
                    <a:lstStyle/>
                    <a:p>
                      <a:pPr indent="0" lvl="0" marL="0" marR="0" rtl="0" algn="l">
                        <a:lnSpc>
                          <a:spcPct val="100000"/>
                        </a:lnSpc>
                        <a:spcBef>
                          <a:spcPts val="0"/>
                        </a:spcBef>
                        <a:spcAft>
                          <a:spcPts val="0"/>
                        </a:spcAft>
                        <a:buClr>
                          <a:srgbClr val="000000"/>
                        </a:buClr>
                        <a:buSzPts val="2200"/>
                        <a:buFont typeface="Arial"/>
                        <a:buNone/>
                      </a:pPr>
                      <a:r>
                        <a:rPr lang="en-US" sz="2200" u="none" cap="none" strike="noStrike"/>
                        <a:t>Who am I?</a:t>
                      </a:r>
                      <a:endParaRPr sz="2200" u="none" cap="none" strike="noStrike"/>
                    </a:p>
                  </a:txBody>
                  <a:tcPr marT="91425" marB="91425" marR="91425" marL="91425">
                    <a:solidFill>
                      <a:schemeClr val="lt1"/>
                    </a:solidFill>
                  </a:tcPr>
                </a:tc>
                <a:tc>
                  <a:txBody>
                    <a:bodyPr/>
                    <a:lstStyle/>
                    <a:p>
                      <a:pPr indent="0" lvl="0" marL="0" marR="0" rtl="0" algn="l">
                        <a:lnSpc>
                          <a:spcPct val="100000"/>
                        </a:lnSpc>
                        <a:spcBef>
                          <a:spcPts val="0"/>
                        </a:spcBef>
                        <a:spcAft>
                          <a:spcPts val="0"/>
                        </a:spcAft>
                        <a:buClr>
                          <a:srgbClr val="000000"/>
                        </a:buClr>
                        <a:buSzPts val="2200"/>
                        <a:buFont typeface="Arial"/>
                        <a:buNone/>
                      </a:pPr>
                      <a:r>
                        <a:rPr lang="en-US" sz="2200" u="none" cap="none" strike="noStrike"/>
                        <a:t>I’m fixed. I am who I am.</a:t>
                      </a:r>
                      <a:endParaRPr sz="2200" u="none" cap="none" strike="noStrike"/>
                    </a:p>
                  </a:txBody>
                  <a:tcPr marT="91425" marB="91425" marR="91425" marL="91425">
                    <a:solidFill>
                      <a:schemeClr val="lt1"/>
                    </a:solidFill>
                  </a:tcPr>
                </a:tc>
                <a:tc>
                  <a:txBody>
                    <a:bodyPr/>
                    <a:lstStyle/>
                    <a:p>
                      <a:pPr indent="0" lvl="0" marL="0" marR="0" rtl="0" algn="l">
                        <a:lnSpc>
                          <a:spcPct val="100000"/>
                        </a:lnSpc>
                        <a:spcBef>
                          <a:spcPts val="0"/>
                        </a:spcBef>
                        <a:spcAft>
                          <a:spcPts val="0"/>
                        </a:spcAft>
                        <a:buClr>
                          <a:srgbClr val="000000"/>
                        </a:buClr>
                        <a:buSzPts val="2200"/>
                        <a:buFont typeface="Arial"/>
                        <a:buNone/>
                      </a:pPr>
                      <a:r>
                        <a:rPr lang="en-US" sz="2200" u="none" cap="none" strike="noStrike"/>
                        <a:t>I change, learn, grow</a:t>
                      </a:r>
                      <a:endParaRPr sz="2200" u="none" cap="none" strike="noStrike"/>
                    </a:p>
                  </a:txBody>
                  <a:tcPr marT="91425" marB="91425" marR="91425" marL="91425">
                    <a:solidFill>
                      <a:schemeClr val="lt1"/>
                    </a:solidFill>
                  </a:tcPr>
                </a:tc>
              </a:tr>
            </a:tbl>
          </a:graphicData>
        </a:graphic>
      </p:graphicFrame>
    </p:spTree>
  </p:cSld>
  <p:clrMapOvr>
    <a:masterClrMapping/>
  </p:clrMapOvr>
</p:sld>
</file>

<file path=ppt/slides/slide7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42" name="Shape 642"/>
        <p:cNvGrpSpPr/>
        <p:nvPr/>
      </p:nvGrpSpPr>
      <p:grpSpPr>
        <a:xfrm>
          <a:off x="0" y="0"/>
          <a:ext cx="0" cy="0"/>
          <a:chOff x="0" y="0"/>
          <a:chExt cx="0" cy="0"/>
        </a:xfrm>
      </p:grpSpPr>
      <p:sp>
        <p:nvSpPr>
          <p:cNvPr id="643" name="Google Shape;643;p60"/>
          <p:cNvSpPr txBox="1"/>
          <p:nvPr>
            <p:ph type="title"/>
          </p:nvPr>
        </p:nvSpPr>
        <p:spPr>
          <a:xfrm>
            <a:off x="677334" y="609600"/>
            <a:ext cx="8596800" cy="13209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3600"/>
              <a:buNone/>
            </a:pPr>
            <a:r>
              <a:rPr lang="en-US"/>
              <a:t>Shift from a fixed to a growth mindset</a:t>
            </a:r>
            <a:endParaRPr/>
          </a:p>
        </p:txBody>
      </p:sp>
      <p:graphicFrame>
        <p:nvGraphicFramePr>
          <p:cNvPr id="644" name="Google Shape;644;p60"/>
          <p:cNvGraphicFramePr/>
          <p:nvPr/>
        </p:nvGraphicFramePr>
        <p:xfrm>
          <a:off x="533325" y="1535775"/>
          <a:ext cx="3000000" cy="3000000"/>
        </p:xfrm>
        <a:graphic>
          <a:graphicData uri="http://schemas.openxmlformats.org/drawingml/2006/table">
            <a:tbl>
              <a:tblPr>
                <a:noFill/>
                <a:tableStyleId>{F10E760A-C764-494D-B1F7-996F32548DB3}</a:tableStyleId>
              </a:tblPr>
              <a:tblGrid>
                <a:gridCol w="3652900"/>
                <a:gridCol w="3652900"/>
                <a:gridCol w="3652900"/>
              </a:tblGrid>
              <a:tr h="643175">
                <a:tc>
                  <a:txBody>
                    <a:bodyPr/>
                    <a:lstStyle/>
                    <a:p>
                      <a:pPr indent="0" lvl="0" marL="0" marR="0" rtl="0" algn="l">
                        <a:lnSpc>
                          <a:spcPct val="100000"/>
                        </a:lnSpc>
                        <a:spcBef>
                          <a:spcPts val="0"/>
                        </a:spcBef>
                        <a:spcAft>
                          <a:spcPts val="0"/>
                        </a:spcAft>
                        <a:buClr>
                          <a:srgbClr val="000000"/>
                        </a:buClr>
                        <a:buSzPts val="2200"/>
                        <a:buFont typeface="Arial"/>
                        <a:buNone/>
                      </a:pPr>
                      <a:r>
                        <a:rPr b="1" lang="en-US" sz="2200" u="none" cap="none" strike="noStrike"/>
                        <a:t>Identity Questions</a:t>
                      </a:r>
                      <a:endParaRPr b="1" sz="2200" u="none" cap="none" strike="noStrike"/>
                    </a:p>
                  </a:txBody>
                  <a:tcPr marT="91425" marB="91425" marR="91425" marL="91425">
                    <a:solidFill>
                      <a:schemeClr val="lt1"/>
                    </a:solidFill>
                  </a:tcPr>
                </a:tc>
                <a:tc>
                  <a:txBody>
                    <a:bodyPr/>
                    <a:lstStyle/>
                    <a:p>
                      <a:pPr indent="0" lvl="0" marL="0" marR="0" rtl="0" algn="l">
                        <a:lnSpc>
                          <a:spcPct val="100000"/>
                        </a:lnSpc>
                        <a:spcBef>
                          <a:spcPts val="0"/>
                        </a:spcBef>
                        <a:spcAft>
                          <a:spcPts val="0"/>
                        </a:spcAft>
                        <a:buClr>
                          <a:srgbClr val="000000"/>
                        </a:buClr>
                        <a:buSzPts val="2200"/>
                        <a:buFont typeface="Arial"/>
                        <a:buNone/>
                      </a:pPr>
                      <a:r>
                        <a:rPr b="1" lang="en-US" sz="2200" u="none" cap="none" strike="noStrike"/>
                        <a:t>Fixed</a:t>
                      </a:r>
                      <a:endParaRPr b="1" sz="2200" u="none" cap="none" strike="noStrike"/>
                    </a:p>
                  </a:txBody>
                  <a:tcPr marT="91425" marB="91425" marR="91425" marL="91425">
                    <a:solidFill>
                      <a:schemeClr val="lt1"/>
                    </a:solidFill>
                  </a:tcPr>
                </a:tc>
                <a:tc>
                  <a:txBody>
                    <a:bodyPr/>
                    <a:lstStyle/>
                    <a:p>
                      <a:pPr indent="0" lvl="0" marL="0" marR="0" rtl="0" algn="l">
                        <a:lnSpc>
                          <a:spcPct val="100000"/>
                        </a:lnSpc>
                        <a:spcBef>
                          <a:spcPts val="0"/>
                        </a:spcBef>
                        <a:spcAft>
                          <a:spcPts val="0"/>
                        </a:spcAft>
                        <a:buClr>
                          <a:srgbClr val="000000"/>
                        </a:buClr>
                        <a:buSzPts val="2200"/>
                        <a:buFont typeface="Arial"/>
                        <a:buNone/>
                      </a:pPr>
                      <a:r>
                        <a:rPr b="1" lang="en-US" sz="2200" u="none" cap="none" strike="noStrike"/>
                        <a:t>Growth</a:t>
                      </a:r>
                      <a:endParaRPr b="1" sz="2200" u="none" cap="none" strike="noStrike"/>
                    </a:p>
                  </a:txBody>
                  <a:tcPr marT="91425" marB="91425" marR="91425" marL="91425">
                    <a:solidFill>
                      <a:schemeClr val="lt1"/>
                    </a:solidFill>
                  </a:tcPr>
                </a:tc>
              </a:tr>
              <a:tr h="666750">
                <a:tc>
                  <a:txBody>
                    <a:bodyPr/>
                    <a:lstStyle/>
                    <a:p>
                      <a:pPr indent="0" lvl="0" marL="0" marR="0" rtl="0" algn="l">
                        <a:lnSpc>
                          <a:spcPct val="100000"/>
                        </a:lnSpc>
                        <a:spcBef>
                          <a:spcPts val="0"/>
                        </a:spcBef>
                        <a:spcAft>
                          <a:spcPts val="0"/>
                        </a:spcAft>
                        <a:buClr>
                          <a:srgbClr val="000000"/>
                        </a:buClr>
                        <a:buSzPts val="2200"/>
                        <a:buFont typeface="Arial"/>
                        <a:buNone/>
                      </a:pPr>
                      <a:r>
                        <a:rPr lang="en-US" sz="2200" u="none" cap="none" strike="noStrike"/>
                        <a:t>Who am I?</a:t>
                      </a:r>
                      <a:endParaRPr sz="2200" u="none" cap="none" strike="noStrike"/>
                    </a:p>
                  </a:txBody>
                  <a:tcPr marT="91425" marB="91425" marR="91425" marL="91425">
                    <a:solidFill>
                      <a:schemeClr val="lt1"/>
                    </a:solidFill>
                  </a:tcPr>
                </a:tc>
                <a:tc>
                  <a:txBody>
                    <a:bodyPr/>
                    <a:lstStyle/>
                    <a:p>
                      <a:pPr indent="0" lvl="0" marL="0" marR="0" rtl="0" algn="l">
                        <a:lnSpc>
                          <a:spcPct val="100000"/>
                        </a:lnSpc>
                        <a:spcBef>
                          <a:spcPts val="0"/>
                        </a:spcBef>
                        <a:spcAft>
                          <a:spcPts val="0"/>
                        </a:spcAft>
                        <a:buClr>
                          <a:srgbClr val="000000"/>
                        </a:buClr>
                        <a:buSzPts val="2200"/>
                        <a:buFont typeface="Arial"/>
                        <a:buNone/>
                      </a:pPr>
                      <a:r>
                        <a:rPr lang="en-US" sz="2200" u="none" cap="none" strike="noStrike"/>
                        <a:t>I’m fixed. I am who I am.</a:t>
                      </a:r>
                      <a:endParaRPr sz="2200" u="none" cap="none" strike="noStrike"/>
                    </a:p>
                  </a:txBody>
                  <a:tcPr marT="91425" marB="91425" marR="91425" marL="91425">
                    <a:solidFill>
                      <a:schemeClr val="lt1"/>
                    </a:solidFill>
                  </a:tcPr>
                </a:tc>
                <a:tc>
                  <a:txBody>
                    <a:bodyPr/>
                    <a:lstStyle/>
                    <a:p>
                      <a:pPr indent="0" lvl="0" marL="0" marR="0" rtl="0" algn="l">
                        <a:lnSpc>
                          <a:spcPct val="100000"/>
                        </a:lnSpc>
                        <a:spcBef>
                          <a:spcPts val="0"/>
                        </a:spcBef>
                        <a:spcAft>
                          <a:spcPts val="0"/>
                        </a:spcAft>
                        <a:buClr>
                          <a:srgbClr val="000000"/>
                        </a:buClr>
                        <a:buSzPts val="2200"/>
                        <a:buFont typeface="Arial"/>
                        <a:buNone/>
                      </a:pPr>
                      <a:r>
                        <a:rPr lang="en-US" sz="2200" u="none" cap="none" strike="noStrike"/>
                        <a:t>I change, learn, grow</a:t>
                      </a:r>
                      <a:endParaRPr sz="2200" u="none" cap="none" strike="noStrike"/>
                    </a:p>
                  </a:txBody>
                  <a:tcPr marT="91425" marB="91425" marR="91425" marL="91425">
                    <a:solidFill>
                      <a:schemeClr val="lt1"/>
                    </a:solidFill>
                  </a:tcPr>
                </a:tc>
              </a:tr>
              <a:tr h="1288300">
                <a:tc>
                  <a:txBody>
                    <a:bodyPr/>
                    <a:lstStyle/>
                    <a:p>
                      <a:pPr indent="0" lvl="0" marL="0" marR="0" rtl="0" algn="l">
                        <a:lnSpc>
                          <a:spcPct val="100000"/>
                        </a:lnSpc>
                        <a:spcBef>
                          <a:spcPts val="0"/>
                        </a:spcBef>
                        <a:spcAft>
                          <a:spcPts val="0"/>
                        </a:spcAft>
                        <a:buClr>
                          <a:srgbClr val="000000"/>
                        </a:buClr>
                        <a:buSzPts val="2200"/>
                        <a:buFont typeface="Arial"/>
                        <a:buNone/>
                      </a:pPr>
                      <a:r>
                        <a:rPr lang="en-US" sz="2200" u="none" cap="none" strike="noStrike"/>
                        <a:t>What’s the goal?</a:t>
                      </a:r>
                      <a:endParaRPr sz="2200" u="none" cap="none" strike="noStrike"/>
                    </a:p>
                  </a:txBody>
                  <a:tcPr marT="91425" marB="91425" marR="91425" marL="91425">
                    <a:solidFill>
                      <a:schemeClr val="lt1"/>
                    </a:solidFill>
                  </a:tcPr>
                </a:tc>
                <a:tc>
                  <a:txBody>
                    <a:bodyPr/>
                    <a:lstStyle/>
                    <a:p>
                      <a:pPr indent="0" lvl="0" marL="0" marR="0" rtl="0" algn="l">
                        <a:lnSpc>
                          <a:spcPct val="100000"/>
                        </a:lnSpc>
                        <a:spcBef>
                          <a:spcPts val="0"/>
                        </a:spcBef>
                        <a:spcAft>
                          <a:spcPts val="0"/>
                        </a:spcAft>
                        <a:buClr>
                          <a:srgbClr val="000000"/>
                        </a:buClr>
                        <a:buSzPts val="2200"/>
                        <a:buFont typeface="Arial"/>
                        <a:buNone/>
                      </a:pPr>
                      <a:r>
                        <a:rPr lang="en-US" sz="2200" u="none" cap="none" strike="noStrike"/>
                        <a:t>Success. The outcome is what matters.</a:t>
                      </a:r>
                      <a:endParaRPr sz="2200" u="none" cap="none" strike="noStrike"/>
                    </a:p>
                  </a:txBody>
                  <a:tcPr marT="91425" marB="91425" marR="91425" marL="91425">
                    <a:solidFill>
                      <a:schemeClr val="lt1"/>
                    </a:solidFill>
                  </a:tcPr>
                </a:tc>
                <a:tc>
                  <a:txBody>
                    <a:bodyPr/>
                    <a:lstStyle/>
                    <a:p>
                      <a:pPr indent="0" lvl="0" marL="0" marR="0" rtl="0" algn="l">
                        <a:lnSpc>
                          <a:spcPct val="100000"/>
                        </a:lnSpc>
                        <a:spcBef>
                          <a:spcPts val="0"/>
                        </a:spcBef>
                        <a:spcAft>
                          <a:spcPts val="0"/>
                        </a:spcAft>
                        <a:buClr>
                          <a:srgbClr val="000000"/>
                        </a:buClr>
                        <a:buSzPts val="2200"/>
                        <a:buFont typeface="Arial"/>
                        <a:buNone/>
                      </a:pPr>
                      <a:r>
                        <a:rPr lang="en-US" sz="2200" u="none" cap="none" strike="noStrike"/>
                        <a:t>The process of learning is what’s rewarding. Success is a by-product</a:t>
                      </a:r>
                      <a:endParaRPr sz="2200" u="none" cap="none" strike="noStrike"/>
                    </a:p>
                  </a:txBody>
                  <a:tcPr marT="91425" marB="91425" marR="91425" marL="91425">
                    <a:solidFill>
                      <a:schemeClr val="lt1"/>
                    </a:solidFill>
                  </a:tcPr>
                </a:tc>
              </a:tr>
            </a:tbl>
          </a:graphicData>
        </a:graphic>
      </p:graphicFrame>
    </p:spTree>
  </p:cSld>
  <p:clrMapOvr>
    <a:masterClrMapping/>
  </p:clrMapOvr>
</p:sld>
</file>

<file path=ppt/slides/slide7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48" name="Shape 648"/>
        <p:cNvGrpSpPr/>
        <p:nvPr/>
      </p:nvGrpSpPr>
      <p:grpSpPr>
        <a:xfrm>
          <a:off x="0" y="0"/>
          <a:ext cx="0" cy="0"/>
          <a:chOff x="0" y="0"/>
          <a:chExt cx="0" cy="0"/>
        </a:xfrm>
      </p:grpSpPr>
      <p:sp>
        <p:nvSpPr>
          <p:cNvPr id="649" name="Google Shape;649;p61"/>
          <p:cNvSpPr txBox="1"/>
          <p:nvPr>
            <p:ph type="title"/>
          </p:nvPr>
        </p:nvSpPr>
        <p:spPr>
          <a:xfrm>
            <a:off x="677334" y="609600"/>
            <a:ext cx="8596800" cy="13209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3600"/>
              <a:buNone/>
            </a:pPr>
            <a:r>
              <a:rPr lang="en-US"/>
              <a:t>Shift from a fixed to a growth mindset</a:t>
            </a:r>
            <a:endParaRPr/>
          </a:p>
        </p:txBody>
      </p:sp>
      <p:graphicFrame>
        <p:nvGraphicFramePr>
          <p:cNvPr id="650" name="Google Shape;650;p61"/>
          <p:cNvGraphicFramePr/>
          <p:nvPr/>
        </p:nvGraphicFramePr>
        <p:xfrm>
          <a:off x="533325" y="1535775"/>
          <a:ext cx="3000000" cy="3000000"/>
        </p:xfrm>
        <a:graphic>
          <a:graphicData uri="http://schemas.openxmlformats.org/drawingml/2006/table">
            <a:tbl>
              <a:tblPr>
                <a:noFill/>
                <a:tableStyleId>{F10E760A-C764-494D-B1F7-996F32548DB3}</a:tableStyleId>
              </a:tblPr>
              <a:tblGrid>
                <a:gridCol w="3652900"/>
                <a:gridCol w="3652900"/>
                <a:gridCol w="3652900"/>
              </a:tblGrid>
              <a:tr h="643175">
                <a:tc>
                  <a:txBody>
                    <a:bodyPr/>
                    <a:lstStyle/>
                    <a:p>
                      <a:pPr indent="0" lvl="0" marL="0" marR="0" rtl="0" algn="l">
                        <a:lnSpc>
                          <a:spcPct val="100000"/>
                        </a:lnSpc>
                        <a:spcBef>
                          <a:spcPts val="0"/>
                        </a:spcBef>
                        <a:spcAft>
                          <a:spcPts val="0"/>
                        </a:spcAft>
                        <a:buClr>
                          <a:srgbClr val="000000"/>
                        </a:buClr>
                        <a:buSzPts val="2200"/>
                        <a:buFont typeface="Arial"/>
                        <a:buNone/>
                      </a:pPr>
                      <a:r>
                        <a:rPr b="1" lang="en-US" sz="2200" u="none" cap="none" strike="noStrike"/>
                        <a:t>Identity Questions</a:t>
                      </a:r>
                      <a:endParaRPr b="1" sz="2200" u="none" cap="none" strike="noStrike"/>
                    </a:p>
                  </a:txBody>
                  <a:tcPr marT="91425" marB="91425" marR="91425" marL="91425">
                    <a:solidFill>
                      <a:schemeClr val="lt1"/>
                    </a:solidFill>
                  </a:tcPr>
                </a:tc>
                <a:tc>
                  <a:txBody>
                    <a:bodyPr/>
                    <a:lstStyle/>
                    <a:p>
                      <a:pPr indent="0" lvl="0" marL="0" marR="0" rtl="0" algn="l">
                        <a:lnSpc>
                          <a:spcPct val="100000"/>
                        </a:lnSpc>
                        <a:spcBef>
                          <a:spcPts val="0"/>
                        </a:spcBef>
                        <a:spcAft>
                          <a:spcPts val="0"/>
                        </a:spcAft>
                        <a:buClr>
                          <a:srgbClr val="000000"/>
                        </a:buClr>
                        <a:buSzPts val="2200"/>
                        <a:buFont typeface="Arial"/>
                        <a:buNone/>
                      </a:pPr>
                      <a:r>
                        <a:rPr b="1" lang="en-US" sz="2200" u="none" cap="none" strike="noStrike"/>
                        <a:t>Fixed</a:t>
                      </a:r>
                      <a:endParaRPr b="1" sz="2200" u="none" cap="none" strike="noStrike"/>
                    </a:p>
                  </a:txBody>
                  <a:tcPr marT="91425" marB="91425" marR="91425" marL="91425">
                    <a:solidFill>
                      <a:schemeClr val="lt1"/>
                    </a:solidFill>
                  </a:tcPr>
                </a:tc>
                <a:tc>
                  <a:txBody>
                    <a:bodyPr/>
                    <a:lstStyle/>
                    <a:p>
                      <a:pPr indent="0" lvl="0" marL="0" marR="0" rtl="0" algn="l">
                        <a:lnSpc>
                          <a:spcPct val="100000"/>
                        </a:lnSpc>
                        <a:spcBef>
                          <a:spcPts val="0"/>
                        </a:spcBef>
                        <a:spcAft>
                          <a:spcPts val="0"/>
                        </a:spcAft>
                        <a:buClr>
                          <a:srgbClr val="000000"/>
                        </a:buClr>
                        <a:buSzPts val="2200"/>
                        <a:buFont typeface="Arial"/>
                        <a:buNone/>
                      </a:pPr>
                      <a:r>
                        <a:rPr b="1" lang="en-US" sz="2200" u="none" cap="none" strike="noStrike"/>
                        <a:t>Growth</a:t>
                      </a:r>
                      <a:endParaRPr b="1" sz="2200" u="none" cap="none" strike="noStrike"/>
                    </a:p>
                  </a:txBody>
                  <a:tcPr marT="91425" marB="91425" marR="91425" marL="91425">
                    <a:solidFill>
                      <a:schemeClr val="lt1"/>
                    </a:solidFill>
                  </a:tcPr>
                </a:tc>
              </a:tr>
              <a:tr h="666750">
                <a:tc>
                  <a:txBody>
                    <a:bodyPr/>
                    <a:lstStyle/>
                    <a:p>
                      <a:pPr indent="0" lvl="0" marL="0" marR="0" rtl="0" algn="l">
                        <a:lnSpc>
                          <a:spcPct val="100000"/>
                        </a:lnSpc>
                        <a:spcBef>
                          <a:spcPts val="0"/>
                        </a:spcBef>
                        <a:spcAft>
                          <a:spcPts val="0"/>
                        </a:spcAft>
                        <a:buClr>
                          <a:srgbClr val="000000"/>
                        </a:buClr>
                        <a:buSzPts val="2200"/>
                        <a:buFont typeface="Arial"/>
                        <a:buNone/>
                      </a:pPr>
                      <a:r>
                        <a:rPr lang="en-US" sz="2200" u="none" cap="none" strike="noStrike"/>
                        <a:t>Who am I?</a:t>
                      </a:r>
                      <a:endParaRPr sz="2200" u="none" cap="none" strike="noStrike"/>
                    </a:p>
                  </a:txBody>
                  <a:tcPr marT="91425" marB="91425" marR="91425" marL="91425">
                    <a:solidFill>
                      <a:schemeClr val="lt1"/>
                    </a:solidFill>
                  </a:tcPr>
                </a:tc>
                <a:tc>
                  <a:txBody>
                    <a:bodyPr/>
                    <a:lstStyle/>
                    <a:p>
                      <a:pPr indent="0" lvl="0" marL="0" marR="0" rtl="0" algn="l">
                        <a:lnSpc>
                          <a:spcPct val="100000"/>
                        </a:lnSpc>
                        <a:spcBef>
                          <a:spcPts val="0"/>
                        </a:spcBef>
                        <a:spcAft>
                          <a:spcPts val="0"/>
                        </a:spcAft>
                        <a:buClr>
                          <a:srgbClr val="000000"/>
                        </a:buClr>
                        <a:buSzPts val="2200"/>
                        <a:buFont typeface="Arial"/>
                        <a:buNone/>
                      </a:pPr>
                      <a:r>
                        <a:rPr lang="en-US" sz="2200" u="none" cap="none" strike="noStrike"/>
                        <a:t>I’m fixed. I am who I am.</a:t>
                      </a:r>
                      <a:endParaRPr sz="2200" u="none" cap="none" strike="noStrike"/>
                    </a:p>
                  </a:txBody>
                  <a:tcPr marT="91425" marB="91425" marR="91425" marL="91425">
                    <a:solidFill>
                      <a:schemeClr val="lt1"/>
                    </a:solidFill>
                  </a:tcPr>
                </a:tc>
                <a:tc>
                  <a:txBody>
                    <a:bodyPr/>
                    <a:lstStyle/>
                    <a:p>
                      <a:pPr indent="0" lvl="0" marL="0" marR="0" rtl="0" algn="l">
                        <a:lnSpc>
                          <a:spcPct val="100000"/>
                        </a:lnSpc>
                        <a:spcBef>
                          <a:spcPts val="0"/>
                        </a:spcBef>
                        <a:spcAft>
                          <a:spcPts val="0"/>
                        </a:spcAft>
                        <a:buClr>
                          <a:srgbClr val="000000"/>
                        </a:buClr>
                        <a:buSzPts val="2200"/>
                        <a:buFont typeface="Arial"/>
                        <a:buNone/>
                      </a:pPr>
                      <a:r>
                        <a:rPr lang="en-US" sz="2200" u="none" cap="none" strike="noStrike"/>
                        <a:t>I change, learn, grow</a:t>
                      </a:r>
                      <a:endParaRPr sz="2200" u="none" cap="none" strike="noStrike"/>
                    </a:p>
                  </a:txBody>
                  <a:tcPr marT="91425" marB="91425" marR="91425" marL="91425">
                    <a:solidFill>
                      <a:schemeClr val="lt1"/>
                    </a:solidFill>
                  </a:tcPr>
                </a:tc>
              </a:tr>
              <a:tr h="1288300">
                <a:tc>
                  <a:txBody>
                    <a:bodyPr/>
                    <a:lstStyle/>
                    <a:p>
                      <a:pPr indent="0" lvl="0" marL="0" marR="0" rtl="0" algn="l">
                        <a:lnSpc>
                          <a:spcPct val="100000"/>
                        </a:lnSpc>
                        <a:spcBef>
                          <a:spcPts val="0"/>
                        </a:spcBef>
                        <a:spcAft>
                          <a:spcPts val="0"/>
                        </a:spcAft>
                        <a:buClr>
                          <a:srgbClr val="000000"/>
                        </a:buClr>
                        <a:buSzPts val="2200"/>
                        <a:buFont typeface="Arial"/>
                        <a:buNone/>
                      </a:pPr>
                      <a:r>
                        <a:rPr lang="en-US" sz="2200" u="none" cap="none" strike="noStrike"/>
                        <a:t>What’s the goal?</a:t>
                      </a:r>
                      <a:endParaRPr sz="2200" u="none" cap="none" strike="noStrike"/>
                    </a:p>
                  </a:txBody>
                  <a:tcPr marT="91425" marB="91425" marR="91425" marL="91425">
                    <a:solidFill>
                      <a:schemeClr val="lt1"/>
                    </a:solidFill>
                  </a:tcPr>
                </a:tc>
                <a:tc>
                  <a:txBody>
                    <a:bodyPr/>
                    <a:lstStyle/>
                    <a:p>
                      <a:pPr indent="0" lvl="0" marL="0" marR="0" rtl="0" algn="l">
                        <a:lnSpc>
                          <a:spcPct val="100000"/>
                        </a:lnSpc>
                        <a:spcBef>
                          <a:spcPts val="0"/>
                        </a:spcBef>
                        <a:spcAft>
                          <a:spcPts val="0"/>
                        </a:spcAft>
                        <a:buClr>
                          <a:srgbClr val="000000"/>
                        </a:buClr>
                        <a:buSzPts val="2200"/>
                        <a:buFont typeface="Arial"/>
                        <a:buNone/>
                      </a:pPr>
                      <a:r>
                        <a:rPr lang="en-US" sz="2200" u="none" cap="none" strike="noStrike"/>
                        <a:t>Success. The outcome is what matters.</a:t>
                      </a:r>
                      <a:endParaRPr sz="2200" u="none" cap="none" strike="noStrike"/>
                    </a:p>
                  </a:txBody>
                  <a:tcPr marT="91425" marB="91425" marR="91425" marL="91425">
                    <a:solidFill>
                      <a:schemeClr val="lt1"/>
                    </a:solidFill>
                  </a:tcPr>
                </a:tc>
                <a:tc>
                  <a:txBody>
                    <a:bodyPr/>
                    <a:lstStyle/>
                    <a:p>
                      <a:pPr indent="0" lvl="0" marL="0" marR="0" rtl="0" algn="l">
                        <a:lnSpc>
                          <a:spcPct val="100000"/>
                        </a:lnSpc>
                        <a:spcBef>
                          <a:spcPts val="0"/>
                        </a:spcBef>
                        <a:spcAft>
                          <a:spcPts val="0"/>
                        </a:spcAft>
                        <a:buClr>
                          <a:srgbClr val="000000"/>
                        </a:buClr>
                        <a:buSzPts val="2200"/>
                        <a:buFont typeface="Arial"/>
                        <a:buNone/>
                      </a:pPr>
                      <a:r>
                        <a:rPr lang="en-US" sz="2200" u="none" cap="none" strike="noStrike"/>
                        <a:t>The process of learning is what’s rewarding. Success is a by-product</a:t>
                      </a:r>
                      <a:endParaRPr sz="2200" u="none" cap="none" strike="noStrike"/>
                    </a:p>
                  </a:txBody>
                  <a:tcPr marT="91425" marB="91425" marR="91425" marL="91425">
                    <a:solidFill>
                      <a:schemeClr val="lt1"/>
                    </a:solidFill>
                  </a:tcPr>
                </a:tc>
              </a:tr>
              <a:tr h="953000">
                <a:tc>
                  <a:txBody>
                    <a:bodyPr/>
                    <a:lstStyle/>
                    <a:p>
                      <a:pPr indent="0" lvl="0" marL="0" marR="0" rtl="0" algn="l">
                        <a:lnSpc>
                          <a:spcPct val="100000"/>
                        </a:lnSpc>
                        <a:spcBef>
                          <a:spcPts val="0"/>
                        </a:spcBef>
                        <a:spcAft>
                          <a:spcPts val="0"/>
                        </a:spcAft>
                        <a:buClr>
                          <a:srgbClr val="000000"/>
                        </a:buClr>
                        <a:buSzPts val="2200"/>
                        <a:buFont typeface="Arial"/>
                        <a:buNone/>
                      </a:pPr>
                      <a:r>
                        <a:rPr lang="en-US" sz="2200" u="none" cap="none" strike="noStrike"/>
                        <a:t>Response to challenge</a:t>
                      </a:r>
                      <a:endParaRPr sz="2200" u="none" cap="none" strike="noStrike"/>
                    </a:p>
                  </a:txBody>
                  <a:tcPr marT="91425" marB="91425" marR="91425" marL="91425">
                    <a:solidFill>
                      <a:schemeClr val="lt1"/>
                    </a:solidFill>
                  </a:tcPr>
                </a:tc>
                <a:tc>
                  <a:txBody>
                    <a:bodyPr/>
                    <a:lstStyle/>
                    <a:p>
                      <a:pPr indent="0" lvl="0" marL="0" marR="0" rtl="0" algn="l">
                        <a:lnSpc>
                          <a:spcPct val="100000"/>
                        </a:lnSpc>
                        <a:spcBef>
                          <a:spcPts val="0"/>
                        </a:spcBef>
                        <a:spcAft>
                          <a:spcPts val="0"/>
                        </a:spcAft>
                        <a:buClr>
                          <a:srgbClr val="000000"/>
                        </a:buClr>
                        <a:buSzPts val="2200"/>
                        <a:buFont typeface="Arial"/>
                        <a:buNone/>
                      </a:pPr>
                      <a:r>
                        <a:rPr lang="en-US" sz="2200" u="none" cap="none" strike="noStrike"/>
                        <a:t>Threat! I may be exposed.</a:t>
                      </a:r>
                      <a:endParaRPr sz="2200" u="none" cap="none" strike="noStrike"/>
                    </a:p>
                  </a:txBody>
                  <a:tcPr marT="91425" marB="91425" marR="91425" marL="91425">
                    <a:solidFill>
                      <a:schemeClr val="lt1"/>
                    </a:solidFill>
                  </a:tcPr>
                </a:tc>
                <a:tc>
                  <a:txBody>
                    <a:bodyPr/>
                    <a:lstStyle/>
                    <a:p>
                      <a:pPr indent="0" lvl="0" marL="0" marR="0" rtl="0" algn="l">
                        <a:lnSpc>
                          <a:spcPct val="100000"/>
                        </a:lnSpc>
                        <a:spcBef>
                          <a:spcPts val="0"/>
                        </a:spcBef>
                        <a:spcAft>
                          <a:spcPts val="0"/>
                        </a:spcAft>
                        <a:buClr>
                          <a:srgbClr val="000000"/>
                        </a:buClr>
                        <a:buSzPts val="2200"/>
                        <a:buFont typeface="Arial"/>
                        <a:buNone/>
                      </a:pPr>
                      <a:r>
                        <a:rPr lang="en-US" sz="2200" u="none" cap="none" strike="noStrike"/>
                        <a:t>Opportunity! I can learn something and improve</a:t>
                      </a:r>
                      <a:endParaRPr sz="2200" u="none" cap="none" strike="noStrike"/>
                    </a:p>
                  </a:txBody>
                  <a:tcPr marT="91425" marB="91425" marR="91425" marL="91425">
                    <a:solidFill>
                      <a:schemeClr val="lt1"/>
                    </a:solidFill>
                  </a:tcPr>
                </a:tc>
              </a:tr>
            </a:tbl>
          </a:graphicData>
        </a:graphic>
      </p:graphicFrame>
    </p:spTree>
  </p:cSld>
  <p:clrMapOvr>
    <a:masterClrMapping/>
  </p:clrMapOvr>
</p:sld>
</file>

<file path=ppt/slides/slide7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54" name="Shape 654"/>
        <p:cNvGrpSpPr/>
        <p:nvPr/>
      </p:nvGrpSpPr>
      <p:grpSpPr>
        <a:xfrm>
          <a:off x="0" y="0"/>
          <a:ext cx="0" cy="0"/>
          <a:chOff x="0" y="0"/>
          <a:chExt cx="0" cy="0"/>
        </a:xfrm>
      </p:grpSpPr>
      <p:sp>
        <p:nvSpPr>
          <p:cNvPr id="655" name="Google Shape;655;p62"/>
          <p:cNvSpPr txBox="1"/>
          <p:nvPr>
            <p:ph type="title"/>
          </p:nvPr>
        </p:nvSpPr>
        <p:spPr>
          <a:xfrm>
            <a:off x="677334" y="609600"/>
            <a:ext cx="8596800" cy="13209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3600"/>
              <a:buNone/>
            </a:pPr>
            <a:r>
              <a:rPr lang="en-US"/>
              <a:t>Shift from a fixed to a growth mindset</a:t>
            </a:r>
            <a:endParaRPr/>
          </a:p>
        </p:txBody>
      </p:sp>
      <p:graphicFrame>
        <p:nvGraphicFramePr>
          <p:cNvPr id="656" name="Google Shape;656;p62"/>
          <p:cNvGraphicFramePr/>
          <p:nvPr/>
        </p:nvGraphicFramePr>
        <p:xfrm>
          <a:off x="533325" y="1535775"/>
          <a:ext cx="3000000" cy="3000000"/>
        </p:xfrm>
        <a:graphic>
          <a:graphicData uri="http://schemas.openxmlformats.org/drawingml/2006/table">
            <a:tbl>
              <a:tblPr>
                <a:noFill/>
                <a:tableStyleId>{F10E760A-C764-494D-B1F7-996F32548DB3}</a:tableStyleId>
              </a:tblPr>
              <a:tblGrid>
                <a:gridCol w="3652900"/>
                <a:gridCol w="3652900"/>
                <a:gridCol w="3652900"/>
              </a:tblGrid>
              <a:tr h="643175">
                <a:tc>
                  <a:txBody>
                    <a:bodyPr/>
                    <a:lstStyle/>
                    <a:p>
                      <a:pPr indent="0" lvl="0" marL="0" marR="0" rtl="0" algn="l">
                        <a:lnSpc>
                          <a:spcPct val="100000"/>
                        </a:lnSpc>
                        <a:spcBef>
                          <a:spcPts val="0"/>
                        </a:spcBef>
                        <a:spcAft>
                          <a:spcPts val="0"/>
                        </a:spcAft>
                        <a:buClr>
                          <a:srgbClr val="000000"/>
                        </a:buClr>
                        <a:buSzPts val="2200"/>
                        <a:buFont typeface="Arial"/>
                        <a:buNone/>
                      </a:pPr>
                      <a:r>
                        <a:rPr b="1" lang="en-US" sz="2200" u="none" cap="none" strike="noStrike"/>
                        <a:t>Identity Questions</a:t>
                      </a:r>
                      <a:endParaRPr b="1" sz="2200" u="none" cap="none" strike="noStrike"/>
                    </a:p>
                  </a:txBody>
                  <a:tcPr marT="91425" marB="91425" marR="91425" marL="91425">
                    <a:solidFill>
                      <a:schemeClr val="lt1"/>
                    </a:solidFill>
                  </a:tcPr>
                </a:tc>
                <a:tc>
                  <a:txBody>
                    <a:bodyPr/>
                    <a:lstStyle/>
                    <a:p>
                      <a:pPr indent="0" lvl="0" marL="0" marR="0" rtl="0" algn="l">
                        <a:lnSpc>
                          <a:spcPct val="100000"/>
                        </a:lnSpc>
                        <a:spcBef>
                          <a:spcPts val="0"/>
                        </a:spcBef>
                        <a:spcAft>
                          <a:spcPts val="0"/>
                        </a:spcAft>
                        <a:buClr>
                          <a:srgbClr val="000000"/>
                        </a:buClr>
                        <a:buSzPts val="2200"/>
                        <a:buFont typeface="Arial"/>
                        <a:buNone/>
                      </a:pPr>
                      <a:r>
                        <a:rPr b="1" lang="en-US" sz="2200" u="none" cap="none" strike="noStrike"/>
                        <a:t>Fixed</a:t>
                      </a:r>
                      <a:endParaRPr b="1" sz="2200" u="none" cap="none" strike="noStrike"/>
                    </a:p>
                  </a:txBody>
                  <a:tcPr marT="91425" marB="91425" marR="91425" marL="91425">
                    <a:solidFill>
                      <a:schemeClr val="lt1"/>
                    </a:solidFill>
                  </a:tcPr>
                </a:tc>
                <a:tc>
                  <a:txBody>
                    <a:bodyPr/>
                    <a:lstStyle/>
                    <a:p>
                      <a:pPr indent="0" lvl="0" marL="0" marR="0" rtl="0" algn="l">
                        <a:lnSpc>
                          <a:spcPct val="100000"/>
                        </a:lnSpc>
                        <a:spcBef>
                          <a:spcPts val="0"/>
                        </a:spcBef>
                        <a:spcAft>
                          <a:spcPts val="0"/>
                        </a:spcAft>
                        <a:buClr>
                          <a:srgbClr val="000000"/>
                        </a:buClr>
                        <a:buSzPts val="2200"/>
                        <a:buFont typeface="Arial"/>
                        <a:buNone/>
                      </a:pPr>
                      <a:r>
                        <a:rPr b="1" lang="en-US" sz="2200" u="none" cap="none" strike="noStrike"/>
                        <a:t>Growth</a:t>
                      </a:r>
                      <a:endParaRPr b="1" sz="2200" u="none" cap="none" strike="noStrike"/>
                    </a:p>
                  </a:txBody>
                  <a:tcPr marT="91425" marB="91425" marR="91425" marL="91425">
                    <a:solidFill>
                      <a:schemeClr val="lt1"/>
                    </a:solidFill>
                  </a:tcPr>
                </a:tc>
              </a:tr>
              <a:tr h="666750">
                <a:tc>
                  <a:txBody>
                    <a:bodyPr/>
                    <a:lstStyle/>
                    <a:p>
                      <a:pPr indent="0" lvl="0" marL="0" marR="0" rtl="0" algn="l">
                        <a:lnSpc>
                          <a:spcPct val="100000"/>
                        </a:lnSpc>
                        <a:spcBef>
                          <a:spcPts val="0"/>
                        </a:spcBef>
                        <a:spcAft>
                          <a:spcPts val="0"/>
                        </a:spcAft>
                        <a:buClr>
                          <a:srgbClr val="000000"/>
                        </a:buClr>
                        <a:buSzPts val="2200"/>
                        <a:buFont typeface="Arial"/>
                        <a:buNone/>
                      </a:pPr>
                      <a:r>
                        <a:rPr lang="en-US" sz="2200" u="none" cap="none" strike="noStrike"/>
                        <a:t>Who am I?</a:t>
                      </a:r>
                      <a:endParaRPr sz="2200" u="none" cap="none" strike="noStrike"/>
                    </a:p>
                  </a:txBody>
                  <a:tcPr marT="91425" marB="91425" marR="91425" marL="91425">
                    <a:solidFill>
                      <a:schemeClr val="lt1"/>
                    </a:solidFill>
                  </a:tcPr>
                </a:tc>
                <a:tc>
                  <a:txBody>
                    <a:bodyPr/>
                    <a:lstStyle/>
                    <a:p>
                      <a:pPr indent="0" lvl="0" marL="0" marR="0" rtl="0" algn="l">
                        <a:lnSpc>
                          <a:spcPct val="100000"/>
                        </a:lnSpc>
                        <a:spcBef>
                          <a:spcPts val="0"/>
                        </a:spcBef>
                        <a:spcAft>
                          <a:spcPts val="0"/>
                        </a:spcAft>
                        <a:buClr>
                          <a:srgbClr val="000000"/>
                        </a:buClr>
                        <a:buSzPts val="2200"/>
                        <a:buFont typeface="Arial"/>
                        <a:buNone/>
                      </a:pPr>
                      <a:r>
                        <a:rPr lang="en-US" sz="2200" u="none" cap="none" strike="noStrike"/>
                        <a:t>I’m fixed. I am who I am.</a:t>
                      </a:r>
                      <a:endParaRPr sz="2200" u="none" cap="none" strike="noStrike"/>
                    </a:p>
                  </a:txBody>
                  <a:tcPr marT="91425" marB="91425" marR="91425" marL="91425">
                    <a:solidFill>
                      <a:schemeClr val="lt1"/>
                    </a:solidFill>
                  </a:tcPr>
                </a:tc>
                <a:tc>
                  <a:txBody>
                    <a:bodyPr/>
                    <a:lstStyle/>
                    <a:p>
                      <a:pPr indent="0" lvl="0" marL="0" marR="0" rtl="0" algn="l">
                        <a:lnSpc>
                          <a:spcPct val="100000"/>
                        </a:lnSpc>
                        <a:spcBef>
                          <a:spcPts val="0"/>
                        </a:spcBef>
                        <a:spcAft>
                          <a:spcPts val="0"/>
                        </a:spcAft>
                        <a:buClr>
                          <a:srgbClr val="000000"/>
                        </a:buClr>
                        <a:buSzPts val="2200"/>
                        <a:buFont typeface="Arial"/>
                        <a:buNone/>
                      </a:pPr>
                      <a:r>
                        <a:rPr lang="en-US" sz="2200" u="none" cap="none" strike="noStrike"/>
                        <a:t>I change, learn, grow</a:t>
                      </a:r>
                      <a:endParaRPr sz="2200" u="none" cap="none" strike="noStrike"/>
                    </a:p>
                  </a:txBody>
                  <a:tcPr marT="91425" marB="91425" marR="91425" marL="91425">
                    <a:solidFill>
                      <a:schemeClr val="lt1"/>
                    </a:solidFill>
                  </a:tcPr>
                </a:tc>
              </a:tr>
              <a:tr h="1288300">
                <a:tc>
                  <a:txBody>
                    <a:bodyPr/>
                    <a:lstStyle/>
                    <a:p>
                      <a:pPr indent="0" lvl="0" marL="0" marR="0" rtl="0" algn="l">
                        <a:lnSpc>
                          <a:spcPct val="100000"/>
                        </a:lnSpc>
                        <a:spcBef>
                          <a:spcPts val="0"/>
                        </a:spcBef>
                        <a:spcAft>
                          <a:spcPts val="0"/>
                        </a:spcAft>
                        <a:buClr>
                          <a:srgbClr val="000000"/>
                        </a:buClr>
                        <a:buSzPts val="2200"/>
                        <a:buFont typeface="Arial"/>
                        <a:buNone/>
                      </a:pPr>
                      <a:r>
                        <a:rPr lang="en-US" sz="2200" u="none" cap="none" strike="noStrike"/>
                        <a:t>What’s the goal?</a:t>
                      </a:r>
                      <a:endParaRPr sz="2200" u="none" cap="none" strike="noStrike"/>
                    </a:p>
                  </a:txBody>
                  <a:tcPr marT="91425" marB="91425" marR="91425" marL="91425">
                    <a:solidFill>
                      <a:schemeClr val="lt1"/>
                    </a:solidFill>
                  </a:tcPr>
                </a:tc>
                <a:tc>
                  <a:txBody>
                    <a:bodyPr/>
                    <a:lstStyle/>
                    <a:p>
                      <a:pPr indent="0" lvl="0" marL="0" marR="0" rtl="0" algn="l">
                        <a:lnSpc>
                          <a:spcPct val="100000"/>
                        </a:lnSpc>
                        <a:spcBef>
                          <a:spcPts val="0"/>
                        </a:spcBef>
                        <a:spcAft>
                          <a:spcPts val="0"/>
                        </a:spcAft>
                        <a:buClr>
                          <a:srgbClr val="000000"/>
                        </a:buClr>
                        <a:buSzPts val="2200"/>
                        <a:buFont typeface="Arial"/>
                        <a:buNone/>
                      </a:pPr>
                      <a:r>
                        <a:rPr lang="en-US" sz="2200" u="none" cap="none" strike="noStrike"/>
                        <a:t>Success. The outcome is what matters.</a:t>
                      </a:r>
                      <a:endParaRPr sz="2200" u="none" cap="none" strike="noStrike"/>
                    </a:p>
                  </a:txBody>
                  <a:tcPr marT="91425" marB="91425" marR="91425" marL="91425">
                    <a:solidFill>
                      <a:schemeClr val="lt1"/>
                    </a:solidFill>
                  </a:tcPr>
                </a:tc>
                <a:tc>
                  <a:txBody>
                    <a:bodyPr/>
                    <a:lstStyle/>
                    <a:p>
                      <a:pPr indent="0" lvl="0" marL="0" marR="0" rtl="0" algn="l">
                        <a:lnSpc>
                          <a:spcPct val="100000"/>
                        </a:lnSpc>
                        <a:spcBef>
                          <a:spcPts val="0"/>
                        </a:spcBef>
                        <a:spcAft>
                          <a:spcPts val="0"/>
                        </a:spcAft>
                        <a:buClr>
                          <a:srgbClr val="000000"/>
                        </a:buClr>
                        <a:buSzPts val="2200"/>
                        <a:buFont typeface="Arial"/>
                        <a:buNone/>
                      </a:pPr>
                      <a:r>
                        <a:rPr lang="en-US" sz="2200" u="none" cap="none" strike="noStrike"/>
                        <a:t>The process of learning is what’s rewarding. Success is a by-product</a:t>
                      </a:r>
                      <a:endParaRPr sz="2200" u="none" cap="none" strike="noStrike"/>
                    </a:p>
                  </a:txBody>
                  <a:tcPr marT="91425" marB="91425" marR="91425" marL="91425">
                    <a:solidFill>
                      <a:schemeClr val="lt1"/>
                    </a:solidFill>
                  </a:tcPr>
                </a:tc>
              </a:tr>
              <a:tr h="953000">
                <a:tc>
                  <a:txBody>
                    <a:bodyPr/>
                    <a:lstStyle/>
                    <a:p>
                      <a:pPr indent="0" lvl="0" marL="0" marR="0" rtl="0" algn="l">
                        <a:lnSpc>
                          <a:spcPct val="100000"/>
                        </a:lnSpc>
                        <a:spcBef>
                          <a:spcPts val="0"/>
                        </a:spcBef>
                        <a:spcAft>
                          <a:spcPts val="0"/>
                        </a:spcAft>
                        <a:buClr>
                          <a:srgbClr val="000000"/>
                        </a:buClr>
                        <a:buSzPts val="2200"/>
                        <a:buFont typeface="Arial"/>
                        <a:buNone/>
                      </a:pPr>
                      <a:r>
                        <a:rPr lang="en-US" sz="2200" u="none" cap="none" strike="noStrike"/>
                        <a:t>Response to challenge</a:t>
                      </a:r>
                      <a:endParaRPr sz="2200" u="none" cap="none" strike="noStrike"/>
                    </a:p>
                  </a:txBody>
                  <a:tcPr marT="91425" marB="91425" marR="91425" marL="91425">
                    <a:solidFill>
                      <a:schemeClr val="lt1"/>
                    </a:solidFill>
                  </a:tcPr>
                </a:tc>
                <a:tc>
                  <a:txBody>
                    <a:bodyPr/>
                    <a:lstStyle/>
                    <a:p>
                      <a:pPr indent="0" lvl="0" marL="0" marR="0" rtl="0" algn="l">
                        <a:lnSpc>
                          <a:spcPct val="100000"/>
                        </a:lnSpc>
                        <a:spcBef>
                          <a:spcPts val="0"/>
                        </a:spcBef>
                        <a:spcAft>
                          <a:spcPts val="0"/>
                        </a:spcAft>
                        <a:buClr>
                          <a:srgbClr val="000000"/>
                        </a:buClr>
                        <a:buSzPts val="2200"/>
                        <a:buFont typeface="Arial"/>
                        <a:buNone/>
                      </a:pPr>
                      <a:r>
                        <a:rPr lang="en-US" sz="2200" u="none" cap="none" strike="noStrike"/>
                        <a:t>Threat! I may be exposed.</a:t>
                      </a:r>
                      <a:endParaRPr sz="2200" u="none" cap="none" strike="noStrike"/>
                    </a:p>
                  </a:txBody>
                  <a:tcPr marT="91425" marB="91425" marR="91425" marL="91425">
                    <a:solidFill>
                      <a:schemeClr val="lt1"/>
                    </a:solidFill>
                  </a:tcPr>
                </a:tc>
                <a:tc>
                  <a:txBody>
                    <a:bodyPr/>
                    <a:lstStyle/>
                    <a:p>
                      <a:pPr indent="0" lvl="0" marL="0" marR="0" rtl="0" algn="l">
                        <a:lnSpc>
                          <a:spcPct val="100000"/>
                        </a:lnSpc>
                        <a:spcBef>
                          <a:spcPts val="0"/>
                        </a:spcBef>
                        <a:spcAft>
                          <a:spcPts val="0"/>
                        </a:spcAft>
                        <a:buClr>
                          <a:srgbClr val="000000"/>
                        </a:buClr>
                        <a:buSzPts val="2200"/>
                        <a:buFont typeface="Arial"/>
                        <a:buNone/>
                      </a:pPr>
                      <a:r>
                        <a:rPr lang="en-US" sz="2200" u="none" cap="none" strike="noStrike"/>
                        <a:t>Opportunity! I can learn something and improve</a:t>
                      </a:r>
                      <a:endParaRPr sz="2200" u="none" cap="none" strike="noStrike"/>
                    </a:p>
                  </a:txBody>
                  <a:tcPr marT="91425" marB="91425" marR="91425" marL="91425">
                    <a:solidFill>
                      <a:schemeClr val="lt1"/>
                    </a:solidFill>
                  </a:tcPr>
                </a:tc>
              </a:tr>
              <a:tr h="1188675">
                <a:tc>
                  <a:txBody>
                    <a:bodyPr/>
                    <a:lstStyle/>
                    <a:p>
                      <a:pPr indent="0" lvl="0" marL="0" marR="0" rtl="0" algn="l">
                        <a:lnSpc>
                          <a:spcPct val="100000"/>
                        </a:lnSpc>
                        <a:spcBef>
                          <a:spcPts val="0"/>
                        </a:spcBef>
                        <a:spcAft>
                          <a:spcPts val="0"/>
                        </a:spcAft>
                        <a:buClr>
                          <a:srgbClr val="000000"/>
                        </a:buClr>
                        <a:buSzPts val="2200"/>
                        <a:buFont typeface="Arial"/>
                        <a:buNone/>
                      </a:pPr>
                      <a:r>
                        <a:rPr lang="en-US" sz="2200" u="none" cap="none" strike="noStrike"/>
                        <a:t>Most comfortable environment</a:t>
                      </a:r>
                      <a:endParaRPr sz="2200" u="none" cap="none" strike="noStrike"/>
                    </a:p>
                  </a:txBody>
                  <a:tcPr marT="91425" marB="91425" marR="91425" marL="91425">
                    <a:solidFill>
                      <a:schemeClr val="lt1"/>
                    </a:solidFill>
                  </a:tcPr>
                </a:tc>
                <a:tc>
                  <a:txBody>
                    <a:bodyPr/>
                    <a:lstStyle/>
                    <a:p>
                      <a:pPr indent="0" lvl="0" marL="0" marR="0" rtl="0" algn="l">
                        <a:lnSpc>
                          <a:spcPct val="100000"/>
                        </a:lnSpc>
                        <a:spcBef>
                          <a:spcPts val="0"/>
                        </a:spcBef>
                        <a:spcAft>
                          <a:spcPts val="0"/>
                        </a:spcAft>
                        <a:buClr>
                          <a:srgbClr val="000000"/>
                        </a:buClr>
                        <a:buSzPts val="2200"/>
                        <a:buFont typeface="Arial"/>
                        <a:buNone/>
                      </a:pPr>
                      <a:r>
                        <a:rPr lang="en-US" sz="2200" u="none" cap="none" strike="noStrike"/>
                        <a:t>Safely within my abilities and comfort zone</a:t>
                      </a:r>
                      <a:endParaRPr sz="2200" u="none" cap="none" strike="noStrike"/>
                    </a:p>
                  </a:txBody>
                  <a:tcPr marT="91425" marB="91425" marR="91425" marL="91425">
                    <a:solidFill>
                      <a:schemeClr val="lt1"/>
                    </a:solidFill>
                  </a:tcPr>
                </a:tc>
                <a:tc>
                  <a:txBody>
                    <a:bodyPr/>
                    <a:lstStyle/>
                    <a:p>
                      <a:pPr indent="0" lvl="0" marL="0" marR="0" rtl="0" algn="l">
                        <a:lnSpc>
                          <a:spcPct val="100000"/>
                        </a:lnSpc>
                        <a:spcBef>
                          <a:spcPts val="0"/>
                        </a:spcBef>
                        <a:spcAft>
                          <a:spcPts val="0"/>
                        </a:spcAft>
                        <a:buClr>
                          <a:srgbClr val="000000"/>
                        </a:buClr>
                        <a:buSzPts val="2200"/>
                        <a:buFont typeface="Arial"/>
                        <a:buNone/>
                      </a:pPr>
                      <a:r>
                        <a:rPr lang="en-US" sz="2200" u="none" cap="none" strike="noStrike"/>
                        <a:t>Just outside my abilities to stretch my capabilities</a:t>
                      </a:r>
                      <a:endParaRPr sz="2200" u="none" cap="none" strike="noStrike"/>
                    </a:p>
                  </a:txBody>
                  <a:tcPr marT="91425" marB="91425" marR="91425" marL="91425">
                    <a:solidFill>
                      <a:schemeClr val="lt1"/>
                    </a:solidFill>
                  </a:tcPr>
                </a:tc>
              </a:tr>
            </a:tbl>
          </a:graphicData>
        </a:graphic>
      </p:graphicFrame>
    </p:spTree>
  </p:cSld>
  <p:clrMapOvr>
    <a:masterClrMapping/>
  </p:clrMapOvr>
</p:sld>
</file>

<file path=ppt/slides/slide7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60" name="Shape 660"/>
        <p:cNvGrpSpPr/>
        <p:nvPr/>
      </p:nvGrpSpPr>
      <p:grpSpPr>
        <a:xfrm>
          <a:off x="0" y="0"/>
          <a:ext cx="0" cy="0"/>
          <a:chOff x="0" y="0"/>
          <a:chExt cx="0" cy="0"/>
        </a:xfrm>
      </p:grpSpPr>
      <p:sp>
        <p:nvSpPr>
          <p:cNvPr id="661" name="Google Shape;661;gba8f4ef3e5_0_5"/>
          <p:cNvSpPr txBox="1"/>
          <p:nvPr>
            <p:ph type="title"/>
          </p:nvPr>
        </p:nvSpPr>
        <p:spPr>
          <a:xfrm>
            <a:off x="356625" y="512251"/>
            <a:ext cx="9238200" cy="898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3600"/>
              <a:buNone/>
            </a:pPr>
            <a:r>
              <a:rPr lang="en-US" sz="4000"/>
              <a:t>Practice- “Know” “Consider” “Present”</a:t>
            </a:r>
            <a:endParaRPr sz="4000"/>
          </a:p>
        </p:txBody>
      </p:sp>
      <p:sp>
        <p:nvSpPr>
          <p:cNvPr id="662" name="Google Shape;662;gba8f4ef3e5_0_5"/>
          <p:cNvSpPr txBox="1"/>
          <p:nvPr>
            <p:ph idx="1" type="body"/>
          </p:nvPr>
        </p:nvSpPr>
        <p:spPr>
          <a:xfrm>
            <a:off x="677325" y="1488601"/>
            <a:ext cx="9195338" cy="26098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1000"/>
              </a:spcBef>
              <a:spcAft>
                <a:spcPts val="0"/>
              </a:spcAft>
              <a:buSzPts val="1440"/>
              <a:buNone/>
            </a:pPr>
            <a:r>
              <a:rPr b="1" lang="en-US" sz="3600"/>
              <a:t>Know: </a:t>
            </a:r>
            <a:r>
              <a:rPr lang="en-US" sz="3600"/>
              <a:t>Philippians 1:6 For I am confident in this very thing, that </a:t>
            </a:r>
            <a:r>
              <a:rPr b="1" lang="en-US" sz="3600"/>
              <a:t>He</a:t>
            </a:r>
            <a:r>
              <a:rPr lang="en-US" sz="3600"/>
              <a:t> who began a good work in you </a:t>
            </a:r>
            <a:r>
              <a:rPr b="1" lang="en-US" sz="3600"/>
              <a:t>will perfect it </a:t>
            </a:r>
            <a:r>
              <a:rPr lang="en-US" sz="3600"/>
              <a:t>until the day of Christ Jesus.</a:t>
            </a:r>
            <a:endParaRPr sz="3600"/>
          </a:p>
        </p:txBody>
      </p:sp>
      <p:sp>
        <p:nvSpPr>
          <p:cNvPr id="663" name="Google Shape;663;gba8f4ef3e5_0_5"/>
          <p:cNvSpPr txBox="1"/>
          <p:nvPr/>
        </p:nvSpPr>
        <p:spPr>
          <a:xfrm>
            <a:off x="677325" y="4098451"/>
            <a:ext cx="8596800" cy="830738"/>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1000"/>
              </a:spcBef>
              <a:spcAft>
                <a:spcPts val="0"/>
              </a:spcAft>
              <a:buClr>
                <a:schemeClr val="accent1"/>
              </a:buClr>
              <a:buSzPts val="1440"/>
              <a:buFont typeface="Noto Sans Symbols"/>
              <a:buNone/>
            </a:pPr>
            <a:r>
              <a:rPr b="1" i="0" lang="en-US" sz="3600" u="none" cap="none" strike="noStrike">
                <a:solidFill>
                  <a:srgbClr val="3F3F3F"/>
                </a:solidFill>
                <a:latin typeface="Trebuchet MS"/>
                <a:ea typeface="Trebuchet MS"/>
                <a:cs typeface="Trebuchet MS"/>
                <a:sym typeface="Trebuchet MS"/>
              </a:rPr>
              <a:t>Consider: </a:t>
            </a:r>
            <a:r>
              <a:rPr b="0" i="0" lang="en-US" sz="3600" u="none" cap="none" strike="noStrike">
                <a:solidFill>
                  <a:srgbClr val="3F3F3F"/>
                </a:solidFill>
                <a:latin typeface="Trebuchet MS"/>
                <a:ea typeface="Trebuchet MS"/>
                <a:cs typeface="Trebuchet MS"/>
                <a:sym typeface="Trebuchet MS"/>
              </a:rPr>
              <a:t>God’s work in your life</a:t>
            </a:r>
            <a:endParaRPr/>
          </a:p>
        </p:txBody>
      </p:sp>
      <p:sp>
        <p:nvSpPr>
          <p:cNvPr id="664" name="Google Shape;664;gba8f4ef3e5_0_5"/>
          <p:cNvSpPr txBox="1"/>
          <p:nvPr/>
        </p:nvSpPr>
        <p:spPr>
          <a:xfrm>
            <a:off x="677324" y="5141439"/>
            <a:ext cx="9609675" cy="830738"/>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1000"/>
              </a:spcBef>
              <a:spcAft>
                <a:spcPts val="0"/>
              </a:spcAft>
              <a:buClr>
                <a:schemeClr val="accent1"/>
              </a:buClr>
              <a:buSzPts val="1440"/>
              <a:buFont typeface="Noto Sans Symbols"/>
              <a:buNone/>
            </a:pPr>
            <a:r>
              <a:rPr b="1" i="0" lang="en-US" sz="3600" u="none" cap="none" strike="noStrike">
                <a:solidFill>
                  <a:srgbClr val="3F3F3F"/>
                </a:solidFill>
                <a:latin typeface="Trebuchet MS"/>
                <a:ea typeface="Trebuchet MS"/>
                <a:cs typeface="Trebuchet MS"/>
                <a:sym typeface="Trebuchet MS"/>
              </a:rPr>
              <a:t>Present:</a:t>
            </a:r>
            <a:r>
              <a:rPr b="0" i="0" lang="en-US" sz="3600" u="none" cap="none" strike="noStrike">
                <a:solidFill>
                  <a:srgbClr val="3F3F3F"/>
                </a:solidFill>
                <a:latin typeface="Trebuchet MS"/>
                <a:ea typeface="Trebuchet MS"/>
                <a:cs typeface="Trebuchet MS"/>
                <a:sym typeface="Trebuchet MS"/>
              </a:rPr>
              <a:t> Yourself to God for Him to grow you</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662">
                                            <p:txEl>
                                              <p:pRg end="0" st="0"/>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663"/>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664"/>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7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68" name="Shape 668"/>
        <p:cNvGrpSpPr/>
        <p:nvPr/>
      </p:nvGrpSpPr>
      <p:grpSpPr>
        <a:xfrm>
          <a:off x="0" y="0"/>
          <a:ext cx="0" cy="0"/>
          <a:chOff x="0" y="0"/>
          <a:chExt cx="0" cy="0"/>
        </a:xfrm>
      </p:grpSpPr>
      <p:sp>
        <p:nvSpPr>
          <p:cNvPr id="669" name="Google Shape;669;p63"/>
          <p:cNvSpPr txBox="1"/>
          <p:nvPr>
            <p:ph type="title"/>
          </p:nvPr>
        </p:nvSpPr>
        <p:spPr>
          <a:xfrm>
            <a:off x="677334" y="609600"/>
            <a:ext cx="8596668" cy="1320800"/>
          </a:xfrm>
          <a:prstGeom prst="rect">
            <a:avLst/>
          </a:prstGeom>
          <a:noFill/>
          <a:ln>
            <a:noFill/>
          </a:ln>
        </p:spPr>
        <p:txBody>
          <a:bodyPr anchorCtr="0" anchor="t" bIns="45700" lIns="91425" spcFirstLastPara="1" rIns="91425" wrap="square" tIns="45700">
            <a:normAutofit/>
          </a:bodyPr>
          <a:lstStyle/>
          <a:p>
            <a:pPr indent="0" lvl="0" marL="0" rtl="0" algn="l">
              <a:lnSpc>
                <a:spcPct val="100000"/>
              </a:lnSpc>
              <a:spcBef>
                <a:spcPts val="0"/>
              </a:spcBef>
              <a:spcAft>
                <a:spcPts val="0"/>
              </a:spcAft>
              <a:buClr>
                <a:schemeClr val="accent1"/>
              </a:buClr>
              <a:buSzPts val="3600"/>
              <a:buFont typeface="Trebuchet MS"/>
              <a:buNone/>
            </a:pPr>
            <a:r>
              <a:rPr lang="en-US" sz="4400"/>
              <a:t>My Personal Example</a:t>
            </a:r>
            <a:endParaRPr/>
          </a:p>
        </p:txBody>
      </p:sp>
      <p:sp>
        <p:nvSpPr>
          <p:cNvPr id="670" name="Google Shape;670;p63"/>
          <p:cNvSpPr txBox="1"/>
          <p:nvPr>
            <p:ph idx="1" type="body"/>
          </p:nvPr>
        </p:nvSpPr>
        <p:spPr>
          <a:xfrm>
            <a:off x="677334" y="1467792"/>
            <a:ext cx="5978647" cy="1029177"/>
          </a:xfrm>
          <a:prstGeom prst="rect">
            <a:avLst/>
          </a:prstGeom>
          <a:noFill/>
          <a:ln>
            <a:noFill/>
          </a:ln>
        </p:spPr>
        <p:txBody>
          <a:bodyPr anchorCtr="0" anchor="t" bIns="45700" lIns="91425" spcFirstLastPara="1" rIns="91425" wrap="square" tIns="45700">
            <a:noAutofit/>
          </a:bodyPr>
          <a:lstStyle/>
          <a:p>
            <a:pPr indent="0" lvl="0" marL="137160" rtl="0" algn="l">
              <a:lnSpc>
                <a:spcPct val="100000"/>
              </a:lnSpc>
              <a:spcBef>
                <a:spcPts val="1000"/>
              </a:spcBef>
              <a:spcAft>
                <a:spcPts val="0"/>
              </a:spcAft>
              <a:buSzPts val="1440"/>
              <a:buNone/>
            </a:pPr>
            <a:r>
              <a:rPr lang="en-US" sz="4000"/>
              <a:t>Talk it over with God</a:t>
            </a:r>
            <a:endParaRPr/>
          </a:p>
        </p:txBody>
      </p:sp>
      <p:sp>
        <p:nvSpPr>
          <p:cNvPr id="671" name="Google Shape;671;p63"/>
          <p:cNvSpPr txBox="1"/>
          <p:nvPr/>
        </p:nvSpPr>
        <p:spPr>
          <a:xfrm>
            <a:off x="677334" y="2496969"/>
            <a:ext cx="8782098" cy="2231474"/>
          </a:xfrm>
          <a:prstGeom prst="rect">
            <a:avLst/>
          </a:prstGeom>
          <a:noFill/>
          <a:ln>
            <a:noFill/>
          </a:ln>
        </p:spPr>
        <p:txBody>
          <a:bodyPr anchorCtr="0" anchor="t" bIns="45700" lIns="91425" spcFirstLastPara="1" rIns="91425" wrap="square" tIns="45700">
            <a:noAutofit/>
          </a:bodyPr>
          <a:lstStyle/>
          <a:p>
            <a:pPr indent="0" lvl="0" marL="137160" marR="0" rtl="0" algn="l">
              <a:lnSpc>
                <a:spcPct val="100000"/>
              </a:lnSpc>
              <a:spcBef>
                <a:spcPts val="1000"/>
              </a:spcBef>
              <a:spcAft>
                <a:spcPts val="0"/>
              </a:spcAft>
              <a:buClr>
                <a:schemeClr val="accent1"/>
              </a:buClr>
              <a:buSzPts val="1440"/>
              <a:buFont typeface="Noto Sans Symbols"/>
              <a:buNone/>
            </a:pPr>
            <a:r>
              <a:rPr b="0" i="0" lang="en-US" sz="4000" u="none" cap="none" strike="noStrike">
                <a:solidFill>
                  <a:srgbClr val="3F3F3F"/>
                </a:solidFill>
                <a:latin typeface="Trebuchet MS"/>
                <a:ea typeface="Trebuchet MS"/>
                <a:cs typeface="Trebuchet MS"/>
                <a:sym typeface="Trebuchet MS"/>
              </a:rPr>
              <a:t>Psalm 139- He knows us better than anyone on this earth</a:t>
            </a:r>
            <a:endParaRPr/>
          </a:p>
          <a:p>
            <a:pPr indent="0" lvl="0" marL="137160" marR="0" rtl="0" algn="l">
              <a:lnSpc>
                <a:spcPct val="100000"/>
              </a:lnSpc>
              <a:spcBef>
                <a:spcPts val="1000"/>
              </a:spcBef>
              <a:spcAft>
                <a:spcPts val="0"/>
              </a:spcAft>
              <a:buClr>
                <a:schemeClr val="accent1"/>
              </a:buClr>
              <a:buSzPts val="1440"/>
              <a:buFont typeface="Noto Sans Symbols"/>
              <a:buNone/>
            </a:pPr>
            <a:r>
              <a:rPr b="0" i="0" lang="en-US" sz="4000" u="none" cap="none" strike="noStrike">
                <a:solidFill>
                  <a:srgbClr val="3F3F3F"/>
                </a:solidFill>
                <a:latin typeface="Trebuchet MS"/>
                <a:ea typeface="Trebuchet MS"/>
                <a:cs typeface="Trebuchet MS"/>
                <a:sym typeface="Trebuchet MS"/>
              </a:rPr>
              <a:t>Even better than ourselves!</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671">
                                            <p:txEl>
                                              <p:pRg end="0" st="0"/>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671">
                                            <p:txEl>
                                              <p:pRg end="1" st="1"/>
                                            </p:txEl>
                                          </p:spTgt>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7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75" name="Shape 675"/>
        <p:cNvGrpSpPr/>
        <p:nvPr/>
      </p:nvGrpSpPr>
      <p:grpSpPr>
        <a:xfrm>
          <a:off x="0" y="0"/>
          <a:ext cx="0" cy="0"/>
          <a:chOff x="0" y="0"/>
          <a:chExt cx="0" cy="0"/>
        </a:xfrm>
      </p:grpSpPr>
      <p:sp>
        <p:nvSpPr>
          <p:cNvPr id="676" name="Google Shape;676;gba9e3b097c_0_65"/>
          <p:cNvSpPr txBox="1"/>
          <p:nvPr>
            <p:ph type="title"/>
          </p:nvPr>
        </p:nvSpPr>
        <p:spPr>
          <a:xfrm>
            <a:off x="677325" y="609600"/>
            <a:ext cx="3780375" cy="7809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3600"/>
              <a:buNone/>
            </a:pPr>
            <a:r>
              <a:rPr lang="en-US" sz="4800"/>
              <a:t>Conclusion:</a:t>
            </a:r>
            <a:endParaRPr sz="4800"/>
          </a:p>
        </p:txBody>
      </p:sp>
      <p:sp>
        <p:nvSpPr>
          <p:cNvPr id="677" name="Google Shape;677;gba9e3b097c_0_65"/>
          <p:cNvSpPr txBox="1"/>
          <p:nvPr>
            <p:ph idx="1" type="body"/>
          </p:nvPr>
        </p:nvSpPr>
        <p:spPr>
          <a:xfrm>
            <a:off x="677325" y="1488601"/>
            <a:ext cx="6737888" cy="925987"/>
          </a:xfrm>
          <a:prstGeom prst="rect">
            <a:avLst/>
          </a:prstGeom>
          <a:noFill/>
          <a:ln>
            <a:noFill/>
          </a:ln>
        </p:spPr>
        <p:txBody>
          <a:bodyPr anchorCtr="0" anchor="t" bIns="45700" lIns="91425" spcFirstLastPara="1" rIns="91425" wrap="square" tIns="45700">
            <a:noAutofit/>
          </a:bodyPr>
          <a:lstStyle/>
          <a:p>
            <a:pPr indent="0" lvl="0" marL="38100" rtl="0" algn="l">
              <a:lnSpc>
                <a:spcPct val="100000"/>
              </a:lnSpc>
              <a:spcBef>
                <a:spcPts val="0"/>
              </a:spcBef>
              <a:spcAft>
                <a:spcPts val="0"/>
              </a:spcAft>
              <a:buSzPts val="3000"/>
              <a:buNone/>
            </a:pPr>
            <a:r>
              <a:rPr lang="en-US" sz="4000"/>
              <a:t>To receive feedback well…</a:t>
            </a:r>
            <a:endParaRPr sz="4000"/>
          </a:p>
        </p:txBody>
      </p:sp>
      <p:sp>
        <p:nvSpPr>
          <p:cNvPr id="678" name="Google Shape;678;gba9e3b097c_0_65"/>
          <p:cNvSpPr txBox="1"/>
          <p:nvPr/>
        </p:nvSpPr>
        <p:spPr>
          <a:xfrm>
            <a:off x="2886600" y="3916187"/>
            <a:ext cx="3142200" cy="925987"/>
          </a:xfrm>
          <a:prstGeom prst="rect">
            <a:avLst/>
          </a:prstGeom>
          <a:noFill/>
          <a:ln>
            <a:noFill/>
          </a:ln>
        </p:spPr>
        <p:txBody>
          <a:bodyPr anchorCtr="0" anchor="t" bIns="45700" lIns="91425" spcFirstLastPara="1" rIns="91425" wrap="square" tIns="45700">
            <a:noAutofit/>
          </a:bodyPr>
          <a:lstStyle/>
          <a:p>
            <a:pPr indent="0" lvl="0" marL="38100" marR="0" rtl="0" algn="l">
              <a:lnSpc>
                <a:spcPct val="100000"/>
              </a:lnSpc>
              <a:spcBef>
                <a:spcPts val="0"/>
              </a:spcBef>
              <a:spcAft>
                <a:spcPts val="0"/>
              </a:spcAft>
              <a:buClr>
                <a:schemeClr val="accent1"/>
              </a:buClr>
              <a:buSzPts val="3000"/>
              <a:buFont typeface="Noto Sans Symbols"/>
              <a:buNone/>
            </a:pPr>
            <a:r>
              <a:rPr b="0" i="0" lang="en-US" sz="5400" u="none" cap="none" strike="noStrike">
                <a:solidFill>
                  <a:srgbClr val="3F3F3F"/>
                </a:solidFill>
                <a:latin typeface="Trebuchet MS"/>
                <a:ea typeface="Trebuchet MS"/>
                <a:cs typeface="Trebuchet MS"/>
                <a:sym typeface="Trebuchet MS"/>
              </a:rPr>
              <a:t>Humility!</a:t>
            </a:r>
            <a:endParaRPr/>
          </a:p>
        </p:txBody>
      </p:sp>
      <p:sp>
        <p:nvSpPr>
          <p:cNvPr id="679" name="Google Shape;679;gba9e3b097c_0_65"/>
          <p:cNvSpPr txBox="1"/>
          <p:nvPr/>
        </p:nvSpPr>
        <p:spPr>
          <a:xfrm>
            <a:off x="2886600" y="2702394"/>
            <a:ext cx="3004089" cy="925987"/>
          </a:xfrm>
          <a:prstGeom prst="rect">
            <a:avLst/>
          </a:prstGeom>
          <a:noFill/>
          <a:ln>
            <a:noFill/>
          </a:ln>
        </p:spPr>
        <p:txBody>
          <a:bodyPr anchorCtr="0" anchor="t" bIns="45700" lIns="91425" spcFirstLastPara="1" rIns="91425" wrap="square" tIns="45700">
            <a:noAutofit/>
          </a:bodyPr>
          <a:lstStyle/>
          <a:p>
            <a:pPr indent="0" lvl="0" marL="38100" marR="0" rtl="0" algn="l">
              <a:lnSpc>
                <a:spcPct val="100000"/>
              </a:lnSpc>
              <a:spcBef>
                <a:spcPts val="0"/>
              </a:spcBef>
              <a:spcAft>
                <a:spcPts val="0"/>
              </a:spcAft>
              <a:buClr>
                <a:schemeClr val="accent1"/>
              </a:buClr>
              <a:buSzPts val="3000"/>
              <a:buFont typeface="Noto Sans Symbols"/>
              <a:buNone/>
            </a:pPr>
            <a:r>
              <a:rPr b="0" i="0" lang="en-US" sz="5400" u="none" cap="none" strike="noStrike">
                <a:solidFill>
                  <a:srgbClr val="3F3F3F"/>
                </a:solidFill>
                <a:latin typeface="Trebuchet MS"/>
                <a:ea typeface="Trebuchet MS"/>
                <a:cs typeface="Trebuchet MS"/>
                <a:sym typeface="Trebuchet MS"/>
              </a:rPr>
              <a:t>Security!</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679"/>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678"/>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7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83" name="Shape 683"/>
        <p:cNvGrpSpPr/>
        <p:nvPr/>
      </p:nvGrpSpPr>
      <p:grpSpPr>
        <a:xfrm>
          <a:off x="0" y="0"/>
          <a:ext cx="0" cy="0"/>
          <a:chOff x="0" y="0"/>
          <a:chExt cx="0" cy="0"/>
        </a:xfrm>
      </p:grpSpPr>
      <p:sp>
        <p:nvSpPr>
          <p:cNvPr id="684" name="Google Shape;684;p64"/>
          <p:cNvSpPr txBox="1"/>
          <p:nvPr>
            <p:ph type="title"/>
          </p:nvPr>
        </p:nvSpPr>
        <p:spPr>
          <a:xfrm>
            <a:off x="327665" y="524539"/>
            <a:ext cx="9296006" cy="1878419"/>
          </a:xfrm>
          <a:prstGeom prst="rect">
            <a:avLst/>
          </a:prstGeom>
          <a:noFill/>
          <a:ln>
            <a:noFill/>
          </a:ln>
        </p:spPr>
        <p:txBody>
          <a:bodyPr anchorCtr="0" anchor="t" bIns="45700" lIns="91425" spcFirstLastPara="1" rIns="91425" wrap="square" tIns="45700">
            <a:noAutofit/>
          </a:bodyPr>
          <a:lstStyle/>
          <a:p>
            <a:pPr indent="0" lvl="0" marL="0" rtl="0" algn="ctr">
              <a:lnSpc>
                <a:spcPct val="100000"/>
              </a:lnSpc>
              <a:spcBef>
                <a:spcPts val="0"/>
              </a:spcBef>
              <a:spcAft>
                <a:spcPts val="0"/>
              </a:spcAft>
              <a:buSzPts val="3600"/>
              <a:buNone/>
            </a:pPr>
            <a:r>
              <a:rPr lang="en-US" sz="4800"/>
              <a:t>People secure in their identity in Christ receive feedback well!</a:t>
            </a:r>
            <a:endParaRPr/>
          </a:p>
        </p:txBody>
      </p:sp>
      <p:pic>
        <p:nvPicPr>
          <p:cNvPr id="685" name="Google Shape;685;p64"/>
          <p:cNvPicPr preferRelativeResize="0"/>
          <p:nvPr/>
        </p:nvPicPr>
        <p:blipFill rotWithShape="1">
          <a:blip r:embed="rId3">
            <a:alphaModFix/>
          </a:blip>
          <a:srcRect b="0" l="0" r="0" t="0"/>
          <a:stretch/>
        </p:blipFill>
        <p:spPr>
          <a:xfrm>
            <a:off x="1531088" y="2402958"/>
            <a:ext cx="2475614" cy="3812751"/>
          </a:xfrm>
          <a:prstGeom prst="rect">
            <a:avLst/>
          </a:prstGeom>
          <a:noFill/>
          <a:ln cap="flat" cmpd="sng" w="9525">
            <a:solidFill>
              <a:schemeClr val="dk1"/>
            </a:solidFill>
            <a:prstDash val="solid"/>
            <a:round/>
            <a:headEnd len="sm" w="sm" type="none"/>
            <a:tailEnd len="sm" w="sm" type="none"/>
          </a:ln>
        </p:spPr>
      </p:pic>
      <p:sp>
        <p:nvSpPr>
          <p:cNvPr id="686" name="Google Shape;686;p64"/>
          <p:cNvSpPr txBox="1"/>
          <p:nvPr/>
        </p:nvSpPr>
        <p:spPr>
          <a:xfrm>
            <a:off x="5486572" y="5182372"/>
            <a:ext cx="3373584" cy="796658"/>
          </a:xfrm>
          <a:prstGeom prst="rect">
            <a:avLst/>
          </a:prstGeom>
          <a:noFill/>
          <a:ln>
            <a:noFill/>
          </a:ln>
        </p:spPr>
        <p:txBody>
          <a:bodyPr anchorCtr="0" anchor="t" bIns="45700" lIns="91425" spcFirstLastPara="1" rIns="91425" wrap="square" tIns="45700">
            <a:normAutofit/>
          </a:bodyPr>
          <a:lstStyle/>
          <a:p>
            <a:pPr indent="0" lvl="0" marL="0" marR="0" rtl="0" algn="l">
              <a:lnSpc>
                <a:spcPct val="100000"/>
              </a:lnSpc>
              <a:spcBef>
                <a:spcPts val="0"/>
              </a:spcBef>
              <a:spcAft>
                <a:spcPts val="0"/>
              </a:spcAft>
              <a:buClr>
                <a:schemeClr val="accent1"/>
              </a:buClr>
              <a:buSzPts val="3600"/>
              <a:buFont typeface="Trebuchet MS"/>
              <a:buNone/>
            </a:pPr>
            <a:r>
              <a:rPr b="0" i="0" lang="en-US" sz="3600" u="none" cap="none" strike="noStrike">
                <a:solidFill>
                  <a:schemeClr val="accent1"/>
                </a:solidFill>
                <a:latin typeface="Trebuchet MS"/>
                <a:ea typeface="Trebuchet MS"/>
                <a:cs typeface="Trebuchet MS"/>
                <a:sym typeface="Trebuchet MS"/>
              </a:rPr>
              <a:t>Josh McDowell</a:t>
            </a:r>
            <a:endParaRPr/>
          </a:p>
        </p:txBody>
      </p:sp>
      <p:pic>
        <p:nvPicPr>
          <p:cNvPr id="687" name="Google Shape;687;p64"/>
          <p:cNvPicPr preferRelativeResize="0"/>
          <p:nvPr/>
        </p:nvPicPr>
        <p:blipFill rotWithShape="1">
          <a:blip r:embed="rId4">
            <a:alphaModFix/>
          </a:blip>
          <a:srcRect b="0" l="0" r="0" t="0"/>
          <a:stretch/>
        </p:blipFill>
        <p:spPr>
          <a:xfrm>
            <a:off x="5462175" y="2387003"/>
            <a:ext cx="3267621" cy="2721935"/>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685"/>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687"/>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686"/>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7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91" name="Shape 691"/>
        <p:cNvGrpSpPr/>
        <p:nvPr/>
      </p:nvGrpSpPr>
      <p:grpSpPr>
        <a:xfrm>
          <a:off x="0" y="0"/>
          <a:ext cx="0" cy="0"/>
          <a:chOff x="0" y="0"/>
          <a:chExt cx="0" cy="0"/>
        </a:xfrm>
      </p:grpSpPr>
      <p:sp>
        <p:nvSpPr>
          <p:cNvPr id="692" name="Google Shape;692;p65"/>
          <p:cNvSpPr txBox="1"/>
          <p:nvPr>
            <p:ph type="title"/>
          </p:nvPr>
        </p:nvSpPr>
        <p:spPr>
          <a:xfrm>
            <a:off x="677334" y="609601"/>
            <a:ext cx="8596668" cy="921488"/>
          </a:xfrm>
          <a:prstGeom prst="rect">
            <a:avLst/>
          </a:prstGeom>
          <a:noFill/>
          <a:ln>
            <a:noFill/>
          </a:ln>
        </p:spPr>
        <p:txBody>
          <a:bodyPr anchorCtr="0" anchor="t" bIns="45700" lIns="91425" spcFirstLastPara="1" rIns="91425" wrap="square" tIns="45700">
            <a:normAutofit/>
          </a:bodyPr>
          <a:lstStyle/>
          <a:p>
            <a:pPr indent="0" lvl="0" marL="0" rtl="0" algn="l">
              <a:lnSpc>
                <a:spcPct val="100000"/>
              </a:lnSpc>
              <a:spcBef>
                <a:spcPts val="0"/>
              </a:spcBef>
              <a:spcAft>
                <a:spcPts val="0"/>
              </a:spcAft>
              <a:buClr>
                <a:schemeClr val="accent1"/>
              </a:buClr>
              <a:buSzPts val="3600"/>
              <a:buFont typeface="Trebuchet MS"/>
              <a:buNone/>
            </a:pPr>
            <a:r>
              <a:rPr lang="en-US" sz="4800"/>
              <a:t>Humility</a:t>
            </a:r>
            <a:endParaRPr/>
          </a:p>
        </p:txBody>
      </p:sp>
      <p:sp>
        <p:nvSpPr>
          <p:cNvPr id="693" name="Google Shape;693;p65"/>
          <p:cNvSpPr txBox="1"/>
          <p:nvPr>
            <p:ph idx="1" type="body"/>
          </p:nvPr>
        </p:nvSpPr>
        <p:spPr>
          <a:xfrm>
            <a:off x="677333" y="1531089"/>
            <a:ext cx="9125885" cy="4486939"/>
          </a:xfrm>
          <a:prstGeom prst="rect">
            <a:avLst/>
          </a:prstGeom>
          <a:noFill/>
          <a:ln>
            <a:noFill/>
          </a:ln>
        </p:spPr>
        <p:txBody>
          <a:bodyPr anchorCtr="0" anchor="t" bIns="45700" lIns="91425" spcFirstLastPara="1" rIns="91425" wrap="square" tIns="45700">
            <a:noAutofit/>
          </a:bodyPr>
          <a:lstStyle/>
          <a:p>
            <a:pPr indent="0" lvl="0" marL="137160" rtl="0" algn="l">
              <a:lnSpc>
                <a:spcPct val="100000"/>
              </a:lnSpc>
              <a:spcBef>
                <a:spcPts val="1000"/>
              </a:spcBef>
              <a:spcAft>
                <a:spcPts val="0"/>
              </a:spcAft>
              <a:buSzPts val="1440"/>
              <a:buNone/>
            </a:pPr>
            <a:r>
              <a:rPr lang="en-US" sz="3600"/>
              <a:t>1 Peter 5:5b-6 </a:t>
            </a:r>
            <a:endParaRPr/>
          </a:p>
          <a:p>
            <a:pPr indent="0" lvl="0" marL="137160" rtl="0" algn="l">
              <a:lnSpc>
                <a:spcPct val="100000"/>
              </a:lnSpc>
              <a:spcBef>
                <a:spcPts val="1000"/>
              </a:spcBef>
              <a:spcAft>
                <a:spcPts val="0"/>
              </a:spcAft>
              <a:buSzPts val="1440"/>
              <a:buNone/>
            </a:pPr>
            <a:r>
              <a:rPr lang="en-US" sz="3600"/>
              <a:t>All of you, clothe yourselves with humility toward one another, because “God opposes the proud but gives grace to the humble.” </a:t>
            </a:r>
            <a:r>
              <a:rPr baseline="30000" lang="en-US" sz="3600"/>
              <a:t>6</a:t>
            </a:r>
            <a:r>
              <a:rPr lang="en-US" sz="3600"/>
              <a:t> Humble yourselves, therefore, under God’s mighty hand, that he may lift you up in due time.</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693">
                                            <p:txEl>
                                              <p:pRg end="0" st="0"/>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693">
                                            <p:txEl>
                                              <p:pRg end="1" st="1"/>
                                            </p:txEl>
                                          </p:spTgt>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7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97" name="Shape 697"/>
        <p:cNvGrpSpPr/>
        <p:nvPr/>
      </p:nvGrpSpPr>
      <p:grpSpPr>
        <a:xfrm>
          <a:off x="0" y="0"/>
          <a:ext cx="0" cy="0"/>
          <a:chOff x="0" y="0"/>
          <a:chExt cx="0" cy="0"/>
        </a:xfrm>
      </p:grpSpPr>
      <p:sp>
        <p:nvSpPr>
          <p:cNvPr id="698" name="Google Shape;698;p66"/>
          <p:cNvSpPr txBox="1"/>
          <p:nvPr>
            <p:ph type="title"/>
          </p:nvPr>
        </p:nvSpPr>
        <p:spPr>
          <a:xfrm>
            <a:off x="677334" y="609599"/>
            <a:ext cx="8596668" cy="1049079"/>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chemeClr val="accent1"/>
              </a:buClr>
              <a:buSzPts val="3600"/>
              <a:buFont typeface="Trebuchet MS"/>
              <a:buNone/>
            </a:pPr>
            <a:r>
              <a:rPr i="1" lang="en-US" sz="4800"/>
              <a:t>Humility, </a:t>
            </a:r>
            <a:r>
              <a:rPr lang="en-US" sz="4800"/>
              <a:t>by Andrew Murray</a:t>
            </a:r>
            <a:br>
              <a:rPr lang="en-US" sz="4800"/>
            </a:br>
            <a:endParaRPr sz="4800"/>
          </a:p>
        </p:txBody>
      </p:sp>
      <p:sp>
        <p:nvSpPr>
          <p:cNvPr id="699" name="Google Shape;699;p66"/>
          <p:cNvSpPr txBox="1"/>
          <p:nvPr>
            <p:ph idx="1" type="body"/>
          </p:nvPr>
        </p:nvSpPr>
        <p:spPr>
          <a:xfrm>
            <a:off x="677334" y="1977657"/>
            <a:ext cx="8596668" cy="3880773"/>
          </a:xfrm>
          <a:prstGeom prst="rect">
            <a:avLst/>
          </a:prstGeom>
          <a:noFill/>
          <a:ln>
            <a:noFill/>
          </a:ln>
        </p:spPr>
        <p:txBody>
          <a:bodyPr anchorCtr="0" anchor="t" bIns="45700" lIns="91425" spcFirstLastPara="1" rIns="91425" wrap="square" tIns="45700">
            <a:normAutofit/>
          </a:bodyPr>
          <a:lstStyle/>
          <a:p>
            <a:pPr indent="0" lvl="0" marL="137160" rtl="0" algn="l">
              <a:lnSpc>
                <a:spcPct val="100000"/>
              </a:lnSpc>
              <a:spcBef>
                <a:spcPts val="1000"/>
              </a:spcBef>
              <a:spcAft>
                <a:spcPts val="0"/>
              </a:spcAft>
              <a:buSzPts val="1440"/>
              <a:buNone/>
            </a:pPr>
            <a:r>
              <a:rPr lang="en-US" sz="4000"/>
              <a:t>Pride can degrade the highest angels into devils, </a:t>
            </a:r>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8" name="Shape 188"/>
        <p:cNvGrpSpPr/>
        <p:nvPr/>
      </p:nvGrpSpPr>
      <p:grpSpPr>
        <a:xfrm>
          <a:off x="0" y="0"/>
          <a:ext cx="0" cy="0"/>
          <a:chOff x="0" y="0"/>
          <a:chExt cx="0" cy="0"/>
        </a:xfrm>
      </p:grpSpPr>
      <p:sp>
        <p:nvSpPr>
          <p:cNvPr id="189" name="Google Shape;189;p29"/>
          <p:cNvSpPr txBox="1"/>
          <p:nvPr>
            <p:ph type="title"/>
          </p:nvPr>
        </p:nvSpPr>
        <p:spPr>
          <a:xfrm>
            <a:off x="677334" y="609600"/>
            <a:ext cx="3016125" cy="788894"/>
          </a:xfrm>
          <a:prstGeom prst="rect">
            <a:avLst/>
          </a:prstGeom>
          <a:noFill/>
          <a:ln>
            <a:noFill/>
          </a:ln>
        </p:spPr>
        <p:txBody>
          <a:bodyPr anchorCtr="0" anchor="t" bIns="45700" lIns="91425" spcFirstLastPara="1" rIns="91425" wrap="square" tIns="45700">
            <a:normAutofit/>
          </a:bodyPr>
          <a:lstStyle/>
          <a:p>
            <a:pPr indent="0" lvl="0" marL="0" rtl="0" algn="l">
              <a:lnSpc>
                <a:spcPct val="100000"/>
              </a:lnSpc>
              <a:spcBef>
                <a:spcPts val="0"/>
              </a:spcBef>
              <a:spcAft>
                <a:spcPts val="0"/>
              </a:spcAft>
              <a:buClr>
                <a:schemeClr val="accent1"/>
              </a:buClr>
              <a:buSzPts val="3600"/>
              <a:buFont typeface="Trebuchet MS"/>
              <a:buNone/>
            </a:pPr>
            <a:r>
              <a:rPr lang="en-US"/>
              <a:t>Luke 6:41-42</a:t>
            </a:r>
            <a:endParaRPr/>
          </a:p>
        </p:txBody>
      </p:sp>
      <p:sp>
        <p:nvSpPr>
          <p:cNvPr id="190" name="Google Shape;190;p29"/>
          <p:cNvSpPr txBox="1"/>
          <p:nvPr>
            <p:ph idx="1" type="body"/>
          </p:nvPr>
        </p:nvSpPr>
        <p:spPr>
          <a:xfrm>
            <a:off x="462181" y="1255222"/>
            <a:ext cx="11066400" cy="3880800"/>
          </a:xfrm>
          <a:prstGeom prst="rect">
            <a:avLst/>
          </a:prstGeom>
          <a:solidFill>
            <a:schemeClr val="lt1"/>
          </a:solidFill>
          <a:ln>
            <a:noFill/>
          </a:ln>
        </p:spPr>
        <p:txBody>
          <a:bodyPr anchorCtr="0" anchor="t" bIns="45700" lIns="91425" spcFirstLastPara="1" rIns="91425" wrap="square" tIns="45700">
            <a:noAutofit/>
          </a:bodyPr>
          <a:lstStyle/>
          <a:p>
            <a:pPr indent="0" lvl="0" marL="137160" rtl="0" algn="l">
              <a:lnSpc>
                <a:spcPct val="100000"/>
              </a:lnSpc>
              <a:spcBef>
                <a:spcPts val="1000"/>
              </a:spcBef>
              <a:spcAft>
                <a:spcPts val="0"/>
              </a:spcAft>
              <a:buSzPts val="1440"/>
              <a:buNone/>
            </a:pPr>
            <a:r>
              <a:rPr lang="en-US" sz="3200"/>
              <a:t>Why do you look at the speck of sawdust in your brother’s eye, when you pay no attention to the plank in your own eye? How can you say to your brother, ‘Brother, let me take the speck out of your eye, when you yourself fail to see the plank in your own eye? You hypocrite, first take the plank out of your eye, and then you will see clearly to remove the speck from your brother’s eye.</a:t>
            </a:r>
            <a:endParaRPr/>
          </a:p>
          <a:p>
            <a:pPr indent="0" lvl="0" marL="137160" rtl="0" algn="l">
              <a:lnSpc>
                <a:spcPct val="100000"/>
              </a:lnSpc>
              <a:spcBef>
                <a:spcPts val="1000"/>
              </a:spcBef>
              <a:spcAft>
                <a:spcPts val="0"/>
              </a:spcAft>
              <a:buSzPts val="1440"/>
              <a:buNone/>
            </a:pPr>
            <a:r>
              <a:t/>
            </a:r>
            <a:endParaRPr sz="3200"/>
          </a:p>
        </p:txBody>
      </p:sp>
      <p:sp>
        <p:nvSpPr>
          <p:cNvPr id="191" name="Google Shape;191;p29"/>
          <p:cNvSpPr txBox="1"/>
          <p:nvPr/>
        </p:nvSpPr>
        <p:spPr>
          <a:xfrm>
            <a:off x="677334" y="4885147"/>
            <a:ext cx="10062393" cy="1802524"/>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1000"/>
              </a:spcBef>
              <a:spcAft>
                <a:spcPts val="0"/>
              </a:spcAft>
              <a:buClr>
                <a:schemeClr val="accent1"/>
              </a:buClr>
              <a:buSzPts val="1440"/>
              <a:buFont typeface="Noto Sans Symbols"/>
              <a:buNone/>
            </a:pPr>
            <a:r>
              <a:rPr b="0" i="0" lang="en-US" sz="4000" u="none" cap="none" strike="noStrike">
                <a:solidFill>
                  <a:srgbClr val="222222"/>
                </a:solidFill>
                <a:highlight>
                  <a:srgbClr val="FFFFFF"/>
                </a:highlight>
                <a:latin typeface="Arial"/>
                <a:ea typeface="Arial"/>
                <a:cs typeface="Arial"/>
                <a:sym typeface="Arial"/>
              </a:rPr>
              <a:t>What would my HC be like if everyone took feedback the way I do?</a:t>
            </a:r>
            <a:endParaRPr b="0" i="0" sz="4000" u="none" cap="none" strike="noStrike">
              <a:solidFill>
                <a:srgbClr val="3F3F3F"/>
              </a:solidFill>
              <a:latin typeface="Trebuchet MS"/>
              <a:ea typeface="Trebuchet MS"/>
              <a:cs typeface="Trebuchet MS"/>
              <a:sym typeface="Trebuchet MS"/>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91"/>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8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03" name="Shape 703"/>
        <p:cNvGrpSpPr/>
        <p:nvPr/>
      </p:nvGrpSpPr>
      <p:grpSpPr>
        <a:xfrm>
          <a:off x="0" y="0"/>
          <a:ext cx="0" cy="0"/>
          <a:chOff x="0" y="0"/>
          <a:chExt cx="0" cy="0"/>
        </a:xfrm>
      </p:grpSpPr>
      <p:sp>
        <p:nvSpPr>
          <p:cNvPr id="704" name="Google Shape;704;p67"/>
          <p:cNvSpPr txBox="1"/>
          <p:nvPr>
            <p:ph idx="1" type="body"/>
          </p:nvPr>
        </p:nvSpPr>
        <p:spPr>
          <a:xfrm>
            <a:off x="677334" y="1977657"/>
            <a:ext cx="8596668" cy="3880773"/>
          </a:xfrm>
          <a:prstGeom prst="rect">
            <a:avLst/>
          </a:prstGeom>
          <a:noFill/>
          <a:ln>
            <a:noFill/>
          </a:ln>
        </p:spPr>
        <p:txBody>
          <a:bodyPr anchorCtr="0" anchor="t" bIns="45700" lIns="91425" spcFirstLastPara="1" rIns="91425" wrap="square" tIns="45700">
            <a:normAutofit/>
          </a:bodyPr>
          <a:lstStyle/>
          <a:p>
            <a:pPr indent="0" lvl="0" marL="137160" rtl="0" algn="l">
              <a:lnSpc>
                <a:spcPct val="100000"/>
              </a:lnSpc>
              <a:spcBef>
                <a:spcPts val="1000"/>
              </a:spcBef>
              <a:spcAft>
                <a:spcPts val="0"/>
              </a:spcAft>
              <a:buSzPts val="1440"/>
              <a:buNone/>
            </a:pPr>
            <a:r>
              <a:rPr lang="en-US" sz="4000"/>
              <a:t>Pride can degrade the highest angels into devils;</a:t>
            </a:r>
            <a:endParaRPr/>
          </a:p>
          <a:p>
            <a:pPr indent="0" lvl="0" marL="137160" rtl="0" algn="l">
              <a:lnSpc>
                <a:spcPct val="100000"/>
              </a:lnSpc>
              <a:spcBef>
                <a:spcPts val="1000"/>
              </a:spcBef>
              <a:spcAft>
                <a:spcPts val="0"/>
              </a:spcAft>
              <a:buSzPts val="1440"/>
              <a:buNone/>
            </a:pPr>
            <a:r>
              <a:rPr lang="en-US" sz="4000"/>
              <a:t>humility can raise fallen flesh and blood to the thrones of angels. </a:t>
            </a:r>
            <a:endParaRPr/>
          </a:p>
        </p:txBody>
      </p:sp>
      <p:sp>
        <p:nvSpPr>
          <p:cNvPr id="705" name="Google Shape;705;p67"/>
          <p:cNvSpPr txBox="1"/>
          <p:nvPr>
            <p:ph type="title"/>
          </p:nvPr>
        </p:nvSpPr>
        <p:spPr>
          <a:xfrm>
            <a:off x="677334" y="609600"/>
            <a:ext cx="8596668" cy="1320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chemeClr val="accent1"/>
              </a:buClr>
              <a:buSzPts val="3600"/>
              <a:buFont typeface="Trebuchet MS"/>
              <a:buNone/>
            </a:pPr>
            <a:r>
              <a:rPr i="1" lang="en-US" sz="4800"/>
              <a:t>Humility, </a:t>
            </a:r>
            <a:r>
              <a:rPr lang="en-US" sz="4800"/>
              <a:t>by Andrew Murray</a:t>
            </a:r>
            <a:br>
              <a:rPr lang="en-US" sz="4800"/>
            </a:br>
            <a:endParaRPr sz="4800"/>
          </a:p>
        </p:txBody>
      </p:sp>
    </p:spTree>
  </p:cSld>
  <p:clrMapOvr>
    <a:masterClrMapping/>
  </p:clrMapOvr>
</p:sld>
</file>

<file path=ppt/slides/slide8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09" name="Shape 709"/>
        <p:cNvGrpSpPr/>
        <p:nvPr/>
      </p:nvGrpSpPr>
      <p:grpSpPr>
        <a:xfrm>
          <a:off x="0" y="0"/>
          <a:ext cx="0" cy="0"/>
          <a:chOff x="0" y="0"/>
          <a:chExt cx="0" cy="0"/>
        </a:xfrm>
      </p:grpSpPr>
      <p:sp>
        <p:nvSpPr>
          <p:cNvPr id="710" name="Google Shape;710;p68"/>
          <p:cNvSpPr txBox="1"/>
          <p:nvPr>
            <p:ph idx="1" type="body"/>
          </p:nvPr>
        </p:nvSpPr>
        <p:spPr>
          <a:xfrm>
            <a:off x="4285642" y="3698176"/>
            <a:ext cx="3769160" cy="959128"/>
          </a:xfrm>
          <a:prstGeom prst="rect">
            <a:avLst/>
          </a:prstGeom>
          <a:noFill/>
          <a:ln>
            <a:noFill/>
          </a:ln>
        </p:spPr>
        <p:txBody>
          <a:bodyPr anchorCtr="0" anchor="t" bIns="45700" lIns="91425" spcFirstLastPara="1" rIns="91425" wrap="square" tIns="45700">
            <a:normAutofit/>
          </a:bodyPr>
          <a:lstStyle/>
          <a:p>
            <a:pPr indent="0" lvl="0" marL="137160" rtl="0" algn="l">
              <a:lnSpc>
                <a:spcPct val="100000"/>
              </a:lnSpc>
              <a:spcBef>
                <a:spcPts val="1000"/>
              </a:spcBef>
              <a:spcAft>
                <a:spcPts val="0"/>
              </a:spcAft>
              <a:buSzPts val="1440"/>
              <a:buNone/>
            </a:pPr>
            <a:r>
              <a:rPr lang="en-US" sz="3200"/>
              <a:t>By Watchman Nee</a:t>
            </a:r>
            <a:endParaRPr/>
          </a:p>
        </p:txBody>
      </p:sp>
      <p:pic>
        <p:nvPicPr>
          <p:cNvPr id="711" name="Google Shape;711;p68"/>
          <p:cNvPicPr preferRelativeResize="0"/>
          <p:nvPr/>
        </p:nvPicPr>
        <p:blipFill rotWithShape="1">
          <a:blip r:embed="rId3">
            <a:alphaModFix/>
          </a:blip>
          <a:srcRect b="0" l="0" r="0" t="0"/>
          <a:stretch/>
        </p:blipFill>
        <p:spPr>
          <a:xfrm>
            <a:off x="1248660" y="2080186"/>
            <a:ext cx="2702533" cy="4195109"/>
          </a:xfrm>
          <a:prstGeom prst="rect">
            <a:avLst/>
          </a:prstGeom>
          <a:noFill/>
          <a:ln cap="flat" cmpd="sng" w="9525">
            <a:solidFill>
              <a:schemeClr val="dk1"/>
            </a:solidFill>
            <a:prstDash val="solid"/>
            <a:round/>
            <a:headEnd len="sm" w="sm" type="none"/>
            <a:tailEnd len="sm" w="sm" type="none"/>
          </a:ln>
        </p:spPr>
      </p:pic>
      <p:sp>
        <p:nvSpPr>
          <p:cNvPr id="712" name="Google Shape;712;p68"/>
          <p:cNvSpPr txBox="1"/>
          <p:nvPr>
            <p:ph type="title"/>
          </p:nvPr>
        </p:nvSpPr>
        <p:spPr>
          <a:xfrm>
            <a:off x="677334" y="609600"/>
            <a:ext cx="8596668" cy="1320800"/>
          </a:xfrm>
          <a:prstGeom prst="rect">
            <a:avLst/>
          </a:prstGeom>
          <a:noFill/>
          <a:ln>
            <a:noFill/>
          </a:ln>
        </p:spPr>
        <p:txBody>
          <a:bodyPr anchorCtr="0" anchor="t" bIns="45700" lIns="91425" spcFirstLastPara="1" rIns="91425" wrap="square" tIns="45700">
            <a:normAutofit/>
          </a:bodyPr>
          <a:lstStyle/>
          <a:p>
            <a:pPr indent="0" lvl="0" marL="0" rtl="0" algn="l">
              <a:lnSpc>
                <a:spcPct val="100000"/>
              </a:lnSpc>
              <a:spcBef>
                <a:spcPts val="0"/>
              </a:spcBef>
              <a:spcAft>
                <a:spcPts val="0"/>
              </a:spcAft>
              <a:buClr>
                <a:schemeClr val="accent1"/>
              </a:buClr>
              <a:buSzPts val="3600"/>
              <a:buFont typeface="Trebuchet MS"/>
              <a:buNone/>
            </a:pPr>
            <a:r>
              <a:rPr lang="en-US" sz="4800"/>
              <a:t>Remember!!</a:t>
            </a:r>
            <a:endParaRPr/>
          </a:p>
        </p:txBody>
      </p:sp>
    </p:spTree>
  </p:cSld>
  <p:clrMapOvr>
    <a:masterClrMapping/>
  </p:clrMapOvr>
</p:sld>
</file>

<file path=ppt/slides/slide8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16" name="Shape 716"/>
        <p:cNvGrpSpPr/>
        <p:nvPr/>
      </p:nvGrpSpPr>
      <p:grpSpPr>
        <a:xfrm>
          <a:off x="0" y="0"/>
          <a:ext cx="0" cy="0"/>
          <a:chOff x="0" y="0"/>
          <a:chExt cx="0" cy="0"/>
        </a:xfrm>
      </p:grpSpPr>
      <p:sp>
        <p:nvSpPr>
          <p:cNvPr id="717" name="Google Shape;717;p69"/>
          <p:cNvSpPr txBox="1"/>
          <p:nvPr>
            <p:ph idx="1" type="body"/>
          </p:nvPr>
        </p:nvSpPr>
        <p:spPr>
          <a:xfrm>
            <a:off x="634803" y="421508"/>
            <a:ext cx="8596668" cy="5664973"/>
          </a:xfrm>
          <a:prstGeom prst="rect">
            <a:avLst/>
          </a:prstGeom>
          <a:noFill/>
          <a:ln>
            <a:noFill/>
          </a:ln>
        </p:spPr>
        <p:txBody>
          <a:bodyPr anchorCtr="0" anchor="t" bIns="45700" lIns="91425" spcFirstLastPara="1" rIns="91425" wrap="square" tIns="45700">
            <a:noAutofit/>
          </a:bodyPr>
          <a:lstStyle/>
          <a:p>
            <a:pPr indent="0" lvl="0" marL="137160" rtl="0" algn="l">
              <a:lnSpc>
                <a:spcPct val="100000"/>
              </a:lnSpc>
              <a:spcBef>
                <a:spcPts val="1000"/>
              </a:spcBef>
              <a:spcAft>
                <a:spcPts val="0"/>
              </a:spcAft>
              <a:buSzPts val="1440"/>
              <a:buNone/>
            </a:pPr>
            <a:r>
              <a:rPr lang="en-US" sz="3600"/>
              <a:t>No one is equipped to work simply because he has learned some teachings. The basic question is still: What kind of man is he? Can one who inner workings are wrong, but whose teaching is right, supply the need of the church? </a:t>
            </a:r>
            <a:endParaRPr/>
          </a:p>
        </p:txBody>
      </p:sp>
      <p:pic>
        <p:nvPicPr>
          <p:cNvPr id="718" name="Google Shape;718;p69"/>
          <p:cNvPicPr preferRelativeResize="0"/>
          <p:nvPr/>
        </p:nvPicPr>
        <p:blipFill rotWithShape="1">
          <a:blip r:embed="rId3">
            <a:alphaModFix/>
          </a:blip>
          <a:srcRect b="0" l="0" r="0" t="0"/>
          <a:stretch/>
        </p:blipFill>
        <p:spPr>
          <a:xfrm>
            <a:off x="9994605" y="421508"/>
            <a:ext cx="1612030" cy="2502334"/>
          </a:xfrm>
          <a:prstGeom prst="rect">
            <a:avLst/>
          </a:prstGeom>
          <a:noFill/>
          <a:ln cap="flat" cmpd="sng" w="9525">
            <a:solidFill>
              <a:schemeClr val="dk1"/>
            </a:solidFill>
            <a:prstDash val="solid"/>
            <a:round/>
            <a:headEnd len="sm" w="sm" type="none"/>
            <a:tailEnd len="sm" w="sm" type="none"/>
          </a:ln>
        </p:spPr>
      </p:pic>
    </p:spTree>
  </p:cSld>
  <p:clrMapOvr>
    <a:masterClrMapping/>
  </p:clrMapOvr>
</p:sld>
</file>

<file path=ppt/slides/slide8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22" name="Shape 722"/>
        <p:cNvGrpSpPr/>
        <p:nvPr/>
      </p:nvGrpSpPr>
      <p:grpSpPr>
        <a:xfrm>
          <a:off x="0" y="0"/>
          <a:ext cx="0" cy="0"/>
          <a:chOff x="0" y="0"/>
          <a:chExt cx="0" cy="0"/>
        </a:xfrm>
      </p:grpSpPr>
      <p:sp>
        <p:nvSpPr>
          <p:cNvPr id="723" name="Google Shape;723;p70"/>
          <p:cNvSpPr txBox="1"/>
          <p:nvPr>
            <p:ph idx="1" type="body"/>
          </p:nvPr>
        </p:nvSpPr>
        <p:spPr>
          <a:xfrm>
            <a:off x="634803" y="421508"/>
            <a:ext cx="8596668" cy="6170678"/>
          </a:xfrm>
          <a:prstGeom prst="rect">
            <a:avLst/>
          </a:prstGeom>
          <a:noFill/>
          <a:ln>
            <a:noFill/>
          </a:ln>
        </p:spPr>
        <p:txBody>
          <a:bodyPr anchorCtr="0" anchor="t" bIns="45700" lIns="91425" spcFirstLastPara="1" rIns="91425" wrap="square" tIns="45700">
            <a:noAutofit/>
          </a:bodyPr>
          <a:lstStyle/>
          <a:p>
            <a:pPr indent="0" lvl="0" marL="137160" rtl="0" algn="l">
              <a:lnSpc>
                <a:spcPct val="100000"/>
              </a:lnSpc>
              <a:spcBef>
                <a:spcPts val="1000"/>
              </a:spcBef>
              <a:spcAft>
                <a:spcPts val="0"/>
              </a:spcAft>
              <a:buSzPts val="1440"/>
              <a:buNone/>
            </a:pPr>
            <a:r>
              <a:rPr lang="en-US" sz="3600"/>
              <a:t>No one is equipped to work simply because he has learned some teachings. The basic question is still: What kind of man is he? Can one who inner workings are wrong, but whose teaching is right, supply the need of the church? </a:t>
            </a:r>
            <a:endParaRPr/>
          </a:p>
          <a:p>
            <a:pPr indent="0" lvl="0" marL="137160" rtl="0" algn="l">
              <a:lnSpc>
                <a:spcPct val="100000"/>
              </a:lnSpc>
              <a:spcBef>
                <a:spcPts val="1000"/>
              </a:spcBef>
              <a:spcAft>
                <a:spcPts val="0"/>
              </a:spcAft>
              <a:buSzPts val="1440"/>
              <a:buNone/>
            </a:pPr>
            <a:r>
              <a:rPr lang="en-US" sz="3600"/>
              <a:t>The basic lesson we must learn is to be transformed into a vessel fit for the Master’s use. This can only be done by the breaking of the outward man.</a:t>
            </a:r>
            <a:endParaRPr/>
          </a:p>
        </p:txBody>
      </p:sp>
      <p:pic>
        <p:nvPicPr>
          <p:cNvPr id="724" name="Google Shape;724;p70"/>
          <p:cNvPicPr preferRelativeResize="0"/>
          <p:nvPr/>
        </p:nvPicPr>
        <p:blipFill rotWithShape="1">
          <a:blip r:embed="rId3">
            <a:alphaModFix/>
          </a:blip>
          <a:srcRect b="0" l="0" r="0" t="0"/>
          <a:stretch/>
        </p:blipFill>
        <p:spPr>
          <a:xfrm>
            <a:off x="9994605" y="421508"/>
            <a:ext cx="1612030" cy="2502334"/>
          </a:xfrm>
          <a:prstGeom prst="rect">
            <a:avLst/>
          </a:prstGeom>
          <a:noFill/>
          <a:ln cap="flat" cmpd="sng" w="9525">
            <a:solidFill>
              <a:schemeClr val="dk1"/>
            </a:solidFill>
            <a:prstDash val="solid"/>
            <a:round/>
            <a:headEnd len="sm" w="sm" type="none"/>
            <a:tailEnd len="sm" w="sm" type="none"/>
          </a:ln>
        </p:spPr>
      </p:pic>
    </p:spTree>
  </p:cSld>
  <p:clrMapOvr>
    <a:masterClrMapping/>
  </p:clrMapOvr>
</p:sld>
</file>

<file path=ppt/slides/slide8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28" name="Shape 728"/>
        <p:cNvGrpSpPr/>
        <p:nvPr/>
      </p:nvGrpSpPr>
      <p:grpSpPr>
        <a:xfrm>
          <a:off x="0" y="0"/>
          <a:ext cx="0" cy="0"/>
          <a:chOff x="0" y="0"/>
          <a:chExt cx="0" cy="0"/>
        </a:xfrm>
      </p:grpSpPr>
      <p:sp>
        <p:nvSpPr>
          <p:cNvPr id="729" name="Google Shape;729;p71"/>
          <p:cNvSpPr txBox="1"/>
          <p:nvPr>
            <p:ph idx="1" type="body"/>
          </p:nvPr>
        </p:nvSpPr>
        <p:spPr>
          <a:xfrm>
            <a:off x="634803" y="421508"/>
            <a:ext cx="8596668" cy="5664973"/>
          </a:xfrm>
          <a:prstGeom prst="rect">
            <a:avLst/>
          </a:prstGeom>
          <a:noFill/>
          <a:ln>
            <a:noFill/>
          </a:ln>
        </p:spPr>
        <p:txBody>
          <a:bodyPr anchorCtr="0" anchor="t" bIns="45700" lIns="91425" spcFirstLastPara="1" rIns="91425" wrap="square" tIns="45700">
            <a:noAutofit/>
          </a:bodyPr>
          <a:lstStyle/>
          <a:p>
            <a:pPr indent="0" lvl="0" marL="137160" rtl="0" algn="l">
              <a:lnSpc>
                <a:spcPct val="100000"/>
              </a:lnSpc>
              <a:spcBef>
                <a:spcPts val="1000"/>
              </a:spcBef>
              <a:spcAft>
                <a:spcPts val="0"/>
              </a:spcAft>
              <a:buSzPts val="1440"/>
              <a:buNone/>
            </a:pPr>
            <a:r>
              <a:rPr lang="en-US" sz="3600"/>
              <a:t>God is at work in our lives unceasingly. Many years of sufferings, trial, hindrances– this is the hand of God, daily seeking to carry on His work of breaking us. </a:t>
            </a:r>
            <a:endParaRPr/>
          </a:p>
        </p:txBody>
      </p:sp>
      <p:pic>
        <p:nvPicPr>
          <p:cNvPr id="730" name="Google Shape;730;p71"/>
          <p:cNvPicPr preferRelativeResize="0"/>
          <p:nvPr/>
        </p:nvPicPr>
        <p:blipFill rotWithShape="1">
          <a:blip r:embed="rId3">
            <a:alphaModFix/>
          </a:blip>
          <a:srcRect b="0" l="0" r="0" t="0"/>
          <a:stretch/>
        </p:blipFill>
        <p:spPr>
          <a:xfrm>
            <a:off x="9994605" y="421508"/>
            <a:ext cx="1612030" cy="2502334"/>
          </a:xfrm>
          <a:prstGeom prst="rect">
            <a:avLst/>
          </a:prstGeom>
          <a:noFill/>
          <a:ln cap="flat" cmpd="sng" w="9525">
            <a:solidFill>
              <a:schemeClr val="dk1"/>
            </a:solidFill>
            <a:prstDash val="solid"/>
            <a:round/>
            <a:headEnd len="sm" w="sm" type="none"/>
            <a:tailEnd len="sm" w="sm" type="none"/>
          </a:ln>
        </p:spPr>
      </p:pic>
    </p:spTree>
  </p:cSld>
  <p:clrMapOvr>
    <a:masterClrMapping/>
  </p:clrMapOvr>
</p:sld>
</file>

<file path=ppt/slides/slide8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34" name="Shape 734"/>
        <p:cNvGrpSpPr/>
        <p:nvPr/>
      </p:nvGrpSpPr>
      <p:grpSpPr>
        <a:xfrm>
          <a:off x="0" y="0"/>
          <a:ext cx="0" cy="0"/>
          <a:chOff x="0" y="0"/>
          <a:chExt cx="0" cy="0"/>
        </a:xfrm>
      </p:grpSpPr>
      <p:sp>
        <p:nvSpPr>
          <p:cNvPr id="735" name="Google Shape;735;p72"/>
          <p:cNvSpPr txBox="1"/>
          <p:nvPr>
            <p:ph idx="1" type="body"/>
          </p:nvPr>
        </p:nvSpPr>
        <p:spPr>
          <a:xfrm>
            <a:off x="634803" y="421508"/>
            <a:ext cx="8596668" cy="5664973"/>
          </a:xfrm>
          <a:prstGeom prst="rect">
            <a:avLst/>
          </a:prstGeom>
          <a:noFill/>
          <a:ln>
            <a:noFill/>
          </a:ln>
        </p:spPr>
        <p:txBody>
          <a:bodyPr anchorCtr="0" anchor="t" bIns="45700" lIns="91425" spcFirstLastPara="1" rIns="91425" wrap="square" tIns="45700">
            <a:noAutofit/>
          </a:bodyPr>
          <a:lstStyle/>
          <a:p>
            <a:pPr indent="0" lvl="0" marL="137160" rtl="0" algn="l">
              <a:lnSpc>
                <a:spcPct val="100000"/>
              </a:lnSpc>
              <a:spcBef>
                <a:spcPts val="1000"/>
              </a:spcBef>
              <a:spcAft>
                <a:spcPts val="0"/>
              </a:spcAft>
              <a:buSzPts val="1440"/>
              <a:buNone/>
            </a:pPr>
            <a:r>
              <a:rPr lang="en-US" sz="3600"/>
              <a:t>God is at work in our lives unceasingly. Many years of sufferings, trial, hindrances– this is the hand of God, daily seeking to carry on His work of breaking us. </a:t>
            </a:r>
            <a:endParaRPr/>
          </a:p>
          <a:p>
            <a:pPr indent="0" lvl="0" marL="137160" rtl="0" algn="l">
              <a:lnSpc>
                <a:spcPct val="100000"/>
              </a:lnSpc>
              <a:spcBef>
                <a:spcPts val="1000"/>
              </a:spcBef>
              <a:spcAft>
                <a:spcPts val="0"/>
              </a:spcAft>
              <a:buSzPts val="1440"/>
              <a:buNone/>
            </a:pPr>
            <a:r>
              <a:rPr lang="en-US" sz="3600"/>
              <a:t>Do you see what God is doing in this endless round of difficulties? If not, you should ask Him, “O God, open my eyes that I may see Thy hand.” </a:t>
            </a:r>
            <a:endParaRPr/>
          </a:p>
        </p:txBody>
      </p:sp>
      <p:pic>
        <p:nvPicPr>
          <p:cNvPr id="736" name="Google Shape;736;p72"/>
          <p:cNvPicPr preferRelativeResize="0"/>
          <p:nvPr/>
        </p:nvPicPr>
        <p:blipFill rotWithShape="1">
          <a:blip r:embed="rId3">
            <a:alphaModFix/>
          </a:blip>
          <a:srcRect b="0" l="0" r="0" t="0"/>
          <a:stretch/>
        </p:blipFill>
        <p:spPr>
          <a:xfrm>
            <a:off x="9994605" y="421508"/>
            <a:ext cx="1612030" cy="2502334"/>
          </a:xfrm>
          <a:prstGeom prst="rect">
            <a:avLst/>
          </a:prstGeom>
          <a:noFill/>
          <a:ln cap="flat" cmpd="sng" w="9525">
            <a:solidFill>
              <a:schemeClr val="dk1"/>
            </a:solidFill>
            <a:prstDash val="solid"/>
            <a:round/>
            <a:headEnd len="sm" w="sm" type="none"/>
            <a:tailEnd len="sm" w="sm" type="none"/>
          </a:ln>
        </p:spPr>
      </p:pic>
    </p:spTree>
  </p:cSld>
  <p:clrMapOvr>
    <a:masterClrMapping/>
  </p:clrMapOvr>
</p:sld>
</file>

<file path=ppt/slides/slide8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40" name="Shape 740"/>
        <p:cNvGrpSpPr/>
        <p:nvPr/>
      </p:nvGrpSpPr>
      <p:grpSpPr>
        <a:xfrm>
          <a:off x="0" y="0"/>
          <a:ext cx="0" cy="0"/>
          <a:chOff x="0" y="0"/>
          <a:chExt cx="0" cy="0"/>
        </a:xfrm>
      </p:grpSpPr>
      <p:sp>
        <p:nvSpPr>
          <p:cNvPr id="741" name="Google Shape;741;p73"/>
          <p:cNvSpPr txBox="1"/>
          <p:nvPr>
            <p:ph idx="1" type="body"/>
          </p:nvPr>
        </p:nvSpPr>
        <p:spPr>
          <a:xfrm>
            <a:off x="634803" y="421508"/>
            <a:ext cx="8596668" cy="5664973"/>
          </a:xfrm>
          <a:prstGeom prst="rect">
            <a:avLst/>
          </a:prstGeom>
          <a:noFill/>
          <a:ln>
            <a:noFill/>
          </a:ln>
        </p:spPr>
        <p:txBody>
          <a:bodyPr anchorCtr="0" anchor="t" bIns="45700" lIns="91425" spcFirstLastPara="1" rIns="91425" wrap="square" tIns="45700">
            <a:noAutofit/>
          </a:bodyPr>
          <a:lstStyle/>
          <a:p>
            <a:pPr indent="0" lvl="0" marL="137160" rtl="0" algn="l">
              <a:lnSpc>
                <a:spcPct val="100000"/>
              </a:lnSpc>
              <a:spcBef>
                <a:spcPts val="1000"/>
              </a:spcBef>
              <a:spcAft>
                <a:spcPts val="0"/>
              </a:spcAft>
              <a:buSzPts val="1440"/>
              <a:buNone/>
            </a:pPr>
            <a:r>
              <a:rPr lang="en-US" sz="3600"/>
              <a:t>All that comes to us is ordered by God. To a Christian, nothing is accidental. We should ask God to open our eyes that we may see that He is striking us in all things and in all areas of our life. </a:t>
            </a:r>
            <a:endParaRPr/>
          </a:p>
        </p:txBody>
      </p:sp>
      <p:pic>
        <p:nvPicPr>
          <p:cNvPr id="742" name="Google Shape;742;p73"/>
          <p:cNvPicPr preferRelativeResize="0"/>
          <p:nvPr/>
        </p:nvPicPr>
        <p:blipFill rotWithShape="1">
          <a:blip r:embed="rId3">
            <a:alphaModFix/>
          </a:blip>
          <a:srcRect b="0" l="0" r="0" t="0"/>
          <a:stretch/>
        </p:blipFill>
        <p:spPr>
          <a:xfrm>
            <a:off x="9994605" y="421508"/>
            <a:ext cx="1612030" cy="2502334"/>
          </a:xfrm>
          <a:prstGeom prst="rect">
            <a:avLst/>
          </a:prstGeom>
          <a:noFill/>
          <a:ln cap="flat" cmpd="sng" w="9525">
            <a:solidFill>
              <a:schemeClr val="dk1"/>
            </a:solidFill>
            <a:prstDash val="solid"/>
            <a:round/>
            <a:headEnd len="sm" w="sm" type="none"/>
            <a:tailEnd len="sm" w="sm" type="none"/>
          </a:ln>
        </p:spPr>
      </p:pic>
    </p:spTree>
  </p:cSld>
  <p:clrMapOvr>
    <a:masterClrMapping/>
  </p:clrMapOvr>
</p:sld>
</file>

<file path=ppt/slides/slide8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46" name="Shape 746"/>
        <p:cNvGrpSpPr/>
        <p:nvPr/>
      </p:nvGrpSpPr>
      <p:grpSpPr>
        <a:xfrm>
          <a:off x="0" y="0"/>
          <a:ext cx="0" cy="0"/>
          <a:chOff x="0" y="0"/>
          <a:chExt cx="0" cy="0"/>
        </a:xfrm>
      </p:grpSpPr>
      <p:sp>
        <p:nvSpPr>
          <p:cNvPr id="747" name="Google Shape;747;p74"/>
          <p:cNvSpPr txBox="1"/>
          <p:nvPr>
            <p:ph idx="1" type="body"/>
          </p:nvPr>
        </p:nvSpPr>
        <p:spPr>
          <a:xfrm>
            <a:off x="634803" y="421508"/>
            <a:ext cx="8596668" cy="5664973"/>
          </a:xfrm>
          <a:prstGeom prst="rect">
            <a:avLst/>
          </a:prstGeom>
          <a:noFill/>
          <a:ln>
            <a:noFill/>
          </a:ln>
        </p:spPr>
        <p:txBody>
          <a:bodyPr anchorCtr="0" anchor="t" bIns="45700" lIns="91425" spcFirstLastPara="1" rIns="91425" wrap="square" tIns="45700">
            <a:noAutofit/>
          </a:bodyPr>
          <a:lstStyle/>
          <a:p>
            <a:pPr indent="0" lvl="0" marL="137160" rtl="0" algn="l">
              <a:lnSpc>
                <a:spcPct val="100000"/>
              </a:lnSpc>
              <a:spcBef>
                <a:spcPts val="1000"/>
              </a:spcBef>
              <a:spcAft>
                <a:spcPts val="0"/>
              </a:spcAft>
              <a:buSzPts val="1440"/>
              <a:buNone/>
            </a:pPr>
            <a:r>
              <a:rPr lang="en-US" sz="3600"/>
              <a:t>All that comes to us is ordered by God. To a Christian, nothing is accidental. We should ask God to open our eyes that we may see that He is striking us in all things and in all areas of our life. One day, when by His grace upon us we are able to accept the ordering of God in our environment, our spirit will be released and ready to function (35-36).</a:t>
            </a:r>
            <a:endParaRPr/>
          </a:p>
        </p:txBody>
      </p:sp>
      <p:pic>
        <p:nvPicPr>
          <p:cNvPr id="748" name="Google Shape;748;p74"/>
          <p:cNvPicPr preferRelativeResize="0"/>
          <p:nvPr/>
        </p:nvPicPr>
        <p:blipFill rotWithShape="1">
          <a:blip r:embed="rId3">
            <a:alphaModFix/>
          </a:blip>
          <a:srcRect b="0" l="0" r="0" t="0"/>
          <a:stretch/>
        </p:blipFill>
        <p:spPr>
          <a:xfrm>
            <a:off x="9994605" y="421508"/>
            <a:ext cx="1612030" cy="2502334"/>
          </a:xfrm>
          <a:prstGeom prst="rect">
            <a:avLst/>
          </a:prstGeom>
          <a:noFill/>
          <a:ln cap="flat" cmpd="sng" w="9525">
            <a:solidFill>
              <a:schemeClr val="dk1"/>
            </a:solidFill>
            <a:prstDash val="solid"/>
            <a:round/>
            <a:headEnd len="sm" w="sm" type="none"/>
            <a:tailEnd len="sm" w="sm" type="none"/>
          </a:ln>
        </p:spPr>
      </p:pic>
    </p:spTree>
  </p:cSld>
  <p:clrMapOvr>
    <a:masterClrMapping/>
  </p:clrMapOvr>
</p:sld>
</file>

<file path=ppt/slides/slide8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52" name="Shape 752"/>
        <p:cNvGrpSpPr/>
        <p:nvPr/>
      </p:nvGrpSpPr>
      <p:grpSpPr>
        <a:xfrm>
          <a:off x="0" y="0"/>
          <a:ext cx="0" cy="0"/>
          <a:chOff x="0" y="0"/>
          <a:chExt cx="0" cy="0"/>
        </a:xfrm>
      </p:grpSpPr>
      <p:sp>
        <p:nvSpPr>
          <p:cNvPr id="753" name="Google Shape;753;p75"/>
          <p:cNvSpPr txBox="1"/>
          <p:nvPr>
            <p:ph type="title"/>
          </p:nvPr>
        </p:nvSpPr>
        <p:spPr>
          <a:xfrm>
            <a:off x="677325" y="490650"/>
            <a:ext cx="5042148" cy="1004047"/>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3600"/>
              <a:buNone/>
            </a:pPr>
            <a:r>
              <a:rPr lang="en-US" sz="6600"/>
              <a:t>My Burden</a:t>
            </a:r>
            <a:endParaRPr sz="6600"/>
          </a:p>
        </p:txBody>
      </p:sp>
      <p:sp>
        <p:nvSpPr>
          <p:cNvPr id="754" name="Google Shape;754;p75"/>
          <p:cNvSpPr txBox="1"/>
          <p:nvPr>
            <p:ph idx="1" type="body"/>
          </p:nvPr>
        </p:nvSpPr>
        <p:spPr>
          <a:xfrm>
            <a:off x="677325" y="1739787"/>
            <a:ext cx="8596800" cy="29769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1000"/>
              </a:spcBef>
              <a:spcAft>
                <a:spcPts val="0"/>
              </a:spcAft>
              <a:buSzPts val="1440"/>
              <a:buNone/>
            </a:pPr>
            <a:r>
              <a:rPr lang="en-US" sz="4400">
                <a:solidFill>
                  <a:srgbClr val="222222"/>
                </a:solidFill>
                <a:highlight>
                  <a:srgbClr val="FFFFFF"/>
                </a:highlight>
                <a:latin typeface="Arial"/>
                <a:ea typeface="Arial"/>
                <a:cs typeface="Arial"/>
                <a:sym typeface="Arial"/>
              </a:rPr>
              <a:t>As Leaders, we need to learn how to receive feedback well in order to give feedback well.</a:t>
            </a:r>
            <a:endParaRPr sz="4400"/>
          </a:p>
        </p:txBody>
      </p:sp>
      <p:sp>
        <p:nvSpPr>
          <p:cNvPr id="755" name="Google Shape;755;p75"/>
          <p:cNvSpPr txBox="1"/>
          <p:nvPr/>
        </p:nvSpPr>
        <p:spPr>
          <a:xfrm>
            <a:off x="677325" y="4716687"/>
            <a:ext cx="8596800" cy="1017782"/>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1000"/>
              </a:spcBef>
              <a:spcAft>
                <a:spcPts val="0"/>
              </a:spcAft>
              <a:buClr>
                <a:schemeClr val="accent1"/>
              </a:buClr>
              <a:buSzPts val="1440"/>
              <a:buFont typeface="Noto Sans Symbols"/>
              <a:buNone/>
            </a:pPr>
            <a:r>
              <a:rPr b="0" i="0" lang="en-US" sz="4400" u="none" cap="none" strike="noStrike">
                <a:solidFill>
                  <a:srgbClr val="222222"/>
                </a:solidFill>
                <a:highlight>
                  <a:srgbClr val="FFFFFF"/>
                </a:highlight>
                <a:latin typeface="Arial"/>
                <a:ea typeface="Arial"/>
                <a:cs typeface="Arial"/>
                <a:sym typeface="Arial"/>
              </a:rPr>
              <a:t>Let’s model this for our people!</a:t>
            </a:r>
            <a:endParaRPr b="0" i="0" sz="4400" u="none" cap="none" strike="noStrike">
              <a:solidFill>
                <a:srgbClr val="3F3F3F"/>
              </a:solidFill>
              <a:latin typeface="Trebuchet MS"/>
              <a:ea typeface="Trebuchet MS"/>
              <a:cs typeface="Trebuchet MS"/>
              <a:sym typeface="Trebuchet MS"/>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755"/>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8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59" name="Shape 759"/>
        <p:cNvGrpSpPr/>
        <p:nvPr/>
      </p:nvGrpSpPr>
      <p:grpSpPr>
        <a:xfrm>
          <a:off x="0" y="0"/>
          <a:ext cx="0" cy="0"/>
          <a:chOff x="0" y="0"/>
          <a:chExt cx="0" cy="0"/>
        </a:xfrm>
      </p:grpSpPr>
      <p:pic>
        <p:nvPicPr>
          <p:cNvPr id="760" name="Google Shape;760;gba9e3b097c_0_265"/>
          <p:cNvPicPr preferRelativeResize="0"/>
          <p:nvPr/>
        </p:nvPicPr>
        <p:blipFill rotWithShape="1">
          <a:blip r:embed="rId3">
            <a:alphaModFix/>
          </a:blip>
          <a:srcRect b="0" l="0" r="0" t="0"/>
          <a:stretch/>
        </p:blipFill>
        <p:spPr>
          <a:xfrm>
            <a:off x="4846121" y="546558"/>
            <a:ext cx="3186112" cy="4483637"/>
          </a:xfrm>
          <a:prstGeom prst="rect">
            <a:avLst/>
          </a:prstGeom>
          <a:noFill/>
          <a:ln>
            <a:noFill/>
          </a:ln>
        </p:spPr>
      </p:pic>
      <p:pic>
        <p:nvPicPr>
          <p:cNvPr id="761" name="Google Shape;761;gba9e3b097c_0_265"/>
          <p:cNvPicPr preferRelativeResize="0"/>
          <p:nvPr/>
        </p:nvPicPr>
        <p:blipFill rotWithShape="1">
          <a:blip r:embed="rId4">
            <a:alphaModFix/>
          </a:blip>
          <a:srcRect b="0" l="0" r="0" t="0"/>
          <a:stretch/>
        </p:blipFill>
        <p:spPr>
          <a:xfrm>
            <a:off x="1124944" y="546559"/>
            <a:ext cx="2955299" cy="4483637"/>
          </a:xfrm>
          <a:prstGeom prst="rect">
            <a:avLst/>
          </a:prstGeom>
          <a:noFill/>
          <a:ln cap="flat" cmpd="sng" w="9525">
            <a:solidFill>
              <a:schemeClr val="dk1"/>
            </a:solidFill>
            <a:prstDash val="solid"/>
            <a:round/>
            <a:headEnd len="sm" w="sm" type="none"/>
            <a:tailEnd len="sm" w="sm" type="none"/>
          </a:ln>
        </p:spPr>
      </p:pic>
      <p:sp>
        <p:nvSpPr>
          <p:cNvPr id="762" name="Google Shape;762;gba9e3b097c_0_265"/>
          <p:cNvSpPr txBox="1"/>
          <p:nvPr>
            <p:ph type="title"/>
          </p:nvPr>
        </p:nvSpPr>
        <p:spPr>
          <a:xfrm>
            <a:off x="1124944" y="5537200"/>
            <a:ext cx="8596668" cy="1012456"/>
          </a:xfrm>
          <a:prstGeom prst="rect">
            <a:avLst/>
          </a:prstGeom>
          <a:noFill/>
          <a:ln>
            <a:noFill/>
          </a:ln>
        </p:spPr>
        <p:txBody>
          <a:bodyPr anchorCtr="0" anchor="t" bIns="45700" lIns="91425" spcFirstLastPara="1" rIns="91425" wrap="square" tIns="45700">
            <a:normAutofit/>
          </a:bodyPr>
          <a:lstStyle/>
          <a:p>
            <a:pPr indent="0" lvl="0" marL="0" rtl="0" algn="ctr">
              <a:lnSpc>
                <a:spcPct val="100000"/>
              </a:lnSpc>
              <a:spcBef>
                <a:spcPts val="0"/>
              </a:spcBef>
              <a:spcAft>
                <a:spcPts val="0"/>
              </a:spcAft>
              <a:buSzPts val="3600"/>
              <a:buNone/>
            </a:pPr>
            <a:r>
              <a:rPr lang="en-US" sz="4800"/>
              <a:t>Resources &amp; Book Overview</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760"/>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762"/>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5" name="Shape 195"/>
        <p:cNvGrpSpPr/>
        <p:nvPr/>
      </p:nvGrpSpPr>
      <p:grpSpPr>
        <a:xfrm>
          <a:off x="0" y="0"/>
          <a:ext cx="0" cy="0"/>
          <a:chOff x="0" y="0"/>
          <a:chExt cx="0" cy="0"/>
        </a:xfrm>
      </p:grpSpPr>
      <p:sp>
        <p:nvSpPr>
          <p:cNvPr id="196" name="Google Shape;196;p30"/>
          <p:cNvSpPr txBox="1"/>
          <p:nvPr>
            <p:ph type="title"/>
          </p:nvPr>
        </p:nvSpPr>
        <p:spPr>
          <a:xfrm>
            <a:off x="677333" y="609600"/>
            <a:ext cx="10689913" cy="878541"/>
          </a:xfrm>
          <a:prstGeom prst="rect">
            <a:avLst/>
          </a:prstGeom>
          <a:solidFill>
            <a:schemeClr val="lt1"/>
          </a:solid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chemeClr val="accent1"/>
              </a:buClr>
              <a:buSzPts val="3600"/>
              <a:buFont typeface="Trebuchet MS"/>
              <a:buNone/>
            </a:pPr>
            <a:r>
              <a:rPr lang="en-US" sz="4800"/>
              <a:t>God made sure I had a fresh example</a:t>
            </a:r>
            <a:endParaRPr/>
          </a:p>
        </p:txBody>
      </p:sp>
      <p:sp>
        <p:nvSpPr>
          <p:cNvPr id="197" name="Google Shape;197;p30"/>
          <p:cNvSpPr txBox="1"/>
          <p:nvPr>
            <p:ph idx="1" type="body"/>
          </p:nvPr>
        </p:nvSpPr>
        <p:spPr>
          <a:xfrm>
            <a:off x="782916" y="1488142"/>
            <a:ext cx="9004548" cy="1524000"/>
          </a:xfrm>
          <a:prstGeom prst="rect">
            <a:avLst/>
          </a:prstGeom>
          <a:noFill/>
          <a:ln>
            <a:noFill/>
          </a:ln>
        </p:spPr>
        <p:txBody>
          <a:bodyPr anchorCtr="0" anchor="t" bIns="45700" lIns="91425" spcFirstLastPara="1" rIns="91425" wrap="square" tIns="45700">
            <a:noAutofit/>
          </a:bodyPr>
          <a:lstStyle/>
          <a:p>
            <a:pPr indent="0" lvl="0" marL="137160" rtl="0" algn="l">
              <a:lnSpc>
                <a:spcPct val="100000"/>
              </a:lnSpc>
              <a:spcBef>
                <a:spcPts val="1000"/>
              </a:spcBef>
              <a:spcAft>
                <a:spcPts val="0"/>
              </a:spcAft>
              <a:buSzPts val="1440"/>
              <a:buNone/>
            </a:pPr>
            <a:r>
              <a:rPr lang="en-US" sz="4000"/>
              <a:t>Joe gave me feedback about how I related with some family members</a:t>
            </a:r>
            <a:endParaRPr/>
          </a:p>
        </p:txBody>
      </p:sp>
      <p:sp>
        <p:nvSpPr>
          <p:cNvPr id="198" name="Google Shape;198;p30"/>
          <p:cNvSpPr txBox="1"/>
          <p:nvPr/>
        </p:nvSpPr>
        <p:spPr>
          <a:xfrm>
            <a:off x="677333" y="3012142"/>
            <a:ext cx="4719420" cy="1021976"/>
          </a:xfrm>
          <a:prstGeom prst="rect">
            <a:avLst/>
          </a:prstGeom>
          <a:noFill/>
          <a:ln>
            <a:noFill/>
          </a:ln>
        </p:spPr>
        <p:txBody>
          <a:bodyPr anchorCtr="0" anchor="t" bIns="45700" lIns="91425" spcFirstLastPara="1" rIns="91425" wrap="square" tIns="45700">
            <a:noAutofit/>
          </a:bodyPr>
          <a:lstStyle/>
          <a:p>
            <a:pPr indent="0" lvl="0" marL="137160" marR="0" rtl="0" algn="l">
              <a:lnSpc>
                <a:spcPct val="100000"/>
              </a:lnSpc>
              <a:spcBef>
                <a:spcPts val="1000"/>
              </a:spcBef>
              <a:spcAft>
                <a:spcPts val="0"/>
              </a:spcAft>
              <a:buClr>
                <a:schemeClr val="accent1"/>
              </a:buClr>
              <a:buSzPts val="1440"/>
              <a:buFont typeface="Noto Sans Symbols"/>
              <a:buNone/>
            </a:pPr>
            <a:r>
              <a:rPr b="0" i="0" lang="en-US" sz="4000" u="none" cap="none" strike="noStrike">
                <a:solidFill>
                  <a:srgbClr val="3F3F3F"/>
                </a:solidFill>
                <a:latin typeface="Trebuchet MS"/>
                <a:ea typeface="Trebuchet MS"/>
                <a:cs typeface="Trebuchet MS"/>
                <a:sym typeface="Trebuchet MS"/>
              </a:rPr>
              <a:t>My initial reaction?</a:t>
            </a:r>
            <a:endParaRPr/>
          </a:p>
        </p:txBody>
      </p:sp>
      <p:pic>
        <p:nvPicPr>
          <p:cNvPr id="199" name="Google Shape;199;p30"/>
          <p:cNvPicPr preferRelativeResize="0"/>
          <p:nvPr/>
        </p:nvPicPr>
        <p:blipFill rotWithShape="1">
          <a:blip r:embed="rId3">
            <a:alphaModFix/>
          </a:blip>
          <a:srcRect b="0" l="23502" r="25124" t="4183"/>
          <a:stretch/>
        </p:blipFill>
        <p:spPr>
          <a:xfrm>
            <a:off x="2707341" y="4012429"/>
            <a:ext cx="1911038" cy="2457526"/>
          </a:xfrm>
          <a:prstGeom prst="rect">
            <a:avLst/>
          </a:prstGeom>
          <a:noFill/>
          <a:ln cap="flat" cmpd="sng" w="9525">
            <a:solidFill>
              <a:schemeClr val="dk1"/>
            </a:solidFill>
            <a:prstDash val="solid"/>
            <a:round/>
            <a:headEnd len="sm" w="sm" type="none"/>
            <a:tailEnd len="sm" w="sm" type="none"/>
          </a:ln>
        </p:spPr>
      </p:pic>
      <p:sp>
        <p:nvSpPr>
          <p:cNvPr id="200" name="Google Shape;200;p30"/>
          <p:cNvSpPr txBox="1"/>
          <p:nvPr/>
        </p:nvSpPr>
        <p:spPr>
          <a:xfrm>
            <a:off x="5054101" y="4536142"/>
            <a:ext cx="3948455" cy="1021976"/>
          </a:xfrm>
          <a:prstGeom prst="rect">
            <a:avLst/>
          </a:prstGeom>
          <a:noFill/>
          <a:ln>
            <a:noFill/>
          </a:ln>
        </p:spPr>
        <p:txBody>
          <a:bodyPr anchorCtr="0" anchor="t" bIns="45700" lIns="91425" spcFirstLastPara="1" rIns="91425" wrap="square" tIns="45700">
            <a:noAutofit/>
          </a:bodyPr>
          <a:lstStyle/>
          <a:p>
            <a:pPr indent="0" lvl="0" marL="137160" marR="0" rtl="0" algn="l">
              <a:lnSpc>
                <a:spcPct val="100000"/>
              </a:lnSpc>
              <a:spcBef>
                <a:spcPts val="1000"/>
              </a:spcBef>
              <a:spcAft>
                <a:spcPts val="0"/>
              </a:spcAft>
              <a:buClr>
                <a:schemeClr val="accent1"/>
              </a:buClr>
              <a:buSzPts val="1440"/>
              <a:buFont typeface="Noto Sans Symbols"/>
              <a:buNone/>
            </a:pPr>
            <a:r>
              <a:rPr b="0" i="0" lang="en-US" sz="4000" u="none" cap="none" strike="noStrike">
                <a:solidFill>
                  <a:srgbClr val="3F3F3F"/>
                </a:solidFill>
                <a:latin typeface="Trebuchet MS"/>
                <a:ea typeface="Trebuchet MS"/>
                <a:cs typeface="Trebuchet MS"/>
                <a:sym typeface="Trebuchet MS"/>
              </a:rPr>
              <a:t>defensiveness! </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97">
                                            <p:txEl>
                                              <p:pRg end="0" st="0"/>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98"/>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00"/>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199"/>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9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66" name="Shape 766"/>
        <p:cNvGrpSpPr/>
        <p:nvPr/>
      </p:nvGrpSpPr>
      <p:grpSpPr>
        <a:xfrm>
          <a:off x="0" y="0"/>
          <a:ext cx="0" cy="0"/>
          <a:chOff x="0" y="0"/>
          <a:chExt cx="0" cy="0"/>
        </a:xfrm>
      </p:grpSpPr>
      <p:sp>
        <p:nvSpPr>
          <p:cNvPr id="767" name="Google Shape;767;p76"/>
          <p:cNvSpPr txBox="1"/>
          <p:nvPr>
            <p:ph type="title"/>
          </p:nvPr>
        </p:nvSpPr>
        <p:spPr>
          <a:xfrm>
            <a:off x="571009" y="2651051"/>
            <a:ext cx="10380526" cy="1389322"/>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chemeClr val="accent1"/>
              </a:buClr>
              <a:buSzPts val="3600"/>
              <a:buFont typeface="Trebuchet MS"/>
              <a:buNone/>
            </a:pPr>
            <a:r>
              <a:rPr lang="en-US" sz="8000"/>
              <a:t>Thanks for Coming!!!</a:t>
            </a:r>
            <a:endParaRPr/>
          </a:p>
        </p:txBody>
      </p:sp>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Facet">
  <a:themeElements>
    <a:clrScheme name="Facet">
      <a:dk1>
        <a:srgbClr val="000000"/>
      </a:dk1>
      <a:lt1>
        <a:srgbClr val="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2021-02-01T17:27:50Z</dcterms:created>
  <dc:creator>cindy botti</dc:creator>
</cp:coreProperties>
</file>