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58" r:id="rId7"/>
    <p:sldId id="276" r:id="rId8"/>
    <p:sldId id="259" r:id="rId9"/>
    <p:sldId id="273" r:id="rId10"/>
    <p:sldId id="260" r:id="rId11"/>
    <p:sldId id="261" r:id="rId12"/>
    <p:sldId id="275" r:id="rId13"/>
    <p:sldId id="262" r:id="rId14"/>
    <p:sldId id="263" r:id="rId15"/>
    <p:sldId id="27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BEA4-EF51-4546-96A0-60D6A605A78A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5768-A26A-4567-9E8B-77C04943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6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Helping People Through Transitions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Pro 18:13:  He who gives an answer before he hears,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 It is a folly and shame to him.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i="1" dirty="0" smtClean="0"/>
              <a:t>“Do I Listen with the intent to reply or do I listen with the intent to hear?</a:t>
            </a:r>
            <a:endParaRPr lang="en-US" sz="3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/>
              <a:t>ASK QUESTIONS</a:t>
            </a:r>
          </a:p>
          <a:p>
            <a:pPr marL="0" indent="0">
              <a:buNone/>
            </a:pPr>
            <a:r>
              <a:rPr lang="en-US" dirty="0" smtClean="0"/>
              <a:t>Key question:  Are they eager or reluctant to transition?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Where are they now?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4142" y="2158457"/>
            <a:ext cx="8109284" cy="22435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is this stage of life so attractive?</a:t>
            </a:r>
          </a:p>
          <a:p>
            <a:r>
              <a:rPr lang="en-US" sz="2800" dirty="0" smtClean="0"/>
              <a:t>	- How long in the group, what roles, how 	 	have they seen God work, fruit born, friendships 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What wasn’t it so attractive? </a:t>
            </a:r>
          </a:p>
          <a:p>
            <a:r>
              <a:rPr lang="en-US" sz="2800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ASK QUESTIONS</a:t>
            </a:r>
          </a:p>
          <a:p>
            <a:pPr marL="0" indent="0">
              <a:buNone/>
            </a:pPr>
            <a:r>
              <a:rPr lang="en-US" dirty="0" smtClean="0"/>
              <a:t>Are they eager or reluctant to transition? </a:t>
            </a:r>
          </a:p>
          <a:p>
            <a:pPr marL="0" indent="0">
              <a:buNone/>
            </a:pPr>
            <a:r>
              <a:rPr lang="en-US" dirty="0" smtClean="0"/>
              <a:t>Where are they now?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8633" y="1640959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0622" y="2162740"/>
            <a:ext cx="8199040" cy="31085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What do you think you will be losing?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Some legitimate things: friendships, ministry,      	clear role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Some not:  I am somebody in the group; 	comfort in knowing what to do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ASK QUESTIONS</a:t>
            </a:r>
          </a:p>
          <a:p>
            <a:pPr marL="0" indent="0">
              <a:buNone/>
            </a:pPr>
            <a:r>
              <a:rPr lang="en-US" dirty="0" smtClean="0"/>
              <a:t>Are they eager or reluctant to transition? </a:t>
            </a:r>
          </a:p>
          <a:p>
            <a:pPr marL="0" indent="0">
              <a:buNone/>
            </a:pPr>
            <a:r>
              <a:rPr lang="en-US" dirty="0" smtClean="0"/>
              <a:t>Where are they now?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9137" y="1128336"/>
            <a:ext cx="7108658" cy="39703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What makes  you uncomfortable/fearful as you move forward?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Loss of identity and purpose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Change, unknown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Climate of mistrust</a:t>
            </a:r>
          </a:p>
          <a:p>
            <a:r>
              <a:rPr lang="en-US" sz="2800" dirty="0" smtClean="0"/>
              <a:t>	Fear of failure; inadequacy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Not convinced for their good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830"/>
            <a:ext cx="6208294" cy="5517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4" y="1047750"/>
            <a:ext cx="605990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Key:  God </a:t>
            </a:r>
            <a:r>
              <a:rPr lang="en-US" b="1" dirty="0" smtClean="0"/>
              <a:t>will </a:t>
            </a:r>
            <a:r>
              <a:rPr lang="en-US" dirty="0" smtClean="0"/>
              <a:t>meet them in the midst of their fears/unknowns</a:t>
            </a:r>
          </a:p>
          <a:p>
            <a:r>
              <a:rPr lang="en-US" dirty="0" smtClean="0"/>
              <a:t>What promise(s) of God address their worries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Help them consider what they might miss if they don’t take step of faith</a:t>
            </a:r>
          </a:p>
          <a:p>
            <a:pPr lvl="1"/>
            <a:r>
              <a:rPr lang="en-US" sz="2800" dirty="0" smtClean="0"/>
              <a:t>Joshua 3; Matt 8: 18-27</a:t>
            </a:r>
          </a:p>
          <a:p>
            <a:r>
              <a:rPr lang="en-US" sz="2800" dirty="0" smtClean="0"/>
              <a:t>May need to remind them</a:t>
            </a:r>
          </a:p>
          <a:p>
            <a:pPr lvl="1"/>
            <a:r>
              <a:rPr lang="en-US" sz="2800" dirty="0" smtClean="0"/>
              <a:t>Rom 8:28</a:t>
            </a:r>
          </a:p>
          <a:p>
            <a:pPr lvl="1"/>
            <a:r>
              <a:rPr lang="en-US" sz="2800" dirty="0" smtClean="0"/>
              <a:t>They are not their own I Peter 1:18,19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34469" y="2038417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411" y="1802822"/>
            <a:ext cx="4850675" cy="39703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What about all my hard </a:t>
            </a:r>
            <a:r>
              <a:rPr lang="en-US" sz="2800" dirty="0" smtClean="0"/>
              <a:t>work</a:t>
            </a:r>
            <a:r>
              <a:rPr lang="en-US" sz="2800" dirty="0"/>
              <a:t>?</a:t>
            </a:r>
            <a:r>
              <a:rPr lang="en-US" sz="2800" dirty="0" smtClean="0"/>
              <a:t> 		</a:t>
            </a:r>
            <a:r>
              <a:rPr lang="en-US" sz="2800" dirty="0" err="1" smtClean="0"/>
              <a:t>Heb</a:t>
            </a:r>
            <a:r>
              <a:rPr lang="en-US" sz="2800" dirty="0" smtClean="0"/>
              <a:t> </a:t>
            </a:r>
            <a:r>
              <a:rPr lang="en-US" sz="2800" dirty="0"/>
              <a:t>6:10 </a:t>
            </a:r>
            <a:endParaRPr lang="en-US" sz="2800" dirty="0" smtClean="0"/>
          </a:p>
          <a:p>
            <a:pPr lvl="0"/>
            <a:r>
              <a:rPr lang="en-US" sz="2800" dirty="0" smtClean="0"/>
              <a:t>What am I going to do now? 	</a:t>
            </a:r>
            <a:r>
              <a:rPr lang="en-US" sz="2800" dirty="0" err="1" smtClean="0"/>
              <a:t>Eph</a:t>
            </a:r>
            <a:r>
              <a:rPr lang="en-US" sz="2800" dirty="0" smtClean="0"/>
              <a:t> </a:t>
            </a:r>
            <a:r>
              <a:rPr lang="en-US" sz="2800" dirty="0"/>
              <a:t>2:10 </a:t>
            </a:r>
            <a:endParaRPr lang="en-US" sz="2800" dirty="0" smtClean="0"/>
          </a:p>
          <a:p>
            <a:pPr lvl="0"/>
            <a:r>
              <a:rPr lang="en-US" sz="2800" dirty="0" smtClean="0"/>
              <a:t>Will I am be adequate?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I </a:t>
            </a:r>
            <a:r>
              <a:rPr lang="en-US" sz="2800" dirty="0" err="1" smtClean="0"/>
              <a:t>Cor</a:t>
            </a:r>
            <a:r>
              <a:rPr lang="en-US" sz="2800" dirty="0" smtClean="0"/>
              <a:t> 3: 4-6</a:t>
            </a:r>
          </a:p>
          <a:p>
            <a:pPr lvl="0"/>
            <a:r>
              <a:rPr lang="en-US" sz="2800" dirty="0" smtClean="0"/>
              <a:t>I will miss my friends?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err="1" smtClean="0"/>
              <a:t>Heb</a:t>
            </a:r>
            <a:r>
              <a:rPr lang="en-US" sz="2800" dirty="0" smtClean="0"/>
              <a:t> 13:5 </a:t>
            </a:r>
          </a:p>
          <a:p>
            <a:pPr lvl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95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Vision: harvest is plentiful but workers are few (Matt. 9:37, I Cor. 12:28) </a:t>
            </a:r>
          </a:p>
          <a:p>
            <a:pPr marL="0" indent="0">
              <a:buNone/>
            </a:pPr>
            <a:r>
              <a:rPr lang="en-US" dirty="0" smtClean="0"/>
              <a:t>Manage Expectations:</a:t>
            </a:r>
          </a:p>
          <a:p>
            <a:r>
              <a:rPr lang="en-US" dirty="0" smtClean="0"/>
              <a:t>Don’t be surprised if idols resurface</a:t>
            </a:r>
          </a:p>
          <a:p>
            <a:r>
              <a:rPr lang="en-US" dirty="0" smtClean="0"/>
              <a:t>Will take time to be comfortable in new situation</a:t>
            </a:r>
          </a:p>
          <a:p>
            <a:r>
              <a:rPr lang="en-US" dirty="0" smtClean="0"/>
              <a:t>Look for small God –given doable steps</a:t>
            </a:r>
          </a:p>
          <a:p>
            <a:r>
              <a:rPr lang="en-US" dirty="0" smtClean="0"/>
              <a:t>Ministry will not look the same</a:t>
            </a:r>
          </a:p>
          <a:p>
            <a:r>
              <a:rPr lang="en-US" dirty="0" smtClean="0"/>
              <a:t>Talk with someone who has made a successful transition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Help them think of small goals:</a:t>
            </a:r>
          </a:p>
          <a:p>
            <a:r>
              <a:rPr lang="en-US" dirty="0" smtClean="0"/>
              <a:t>Have new couple over every other week, Initiate a conversation</a:t>
            </a:r>
          </a:p>
          <a:p>
            <a:r>
              <a:rPr lang="en-US" dirty="0" smtClean="0"/>
              <a:t>Stay late after a meeting </a:t>
            </a:r>
          </a:p>
          <a:p>
            <a:r>
              <a:rPr lang="en-US" dirty="0" smtClean="0"/>
              <a:t>Investigate a new ministry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change and keep going</a:t>
            </a:r>
          </a:p>
          <a:p>
            <a:r>
              <a:rPr lang="en-US" dirty="0" smtClean="0"/>
              <a:t>Often in the process of going forward – God reveals the next step</a:t>
            </a:r>
          </a:p>
          <a:p>
            <a:pPr lvl="1"/>
            <a:r>
              <a:rPr lang="en-US" dirty="0" smtClean="0"/>
              <a:t>Gen 12:1 “Go forth from your country…”</a:t>
            </a:r>
          </a:p>
          <a:p>
            <a:pPr lvl="1"/>
            <a:r>
              <a:rPr lang="en-US" dirty="0" smtClean="0"/>
              <a:t>Matt 4:19 “Follow Me and I will make you fishers of men.”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Heart of true spiritual maturity:  love trust relationship with Jesus Christ (John 15:1-12)</a:t>
            </a:r>
          </a:p>
          <a:p>
            <a:pPr marL="0" indent="0">
              <a:buNone/>
            </a:pPr>
            <a:r>
              <a:rPr lang="en-US" dirty="0" smtClean="0"/>
              <a:t>Not define spirituality by what we do </a:t>
            </a:r>
          </a:p>
          <a:p>
            <a:pPr marL="0" indent="0">
              <a:buNone/>
            </a:pPr>
            <a:r>
              <a:rPr lang="en-US" sz="2800" dirty="0" smtClean="0"/>
              <a:t>Will produce tangible changes in our lives that others can see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MULTIPLE CONVERSATONS </a:t>
            </a:r>
          </a:p>
          <a:p>
            <a:r>
              <a:rPr lang="en-US" dirty="0" smtClean="0"/>
              <a:t>“Can I ask you again about this? 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033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Transition:  a change; passage from one state to another, or place to another, development, or evolution from one form, stage, or style to another</a:t>
            </a:r>
          </a:p>
          <a:p>
            <a:pPr marL="0" indent="0">
              <a:buNone/>
            </a:pPr>
            <a:r>
              <a:rPr lang="en-US" dirty="0" smtClean="0"/>
              <a:t>This is an important topic</a:t>
            </a:r>
          </a:p>
          <a:p>
            <a:r>
              <a:rPr lang="en-US" dirty="0" smtClean="0"/>
              <a:t>All aspects of life are full of transitions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 smtClean="0"/>
              <a:t>Questions</a:t>
            </a:r>
          </a:p>
          <a:p>
            <a:pPr marL="457200" lvl="1" indent="0">
              <a:buNone/>
            </a:pPr>
            <a:r>
              <a:rPr lang="en-US" sz="2800" dirty="0" smtClean="0"/>
              <a:t>Comments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877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33928" cy="363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341" y="0"/>
            <a:ext cx="6046470" cy="4074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177540"/>
            <a:ext cx="4191000" cy="3820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73417"/>
            <a:ext cx="4640580" cy="3428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540" y="3634740"/>
            <a:ext cx="368046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an important topic</a:t>
            </a:r>
          </a:p>
          <a:p>
            <a:r>
              <a:rPr lang="en-US" dirty="0" smtClean="0"/>
              <a:t>All aspects of life are full of transitions</a:t>
            </a:r>
          </a:p>
          <a:p>
            <a:r>
              <a:rPr lang="en-US" dirty="0" smtClean="0"/>
              <a:t>Examples in Scripture:  Abraham, David, Paul and Jesus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an important topic</a:t>
            </a:r>
          </a:p>
          <a:p>
            <a:r>
              <a:rPr lang="en-US" dirty="0" smtClean="0"/>
              <a:t>All aspects of life are full of transitions</a:t>
            </a:r>
          </a:p>
          <a:p>
            <a:r>
              <a:rPr lang="en-US" dirty="0"/>
              <a:t>Examples in Scripture:  Abraham, David, Paul and </a:t>
            </a:r>
            <a:r>
              <a:rPr lang="en-US" dirty="0" smtClean="0"/>
              <a:t>Jesus</a:t>
            </a:r>
          </a:p>
          <a:p>
            <a:r>
              <a:rPr lang="en-US" dirty="0" smtClean="0"/>
              <a:t>Transitions are </a:t>
            </a:r>
            <a:r>
              <a:rPr lang="en-US" dirty="0"/>
              <a:t> </a:t>
            </a:r>
            <a:r>
              <a:rPr lang="en-US" dirty="0" smtClean="0"/>
              <a:t>necessary</a:t>
            </a:r>
          </a:p>
          <a:p>
            <a:r>
              <a:rPr lang="en-US" dirty="0" smtClean="0"/>
              <a:t>Potential for great good and harm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9284" y="2185412"/>
            <a:ext cx="5409804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some degree, a great part of our success as Christians, and as a church, is tied to how we manage transitions.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help?</a:t>
            </a:r>
          </a:p>
          <a:p>
            <a:r>
              <a:rPr lang="en-US" dirty="0" smtClean="0"/>
              <a:t>Pray 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Direct them back to God</a:t>
            </a:r>
          </a:p>
          <a:p>
            <a:r>
              <a:rPr lang="en-US" dirty="0" smtClean="0"/>
              <a:t>Vision and manage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help them get to where they are going?</a:t>
            </a:r>
            <a:endParaRPr lang="en-US" dirty="0"/>
          </a:p>
          <a:p>
            <a:r>
              <a:rPr lang="en-US" sz="3200" dirty="0" smtClean="0"/>
              <a:t>LISTEN:  </a:t>
            </a:r>
            <a:r>
              <a:rPr lang="en-US" dirty="0" smtClean="0"/>
              <a:t>hear something with thoughtful attention; hear and understand what is being said</a:t>
            </a:r>
            <a:endParaRPr lang="en-US" sz="3200" dirty="0" smtClean="0"/>
          </a:p>
          <a:p>
            <a:r>
              <a:rPr lang="en-US" sz="3200" dirty="0" smtClean="0"/>
              <a:t>Take James advice ..quick to hear, slow to speak (1:19)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"One of the most important – and much neglected – ingredients of Christian discipleship is the cultivation of a listening ear…What a remarkable organ God has created in the human ear!  In comparison with it, the most sophisticated computer (it has been said) is 'crude as a concrete mixer‘… "When you think how versatile and sensitive this organ is, which God made, it is a thousand pities that we do not put it to better use and develop our capacity for  listening.   I am not thinking only of music, bird song and animal calls, but also of the value of conversation for our relationships.  Involuntary deafness is a grievous handicap; deliberate deafness is both a sin and a folly.”  John Stott, </a:t>
            </a:r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Contemporary Christian (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Downer Grove</a:t>
            </a:r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0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InterVarsity</a:t>
            </a:r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Press, 1992) , pp. 101- 102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Helping People Through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help them get to where they are going?</a:t>
            </a:r>
            <a:endParaRPr lang="en-US" dirty="0"/>
          </a:p>
          <a:p>
            <a:r>
              <a:rPr lang="en-US" sz="3200" dirty="0" smtClean="0"/>
              <a:t>LISTEN to them </a:t>
            </a:r>
          </a:p>
          <a:p>
            <a:r>
              <a:rPr lang="en-US" sz="3200" dirty="0" smtClean="0"/>
              <a:t>Take James advice ..quick to hear, slow to speak (1:19)</a:t>
            </a:r>
          </a:p>
          <a:p>
            <a:r>
              <a:rPr lang="en-US" sz="3200" dirty="0" smtClean="0"/>
              <a:t>Telling people what to do is not effective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47348" y="1690688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7853" y="1825625"/>
            <a:ext cx="8758990" cy="31085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i="1" dirty="0"/>
              <a:t>Telling </a:t>
            </a:r>
            <a:r>
              <a:rPr lang="en-US" sz="2800" dirty="0"/>
              <a:t>someone to change makes it less rather than more likely they will. This is because people almost never change without first feeling understood</a:t>
            </a:r>
            <a:r>
              <a:rPr lang="en-US" sz="2800" dirty="0" smtClean="0"/>
              <a:t>.” Stone, Patton, </a:t>
            </a:r>
            <a:r>
              <a:rPr lang="en-US" sz="2800" dirty="0" err="1" smtClean="0"/>
              <a:t>Heen</a:t>
            </a:r>
            <a:r>
              <a:rPr lang="en-US" sz="2800" dirty="0" smtClean="0"/>
              <a:t>, </a:t>
            </a:r>
            <a:r>
              <a:rPr lang="en-US" sz="2800" i="1" dirty="0" smtClean="0"/>
              <a:t>Difficult Conversations: How to Discuss What Matters the Most (</a:t>
            </a:r>
            <a:r>
              <a:rPr lang="en-US" sz="2800" dirty="0" smtClean="0"/>
              <a:t>New York, New York: Viking Penguin, 1999)pg. 29.   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07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644bf1f9-d386-436f-857f-3ef1b47b078b">
      <Url xsi:nil="true"/>
      <Description xsi:nil="true"/>
    </Hyperlink>
    <_Flow_SignoffStatus xmlns="644bf1f9-d386-436f-857f-3ef1b47b07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909D1C230DA64DA855CDA4B4A1AA84" ma:contentTypeVersion="14" ma:contentTypeDescription="Create a new document." ma:contentTypeScope="" ma:versionID="bc30e49931d1e7cbdf5d2514ab64df7a">
  <xsd:schema xmlns:xsd="http://www.w3.org/2001/XMLSchema" xmlns:xs="http://www.w3.org/2001/XMLSchema" xmlns:p="http://schemas.microsoft.com/office/2006/metadata/properties" xmlns:ns2="4c1a29cb-868c-45fd-a865-6ef2050bb368" xmlns:ns3="644bf1f9-d386-436f-857f-3ef1b47b078b" targetNamespace="http://schemas.microsoft.com/office/2006/metadata/properties" ma:root="true" ma:fieldsID="d12d156a790698f24ffe0d5d9c46195b" ns2:_="" ns3:_="">
    <xsd:import namespace="4c1a29cb-868c-45fd-a865-6ef2050bb368"/>
    <xsd:import namespace="644bf1f9-d386-436f-857f-3ef1b47b07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Hyperlink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a29cb-868c-45fd-a865-6ef2050bb3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bf1f9-d386-436f-857f-3ef1b47b0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yperlink" ma:index="20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F902DE-BDE4-4742-B83A-997D25C72AA3}">
  <ds:schemaRefs>
    <ds:schemaRef ds:uri="4c1a29cb-868c-45fd-a865-6ef2050bb3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44bf1f9-d386-436f-857f-3ef1b47b07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FF9407-D23F-49D0-AD28-122716DB0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A7B8D8-0F16-42EA-AE9D-E6ED12ACE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a29cb-868c-45fd-a865-6ef2050bb368"/>
    <ds:schemaRef ds:uri="644bf1f9-d386-436f-857f-3ef1b47b07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878</Words>
  <Application>Microsoft Office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Helping People Through Transitions  </vt:lpstr>
      <vt:lpstr>Helping People Through Transitions</vt:lpstr>
      <vt:lpstr>PowerPoint Presentation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  <vt:lpstr>Helping People Through Transitions</vt:lpstr>
    </vt:vector>
  </TitlesOfParts>
  <Company>Xenos Christian Fellowship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People Through Transitions</dc:title>
  <dc:creator>McCormacP</dc:creator>
  <cp:lastModifiedBy>McCormacP</cp:lastModifiedBy>
  <cp:revision>55</cp:revision>
  <dcterms:created xsi:type="dcterms:W3CDTF">2021-05-03T20:29:14Z</dcterms:created>
  <dcterms:modified xsi:type="dcterms:W3CDTF">2021-05-08T11:06:20Z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0x0101004F909D1C230DA64DA855CDA4B4A1AA84</vt:lpwstr>
  </property>
</Properties>
</file>