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1273" r:id="rId2"/>
    <p:sldId id="7544" r:id="rId3"/>
    <p:sldId id="7449" r:id="rId4"/>
    <p:sldId id="7458" r:id="rId5"/>
    <p:sldId id="7516" r:id="rId6"/>
    <p:sldId id="7517" r:id="rId7"/>
    <p:sldId id="7518" r:id="rId8"/>
    <p:sldId id="7519" r:id="rId9"/>
    <p:sldId id="7515" r:id="rId10"/>
    <p:sldId id="7522" r:id="rId11"/>
    <p:sldId id="7520" r:id="rId12"/>
    <p:sldId id="7459" r:id="rId13"/>
    <p:sldId id="7523" r:id="rId14"/>
    <p:sldId id="7527" r:id="rId15"/>
    <p:sldId id="7528" r:id="rId16"/>
    <p:sldId id="7530" r:id="rId17"/>
    <p:sldId id="7531" r:id="rId18"/>
    <p:sldId id="7532" r:id="rId19"/>
    <p:sldId id="7524" r:id="rId20"/>
    <p:sldId id="7545" r:id="rId21"/>
    <p:sldId id="7525" r:id="rId22"/>
    <p:sldId id="7533" r:id="rId23"/>
    <p:sldId id="7543" r:id="rId24"/>
    <p:sldId id="7536" r:id="rId25"/>
    <p:sldId id="7534" r:id="rId26"/>
    <p:sldId id="7537" r:id="rId27"/>
    <p:sldId id="7526" r:id="rId28"/>
    <p:sldId id="7538" r:id="rId29"/>
    <p:sldId id="7546" r:id="rId30"/>
    <p:sldId id="7547" r:id="rId31"/>
    <p:sldId id="7462" r:id="rId32"/>
    <p:sldId id="7542" r:id="rId33"/>
    <p:sldId id="7463" r:id="rId34"/>
    <p:sldId id="7539" r:id="rId35"/>
    <p:sldId id="7540" r:id="rId36"/>
    <p:sldId id="7541" r:id="rId37"/>
    <p:sldId id="6665" r:id="rId38"/>
    <p:sldId id="7428" r:id="rId39"/>
  </p:sldIdLst>
  <p:sldSz cx="10160000" cy="5715000"/>
  <p:notesSz cx="6858000" cy="9144000"/>
  <p:defaultTextStyle>
    <a:defPPr>
      <a:defRPr lang="en-US"/>
    </a:defPPr>
    <a:lvl1pPr algn="l" rtl="0" fontAlgn="base">
      <a:spcBef>
        <a:spcPct val="0"/>
      </a:spcBef>
      <a:spcAft>
        <a:spcPct val="0"/>
      </a:spcAft>
      <a:defRPr sz="4000" kern="1200">
        <a:solidFill>
          <a:srgbClr val="ECECEC"/>
        </a:solidFill>
        <a:latin typeface="Arial" charset="0"/>
        <a:ea typeface="ＭＳ Ｐゴシック" pitchFamily="34" charset="-128"/>
        <a:cs typeface="+mn-cs"/>
      </a:defRPr>
    </a:lvl1pPr>
    <a:lvl2pPr marL="457200" algn="l" rtl="0" fontAlgn="base">
      <a:spcBef>
        <a:spcPct val="0"/>
      </a:spcBef>
      <a:spcAft>
        <a:spcPct val="0"/>
      </a:spcAft>
      <a:defRPr sz="4000" kern="1200">
        <a:solidFill>
          <a:srgbClr val="ECECEC"/>
        </a:solidFill>
        <a:latin typeface="Arial" charset="0"/>
        <a:ea typeface="ＭＳ Ｐゴシック" pitchFamily="34" charset="-128"/>
        <a:cs typeface="+mn-cs"/>
      </a:defRPr>
    </a:lvl2pPr>
    <a:lvl3pPr marL="914400" algn="l" rtl="0" fontAlgn="base">
      <a:spcBef>
        <a:spcPct val="0"/>
      </a:spcBef>
      <a:spcAft>
        <a:spcPct val="0"/>
      </a:spcAft>
      <a:defRPr sz="4000" kern="1200">
        <a:solidFill>
          <a:srgbClr val="ECECEC"/>
        </a:solidFill>
        <a:latin typeface="Arial" charset="0"/>
        <a:ea typeface="ＭＳ Ｐゴシック" pitchFamily="34" charset="-128"/>
        <a:cs typeface="+mn-cs"/>
      </a:defRPr>
    </a:lvl3pPr>
    <a:lvl4pPr marL="1371600" algn="l" rtl="0" fontAlgn="base">
      <a:spcBef>
        <a:spcPct val="0"/>
      </a:spcBef>
      <a:spcAft>
        <a:spcPct val="0"/>
      </a:spcAft>
      <a:defRPr sz="4000" kern="1200">
        <a:solidFill>
          <a:srgbClr val="ECECEC"/>
        </a:solidFill>
        <a:latin typeface="Arial" charset="0"/>
        <a:ea typeface="ＭＳ Ｐゴシック" pitchFamily="34" charset="-128"/>
        <a:cs typeface="+mn-cs"/>
      </a:defRPr>
    </a:lvl4pPr>
    <a:lvl5pPr marL="1828800" algn="l" rtl="0" fontAlgn="base">
      <a:spcBef>
        <a:spcPct val="0"/>
      </a:spcBef>
      <a:spcAft>
        <a:spcPct val="0"/>
      </a:spcAft>
      <a:defRPr sz="4000" kern="1200">
        <a:solidFill>
          <a:srgbClr val="ECECEC"/>
        </a:solidFill>
        <a:latin typeface="Arial" charset="0"/>
        <a:ea typeface="ＭＳ Ｐゴシック" pitchFamily="34" charset="-128"/>
        <a:cs typeface="+mn-cs"/>
      </a:defRPr>
    </a:lvl5pPr>
    <a:lvl6pPr marL="2286000" algn="l" defTabSz="914400" rtl="0" eaLnBrk="1" latinLnBrk="0" hangingPunct="1">
      <a:defRPr sz="4000" kern="1200">
        <a:solidFill>
          <a:srgbClr val="ECECEC"/>
        </a:solidFill>
        <a:latin typeface="Arial" charset="0"/>
        <a:ea typeface="ＭＳ Ｐゴシック" pitchFamily="34" charset="-128"/>
        <a:cs typeface="+mn-cs"/>
      </a:defRPr>
    </a:lvl6pPr>
    <a:lvl7pPr marL="2743200" algn="l" defTabSz="914400" rtl="0" eaLnBrk="1" latinLnBrk="0" hangingPunct="1">
      <a:defRPr sz="4000" kern="1200">
        <a:solidFill>
          <a:srgbClr val="ECECEC"/>
        </a:solidFill>
        <a:latin typeface="Arial" charset="0"/>
        <a:ea typeface="ＭＳ Ｐゴシック" pitchFamily="34" charset="-128"/>
        <a:cs typeface="+mn-cs"/>
      </a:defRPr>
    </a:lvl7pPr>
    <a:lvl8pPr marL="3200400" algn="l" defTabSz="914400" rtl="0" eaLnBrk="1" latinLnBrk="0" hangingPunct="1">
      <a:defRPr sz="4000" kern="1200">
        <a:solidFill>
          <a:srgbClr val="ECECEC"/>
        </a:solidFill>
        <a:latin typeface="Arial" charset="0"/>
        <a:ea typeface="ＭＳ Ｐゴシック" pitchFamily="34" charset="-128"/>
        <a:cs typeface="+mn-cs"/>
      </a:defRPr>
    </a:lvl8pPr>
    <a:lvl9pPr marL="3657600" algn="l" defTabSz="914400" rtl="0" eaLnBrk="1" latinLnBrk="0" hangingPunct="1">
      <a:defRPr sz="4000" kern="1200">
        <a:solidFill>
          <a:srgbClr val="ECECEC"/>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800" userDrawn="1">
          <p15:clr>
            <a:srgbClr val="A4A3A4"/>
          </p15:clr>
        </p15:guide>
        <p15:guide id="2" pos="320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640000"/>
    <a:srgbClr val="000000"/>
    <a:srgbClr val="A85400"/>
    <a:srgbClr val="B85C00"/>
    <a:srgbClr val="C06000"/>
    <a:srgbClr val="005AB4"/>
    <a:srgbClr val="4D4D4D"/>
    <a:srgbClr val="595959"/>
    <a:srgbClr val="000064"/>
    <a:srgbClr val="0064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9" autoAdjust="0"/>
    <p:restoredTop sz="90476" autoAdjust="0"/>
  </p:normalViewPr>
  <p:slideViewPr>
    <p:cSldViewPr>
      <p:cViewPr varScale="1">
        <p:scale>
          <a:sx n="71" d="100"/>
          <a:sy n="71" d="100"/>
        </p:scale>
        <p:origin x="-564" y="-96"/>
      </p:cViewPr>
      <p:guideLst>
        <p:guide orient="horz" pos="1800"/>
        <p:guide pos="3200"/>
      </p:guideLst>
    </p:cSldViewPr>
  </p:slideViewPr>
  <p:outlineViewPr>
    <p:cViewPr>
      <p:scale>
        <a:sx n="33" d="100"/>
        <a:sy n="33" d="100"/>
      </p:scale>
      <p:origin x="48" y="3216"/>
    </p:cViewPr>
  </p:outlineViewPr>
  <p:notesTextViewPr>
    <p:cViewPr>
      <p:scale>
        <a:sx n="80" d="100"/>
        <a:sy n="80" d="100"/>
      </p:scale>
      <p:origin x="0" y="0"/>
    </p:cViewPr>
  </p:notesTextViewPr>
  <p:sorterViewPr>
    <p:cViewPr>
      <p:scale>
        <a:sx n="66" d="100"/>
        <a:sy n="66" d="100"/>
      </p:scale>
      <p:origin x="0" y="0"/>
    </p:cViewPr>
  </p:sorterViewPr>
  <p:notesViewPr>
    <p:cSldViewPr>
      <p:cViewPr varScale="1">
        <p:scale>
          <a:sx n="64" d="100"/>
          <a:sy n="64" d="100"/>
        </p:scale>
        <p:origin x="-2850"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93"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645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solidFill>
                  <a:schemeClr val="tx1"/>
                </a:solidFill>
                <a:latin typeface="Times New Roman" pitchFamily="18"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Times New Roman" charset="0"/>
                <a:ea typeface="ＭＳ Ｐゴシック" charset="-128"/>
                <a:cs typeface="+mn-cs"/>
              </a:defRPr>
            </a:lvl1pPr>
          </a:lstStyle>
          <a:p>
            <a:pPr>
              <a:defRPr/>
            </a:pPr>
            <a:fld id="{C804B121-C697-45FA-8785-47E93EACA35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381000" y="685800"/>
            <a:ext cx="6096000" cy="3429000"/>
          </a:xfrm>
          <a:ln/>
        </p:spPr>
      </p:sp>
      <p:sp>
        <p:nvSpPr>
          <p:cNvPr id="65539" name="Notes Placeholder 2"/>
          <p:cNvSpPr>
            <a:spLocks noGrp="1"/>
          </p:cNvSpPr>
          <p:nvPr>
            <p:ph type="body" idx="1"/>
          </p:nvPr>
        </p:nvSpPr>
        <p:spPr>
          <a:noFill/>
          <a:ln/>
        </p:spPr>
        <p:txBody>
          <a:bodyPr/>
          <a:lstStyle/>
          <a:p>
            <a:endParaRPr lang="en-US" dirty="0"/>
          </a:p>
        </p:txBody>
      </p:sp>
      <p:sp>
        <p:nvSpPr>
          <p:cNvPr id="29700" name="Slide Number Placeholder 3"/>
          <p:cNvSpPr>
            <a:spLocks noGrp="1"/>
          </p:cNvSpPr>
          <p:nvPr>
            <p:ph type="sldNum" sz="quarter" idx="5"/>
          </p:nvPr>
        </p:nvSpPr>
        <p:spPr/>
        <p:txBody>
          <a:bodyPr/>
          <a:lstStyle/>
          <a:p>
            <a:pPr>
              <a:defRPr/>
            </a:pPr>
            <a:fld id="{2AB94BAA-DF7B-4B17-9FE3-C4A1D4F7BEEE}" type="slidenum">
              <a:rPr lang="en-US" smtClean="0">
                <a:latin typeface="Times New Roman" pitchFamily="18" charset="0"/>
                <a:ea typeface="ＭＳ Ｐゴシック" pitchFamily="34" charset="-128"/>
              </a:rPr>
              <a:pPr>
                <a:defRPr/>
              </a:pPr>
              <a:t>1</a:t>
            </a:fld>
            <a:endParaRPr lang="en-US">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10</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11</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12</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13</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14</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15</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16</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17</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18</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19</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20</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21</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22</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23</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24</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25</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26</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27</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28</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29</a:t>
            </a:fld>
            <a:endParaRPr lang="en-US" dirty="0"/>
          </a:p>
        </p:txBody>
      </p:sp>
    </p:spTree>
    <p:extLst>
      <p:ext uri="{BB962C8B-B14F-4D97-AF65-F5344CB8AC3E}">
        <p14:creationId xmlns="" xmlns:p14="http://schemas.microsoft.com/office/powerpoint/2010/main" val="366896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a:t>
            </a:fld>
            <a:endParaRPr lang="en-US" dirty="0"/>
          </a:p>
        </p:txBody>
      </p:sp>
    </p:spTree>
    <p:extLst>
      <p:ext uri="{BB962C8B-B14F-4D97-AF65-F5344CB8AC3E}">
        <p14:creationId xmlns="" xmlns:p14="http://schemas.microsoft.com/office/powerpoint/2010/main" val="32582957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30</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FEBB6113-3CB8-4FE6-8F99-971F181A6A24}" type="slidenum">
              <a:rPr lang="en-US" smtClean="0">
                <a:latin typeface="Times New Roman" pitchFamily="18" charset="0"/>
                <a:ea typeface="ＭＳ Ｐゴシック" pitchFamily="34" charset="-128"/>
              </a:rPr>
              <a:pPr>
                <a:defRPr/>
              </a:pPr>
              <a:t>37</a:t>
            </a:fld>
            <a:endParaRPr lang="en-US">
              <a:latin typeface="Times New Roman" pitchFamily="18" charset="0"/>
              <a:ea typeface="ＭＳ Ｐゴシック" pitchFamily="34" charset="-128"/>
            </a:endParaRPr>
          </a:p>
        </p:txBody>
      </p:sp>
      <p:sp>
        <p:nvSpPr>
          <p:cNvPr id="120835" name="Rectangle 2"/>
          <p:cNvSpPr>
            <a:spLocks noGrp="1" noRot="1" noChangeAspect="1" noChangeArrowheads="1" noTextEdit="1"/>
          </p:cNvSpPr>
          <p:nvPr>
            <p:ph type="sldImg"/>
          </p:nvPr>
        </p:nvSpPr>
        <p:spPr>
          <a:xfrm>
            <a:off x="381000" y="685800"/>
            <a:ext cx="6096000" cy="3429000"/>
          </a:xfrm>
          <a:ln/>
        </p:spPr>
      </p:sp>
      <p:sp>
        <p:nvSpPr>
          <p:cNvPr id="120836" name="Rectangle 3"/>
          <p:cNvSpPr>
            <a:spLocks noGrp="1" noChangeArrowheads="1"/>
          </p:cNvSpPr>
          <p:nvPr>
            <p:ph type="body" idx="1"/>
          </p:nvPr>
        </p:nvSpPr>
        <p:spPr>
          <a:noFill/>
          <a:ln/>
        </p:spPr>
        <p:txBody>
          <a:bodyPr/>
          <a:lstStyle/>
          <a:p>
            <a:endParaRPr lang="en-US">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4</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5</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6</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7</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8</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04B121-C697-45FA-8785-47E93EACA35E}" type="slidenum">
              <a:rPr lang="en-US" smtClean="0"/>
              <a:pPr>
                <a:defRPr/>
              </a:pPr>
              <a:t>9</a:t>
            </a:fld>
            <a:endParaRPr lang="en-US" dirty="0"/>
          </a:p>
        </p:txBody>
      </p:sp>
    </p:spTree>
    <p:extLst>
      <p:ext uri="{BB962C8B-B14F-4D97-AF65-F5344CB8AC3E}">
        <p14:creationId xmlns="" xmlns:p14="http://schemas.microsoft.com/office/powerpoint/2010/main" val="11567487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46667" y="1775356"/>
            <a:ext cx="8465457" cy="1225021"/>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31335" y="3238500"/>
            <a:ext cx="8297333" cy="1460500"/>
          </a:xfrm>
        </p:spPr>
        <p:txBody>
          <a:bodyPr/>
          <a:lstStyle>
            <a:lvl1pPr marL="0" indent="0" algn="ctr">
              <a:buNone/>
              <a:defRPr sz="36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pic>
        <p:nvPicPr>
          <p:cNvPr id="1028" name="Picture 4" descr="Image result for airplane mode icon"/>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9442450" y="4999264"/>
            <a:ext cx="666750" cy="666750"/>
          </a:xfrm>
          <a:prstGeom prst="rect">
            <a:avLst/>
          </a:prstGeom>
          <a:solidFill>
            <a:schemeClr val="bg2">
              <a:alpha val="82000"/>
            </a:schemeClr>
          </a:solid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with Top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63500"/>
            <a:ext cx="9990667" cy="698500"/>
          </a:xfrm>
        </p:spPr>
        <p:txBody>
          <a:bodyPr/>
          <a:lstStyle>
            <a:lvl1pPr>
              <a:defRPr sz="4800"/>
            </a:lvl1pPr>
          </a:lstStyle>
          <a:p>
            <a:r>
              <a:rPr lang="en-US" dirty="0"/>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with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190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ck with Top Title and Content">
    <p:spTree>
      <p:nvGrpSpPr>
        <p:cNvPr id="1" name=""/>
        <p:cNvGrpSpPr/>
        <p:nvPr/>
      </p:nvGrpSpPr>
      <p:grpSpPr>
        <a:xfrm>
          <a:off x="0" y="0"/>
          <a:ext cx="0" cy="0"/>
          <a:chOff x="0" y="0"/>
          <a:chExt cx="0" cy="0"/>
        </a:xfrm>
      </p:grpSpPr>
      <p:sp>
        <p:nvSpPr>
          <p:cNvPr id="5" name="Rectangle 4"/>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cs typeface="+mn-cs"/>
            </a:endParaRPr>
          </a:p>
        </p:txBody>
      </p:sp>
      <p:sp>
        <p:nvSpPr>
          <p:cNvPr id="2" name="Title 1"/>
          <p:cNvSpPr>
            <a:spLocks noGrp="1"/>
          </p:cNvSpPr>
          <p:nvPr>
            <p:ph type="title"/>
          </p:nvPr>
        </p:nvSpPr>
        <p:spPr>
          <a:xfrm>
            <a:off x="63500" y="127000"/>
            <a:ext cx="9990667" cy="698500"/>
          </a:xfrm>
        </p:spPr>
        <p:txBody>
          <a:bodyPr/>
          <a:lstStyle>
            <a:lvl1pPr>
              <a:defRPr sz="4800"/>
            </a:lvl1pPr>
          </a:lstStyle>
          <a:p>
            <a:r>
              <a:rPr lang="en-US" dirty="0"/>
              <a:t>Click to edit Master title style</a:t>
            </a:r>
          </a:p>
        </p:txBody>
      </p:sp>
      <p:sp>
        <p:nvSpPr>
          <p:cNvPr id="4" name="Content Placeholder 2"/>
          <p:cNvSpPr>
            <a:spLocks noGrp="1"/>
          </p:cNvSpPr>
          <p:nvPr>
            <p:ph idx="1"/>
          </p:nvPr>
        </p:nvSpPr>
        <p:spPr>
          <a:xfrm>
            <a:off x="134298" y="952500"/>
            <a:ext cx="9906000"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18"/>
            <a:ext cx="86360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889000"/>
            <a:ext cx="48006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56200" y="889000"/>
            <a:ext cx="4834467"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702" y="114300"/>
            <a:ext cx="9905344" cy="9525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33702" y="1279261"/>
            <a:ext cx="487009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3702" y="1812396"/>
            <a:ext cx="487009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56201" y="1279261"/>
            <a:ext cx="488284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156201" y="1812396"/>
            <a:ext cx="4882848" cy="378830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1"/>
            <a:ext cx="3342570"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72278" y="227543"/>
            <a:ext cx="5679722"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19"/>
            <a:ext cx="3342570"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91431" y="4472783"/>
            <a:ext cx="60960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Text Without Subpoi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88030"/>
            <a:ext cx="3539067" cy="535531"/>
          </a:xfrm>
        </p:spPr>
        <p:txBody>
          <a:bodyPr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5167" y="127000"/>
            <a:ext cx="2095500"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08667" y="127000"/>
            <a:ext cx="6117167"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Text With Subpoi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51600" y="5080002"/>
            <a:ext cx="3539067" cy="544286"/>
          </a:xfrm>
        </p:spPr>
        <p:txBody>
          <a:bodyPr wrap="square" anchor="b" anchorCtr="0">
            <a:noAutofit/>
          </a:bodyPr>
          <a:lstStyle>
            <a:lvl1pPr algn="r">
              <a:lnSpc>
                <a:spcPct val="80000"/>
              </a:lnSpc>
              <a:defRPr sz="3600" baseline="0">
                <a:solidFill>
                  <a:schemeClr val="tx1">
                    <a:lumMod val="50000"/>
                    <a:lumOff val="50000"/>
                  </a:schemeClr>
                </a:solidFill>
              </a:defRPr>
            </a:lvl1pPr>
          </a:lstStyle>
          <a:p>
            <a:r>
              <a:rPr lang="en-US" dirty="0"/>
              <a:t>Chapter</a:t>
            </a:r>
          </a:p>
        </p:txBody>
      </p:sp>
      <p:sp>
        <p:nvSpPr>
          <p:cNvPr id="3" name="Content Placeholder 2"/>
          <p:cNvSpPr>
            <a:spLocks noGrp="1"/>
          </p:cNvSpPr>
          <p:nvPr>
            <p:ph idx="1" hasCustomPrompt="1"/>
          </p:nvPr>
        </p:nvSpPr>
        <p:spPr>
          <a:xfrm>
            <a:off x="169334" y="114300"/>
            <a:ext cx="9821333" cy="4838700"/>
          </a:xfrm>
        </p:spPr>
        <p:txBody>
          <a:bodyPr/>
          <a:lstStyle>
            <a:lvl1pPr>
              <a:buNone/>
              <a:defRPr/>
            </a:lvl1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hasCustomPrompt="1"/>
          </p:nvPr>
        </p:nvSpPr>
        <p:spPr>
          <a:xfrm>
            <a:off x="169335" y="5080002"/>
            <a:ext cx="7425265" cy="544286"/>
          </a:xfrm>
        </p:spPr>
        <p:txBody>
          <a:bodyPr anchor="b" anchorCtr="0"/>
          <a:lstStyle>
            <a:lvl1pPr algn="l">
              <a:defRPr sz="3600" baseline="0">
                <a:solidFill>
                  <a:schemeClr val="tx1">
                    <a:lumMod val="50000"/>
                    <a:lumOff val="50000"/>
                  </a:schemeClr>
                </a:solidFill>
              </a:defRPr>
            </a:lvl1pPr>
            <a:lvl5pPr>
              <a:defRPr/>
            </a:lvl5pPr>
          </a:lstStyle>
          <a:p>
            <a:pPr lvl="0"/>
            <a:r>
              <a:rPr lang="en-US" dirty="0" err="1"/>
              <a:t>Subpoint</a:t>
            </a:r>
            <a:r>
              <a:rPr lang="en-US" dirty="0"/>
              <a:t> goes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Full Screen Quote">
    <p:spTree>
      <p:nvGrpSpPr>
        <p:cNvPr id="1" name=""/>
        <p:cNvGrpSpPr/>
        <p:nvPr/>
      </p:nvGrpSpPr>
      <p:grpSpPr>
        <a:xfrm>
          <a:off x="0" y="0"/>
          <a:ext cx="0" cy="0"/>
          <a:chOff x="0" y="0"/>
          <a:chExt cx="0" cy="0"/>
        </a:xfrm>
      </p:grpSpPr>
      <p:sp>
        <p:nvSpPr>
          <p:cNvPr id="7" name="Rectangle 6"/>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hasCustomPrompt="1"/>
          </p:nvPr>
        </p:nvSpPr>
        <p:spPr>
          <a:xfrm>
            <a:off x="190500" y="99218"/>
            <a:ext cx="7768167" cy="624682"/>
          </a:xfrm>
        </p:spPr>
        <p:txBody>
          <a:bodyPr anchor="t"/>
          <a:lstStyle>
            <a:lvl1pPr algn="ctr">
              <a:defRPr sz="4000" b="0"/>
            </a:lvl1pPr>
          </a:lstStyle>
          <a:p>
            <a:r>
              <a:rPr lang="en-US" dirty="0"/>
              <a:t>Author</a:t>
            </a:r>
          </a:p>
        </p:txBody>
      </p:sp>
      <p:sp>
        <p:nvSpPr>
          <p:cNvPr id="3" name="Picture Placeholder 2"/>
          <p:cNvSpPr>
            <a:spLocks noGrp="1"/>
          </p:cNvSpPr>
          <p:nvPr>
            <p:ph type="pic" idx="1" hasCustomPrompt="1"/>
          </p:nvPr>
        </p:nvSpPr>
        <p:spPr>
          <a:xfrm>
            <a:off x="8128000" y="79376"/>
            <a:ext cx="1883833" cy="1939925"/>
          </a:xfrm>
        </p:spPr>
        <p:txBody>
          <a:bodyPr/>
          <a:lstStyle>
            <a:lvl1pPr marL="0" indent="0" algn="ctr">
              <a:buNone/>
              <a:defRPr sz="28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Picture of source being quoted</a:t>
            </a:r>
          </a:p>
        </p:txBody>
      </p:sp>
      <p:sp>
        <p:nvSpPr>
          <p:cNvPr id="4" name="Text Placeholder 3"/>
          <p:cNvSpPr>
            <a:spLocks noGrp="1"/>
          </p:cNvSpPr>
          <p:nvPr>
            <p:ph type="body" sz="half" idx="2" hasCustomPrompt="1"/>
          </p:nvPr>
        </p:nvSpPr>
        <p:spPr>
          <a:xfrm>
            <a:off x="169334" y="2095500"/>
            <a:ext cx="9821333" cy="3505200"/>
          </a:xfrm>
        </p:spPr>
        <p:txBody>
          <a:bodyPr/>
          <a:lstStyle>
            <a:lvl1pPr marL="228600" indent="-228600">
              <a:lnSpc>
                <a:spcPct val="90000"/>
              </a:lnSpc>
              <a:buNone/>
              <a:defRPr sz="3600" baseline="0">
                <a:latin typeface="Georgia"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Quote goes here</a:t>
            </a:r>
          </a:p>
        </p:txBody>
      </p:sp>
      <p:sp>
        <p:nvSpPr>
          <p:cNvPr id="6" name="Text Placeholder 3"/>
          <p:cNvSpPr>
            <a:spLocks noGrp="1"/>
          </p:cNvSpPr>
          <p:nvPr>
            <p:ph type="body" sz="half" idx="10" hasCustomPrompt="1"/>
          </p:nvPr>
        </p:nvSpPr>
        <p:spPr>
          <a:xfrm>
            <a:off x="169333" y="1143002"/>
            <a:ext cx="7792142" cy="876299"/>
          </a:xfrm>
        </p:spPr>
        <p:txBody>
          <a:bodyPr/>
          <a:lstStyle>
            <a:lvl1pPr marL="0" indent="0" algn="ctr">
              <a:lnSpc>
                <a:spcPct val="90000"/>
              </a:lnSpc>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Bibliographic info for quote</a:t>
            </a:r>
          </a:p>
        </p:txBody>
      </p:sp>
      <p:sp>
        <p:nvSpPr>
          <p:cNvPr id="8" name="Text Placeholder 3"/>
          <p:cNvSpPr>
            <a:spLocks noGrp="1"/>
          </p:cNvSpPr>
          <p:nvPr>
            <p:ph type="body" sz="half" idx="11" hasCustomPrompt="1"/>
          </p:nvPr>
        </p:nvSpPr>
        <p:spPr>
          <a:xfrm>
            <a:off x="169333" y="745068"/>
            <a:ext cx="7792142" cy="436033"/>
          </a:xfrm>
        </p:spPr>
        <p:txBody>
          <a:bodyPr/>
          <a:lstStyle>
            <a:lvl1pPr marL="0" indent="0" algn="ctr">
              <a:lnSpc>
                <a:spcPct val="90000"/>
              </a:lnSpc>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Who is this person (incl. worldview)</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ble Verse Text - Papyrus">
    <p:spTree>
      <p:nvGrpSpPr>
        <p:cNvPr id="1" name=""/>
        <p:cNvGrpSpPr/>
        <p:nvPr/>
      </p:nvGrpSpPr>
      <p:grpSpPr>
        <a:xfrm>
          <a:off x="0" y="0"/>
          <a:ext cx="0" cy="0"/>
          <a:chOff x="0" y="0"/>
          <a:chExt cx="0" cy="0"/>
        </a:xfrm>
      </p:grpSpPr>
      <p:pic>
        <p:nvPicPr>
          <p:cNvPr id="6" name="Picture 2" descr="Image result for papyrus scroll background"/>
          <p:cNvPicPr>
            <a:picLocks noChangeAspect="1" noChangeArrowheads="1"/>
          </p:cNvPicPr>
          <p:nvPr userDrawn="1"/>
        </p:nvPicPr>
        <p:blipFill rotWithShape="1">
          <a:blip r:embed="rId2" cstate="print">
            <a:extLst>
              <a:ext uri="{BEBA8EAE-BF5A-486C-A8C5-ECC9F3942E4B}">
                <a14:imgProps xmlns="" xmlns:a14="http://schemas.microsoft.com/office/drawing/2010/main">
                  <a14:imgLayer r:embed="rId3">
                    <a14:imgEffect>
                      <a14:brightnessContrast bright="20000"/>
                    </a14:imgEffect>
                  </a14:imgLayer>
                </a14:imgProps>
              </a:ext>
              <a:ext uri="{28A0092B-C50C-407E-A947-70E740481C1C}">
                <a14:useLocalDpi xmlns="" xmlns:a14="http://schemas.microsoft.com/office/drawing/2010/main" val="0"/>
              </a:ext>
            </a:extLst>
          </a:blip>
          <a:srcRect l="9694" r="8418"/>
          <a:stretch/>
        </p:blipFill>
        <p:spPr bwMode="auto">
          <a:xfrm>
            <a:off x="26308" y="-21772"/>
            <a:ext cx="10109200" cy="5753100"/>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hasCustomPrompt="1"/>
          </p:nvPr>
        </p:nvSpPr>
        <p:spPr>
          <a:xfrm>
            <a:off x="6451600" y="5077870"/>
            <a:ext cx="3539067" cy="535531"/>
          </a:xfrm>
        </p:spPr>
        <p:txBody>
          <a:bodyPr anchor="b" anchorCtr="0">
            <a:noAutofit/>
          </a:bodyPr>
          <a:lstStyle>
            <a:lvl1pPr algn="r">
              <a:lnSpc>
                <a:spcPct val="80000"/>
              </a:lnSpc>
              <a:defRPr sz="3600" b="1" baseline="0">
                <a:solidFill>
                  <a:schemeClr val="tx1"/>
                </a:solidFill>
                <a:latin typeface="Papyrus" panose="03070502060502030205" pitchFamily="66" charset="0"/>
              </a:defRPr>
            </a:lvl1pPr>
          </a:lstStyle>
          <a:p>
            <a:r>
              <a:rPr lang="en-US" dirty="0"/>
              <a:t>Chapter</a:t>
            </a:r>
          </a:p>
        </p:txBody>
      </p:sp>
      <p:sp>
        <p:nvSpPr>
          <p:cNvPr id="3" name="Content Placeholder 2"/>
          <p:cNvSpPr>
            <a:spLocks noGrp="1"/>
          </p:cNvSpPr>
          <p:nvPr>
            <p:ph idx="1" hasCustomPrompt="1"/>
          </p:nvPr>
        </p:nvSpPr>
        <p:spPr>
          <a:xfrm>
            <a:off x="127000" y="190500"/>
            <a:ext cx="9906000" cy="4762500"/>
          </a:xfrm>
        </p:spPr>
        <p:txBody>
          <a:bodyPr/>
          <a:lstStyle>
            <a:lvl1pPr>
              <a:buNone/>
              <a:defRPr b="1">
                <a:solidFill>
                  <a:schemeClr val="tx1"/>
                </a:solidFill>
                <a:latin typeface="Papyrus" panose="03070502060502030205" pitchFamily="66" charset="0"/>
              </a:defRPr>
            </a:lvl1pPr>
            <a:lvl2pPr>
              <a:defRPr b="1">
                <a:solidFill>
                  <a:schemeClr val="tx1"/>
                </a:solidFill>
                <a:latin typeface="Papyrus" panose="03070502060502030205" pitchFamily="66" charset="0"/>
              </a:defRPr>
            </a:lvl2pPr>
            <a:lvl3pPr>
              <a:defRPr b="1">
                <a:solidFill>
                  <a:schemeClr val="tx1"/>
                </a:solidFill>
                <a:latin typeface="Papyrus" panose="03070502060502030205" pitchFamily="66" charset="0"/>
              </a:defRPr>
            </a:lvl3pPr>
            <a:lvl4pPr>
              <a:defRPr b="1">
                <a:solidFill>
                  <a:schemeClr val="tx1"/>
                </a:solidFill>
                <a:latin typeface="Papyrus" panose="03070502060502030205" pitchFamily="66" charset="0"/>
              </a:defRPr>
            </a:lvl4pPr>
            <a:lvl5pPr>
              <a:defRPr b="1">
                <a:solidFill>
                  <a:schemeClr val="tx1"/>
                </a:solidFill>
                <a:latin typeface="Papyrus" panose="03070502060502030205" pitchFamily="66" charset="0"/>
              </a:defRPr>
            </a:lvl5pPr>
          </a:lstStyle>
          <a:p>
            <a:pPr lvl="0"/>
            <a:r>
              <a:rPr lang="en-US" dirty="0"/>
              <a:t>Verses go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 xmlns:p14="http://schemas.microsoft.com/office/powerpoint/2010/main" val="3814906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6355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Title 1"/>
          <p:cNvSpPr txBox="1">
            <a:spLocks/>
          </p:cNvSpPr>
          <p:nvPr userDrawn="1"/>
        </p:nvSpPr>
        <p:spPr bwMode="auto">
          <a:xfrm>
            <a:off x="1354667" y="4953000"/>
            <a:ext cx="8636000" cy="635000"/>
          </a:xfrm>
          <a:prstGeom prst="rect">
            <a:avLst/>
          </a:prstGeom>
          <a:noFill/>
          <a:ln w="9525">
            <a:noFill/>
            <a:miter lim="800000"/>
            <a:headEnd/>
            <a:tailEnd/>
          </a:ln>
        </p:spPr>
        <p:txBody>
          <a:bodyPr anchor="ctr"/>
          <a:lstStyle/>
          <a:p>
            <a:pPr algn="r" eaLnBrk="0" hangingPunct="0">
              <a:defRPr/>
            </a:pPr>
            <a:endParaRPr lang="en-US" sz="4800" kern="0" dirty="0">
              <a:solidFill>
                <a:schemeClr val="bg1"/>
              </a:solidFill>
              <a:latin typeface="+mj-lt"/>
              <a:ea typeface="MS PGothic" pitchFamily="34" charset="-128"/>
              <a:cs typeface="+mj-cs"/>
            </a:endParaRPr>
          </a:p>
        </p:txBody>
      </p:sp>
      <p:sp>
        <p:nvSpPr>
          <p:cNvPr id="2" name="Title 1"/>
          <p:cNvSpPr>
            <a:spLocks noGrp="1"/>
          </p:cNvSpPr>
          <p:nvPr>
            <p:ph type="title"/>
          </p:nvPr>
        </p:nvSpPr>
        <p:spPr>
          <a:xfrm>
            <a:off x="169334" y="127000"/>
            <a:ext cx="9821333" cy="698500"/>
          </a:xfrm>
        </p:spPr>
        <p:txBody>
          <a:bodyPr/>
          <a:lstStyle/>
          <a:p>
            <a:r>
              <a:rPr lang="en-US" dirty="0"/>
              <a:t>Click to edit Master title style</a:t>
            </a:r>
          </a:p>
        </p:txBody>
      </p:sp>
      <p:sp>
        <p:nvSpPr>
          <p:cNvPr id="3" name="Content Placeholder 2"/>
          <p:cNvSpPr>
            <a:spLocks noGrp="1"/>
          </p:cNvSpPr>
          <p:nvPr>
            <p:ph idx="1"/>
          </p:nvPr>
        </p:nvSpPr>
        <p:spPr>
          <a:xfrm>
            <a:off x="169334" y="889000"/>
            <a:ext cx="9821333" cy="4064000"/>
          </a:xfr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0"/>
          </p:nvPr>
        </p:nvSpPr>
        <p:spPr>
          <a:xfrm>
            <a:off x="169334" y="5048250"/>
            <a:ext cx="9821333" cy="508000"/>
          </a:xfrm>
        </p:spPr>
        <p:txBody>
          <a:bodyPr anchor="ctr" anchorCtr="0"/>
          <a:lstStyle>
            <a:lvl1pPr algn="r">
              <a:spcBef>
                <a:spcPts val="0"/>
              </a:spcBef>
              <a:defRPr sz="4000"/>
            </a:lvl1pPr>
            <a:lvl5pPr>
              <a:defRPr/>
            </a:lvl5pPr>
          </a:lstStyle>
          <a:p>
            <a:pPr lvl="0"/>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
        <p:nvSpPr>
          <p:cNvPr id="2" name="Rectangle 1"/>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with Title">
    <p:spTree>
      <p:nvGrpSpPr>
        <p:cNvPr id="1" name=""/>
        <p:cNvGrpSpPr/>
        <p:nvPr/>
      </p:nvGrpSpPr>
      <p:grpSpPr>
        <a:xfrm>
          <a:off x="0" y="0"/>
          <a:ext cx="0" cy="0"/>
          <a:chOff x="0" y="0"/>
          <a:chExt cx="0" cy="0"/>
        </a:xfrm>
      </p:grpSpPr>
      <p:sp>
        <p:nvSpPr>
          <p:cNvPr id="3" name="Rectangle 2"/>
          <p:cNvSpPr/>
          <p:nvPr userDrawn="1"/>
        </p:nvSpPr>
        <p:spPr bwMode="auto">
          <a:xfrm>
            <a:off x="0" y="0"/>
            <a:ext cx="10160000" cy="5715000"/>
          </a:xfrm>
          <a:prstGeom prst="rect">
            <a:avLst/>
          </a:prstGeom>
          <a:solidFill>
            <a:schemeClr val="tx1"/>
          </a:solidFill>
          <a:ln w="25400" cap="flat" cmpd="sng" algn="ctr">
            <a:noFill/>
            <a:prstDash val="solid"/>
            <a:round/>
            <a:headEnd type="none" w="med" len="med"/>
            <a:tailEnd type="none" w="med" len="med"/>
          </a:ln>
          <a:effectLst/>
        </p:spPr>
        <p:txBody>
          <a:bodyPr anchor="ctr"/>
          <a:lstStyle/>
          <a:p>
            <a:pPr algn="ctr">
              <a:defRPr/>
            </a:pPr>
            <a:endParaRPr lang="en-US" sz="4000" dirty="0"/>
          </a:p>
        </p:txBody>
      </p:sp>
      <p:sp>
        <p:nvSpPr>
          <p:cNvPr id="2" name="Title 1"/>
          <p:cNvSpPr>
            <a:spLocks noGrp="1"/>
          </p:cNvSpPr>
          <p:nvPr>
            <p:ph type="title"/>
          </p:nvPr>
        </p:nvSpPr>
        <p:spPr>
          <a:xfrm>
            <a:off x="63500" y="4921250"/>
            <a:ext cx="9990667" cy="698500"/>
          </a:xfrm>
        </p:spPr>
        <p:txBody>
          <a:bodyPr/>
          <a:lstStyle>
            <a:lvl1pPr>
              <a:defRPr sz="4800"/>
            </a:lvl1p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334" y="127000"/>
            <a:ext cx="9821333" cy="698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69334" y="889000"/>
            <a:ext cx="9821333" cy="4635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4849" r:id="rId1"/>
    <p:sldLayoutId id="2147484868" r:id="rId2"/>
    <p:sldLayoutId id="2147484867" r:id="rId3"/>
    <p:sldLayoutId id="2147484861" r:id="rId4"/>
    <p:sldLayoutId id="2147484869" r:id="rId5"/>
    <p:sldLayoutId id="2147484850" r:id="rId6"/>
    <p:sldLayoutId id="2147484860" r:id="rId7"/>
    <p:sldLayoutId id="2147484862" r:id="rId8"/>
    <p:sldLayoutId id="2147484863" r:id="rId9"/>
    <p:sldLayoutId id="2147484865" r:id="rId10"/>
    <p:sldLayoutId id="2147484864" r:id="rId11"/>
    <p:sldLayoutId id="2147484866" r:id="rId12"/>
    <p:sldLayoutId id="2147484851" r:id="rId13"/>
    <p:sldLayoutId id="2147484852" r:id="rId14"/>
    <p:sldLayoutId id="2147484853" r:id="rId15"/>
    <p:sldLayoutId id="2147484854" r:id="rId16"/>
    <p:sldLayoutId id="2147484855" r:id="rId17"/>
    <p:sldLayoutId id="2147484856" r:id="rId18"/>
    <p:sldLayoutId id="2147484857" r:id="rId19"/>
    <p:sldLayoutId id="2147484858" r:id="rId20"/>
    <p:sldLayoutId id="2147484859" r:id="rId21"/>
  </p:sldLayoutIdLst>
  <p:txStyles>
    <p:titleStyle>
      <a:lvl1pPr algn="ctr" rtl="0" eaLnBrk="0" fontAlgn="base" hangingPunct="0">
        <a:spcBef>
          <a:spcPct val="0"/>
        </a:spcBef>
        <a:spcAft>
          <a:spcPct val="0"/>
        </a:spcAft>
        <a:defRPr sz="4800">
          <a:solidFill>
            <a:schemeClr val="bg1"/>
          </a:solidFill>
          <a:latin typeface="+mj-lt"/>
          <a:ea typeface="ＭＳ Ｐゴシック" charset="-128"/>
          <a:cs typeface="+mj-cs"/>
        </a:defRPr>
      </a:lvl1pPr>
      <a:lvl2pPr algn="ctr" rtl="0" eaLnBrk="0" fontAlgn="base" hangingPunct="0">
        <a:spcBef>
          <a:spcPct val="0"/>
        </a:spcBef>
        <a:spcAft>
          <a:spcPct val="0"/>
        </a:spcAft>
        <a:defRPr sz="4800">
          <a:solidFill>
            <a:schemeClr val="bg1"/>
          </a:solidFill>
          <a:latin typeface="Arial" charset="0"/>
          <a:ea typeface="ＭＳ Ｐゴシック" charset="-128"/>
        </a:defRPr>
      </a:lvl2pPr>
      <a:lvl3pPr algn="ctr" rtl="0" eaLnBrk="0" fontAlgn="base" hangingPunct="0">
        <a:spcBef>
          <a:spcPct val="0"/>
        </a:spcBef>
        <a:spcAft>
          <a:spcPct val="0"/>
        </a:spcAft>
        <a:defRPr sz="4800">
          <a:solidFill>
            <a:schemeClr val="bg1"/>
          </a:solidFill>
          <a:latin typeface="Arial" charset="0"/>
          <a:ea typeface="ＭＳ Ｐゴシック" charset="-128"/>
        </a:defRPr>
      </a:lvl3pPr>
      <a:lvl4pPr algn="ctr" rtl="0" eaLnBrk="0" fontAlgn="base" hangingPunct="0">
        <a:spcBef>
          <a:spcPct val="0"/>
        </a:spcBef>
        <a:spcAft>
          <a:spcPct val="0"/>
        </a:spcAft>
        <a:defRPr sz="4800">
          <a:solidFill>
            <a:schemeClr val="bg1"/>
          </a:solidFill>
          <a:latin typeface="Arial" charset="0"/>
          <a:ea typeface="ＭＳ Ｐゴシック" charset="-128"/>
        </a:defRPr>
      </a:lvl4pPr>
      <a:lvl5pPr algn="ctr" rtl="0" eaLnBrk="0" fontAlgn="base" hangingPunct="0">
        <a:spcBef>
          <a:spcPct val="0"/>
        </a:spcBef>
        <a:spcAft>
          <a:spcPct val="0"/>
        </a:spcAft>
        <a:defRPr sz="4800">
          <a:solidFill>
            <a:schemeClr val="bg1"/>
          </a:solidFill>
          <a:latin typeface="Arial" charset="0"/>
          <a:ea typeface="ＭＳ Ｐゴシック" charset="-128"/>
        </a:defRPr>
      </a:lvl5pPr>
      <a:lvl6pPr marL="457200" algn="ctr" rtl="0" fontAlgn="base">
        <a:spcBef>
          <a:spcPct val="0"/>
        </a:spcBef>
        <a:spcAft>
          <a:spcPct val="0"/>
        </a:spcAft>
        <a:defRPr sz="4800">
          <a:solidFill>
            <a:schemeClr val="bg1"/>
          </a:solidFill>
          <a:latin typeface="Arial" charset="0"/>
        </a:defRPr>
      </a:lvl6pPr>
      <a:lvl7pPr marL="914400" algn="ctr" rtl="0" fontAlgn="base">
        <a:spcBef>
          <a:spcPct val="0"/>
        </a:spcBef>
        <a:spcAft>
          <a:spcPct val="0"/>
        </a:spcAft>
        <a:defRPr sz="4800">
          <a:solidFill>
            <a:schemeClr val="bg1"/>
          </a:solidFill>
          <a:latin typeface="Arial" charset="0"/>
        </a:defRPr>
      </a:lvl7pPr>
      <a:lvl8pPr marL="1371600" algn="ctr" rtl="0" fontAlgn="base">
        <a:spcBef>
          <a:spcPct val="0"/>
        </a:spcBef>
        <a:spcAft>
          <a:spcPct val="0"/>
        </a:spcAft>
        <a:defRPr sz="4800">
          <a:solidFill>
            <a:schemeClr val="bg1"/>
          </a:solidFill>
          <a:latin typeface="Arial" charset="0"/>
        </a:defRPr>
      </a:lvl8pPr>
      <a:lvl9pPr marL="1828800" algn="ctr" rtl="0" fontAlgn="base">
        <a:spcBef>
          <a:spcPct val="0"/>
        </a:spcBef>
        <a:spcAft>
          <a:spcPct val="0"/>
        </a:spcAft>
        <a:defRPr sz="4800">
          <a:solidFill>
            <a:schemeClr val="bg1"/>
          </a:solidFill>
          <a:latin typeface="Arial" charset="0"/>
        </a:defRPr>
      </a:lvl9pPr>
    </p:titleStyle>
    <p:bodyStyle>
      <a:lvl1pPr marL="342900" indent="-342900" algn="l" rtl="0" eaLnBrk="0" fontAlgn="base" hangingPunct="0">
        <a:lnSpc>
          <a:spcPct val="95000"/>
        </a:lnSpc>
        <a:spcBef>
          <a:spcPct val="20000"/>
        </a:spcBef>
        <a:spcAft>
          <a:spcPct val="0"/>
        </a:spcAft>
        <a:defRPr sz="3600">
          <a:solidFill>
            <a:schemeClr val="bg1"/>
          </a:solidFill>
          <a:latin typeface="+mn-lt"/>
          <a:ea typeface="ＭＳ Ｐゴシック" charset="-128"/>
          <a:cs typeface="+mn-cs"/>
        </a:defRPr>
      </a:lvl1pPr>
      <a:lvl2pPr marL="742950" indent="-285750" algn="l" rtl="0" eaLnBrk="0" fontAlgn="base" hangingPunct="0">
        <a:lnSpc>
          <a:spcPct val="95000"/>
        </a:lnSpc>
        <a:spcBef>
          <a:spcPct val="20000"/>
        </a:spcBef>
        <a:spcAft>
          <a:spcPct val="0"/>
        </a:spcAft>
        <a:buChar char="–"/>
        <a:defRPr sz="3200">
          <a:solidFill>
            <a:schemeClr val="bg1"/>
          </a:solidFill>
          <a:latin typeface="+mn-lt"/>
          <a:ea typeface="ＭＳ Ｐゴシック" charset="-128"/>
        </a:defRPr>
      </a:lvl2pPr>
      <a:lvl3pPr marL="1143000" indent="-228600" algn="l" rtl="0" eaLnBrk="0" fontAlgn="base" hangingPunct="0">
        <a:lnSpc>
          <a:spcPct val="95000"/>
        </a:lnSpc>
        <a:spcBef>
          <a:spcPct val="20000"/>
        </a:spcBef>
        <a:spcAft>
          <a:spcPct val="0"/>
        </a:spcAft>
        <a:buChar char="•"/>
        <a:defRPr sz="2800">
          <a:solidFill>
            <a:schemeClr val="bg1"/>
          </a:solidFill>
          <a:latin typeface="+mn-lt"/>
          <a:ea typeface="ＭＳ Ｐゴシック" charset="-128"/>
        </a:defRPr>
      </a:lvl3pPr>
      <a:lvl4pPr marL="16002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4pPr>
      <a:lvl5pPr marL="2057400" indent="-228600" algn="l" rtl="0" eaLnBrk="0" fontAlgn="base" hangingPunct="0">
        <a:lnSpc>
          <a:spcPct val="95000"/>
        </a:lnSpc>
        <a:spcBef>
          <a:spcPct val="20000"/>
        </a:spcBef>
        <a:spcAft>
          <a:spcPct val="0"/>
        </a:spcAft>
        <a:buChar char="»"/>
        <a:defRPr sz="2400">
          <a:solidFill>
            <a:schemeClr val="bg1"/>
          </a:solidFill>
          <a:latin typeface="+mn-lt"/>
          <a:ea typeface="ＭＳ Ｐゴシック" charset="-128"/>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r>
              <a:rPr lang="en-US" sz="7200" dirty="0" smtClean="0">
                <a:ea typeface="ＭＳ Ｐゴシック" pitchFamily="34" charset="-128"/>
              </a:rPr>
              <a:t>When Crises Hit</a:t>
            </a:r>
            <a:endParaRPr lang="en-US" sz="7200" dirty="0">
              <a:ea typeface="ＭＳ Ｐゴシック" pitchFamily="34" charset="-128"/>
            </a:endParaRPr>
          </a:p>
        </p:txBody>
      </p:sp>
      <p:sp>
        <p:nvSpPr>
          <p:cNvPr id="7171" name="Subtitle 2"/>
          <p:cNvSpPr>
            <a:spLocks noGrp="1"/>
          </p:cNvSpPr>
          <p:nvPr>
            <p:ph type="subTitle" idx="1"/>
          </p:nvPr>
        </p:nvSpPr>
        <p:spPr/>
        <p:txBody>
          <a:bodyPr/>
          <a:lstStyle/>
          <a:p>
            <a:r>
              <a:rPr lang="en-US" sz="4400" dirty="0" smtClean="0">
                <a:ea typeface="ＭＳ Ｐゴシック" pitchFamily="34" charset="-128"/>
              </a:rPr>
              <a:t>Shepherding Your Flock Through Trauma</a:t>
            </a:r>
            <a:endParaRPr lang="en-US" sz="4400" dirty="0">
              <a:ea typeface="ＭＳ Ｐゴシック" pitchFamily="34" charset="-128"/>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pPr lvl="0"/>
            <a:r>
              <a:rPr lang="en-US" baseline="30000" dirty="0" smtClean="0"/>
              <a:t>35 </a:t>
            </a:r>
            <a:r>
              <a:rPr lang="en-US" dirty="0" smtClean="0"/>
              <a:t>Then he took some bread, gave thanks to God before them all, and broke off a piece and ate it. </a:t>
            </a:r>
            <a:r>
              <a:rPr lang="en-US" baseline="30000" dirty="0" smtClean="0"/>
              <a:t>36 </a:t>
            </a:r>
            <a:r>
              <a:rPr lang="en-US" dirty="0" smtClean="0"/>
              <a:t>Then everyone was encouraged and began to eat—</a:t>
            </a:r>
            <a:r>
              <a:rPr lang="en-US" baseline="30000" dirty="0" smtClean="0"/>
              <a:t>37 </a:t>
            </a:r>
            <a:r>
              <a:rPr lang="en-US" dirty="0" smtClean="0"/>
              <a:t>all 276 of us who were on board. </a:t>
            </a:r>
            <a:r>
              <a:rPr lang="en-US" baseline="30000" dirty="0" smtClean="0"/>
              <a:t>38 </a:t>
            </a:r>
            <a:r>
              <a:rPr lang="en-US" dirty="0" smtClean="0"/>
              <a:t>After eating, the crew lightened the ship further by throwing the cargo of wheat overboard.</a:t>
            </a:r>
            <a:endParaRPr lang="en-US" dirty="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736600" y="4019169"/>
            <a:ext cx="86106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-Paul </a:t>
            </a:r>
            <a:r>
              <a:rPr lang="en-US" sz="3600" dirty="0" smtClean="0">
                <a:solidFill>
                  <a:schemeClr val="bg1"/>
                </a:solidFill>
              </a:rPr>
              <a:t>keeps track of their physical </a:t>
            </a:r>
            <a:r>
              <a:rPr lang="en-US" sz="3600" dirty="0" smtClean="0">
                <a:solidFill>
                  <a:schemeClr val="bg1"/>
                </a:solidFill>
              </a:rPr>
              <a:t>needs</a:t>
            </a:r>
          </a:p>
          <a:p>
            <a:pPr marL="174625" indent="-174625">
              <a:lnSpc>
                <a:spcPct val="90000"/>
              </a:lnSpc>
            </a:pPr>
            <a:r>
              <a:rPr lang="en-US" sz="3600" dirty="0" smtClean="0">
                <a:solidFill>
                  <a:schemeClr val="bg1"/>
                </a:solidFill>
              </a:rPr>
              <a:t>-He infuses hope</a:t>
            </a:r>
            <a:endParaRPr lang="en-US" sz="4800" dirty="0">
              <a:solidFill>
                <a:schemeClr val="bg1"/>
              </a:solidFill>
            </a:endParaRPr>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pPr lvl="0"/>
            <a:r>
              <a:rPr lang="en-US" baseline="30000" dirty="0" smtClean="0"/>
              <a:t>3 </a:t>
            </a:r>
            <a:r>
              <a:rPr lang="en-US" dirty="0" smtClean="0"/>
              <a:t>As Paul gathered an armful of sticks and was laying them on the fire…</a:t>
            </a:r>
          </a:p>
          <a:p>
            <a:r>
              <a:rPr lang="en-US" dirty="0" smtClean="0"/>
              <a:t>…a poisonous snake, driven out by the heat, bit him on the hand… </a:t>
            </a:r>
            <a:r>
              <a:rPr lang="en-US" baseline="30000" dirty="0" smtClean="0"/>
              <a:t>5 </a:t>
            </a:r>
            <a:r>
              <a:rPr lang="en-US" dirty="0" smtClean="0"/>
              <a:t>But Paul shook off the snake into the fire and was unharmed.</a:t>
            </a:r>
          </a:p>
          <a:p>
            <a:pPr lvl="0"/>
            <a:endParaRPr lang="en-US" dirty="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117600" y="3162300"/>
            <a:ext cx="86106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-Paul keeps serving in practical ways</a:t>
            </a:r>
          </a:p>
          <a:p>
            <a:pPr marL="174625" indent="-174625">
              <a:lnSpc>
                <a:spcPct val="90000"/>
              </a:lnSpc>
            </a:pPr>
            <a:r>
              <a:rPr lang="en-US" sz="3600" dirty="0" smtClean="0">
                <a:solidFill>
                  <a:schemeClr val="bg1"/>
                </a:solidFill>
              </a:rPr>
              <a:t>-He </a:t>
            </a:r>
            <a:r>
              <a:rPr lang="en-US" sz="3600" dirty="0" smtClean="0">
                <a:solidFill>
                  <a:schemeClr val="bg1"/>
                </a:solidFill>
              </a:rPr>
              <a:t>doesn’t freak out when he is in pain</a:t>
            </a:r>
            <a:endParaRPr lang="en-US" sz="4800" dirty="0">
              <a:solidFill>
                <a:schemeClr val="bg1"/>
              </a:solidFill>
            </a:endParaRPr>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dirty="0" smtClean="0"/>
              <a:t>Outline for today: </a:t>
            </a:r>
          </a:p>
          <a:p>
            <a:pPr marL="742950" indent="-742950">
              <a:buAutoNum type="arabicPeriod"/>
            </a:pPr>
            <a:r>
              <a:rPr lang="en-US" dirty="0" smtClean="0"/>
              <a:t>Initial and Long-Term Response</a:t>
            </a:r>
          </a:p>
          <a:p>
            <a:pPr marL="742950" indent="-742950">
              <a:buAutoNum type="arabicPeriod"/>
            </a:pPr>
            <a:r>
              <a:rPr lang="en-US" dirty="0" smtClean="0"/>
              <a:t>Your Role as a Leader</a:t>
            </a:r>
          </a:p>
          <a:p>
            <a:pPr marL="742950" indent="-742950">
              <a:buAutoNum type="arabicPeriod"/>
            </a:pPr>
            <a:r>
              <a:rPr lang="en-US" dirty="0" smtClean="0"/>
              <a:t>Other Practical Ideas</a:t>
            </a:r>
          </a:p>
          <a:p>
            <a:pPr marL="742950" indent="-742950">
              <a:buAutoNum type="arabicPeriod"/>
            </a:pPr>
            <a:r>
              <a:rPr lang="en-US" dirty="0" smtClean="0"/>
              <a:t>Helping People Grieve</a:t>
            </a:r>
            <a:endParaRPr lang="en-US" dirty="0"/>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a:xfrm>
            <a:off x="5384800" y="5088030"/>
            <a:ext cx="4605867" cy="535531"/>
          </a:xfrm>
        </p:spPr>
        <p:txBody>
          <a:bodyPr/>
          <a:lstStyle/>
          <a:p>
            <a:r>
              <a:rPr lang="en-US" dirty="0" smtClean="0"/>
              <a:t>Initial and Long-Term</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Initial Response</a:t>
            </a:r>
            <a:r>
              <a:rPr lang="en-US" dirty="0" smtClean="0"/>
              <a:t> </a:t>
            </a:r>
            <a:endParaRPr lang="en-US" u="sng" dirty="0" smtClean="0"/>
          </a:p>
          <a:p>
            <a:pPr marL="742950" indent="-742950">
              <a:buAutoNum type="arabicPeriod"/>
            </a:pPr>
            <a:r>
              <a:rPr lang="en-US" dirty="0" smtClean="0"/>
              <a:t>In the first hours/days:</a:t>
            </a:r>
          </a:p>
          <a:p>
            <a:pPr marL="1143000" lvl="1" indent="-742950">
              <a:buAutoNum type="arabicPeriod"/>
            </a:pPr>
            <a:r>
              <a:rPr lang="en-US" dirty="0" smtClean="0"/>
              <a:t>Focus on immediate needs: eating, sleeping, talking</a:t>
            </a:r>
          </a:p>
          <a:p>
            <a:pPr marL="1543050" lvl="2" indent="-742950">
              <a:buNone/>
            </a:pPr>
            <a:endParaRPr lang="en-US" dirty="0" smtClean="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498600" y="2533650"/>
            <a:ext cx="73914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Be prepared for other painful memories to surface for people</a:t>
            </a:r>
          </a:p>
          <a:p>
            <a:pPr marL="174625" indent="-174625">
              <a:lnSpc>
                <a:spcPct val="90000"/>
              </a:lnSpc>
            </a:pPr>
            <a:r>
              <a:rPr lang="en-US" sz="3600" dirty="0" smtClean="0">
                <a:solidFill>
                  <a:schemeClr val="bg1"/>
                </a:solidFill>
              </a:rPr>
              <a:t>Be practical</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wipe(left)">
                                      <p:cBhvr>
                                        <p:cTn id="22" dur="500"/>
                                        <p:tgtEl>
                                          <p:spTgt spid="5">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a:xfrm>
            <a:off x="5384800" y="5088030"/>
            <a:ext cx="4605867" cy="535531"/>
          </a:xfrm>
        </p:spPr>
        <p:txBody>
          <a:bodyPr/>
          <a:lstStyle/>
          <a:p>
            <a:r>
              <a:rPr lang="en-US" dirty="0" smtClean="0"/>
              <a:t>Initial and Long-Term</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Initial Response</a:t>
            </a:r>
            <a:r>
              <a:rPr lang="en-US" dirty="0" smtClean="0"/>
              <a:t> </a:t>
            </a:r>
            <a:endParaRPr lang="en-US" u="sng" dirty="0" smtClean="0"/>
          </a:p>
          <a:p>
            <a:pPr marL="742950" indent="-742950">
              <a:buAutoNum type="arabicPeriod"/>
            </a:pPr>
            <a:r>
              <a:rPr lang="en-US" dirty="0" smtClean="0"/>
              <a:t>In the first hours/days:</a:t>
            </a:r>
          </a:p>
          <a:p>
            <a:pPr marL="1143000" lvl="1" indent="-742950">
              <a:buAutoNum type="arabicPeriod"/>
            </a:pPr>
            <a:r>
              <a:rPr lang="en-US" dirty="0" smtClean="0"/>
              <a:t>Focus on immediate needs: eating, sleeping, talking</a:t>
            </a:r>
          </a:p>
          <a:p>
            <a:pPr marL="1143000" lvl="1" indent="-742950">
              <a:buAutoNum type="arabicPeriod"/>
            </a:pPr>
            <a:r>
              <a:rPr lang="en-US" dirty="0" smtClean="0"/>
              <a:t>Normalize people’s reactions</a:t>
            </a:r>
          </a:p>
          <a:p>
            <a:pPr marL="1543050" lvl="2" indent="-742950">
              <a:buNone/>
            </a:pPr>
            <a:endParaRPr lang="en-US" dirty="0" smtClean="0"/>
          </a:p>
        </p:txBody>
      </p:sp>
      <p:sp>
        <p:nvSpPr>
          <p:cNvPr id="6" name="Rounded Rectangle 5">
            <a:extLst>
              <a:ext uri="{FF2B5EF4-FFF2-40B4-BE49-F238E27FC236}">
                <a16:creationId xmlns="" xmlns:a16="http://schemas.microsoft.com/office/drawing/2014/main" id="{CBB79795-1071-45A8-84DC-0CE8C01CA64C}"/>
              </a:ext>
            </a:extLst>
          </p:cNvPr>
          <p:cNvSpPr/>
          <p:nvPr/>
        </p:nvSpPr>
        <p:spPr bwMode="auto">
          <a:xfrm>
            <a:off x="1498600" y="3162300"/>
            <a:ext cx="7391400" cy="590931"/>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There is no ‘right’ response</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a:xfrm>
            <a:off x="5384800" y="5088030"/>
            <a:ext cx="4605867" cy="535531"/>
          </a:xfrm>
        </p:spPr>
        <p:txBody>
          <a:bodyPr/>
          <a:lstStyle/>
          <a:p>
            <a:r>
              <a:rPr lang="en-US" dirty="0" smtClean="0"/>
              <a:t>Initial and Long-Term</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Initial Response</a:t>
            </a:r>
            <a:r>
              <a:rPr lang="en-US" dirty="0" smtClean="0"/>
              <a:t> </a:t>
            </a:r>
            <a:endParaRPr lang="en-US" u="sng" dirty="0" smtClean="0"/>
          </a:p>
          <a:p>
            <a:pPr marL="742950" indent="-742950">
              <a:buAutoNum type="arabicPeriod"/>
            </a:pPr>
            <a:r>
              <a:rPr lang="en-US" dirty="0" smtClean="0"/>
              <a:t>In the first hours/days:</a:t>
            </a:r>
          </a:p>
          <a:p>
            <a:pPr marL="1143000" lvl="1" indent="-742950">
              <a:buAutoNum type="arabicPeriod"/>
            </a:pPr>
            <a:r>
              <a:rPr lang="en-US" dirty="0" smtClean="0"/>
              <a:t>Focus on immediate needs: eating, sleeping, talking</a:t>
            </a:r>
          </a:p>
          <a:p>
            <a:pPr marL="1143000" lvl="1" indent="-742950">
              <a:buAutoNum type="arabicPeriod"/>
            </a:pPr>
            <a:r>
              <a:rPr lang="en-US" dirty="0" smtClean="0"/>
              <a:t>Normalize people’s reactions</a:t>
            </a:r>
          </a:p>
          <a:p>
            <a:pPr marL="1143000" lvl="1" indent="-742950">
              <a:buAutoNum type="arabicPeriod"/>
            </a:pPr>
            <a:r>
              <a:rPr lang="en-US" dirty="0" smtClean="0"/>
              <a:t>Be shameless in asking for help</a:t>
            </a:r>
          </a:p>
          <a:p>
            <a:pPr marL="1543050" lvl="2" indent="-742950">
              <a:buNone/>
            </a:pPr>
            <a:endParaRPr lang="en-US" dirty="0" smtClean="0"/>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a:xfrm>
            <a:off x="5384800" y="5088030"/>
            <a:ext cx="4605867" cy="535531"/>
          </a:xfrm>
        </p:spPr>
        <p:txBody>
          <a:bodyPr/>
          <a:lstStyle/>
          <a:p>
            <a:r>
              <a:rPr lang="en-US" dirty="0" smtClean="0"/>
              <a:t>Initial and Long-Term</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Initial Response</a:t>
            </a:r>
            <a:r>
              <a:rPr lang="en-US" dirty="0" smtClean="0"/>
              <a:t> </a:t>
            </a:r>
            <a:endParaRPr lang="en-US" u="sng" dirty="0" smtClean="0"/>
          </a:p>
          <a:p>
            <a:pPr marL="742950" indent="-742950">
              <a:buAutoNum type="arabicPeriod"/>
            </a:pPr>
            <a:r>
              <a:rPr lang="en-US" dirty="0" smtClean="0"/>
              <a:t>In the first hours/days:</a:t>
            </a:r>
          </a:p>
          <a:p>
            <a:pPr marL="1143000" lvl="1" indent="-742950">
              <a:buAutoNum type="arabicPeriod"/>
            </a:pPr>
            <a:r>
              <a:rPr lang="en-US" dirty="0" smtClean="0"/>
              <a:t>Focus on immediate needs: eating, sleeping, talking</a:t>
            </a:r>
          </a:p>
          <a:p>
            <a:pPr marL="1143000" lvl="1" indent="-742950">
              <a:buAutoNum type="arabicPeriod"/>
            </a:pPr>
            <a:r>
              <a:rPr lang="en-US" dirty="0" smtClean="0"/>
              <a:t>Normalize people’s reactions</a:t>
            </a:r>
          </a:p>
          <a:p>
            <a:pPr marL="1143000" lvl="1" indent="-742950">
              <a:buAutoNum type="arabicPeriod"/>
            </a:pPr>
            <a:r>
              <a:rPr lang="en-US" dirty="0" smtClean="0"/>
              <a:t>Be shameless in asking for help</a:t>
            </a:r>
          </a:p>
          <a:p>
            <a:pPr marL="1143000" lvl="1" indent="-742950">
              <a:buAutoNum type="arabicPeriod"/>
            </a:pPr>
            <a:r>
              <a:rPr lang="en-US" dirty="0" smtClean="0"/>
              <a:t>Gently check in with people</a:t>
            </a:r>
          </a:p>
          <a:p>
            <a:pPr marL="1143000" lvl="1" indent="-742950">
              <a:buAutoNum type="arabicPeriod"/>
            </a:pPr>
            <a:r>
              <a:rPr lang="en-US" dirty="0" smtClean="0"/>
              <a:t>Don’t neglect your own personal needs</a:t>
            </a:r>
          </a:p>
          <a:p>
            <a:pPr marL="1543050" lvl="2" indent="-742950">
              <a:buNone/>
            </a:pPr>
            <a:endParaRPr lang="en-US" dirty="0" smtClean="0"/>
          </a:p>
        </p:txBody>
      </p:sp>
    </p:spTree>
    <p:extLst>
      <p:ext uri="{BB962C8B-B14F-4D97-AF65-F5344CB8AC3E}">
        <p14:creationId xmlns="" xmlns:p14="http://schemas.microsoft.com/office/powerpoint/2010/main" val="3280620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Effect transition="in" filter="wipe(left)">
                                      <p:cBhvr>
                                        <p:cTn id="7" dur="500"/>
                                        <p:tgtEl>
                                          <p:spTgt spid="7">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6" end="6"/>
                                            </p:txEl>
                                          </p:spTgt>
                                        </p:tgtEl>
                                        <p:attrNameLst>
                                          <p:attrName>style.visibility</p:attrName>
                                        </p:attrNameLst>
                                      </p:cBhvr>
                                      <p:to>
                                        <p:strVal val="visible"/>
                                      </p:to>
                                    </p:set>
                                    <p:animEffect transition="in" filter="wipe(left)">
                                      <p:cBhvr>
                                        <p:cTn id="1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a:xfrm>
            <a:off x="5384800" y="5088030"/>
            <a:ext cx="4605867" cy="535531"/>
          </a:xfrm>
        </p:spPr>
        <p:txBody>
          <a:bodyPr/>
          <a:lstStyle/>
          <a:p>
            <a:r>
              <a:rPr lang="en-US" dirty="0" smtClean="0"/>
              <a:t>Initial and Long-Term</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Initial Response</a:t>
            </a:r>
            <a:r>
              <a:rPr lang="en-US" dirty="0" smtClean="0"/>
              <a:t> </a:t>
            </a:r>
            <a:endParaRPr lang="en-US" u="sng" dirty="0" smtClean="0"/>
          </a:p>
          <a:p>
            <a:pPr marL="742950" indent="-742950">
              <a:buAutoNum type="arabicPeriod"/>
            </a:pPr>
            <a:r>
              <a:rPr lang="en-US" dirty="0" smtClean="0"/>
              <a:t>In the first hours/days:</a:t>
            </a:r>
          </a:p>
          <a:p>
            <a:pPr marL="1143000" lvl="1" indent="-742950">
              <a:buFont typeface="+mj-lt"/>
              <a:buAutoNum type="arabicPeriod" startAt="6"/>
            </a:pPr>
            <a:r>
              <a:rPr lang="en-US" dirty="0" smtClean="0"/>
              <a:t>Help people establish some kind of structure</a:t>
            </a:r>
          </a:p>
          <a:p>
            <a:pPr marL="1143000" lvl="1" indent="-742950">
              <a:buFont typeface="+mj-lt"/>
              <a:buAutoNum type="arabicPeriod" startAt="6"/>
            </a:pPr>
            <a:r>
              <a:rPr lang="en-US" dirty="0" smtClean="0"/>
              <a:t>Try to minimize social isolation</a:t>
            </a:r>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498600" y="2533650"/>
            <a:ext cx="73914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“Just try to go to fellowship.”</a:t>
            </a:r>
          </a:p>
          <a:p>
            <a:pPr marL="174625" indent="-174625">
              <a:lnSpc>
                <a:spcPct val="90000"/>
              </a:lnSpc>
            </a:pPr>
            <a:r>
              <a:rPr lang="en-US" sz="3600" dirty="0" smtClean="0">
                <a:solidFill>
                  <a:schemeClr val="bg1"/>
                </a:solidFill>
              </a:rPr>
              <a:t>Protect your people from intrusive help</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wipe(left)">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a:xfrm>
            <a:off x="5384800" y="5088030"/>
            <a:ext cx="4605867" cy="535531"/>
          </a:xfrm>
        </p:spPr>
        <p:txBody>
          <a:bodyPr/>
          <a:lstStyle/>
          <a:p>
            <a:r>
              <a:rPr lang="en-US" dirty="0" smtClean="0"/>
              <a:t>Initial and Long-Term</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Long-Term Response</a:t>
            </a:r>
            <a:r>
              <a:rPr lang="en-US" dirty="0" smtClean="0"/>
              <a:t> </a:t>
            </a:r>
            <a:endParaRPr lang="en-US" u="sng" dirty="0" smtClean="0"/>
          </a:p>
          <a:p>
            <a:pPr marL="742950" indent="-742950">
              <a:buAutoNum type="arabicPeriod"/>
            </a:pPr>
            <a:r>
              <a:rPr lang="en-US" dirty="0" smtClean="0"/>
              <a:t>In the ensuing weeks and months…</a:t>
            </a:r>
          </a:p>
          <a:p>
            <a:pPr marL="1143000" lvl="1" indent="-742950">
              <a:buAutoNum type="arabicPeriod"/>
            </a:pPr>
            <a:r>
              <a:rPr lang="en-US" dirty="0" smtClean="0"/>
              <a:t>The battle for people’s faith</a:t>
            </a:r>
          </a:p>
          <a:p>
            <a:pPr marL="1143000" lvl="1" indent="-742950">
              <a:buAutoNum type="arabicPeriod"/>
            </a:pPr>
            <a:r>
              <a:rPr lang="en-US" dirty="0" smtClean="0"/>
              <a:t>Refer to counseling?</a:t>
            </a:r>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651000" y="2552700"/>
            <a:ext cx="73914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Exception: mental illness and suicidal ideations</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Your Role</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Your Role as a Leader</a:t>
            </a:r>
          </a:p>
          <a:p>
            <a:pPr marL="742950" indent="-742950">
              <a:buAutoNum type="arabicPeriod"/>
            </a:pPr>
            <a:r>
              <a:rPr lang="en-US" dirty="0" smtClean="0"/>
              <a:t>Your group needs your stability, not total availability</a:t>
            </a:r>
          </a:p>
          <a:p>
            <a:pPr marL="742950" indent="-742950">
              <a:buAutoNum type="arabicPeriod"/>
            </a:pPr>
            <a:r>
              <a:rPr lang="en-US" dirty="0" smtClean="0"/>
              <a:t>Your own emotional response</a:t>
            </a:r>
          </a:p>
          <a:p>
            <a:pPr marL="742950" indent="-742950">
              <a:buAutoNum type="arabicPeriod"/>
            </a:pPr>
            <a:r>
              <a:rPr lang="en-US" dirty="0" smtClean="0"/>
              <a:t>Knowing how to </a:t>
            </a:r>
            <a:r>
              <a:rPr lang="en-US" dirty="0" smtClean="0"/>
              <a:t>help</a:t>
            </a:r>
            <a:endParaRPr lang="en-US" dirty="0" smtClean="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270000" y="3238500"/>
            <a:ext cx="83058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-You are not omniscient</a:t>
            </a:r>
          </a:p>
          <a:p>
            <a:pPr marL="174625" indent="-174625">
              <a:lnSpc>
                <a:spcPct val="90000"/>
              </a:lnSpc>
            </a:pPr>
            <a:r>
              <a:rPr lang="en-US" sz="3600" dirty="0" smtClean="0">
                <a:solidFill>
                  <a:schemeClr val="bg1"/>
                </a:solidFill>
              </a:rPr>
              <a:t>-You are not 100% responsible for them</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bg/>
                                          </p:spTgt>
                                        </p:tgtEl>
                                        <p:attrNameLst>
                                          <p:attrName>style.visibility</p:attrName>
                                        </p:attrNameLst>
                                      </p:cBhvr>
                                      <p:to>
                                        <p:strVal val="visible"/>
                                      </p:to>
                                    </p:set>
                                    <p:animEffect transition="in" filter="wipe(left)">
                                      <p:cBhvr>
                                        <p:cTn id="22" dur="500"/>
                                        <p:tgtEl>
                                          <p:spTgt spid="5">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left)">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dirty="0" smtClean="0"/>
              <a:t>Possible Trauma:</a:t>
            </a:r>
          </a:p>
          <a:p>
            <a:pPr>
              <a:buFont typeface="Arial" pitchFamily="34" charset="0"/>
              <a:buChar char="•"/>
            </a:pPr>
            <a:r>
              <a:rPr lang="en-US" dirty="0" smtClean="0"/>
              <a:t>Unexpected deaths</a:t>
            </a:r>
          </a:p>
          <a:p>
            <a:pPr>
              <a:buFont typeface="Arial" pitchFamily="34" charset="0"/>
              <a:buChar char="•"/>
            </a:pPr>
            <a:r>
              <a:rPr lang="en-US" dirty="0" smtClean="0"/>
              <a:t>Suicide attempts</a:t>
            </a:r>
          </a:p>
          <a:p>
            <a:pPr>
              <a:buFont typeface="Arial" pitchFamily="34" charset="0"/>
              <a:buChar char="•"/>
            </a:pPr>
            <a:r>
              <a:rPr lang="en-US" dirty="0" smtClean="0"/>
              <a:t>Attacks/assaults, other serious injuries</a:t>
            </a:r>
          </a:p>
          <a:p>
            <a:pPr>
              <a:buFont typeface="Arial" pitchFamily="34" charset="0"/>
              <a:buChar char="•"/>
            </a:pPr>
            <a:r>
              <a:rPr lang="en-US" dirty="0" smtClean="0"/>
              <a:t>House </a:t>
            </a:r>
            <a:r>
              <a:rPr lang="en-US" dirty="0" smtClean="0"/>
              <a:t>fires</a:t>
            </a:r>
          </a:p>
          <a:p>
            <a:pPr>
              <a:buFont typeface="Arial" pitchFamily="34" charset="0"/>
              <a:buChar char="•"/>
            </a:pPr>
            <a:r>
              <a:rPr lang="en-US" dirty="0" smtClean="0"/>
              <a:t>Infidelity</a:t>
            </a:r>
            <a:endParaRPr lang="en-US" dirty="0" smtClean="0"/>
          </a:p>
          <a:p>
            <a:pPr>
              <a:buFont typeface="Arial" pitchFamily="34" charset="0"/>
              <a:buChar char="•"/>
            </a:pPr>
            <a:r>
              <a:rPr lang="en-US" dirty="0" smtClean="0"/>
              <a:t>Unexpected illness (physical and mental)</a:t>
            </a:r>
            <a:endParaRPr lang="en-US" dirty="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955800" y="1485900"/>
            <a:ext cx="73914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These are scary!! </a:t>
            </a:r>
          </a:p>
          <a:p>
            <a:pPr marL="174625" indent="-174625">
              <a:lnSpc>
                <a:spcPct val="90000"/>
              </a:lnSpc>
            </a:pPr>
            <a:r>
              <a:rPr lang="en-US" sz="3600" dirty="0" smtClean="0">
                <a:solidFill>
                  <a:schemeClr val="bg1"/>
                </a:solidFill>
              </a:rPr>
              <a:t>How do we respond?</a:t>
            </a:r>
            <a:endParaRPr lang="en-US" sz="4800" dirty="0">
              <a:solidFill>
                <a:schemeClr val="bg1"/>
              </a:solidFill>
            </a:endParaRPr>
          </a:p>
        </p:txBody>
      </p:sp>
    </p:spTree>
    <p:extLst>
      <p:ext uri="{BB962C8B-B14F-4D97-AF65-F5344CB8AC3E}">
        <p14:creationId xmlns="" xmlns:p14="http://schemas.microsoft.com/office/powerpoint/2010/main" val="24410045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Effect transition="in" filter="wipe(left)">
                                      <p:cBhvr>
                                        <p:cTn id="42" dur="500"/>
                                        <p:tgtEl>
                                          <p:spTgt spid="5">
                                            <p:bg/>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left)">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left)">
                                      <p:cBhvr>
                                        <p:cTn id="5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Your Role</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Your Role as a Leader</a:t>
            </a:r>
          </a:p>
          <a:p>
            <a:pPr marL="742950" indent="-742950">
              <a:buAutoNum type="arabicPeriod"/>
            </a:pPr>
            <a:r>
              <a:rPr lang="en-US" dirty="0" smtClean="0"/>
              <a:t>Your group needs your stability, not total availability</a:t>
            </a:r>
          </a:p>
          <a:p>
            <a:pPr marL="742950" indent="-742950">
              <a:buAutoNum type="arabicPeriod"/>
            </a:pPr>
            <a:r>
              <a:rPr lang="en-US" dirty="0" smtClean="0"/>
              <a:t>Your own emotional response</a:t>
            </a:r>
          </a:p>
          <a:p>
            <a:pPr marL="742950" indent="-742950">
              <a:buAutoNum type="arabicPeriod"/>
            </a:pPr>
            <a:r>
              <a:rPr lang="en-US" dirty="0" smtClean="0"/>
              <a:t>Knowing how to help</a:t>
            </a:r>
          </a:p>
          <a:p>
            <a:pPr marL="742950" indent="-742950">
              <a:buAutoNum type="arabicPeriod"/>
            </a:pPr>
            <a:r>
              <a:rPr lang="en-US" dirty="0" smtClean="0"/>
              <a:t>When to get help</a:t>
            </a:r>
            <a:endParaRPr lang="en-US" dirty="0"/>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Other Ideas</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It’s Easier to Say What </a:t>
            </a:r>
            <a:r>
              <a:rPr lang="en-US" i="1" u="sng" dirty="0" smtClean="0"/>
              <a:t>Not</a:t>
            </a:r>
            <a:r>
              <a:rPr lang="en-US" u="sng" dirty="0" smtClean="0"/>
              <a:t> To Do:</a:t>
            </a:r>
          </a:p>
          <a:p>
            <a:pPr marL="742950" indent="-742950">
              <a:buAutoNum type="arabicPeriod"/>
            </a:pPr>
            <a:r>
              <a:rPr lang="en-US" dirty="0" smtClean="0"/>
              <a:t>Don’t try to help people come to deep realizations at the front of a crisis</a:t>
            </a:r>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498600" y="2533650"/>
            <a:ext cx="7391400" cy="108952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“What do you think God is trying to teach you?” </a:t>
            </a:r>
            <a:r>
              <a:rPr lang="en-US" sz="3600" dirty="0" smtClean="0">
                <a:solidFill>
                  <a:schemeClr val="bg1"/>
                </a:solidFill>
              </a:rPr>
              <a:t>NO</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Other Ideas</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It’s Easier to Say What </a:t>
            </a:r>
            <a:r>
              <a:rPr lang="en-US" i="1" u="sng" dirty="0" smtClean="0"/>
              <a:t>Not</a:t>
            </a:r>
            <a:r>
              <a:rPr lang="en-US" u="sng" dirty="0" smtClean="0"/>
              <a:t> To Do:</a:t>
            </a:r>
          </a:p>
          <a:p>
            <a:pPr marL="742950" indent="-742950">
              <a:buAutoNum type="arabicPeriod"/>
            </a:pPr>
            <a:r>
              <a:rPr lang="en-US" dirty="0" smtClean="0"/>
              <a:t>Don’t try to help people come to deep realizations at the front of a crisis</a:t>
            </a:r>
          </a:p>
          <a:p>
            <a:pPr marL="742950" indent="-742950">
              <a:buAutoNum type="arabicPeriod"/>
            </a:pPr>
            <a:r>
              <a:rPr lang="en-US" dirty="0" smtClean="0"/>
              <a:t>Don’t feel like you need to correct wrong statements </a:t>
            </a:r>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498600" y="3139571"/>
            <a:ext cx="73914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“If I had been there he wouldn’t have died.”</a:t>
            </a:r>
          </a:p>
          <a:p>
            <a:pPr marL="174625" indent="-174625">
              <a:lnSpc>
                <a:spcPct val="90000"/>
              </a:lnSpc>
            </a:pPr>
            <a:r>
              <a:rPr lang="en-US" sz="3600" dirty="0" smtClean="0">
                <a:solidFill>
                  <a:schemeClr val="bg1"/>
                </a:solidFill>
              </a:rPr>
              <a:t>“That’s not your responsibility.” NO</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Other Ideas</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It’s Easier to Say What </a:t>
            </a:r>
            <a:r>
              <a:rPr lang="en-US" i="1" u="sng" dirty="0" smtClean="0"/>
              <a:t>Not</a:t>
            </a:r>
            <a:r>
              <a:rPr lang="en-US" u="sng" dirty="0" smtClean="0"/>
              <a:t> To Do:</a:t>
            </a:r>
          </a:p>
          <a:p>
            <a:pPr marL="742950" indent="-742950">
              <a:buAutoNum type="arabicPeriod"/>
            </a:pPr>
            <a:r>
              <a:rPr lang="en-US" dirty="0" smtClean="0"/>
              <a:t>Don’t try to help people come to deep realizations at the front of a crisis</a:t>
            </a:r>
          </a:p>
          <a:p>
            <a:pPr marL="742950" indent="-742950">
              <a:buAutoNum type="arabicPeriod"/>
            </a:pPr>
            <a:r>
              <a:rPr lang="en-US" dirty="0" smtClean="0"/>
              <a:t>Don’t feel like you need to correct wrong statements </a:t>
            </a:r>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508000" y="3139571"/>
            <a:ext cx="8915400" cy="2086725"/>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Job 6:21, 26 – “You have seen my calamity, and you are afraid…Do you think your words are convincing when you disregard my cry of desperation?</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Other Ideas</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It’s Easier to Say What </a:t>
            </a:r>
            <a:r>
              <a:rPr lang="en-US" i="1" u="sng" dirty="0" smtClean="0"/>
              <a:t>Not</a:t>
            </a:r>
            <a:r>
              <a:rPr lang="en-US" u="sng" dirty="0" smtClean="0"/>
              <a:t> To Do:</a:t>
            </a:r>
          </a:p>
          <a:p>
            <a:pPr marL="742950" indent="-742950">
              <a:buAutoNum type="arabicPeriod"/>
            </a:pPr>
            <a:r>
              <a:rPr lang="en-US" dirty="0" smtClean="0"/>
              <a:t>Don’t try to help people come to deep realizations at the front of a crisis</a:t>
            </a:r>
          </a:p>
          <a:p>
            <a:pPr marL="742950" indent="-742950">
              <a:buAutoNum type="arabicPeriod"/>
            </a:pPr>
            <a:r>
              <a:rPr lang="en-US" dirty="0" smtClean="0"/>
              <a:t>Don’t feel like you need to correct wrong statements </a:t>
            </a:r>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498600" y="3139571"/>
            <a:ext cx="73914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Instead try, “It must be so horrible to deal with.” Or just, “</a:t>
            </a:r>
            <a:r>
              <a:rPr lang="en-US" sz="3600" dirty="0" err="1" smtClean="0">
                <a:solidFill>
                  <a:schemeClr val="bg1"/>
                </a:solidFill>
              </a:rPr>
              <a:t>Mmm</a:t>
            </a:r>
            <a:r>
              <a:rPr lang="en-US" sz="3600" dirty="0" smtClean="0">
                <a:solidFill>
                  <a:schemeClr val="bg1"/>
                </a:solidFill>
              </a:rPr>
              <a:t>-hmm. Yeah.”</a:t>
            </a:r>
            <a:endParaRPr lang="en-US" sz="4800" dirty="0">
              <a:solidFill>
                <a:schemeClr val="bg1"/>
              </a:solidFill>
            </a:endParaRP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Other Ideas</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It’s Easier to Say What </a:t>
            </a:r>
            <a:r>
              <a:rPr lang="en-US" i="1" u="sng" dirty="0" smtClean="0"/>
              <a:t>Not</a:t>
            </a:r>
            <a:r>
              <a:rPr lang="en-US" u="sng" dirty="0" smtClean="0"/>
              <a:t> To Do:</a:t>
            </a:r>
          </a:p>
          <a:p>
            <a:pPr marL="742950" indent="-742950">
              <a:buAutoNum type="arabicPeriod"/>
            </a:pPr>
            <a:r>
              <a:rPr lang="en-US" dirty="0" smtClean="0"/>
              <a:t>Don’t try to help people come to deep realizations at the front of a crisis</a:t>
            </a:r>
          </a:p>
          <a:p>
            <a:pPr marL="742950" indent="-742950">
              <a:buAutoNum type="arabicPeriod"/>
            </a:pPr>
            <a:r>
              <a:rPr lang="en-US" dirty="0" smtClean="0"/>
              <a:t>Don’t feel like you need to correct wrong statements </a:t>
            </a:r>
          </a:p>
          <a:p>
            <a:pPr marL="1143000" lvl="1" indent="-742950">
              <a:buAutoNum type="arabicPeriod"/>
            </a:pPr>
            <a:r>
              <a:rPr lang="en-US" dirty="0" smtClean="0"/>
              <a:t>People ‘speak emotionally’ – they state facts instead of feelings. Try to respond to the feelings they can’t say</a:t>
            </a:r>
            <a:r>
              <a:rPr lang="en-US" dirty="0" smtClean="0"/>
              <a:t>.</a:t>
            </a:r>
          </a:p>
          <a:p>
            <a:pPr marL="1143000" lvl="1" indent="-742950">
              <a:buAutoNum type="arabicPeriod"/>
            </a:pPr>
            <a:r>
              <a:rPr lang="en-US" dirty="0" smtClean="0"/>
              <a:t>Lee’s XSI workshop on Job</a:t>
            </a:r>
            <a:endParaRPr lang="en-US" dirty="0" smtClean="0"/>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Other Ideas</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It’s Easier to Say What </a:t>
            </a:r>
            <a:r>
              <a:rPr lang="en-US" i="1" u="sng" dirty="0" smtClean="0"/>
              <a:t>Not</a:t>
            </a:r>
            <a:r>
              <a:rPr lang="en-US" u="sng" dirty="0" smtClean="0"/>
              <a:t> To Do:</a:t>
            </a:r>
          </a:p>
          <a:p>
            <a:pPr marL="742950" indent="-742950">
              <a:buAutoNum type="arabicPeriod"/>
            </a:pPr>
            <a:r>
              <a:rPr lang="en-US" dirty="0" smtClean="0"/>
              <a:t>Don’t try to help people come to deep realizations at the front of a crisis</a:t>
            </a:r>
          </a:p>
          <a:p>
            <a:pPr marL="742950" indent="-742950">
              <a:buAutoNum type="arabicPeriod"/>
            </a:pPr>
            <a:r>
              <a:rPr lang="en-US" dirty="0" smtClean="0"/>
              <a:t>Don’t feel like you need to correct wrong statements </a:t>
            </a:r>
          </a:p>
          <a:p>
            <a:pPr marL="742950" indent="-742950">
              <a:buAutoNum type="arabicPeriod"/>
            </a:pPr>
            <a:r>
              <a:rPr lang="en-US" dirty="0" smtClean="0"/>
              <a:t>Don’t hide truth from your kids</a:t>
            </a:r>
          </a:p>
          <a:p>
            <a:pPr marL="1143000" lvl="1" indent="-742950">
              <a:buAutoNum type="arabicPeriod"/>
            </a:pPr>
            <a:r>
              <a:rPr lang="en-US" dirty="0" smtClean="0"/>
              <a:t>Do find ways to share appropriately</a:t>
            </a: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wipe(left)">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Grief</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Helping People Grieve</a:t>
            </a:r>
          </a:p>
          <a:p>
            <a:pPr marL="742950" indent="-742950">
              <a:buAutoNum type="arabicPeriod"/>
            </a:pPr>
            <a:r>
              <a:rPr lang="en-US" dirty="0" smtClean="0"/>
              <a:t>You can’t rush grief – you can only slow it down</a:t>
            </a:r>
          </a:p>
          <a:p>
            <a:pPr marL="742950" indent="-742950">
              <a:buAutoNum type="arabicPeriod"/>
            </a:pPr>
            <a:r>
              <a:rPr lang="en-US" dirty="0" smtClean="0"/>
              <a:t>Everyone grieves differently</a:t>
            </a:r>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Grief</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Helping People Grieve</a:t>
            </a:r>
          </a:p>
          <a:p>
            <a:pPr marL="742950" indent="-742950">
              <a:buAutoNum type="arabicPeriod"/>
            </a:pPr>
            <a:r>
              <a:rPr lang="en-US" dirty="0" smtClean="0"/>
              <a:t>You can’t rush grief – you can only slow it down</a:t>
            </a:r>
          </a:p>
          <a:p>
            <a:pPr marL="742950" indent="-742950">
              <a:buAutoNum type="arabicPeriod"/>
            </a:pPr>
            <a:r>
              <a:rPr lang="en-US" dirty="0" smtClean="0"/>
              <a:t>Everyone grieves differently</a:t>
            </a:r>
          </a:p>
        </p:txBody>
      </p:sp>
      <p:pic>
        <p:nvPicPr>
          <p:cNvPr id="1026" name="Picture 2" descr="C:\Users\risleyc\Desktop\download.jpg"/>
          <p:cNvPicPr>
            <a:picLocks noChangeAspect="1" noChangeArrowheads="1"/>
          </p:cNvPicPr>
          <p:nvPr/>
        </p:nvPicPr>
        <p:blipFill>
          <a:blip r:embed="rId3" cstate="print"/>
          <a:srcRect/>
          <a:stretch>
            <a:fillRect/>
          </a:stretch>
        </p:blipFill>
        <p:spPr bwMode="auto">
          <a:xfrm>
            <a:off x="2798762" y="501800"/>
            <a:ext cx="3348037" cy="4568675"/>
          </a:xfrm>
          <a:prstGeom prst="rect">
            <a:avLst/>
          </a:prstGeom>
          <a:noFill/>
        </p:spPr>
      </p:pic>
    </p:spTree>
    <p:extLst>
      <p:ext uri="{BB962C8B-B14F-4D97-AF65-F5344CB8AC3E}">
        <p14:creationId xmlns="" xmlns:p14="http://schemas.microsoft.com/office/powerpoint/2010/main" val="328062097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Grief</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u="sng" dirty="0" smtClean="0"/>
              <a:t>Helping People Grieve</a:t>
            </a:r>
          </a:p>
          <a:p>
            <a:pPr marL="742950" indent="-742950">
              <a:buAutoNum type="arabicPeriod"/>
            </a:pPr>
            <a:r>
              <a:rPr lang="en-US" dirty="0" smtClean="0"/>
              <a:t>You can’t rush grief – you can only slow it down</a:t>
            </a:r>
          </a:p>
          <a:p>
            <a:pPr marL="742950" indent="-742950">
              <a:buAutoNum type="arabicPeriod"/>
            </a:pPr>
            <a:r>
              <a:rPr lang="en-US" dirty="0" smtClean="0"/>
              <a:t>Everyone grieves </a:t>
            </a:r>
            <a:r>
              <a:rPr lang="en-US" dirty="0" smtClean="0"/>
              <a:t>differently</a:t>
            </a:r>
          </a:p>
          <a:p>
            <a:pPr marL="742950" indent="-742950">
              <a:buAutoNum type="arabicPeriod"/>
            </a:pPr>
            <a:r>
              <a:rPr lang="en-US" dirty="0" smtClean="0"/>
              <a:t>People need hope</a:t>
            </a:r>
            <a:endParaRPr lang="en-US" dirty="0" smtClean="0"/>
          </a:p>
        </p:txBody>
      </p:sp>
    </p:spTree>
    <p:extLst>
      <p:ext uri="{BB962C8B-B14F-4D97-AF65-F5344CB8AC3E}">
        <p14:creationId xmlns="" xmlns:p14="http://schemas.microsoft.com/office/powerpoint/2010/main" val="3280620972"/>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endParaRPr lang="en-US" dirty="0"/>
          </a:p>
        </p:txBody>
      </p:sp>
      <p:sp>
        <p:nvSpPr>
          <p:cNvPr id="5" name="Content Placeholder 4">
            <a:extLst>
              <a:ext uri="{FF2B5EF4-FFF2-40B4-BE49-F238E27FC236}">
                <a16:creationId xmlns="" xmlns:a16="http://schemas.microsoft.com/office/drawing/2014/main" id="{23EC1DB3-E475-4CE5-817E-FC0744164C1B}"/>
              </a:ext>
            </a:extLst>
          </p:cNvPr>
          <p:cNvSpPr>
            <a:spLocks noGrp="1"/>
          </p:cNvSpPr>
          <p:nvPr>
            <p:ph idx="1"/>
          </p:nvPr>
        </p:nvSpPr>
        <p:spPr/>
        <p:txBody>
          <a:bodyPr/>
          <a:lstStyle/>
          <a:p>
            <a:r>
              <a:rPr lang="en-US" dirty="0" smtClean="0"/>
              <a:t>My experiences…</a:t>
            </a:r>
          </a:p>
          <a:p>
            <a:endParaRPr lang="en-US" dirty="0" smtClean="0"/>
          </a:p>
          <a:p>
            <a:endParaRPr lang="en-US" dirty="0" smtClean="0"/>
          </a:p>
          <a:p>
            <a:r>
              <a:rPr lang="en-US" dirty="0" smtClean="0"/>
              <a:t>A Biblical Example…</a:t>
            </a:r>
            <a:endParaRPr lang="en-US" dirty="0"/>
          </a:p>
        </p:txBody>
      </p:sp>
    </p:spTree>
    <p:extLst>
      <p:ext uri="{BB962C8B-B14F-4D97-AF65-F5344CB8AC3E}">
        <p14:creationId xmlns="" xmlns:p14="http://schemas.microsoft.com/office/powerpoint/2010/main" val="4979875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baseline="30000" dirty="0" smtClean="0"/>
              <a:t>22 </a:t>
            </a:r>
            <a:r>
              <a:rPr lang="en-US" dirty="0" smtClean="0"/>
              <a:t>But take courage! </a:t>
            </a:r>
          </a:p>
          <a:p>
            <a:r>
              <a:rPr lang="en-US" baseline="30000" dirty="0" smtClean="0"/>
              <a:t>23 </a:t>
            </a:r>
            <a:r>
              <a:rPr lang="en-US" u="sng" dirty="0" smtClean="0"/>
              <a:t>For last night an angel of the God to whom I belong and whom I serve </a:t>
            </a:r>
            <a:r>
              <a:rPr lang="en-US" dirty="0" smtClean="0"/>
              <a:t>stood beside me, </a:t>
            </a:r>
            <a:r>
              <a:rPr lang="en-US" baseline="30000" dirty="0" smtClean="0"/>
              <a:t>24 </a:t>
            </a:r>
            <a:r>
              <a:rPr lang="en-US" dirty="0" smtClean="0"/>
              <a:t>and he said, ‘Don’t be afraid, </a:t>
            </a:r>
            <a:r>
              <a:rPr lang="en-US" dirty="0" smtClean="0"/>
              <a:t>Paul…’</a:t>
            </a:r>
          </a:p>
          <a:p>
            <a:r>
              <a:rPr lang="en-US" baseline="30000" dirty="0" smtClean="0"/>
              <a:t>25 </a:t>
            </a:r>
            <a:r>
              <a:rPr lang="en-US" dirty="0" smtClean="0"/>
              <a:t>So take courage! </a:t>
            </a:r>
            <a:r>
              <a:rPr lang="en-US" u="sng" dirty="0" smtClean="0"/>
              <a:t>For I believe God.</a:t>
            </a:r>
            <a:r>
              <a:rPr lang="en-US" dirty="0" smtClean="0"/>
              <a:t> It will be just as he said</a:t>
            </a:r>
            <a:r>
              <a:rPr lang="en-US" dirty="0" smtClean="0"/>
              <a:t>.</a:t>
            </a:r>
          </a:p>
          <a:p>
            <a:r>
              <a:rPr lang="en-US" baseline="30000" dirty="0" smtClean="0"/>
              <a:t>35 </a:t>
            </a:r>
            <a:r>
              <a:rPr lang="en-US" dirty="0" smtClean="0"/>
              <a:t>Then he took some bread, </a:t>
            </a:r>
            <a:r>
              <a:rPr lang="en-US" u="sng" dirty="0" smtClean="0"/>
              <a:t>gave thanks to God before them </a:t>
            </a:r>
            <a:r>
              <a:rPr lang="en-US" u="sng" dirty="0" smtClean="0"/>
              <a:t>all…</a:t>
            </a:r>
            <a:endParaRPr lang="en-US" u="sng" dirty="0" smtClean="0"/>
          </a:p>
          <a:p>
            <a:endParaRPr lang="en-US" dirty="0"/>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84DAA45-B727-4660-B23D-CB8DA1AFBED7}"/>
              </a:ext>
            </a:extLst>
          </p:cNvPr>
          <p:cNvSpPr>
            <a:spLocks noGrp="1"/>
          </p:cNvSpPr>
          <p:nvPr>
            <p:ph idx="1"/>
          </p:nvPr>
        </p:nvSpPr>
        <p:spPr/>
        <p:txBody>
          <a:bodyPr/>
          <a:lstStyle/>
          <a:p>
            <a:pPr algn="ctr"/>
            <a:r>
              <a:rPr lang="en-US" u="sng" dirty="0" smtClean="0"/>
              <a:t>Final Thoughts </a:t>
            </a:r>
          </a:p>
          <a:p>
            <a:pPr>
              <a:buFont typeface="Arial" pitchFamily="34" charset="0"/>
              <a:buChar char="•"/>
            </a:pPr>
            <a:r>
              <a:rPr lang="en-US" dirty="0" smtClean="0"/>
              <a:t>We need to arm ourselves for suffering</a:t>
            </a:r>
            <a:endParaRPr lang="en-US" dirty="0"/>
          </a:p>
        </p:txBody>
      </p:sp>
      <p:sp>
        <p:nvSpPr>
          <p:cNvPr id="6" name="Title 5"/>
          <p:cNvSpPr>
            <a:spLocks noGrp="1"/>
          </p:cNvSpPr>
          <p:nvPr>
            <p:ph type="title"/>
          </p:nvPr>
        </p:nvSpPr>
        <p:spPr/>
        <p:txBody>
          <a:bodyPr/>
          <a:lstStyle/>
          <a:p>
            <a:endParaRPr lang="en-US" dirty="0"/>
          </a:p>
        </p:txBody>
      </p:sp>
      <p:sp>
        <p:nvSpPr>
          <p:cNvPr id="4" name="Rounded Rectangle 3">
            <a:extLst>
              <a:ext uri="{FF2B5EF4-FFF2-40B4-BE49-F238E27FC236}">
                <a16:creationId xmlns="" xmlns:a16="http://schemas.microsoft.com/office/drawing/2014/main" id="{CBB79795-1071-45A8-84DC-0CE8C01CA64C}"/>
              </a:ext>
            </a:extLst>
          </p:cNvPr>
          <p:cNvSpPr/>
          <p:nvPr/>
        </p:nvSpPr>
        <p:spPr bwMode="auto">
          <a:xfrm>
            <a:off x="736600" y="1638301"/>
            <a:ext cx="8839200" cy="3170099"/>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600" dirty="0" smtClean="0">
                <a:solidFill>
                  <a:schemeClr val="bg1"/>
                </a:solidFill>
              </a:rPr>
              <a:t>1 Thes 3:4 - </a:t>
            </a:r>
            <a:r>
              <a:rPr lang="en-US" dirty="0" smtClean="0"/>
              <a:t>For indeed when we were with you, we kept telling you in advance that we were going to suffer affliction; and so it came to pass, as you know.</a:t>
            </a:r>
            <a:endParaRPr lang="en-US" i="1" dirty="0" smtClean="0"/>
          </a:p>
        </p:txBody>
      </p:sp>
    </p:spTree>
    <p:extLst>
      <p:ext uri="{BB962C8B-B14F-4D97-AF65-F5344CB8AC3E}">
        <p14:creationId xmlns="" xmlns:p14="http://schemas.microsoft.com/office/powerpoint/2010/main" val="3715511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84DAA45-B727-4660-B23D-CB8DA1AFBED7}"/>
              </a:ext>
            </a:extLst>
          </p:cNvPr>
          <p:cNvSpPr>
            <a:spLocks noGrp="1"/>
          </p:cNvSpPr>
          <p:nvPr>
            <p:ph idx="1"/>
          </p:nvPr>
        </p:nvSpPr>
        <p:spPr/>
        <p:txBody>
          <a:bodyPr/>
          <a:lstStyle/>
          <a:p>
            <a:pPr algn="ctr"/>
            <a:r>
              <a:rPr lang="en-US" u="sng" dirty="0" smtClean="0"/>
              <a:t>Final Thoughts </a:t>
            </a:r>
          </a:p>
          <a:p>
            <a:pPr>
              <a:buFont typeface="Arial" pitchFamily="34" charset="0"/>
              <a:buChar char="•"/>
            </a:pPr>
            <a:r>
              <a:rPr lang="en-US" dirty="0" smtClean="0"/>
              <a:t>We need to arm ourselves for suffering</a:t>
            </a:r>
            <a:endParaRPr lang="en-US" dirty="0"/>
          </a:p>
        </p:txBody>
      </p:sp>
      <p:sp>
        <p:nvSpPr>
          <p:cNvPr id="6" name="Title 5"/>
          <p:cNvSpPr>
            <a:spLocks noGrp="1"/>
          </p:cNvSpPr>
          <p:nvPr>
            <p:ph type="title"/>
          </p:nvPr>
        </p:nvSpPr>
        <p:spPr/>
        <p:txBody>
          <a:bodyPr/>
          <a:lstStyle/>
          <a:p>
            <a:endParaRPr lang="en-US" dirty="0"/>
          </a:p>
        </p:txBody>
      </p:sp>
      <p:sp>
        <p:nvSpPr>
          <p:cNvPr id="4" name="Rounded Rectangle 3">
            <a:extLst>
              <a:ext uri="{FF2B5EF4-FFF2-40B4-BE49-F238E27FC236}">
                <a16:creationId xmlns="" xmlns:a16="http://schemas.microsoft.com/office/drawing/2014/main" id="{CBB79795-1071-45A8-84DC-0CE8C01CA64C}"/>
              </a:ext>
            </a:extLst>
          </p:cNvPr>
          <p:cNvSpPr/>
          <p:nvPr/>
        </p:nvSpPr>
        <p:spPr bwMode="auto">
          <a:xfrm>
            <a:off x="736600" y="1638301"/>
            <a:ext cx="8839200" cy="2554545"/>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r>
              <a:rPr lang="en-US" sz="3600" dirty="0" smtClean="0">
                <a:solidFill>
                  <a:schemeClr val="bg1"/>
                </a:solidFill>
              </a:rPr>
              <a:t>1 Pet 4:12 – </a:t>
            </a:r>
            <a:r>
              <a:rPr lang="en-US" dirty="0" smtClean="0"/>
              <a:t>Beloved, do not be surprised at the fiery ordeal among you…as though some strange thing were happening to you.</a:t>
            </a:r>
            <a:endParaRPr lang="en-US" i="1" dirty="0" smtClean="0"/>
          </a:p>
        </p:txBody>
      </p:sp>
    </p:spTree>
    <p:extLst>
      <p:ext uri="{BB962C8B-B14F-4D97-AF65-F5344CB8AC3E}">
        <p14:creationId xmlns="" xmlns:p14="http://schemas.microsoft.com/office/powerpoint/2010/main" val="3715511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84DAA45-B727-4660-B23D-CB8DA1AFBED7}"/>
              </a:ext>
            </a:extLst>
          </p:cNvPr>
          <p:cNvSpPr>
            <a:spLocks noGrp="1"/>
          </p:cNvSpPr>
          <p:nvPr>
            <p:ph idx="1"/>
          </p:nvPr>
        </p:nvSpPr>
        <p:spPr/>
        <p:txBody>
          <a:bodyPr/>
          <a:lstStyle/>
          <a:p>
            <a:r>
              <a:rPr lang="en-US" dirty="0" smtClean="0"/>
              <a:t>Isaiah 43:1-3</a:t>
            </a:r>
          </a:p>
          <a:p>
            <a:r>
              <a:rPr lang="en-US" dirty="0" smtClean="0"/>
              <a:t>1 But now, this is what the </a:t>
            </a:r>
            <a:r>
              <a:rPr lang="en-US" cap="small" dirty="0" smtClean="0"/>
              <a:t>Lord</a:t>
            </a:r>
            <a:r>
              <a:rPr lang="en-US" dirty="0" smtClean="0"/>
              <a:t> says— </a:t>
            </a:r>
          </a:p>
          <a:p>
            <a:r>
              <a:rPr lang="en-US" dirty="0" smtClean="0"/>
              <a:t>he who created you, Jacob, </a:t>
            </a:r>
          </a:p>
          <a:p>
            <a:r>
              <a:rPr lang="en-US" dirty="0" smtClean="0"/>
              <a:t>he who formed you, Israel: </a:t>
            </a:r>
          </a:p>
          <a:p>
            <a:r>
              <a:rPr lang="en-US" dirty="0" smtClean="0"/>
              <a:t>“Do not fear, for I have redeemed you; </a:t>
            </a:r>
          </a:p>
          <a:p>
            <a:r>
              <a:rPr lang="en-US" dirty="0" smtClean="0"/>
              <a:t>I have summoned you by name; you are mine. </a:t>
            </a:r>
            <a:endParaRPr lang="en-US" dirty="0"/>
          </a:p>
        </p:txBody>
      </p:sp>
    </p:spTree>
    <p:extLst>
      <p:ext uri="{BB962C8B-B14F-4D97-AF65-F5344CB8AC3E}">
        <p14:creationId xmlns="" xmlns:p14="http://schemas.microsoft.com/office/powerpoint/2010/main" val="225556015"/>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84DAA45-B727-4660-B23D-CB8DA1AFBED7}"/>
              </a:ext>
            </a:extLst>
          </p:cNvPr>
          <p:cNvSpPr>
            <a:spLocks noGrp="1"/>
          </p:cNvSpPr>
          <p:nvPr>
            <p:ph idx="1"/>
          </p:nvPr>
        </p:nvSpPr>
        <p:spPr>
          <a:xfrm>
            <a:off x="169334" y="114300"/>
            <a:ext cx="9821333" cy="4838700"/>
          </a:xfrm>
        </p:spPr>
        <p:txBody>
          <a:bodyPr/>
          <a:lstStyle/>
          <a:p>
            <a:r>
              <a:rPr lang="en-US" dirty="0" smtClean="0"/>
              <a:t>Isaiah 43:1-3</a:t>
            </a:r>
          </a:p>
          <a:p>
            <a:r>
              <a:rPr lang="en-US" dirty="0" smtClean="0"/>
              <a:t>2 When you pass through the waters, </a:t>
            </a:r>
          </a:p>
          <a:p>
            <a:r>
              <a:rPr lang="en-US" dirty="0" smtClean="0"/>
              <a:t>I will be with you; </a:t>
            </a:r>
          </a:p>
          <a:p>
            <a:r>
              <a:rPr lang="en-US" dirty="0" smtClean="0"/>
              <a:t>and when you pass through the rivers, </a:t>
            </a:r>
          </a:p>
          <a:p>
            <a:r>
              <a:rPr lang="en-US" dirty="0" smtClean="0"/>
              <a:t>they will not sweep over you. </a:t>
            </a:r>
          </a:p>
          <a:p>
            <a:r>
              <a:rPr lang="en-US" dirty="0" smtClean="0"/>
              <a:t>When you walk through the fire, </a:t>
            </a:r>
          </a:p>
          <a:p>
            <a:r>
              <a:rPr lang="en-US" dirty="0" smtClean="0"/>
              <a:t>you will not be burned; </a:t>
            </a:r>
          </a:p>
          <a:p>
            <a:r>
              <a:rPr lang="en-US" dirty="0" smtClean="0"/>
              <a:t>the flames will not set you ablaze. </a:t>
            </a:r>
          </a:p>
        </p:txBody>
      </p:sp>
    </p:spTree>
    <p:extLst>
      <p:ext uri="{BB962C8B-B14F-4D97-AF65-F5344CB8AC3E}">
        <p14:creationId xmlns="" xmlns:p14="http://schemas.microsoft.com/office/powerpoint/2010/main" val="22555601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left)">
                                      <p:cBhvr>
                                        <p:cTn id="10" dur="500"/>
                                        <p:tgtEl>
                                          <p:spTgt spid="5">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Effect transition="in" filter="wipe(left)">
                                      <p:cBhvr>
                                        <p:cTn id="15" dur="500"/>
                                        <p:tgtEl>
                                          <p:spTgt spid="5">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wipe(left)">
                                      <p:cBhvr>
                                        <p:cTn id="18" dur="500"/>
                                        <p:tgtEl>
                                          <p:spTgt spid="5">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animEffect transition="in" filter="wipe(left)">
                                      <p:cBhvr>
                                        <p:cTn id="2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84DAA45-B727-4660-B23D-CB8DA1AFBED7}"/>
              </a:ext>
            </a:extLst>
          </p:cNvPr>
          <p:cNvSpPr>
            <a:spLocks noGrp="1"/>
          </p:cNvSpPr>
          <p:nvPr>
            <p:ph idx="1"/>
          </p:nvPr>
        </p:nvSpPr>
        <p:spPr/>
        <p:txBody>
          <a:bodyPr/>
          <a:lstStyle/>
          <a:p>
            <a:r>
              <a:rPr lang="en-US" dirty="0" smtClean="0"/>
              <a:t>Isaiah 43:1-3</a:t>
            </a:r>
          </a:p>
          <a:p>
            <a:r>
              <a:rPr lang="en-US" dirty="0" smtClean="0"/>
              <a:t>3 For I am the </a:t>
            </a:r>
            <a:r>
              <a:rPr lang="en-US" cap="small" dirty="0" smtClean="0"/>
              <a:t>Lord</a:t>
            </a:r>
            <a:r>
              <a:rPr lang="en-US" dirty="0" smtClean="0"/>
              <a:t> your God, </a:t>
            </a:r>
          </a:p>
          <a:p>
            <a:r>
              <a:rPr lang="en-US" dirty="0" smtClean="0"/>
              <a:t>the Holy One of Israel, your Savior;</a:t>
            </a:r>
            <a:endParaRPr lang="en-US" dirty="0"/>
          </a:p>
        </p:txBody>
      </p:sp>
    </p:spTree>
    <p:extLst>
      <p:ext uri="{BB962C8B-B14F-4D97-AF65-F5344CB8AC3E}">
        <p14:creationId xmlns="" xmlns:p14="http://schemas.microsoft.com/office/powerpoint/2010/main" val="225556015"/>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684DAA45-B727-4660-B23D-CB8DA1AFBED7}"/>
              </a:ext>
            </a:extLst>
          </p:cNvPr>
          <p:cNvSpPr>
            <a:spLocks noGrp="1"/>
          </p:cNvSpPr>
          <p:nvPr>
            <p:ph idx="1"/>
          </p:nvPr>
        </p:nvSpPr>
        <p:spPr/>
        <p:txBody>
          <a:bodyPr/>
          <a:lstStyle/>
          <a:p>
            <a:pPr algn="ctr"/>
            <a:r>
              <a:rPr lang="en-US" u="sng" dirty="0" smtClean="0"/>
              <a:t>Final Thoughts </a:t>
            </a:r>
          </a:p>
          <a:p>
            <a:pPr>
              <a:buFont typeface="Arial" pitchFamily="34" charset="0"/>
              <a:buChar char="•"/>
            </a:pPr>
            <a:r>
              <a:rPr lang="en-US" dirty="0" smtClean="0"/>
              <a:t>We need to arm ourselves for suffering</a:t>
            </a:r>
          </a:p>
          <a:p>
            <a:pPr>
              <a:buFont typeface="Arial" pitchFamily="34" charset="0"/>
              <a:buChar char="•"/>
            </a:pPr>
            <a:r>
              <a:rPr lang="en-US" dirty="0" smtClean="0"/>
              <a:t>You are God’s provision for your group</a:t>
            </a:r>
            <a:endParaRPr lang="en-US" dirty="0"/>
          </a:p>
        </p:txBody>
      </p:sp>
    </p:spTree>
    <p:extLst>
      <p:ext uri="{BB962C8B-B14F-4D97-AF65-F5344CB8AC3E}">
        <p14:creationId xmlns="" xmlns:p14="http://schemas.microsoft.com/office/powerpoint/2010/main" val="371551126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5" name="Rectangle 3"/>
          <p:cNvSpPr>
            <a:spLocks noGrp="1" noChangeArrowheads="1"/>
          </p:cNvSpPr>
          <p:nvPr>
            <p:ph type="body" idx="1"/>
          </p:nvPr>
        </p:nvSpPr>
        <p:spPr/>
        <p:txBody>
          <a:bodyPr/>
          <a:lstStyle/>
          <a:p>
            <a:pPr algn="r" eaLnBrk="1" hangingPunct="1"/>
            <a:r>
              <a:rPr lang="en-US" dirty="0">
                <a:ea typeface="ＭＳ Ｐゴシック" pitchFamily="34" charset="-128"/>
              </a:rPr>
              <a:t>Questions?</a:t>
            </a:r>
          </a:p>
          <a:p>
            <a:pPr algn="r" eaLnBrk="1" hangingPunct="1"/>
            <a:r>
              <a:rPr lang="en-US" dirty="0">
                <a:ea typeface="ＭＳ Ｐゴシック" pitchFamily="34" charset="-128"/>
              </a:rPr>
              <a:t>Comments?</a:t>
            </a:r>
          </a:p>
          <a:p>
            <a:pPr algn="r" eaLnBrk="1" hangingPunct="1"/>
            <a:r>
              <a:rPr lang="en-US" dirty="0">
                <a:ea typeface="ＭＳ Ｐゴシック" pitchFamily="34" charset="-128"/>
              </a:rPr>
              <a:t>Experiences?</a:t>
            </a:r>
          </a:p>
          <a:p>
            <a:pPr eaLnBrk="1" hangingPunct="1"/>
            <a:endParaRPr lang="en-US" sz="2800" dirty="0">
              <a:ea typeface="ＭＳ Ｐゴシック" pitchFamily="34" charset="-128"/>
            </a:endParaRPr>
          </a:p>
          <a:p>
            <a:pPr eaLnBrk="1" hangingPunct="1"/>
            <a:endParaRPr lang="en-US" sz="34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endParaRPr lang="en-US" sz="2800" dirty="0">
              <a:ea typeface="ＭＳ Ｐゴシック" pitchFamily="34" charset="-128"/>
            </a:endParaRPr>
          </a:p>
          <a:p>
            <a:pPr algn="r" eaLnBrk="1" hangingPunct="1">
              <a:lnSpc>
                <a:spcPct val="90000"/>
              </a:lnSpc>
            </a:pPr>
            <a:r>
              <a:rPr lang="en-US" sz="2400" dirty="0" smtClean="0">
                <a:ea typeface="ＭＳ Ｐゴシック" pitchFamily="34" charset="-128"/>
              </a:rPr>
              <a:t>chris.risley@gmail.com</a:t>
            </a:r>
            <a:endParaRPr lang="en-US" sz="2400" dirty="0">
              <a:ea typeface="ＭＳ Ｐゴシック" pitchFamily="34" charset="-128"/>
            </a:endParaRPr>
          </a:p>
          <a:p>
            <a:pPr algn="r" eaLnBrk="1" hangingPunct="1">
              <a:lnSpc>
                <a:spcPct val="90000"/>
              </a:lnSpc>
            </a:pPr>
            <a:r>
              <a:rPr lang="en-US" sz="2400" dirty="0" smtClean="0">
                <a:ea typeface="ＭＳ Ｐゴシック" pitchFamily="34" charset="-128"/>
              </a:rPr>
              <a:t> </a:t>
            </a:r>
            <a:endParaRPr lang="en-US" sz="2400" u="sng" dirty="0">
              <a:ea typeface="ＭＳ Ｐゴシック" pitchFamily="34" charset="-128"/>
            </a:endParaRPr>
          </a:p>
        </p:txBody>
      </p:sp>
      <p:sp>
        <p:nvSpPr>
          <p:cNvPr id="63491" name="Rectangle 8"/>
          <p:cNvSpPr>
            <a:spLocks noGrp="1" noChangeArrowheads="1"/>
          </p:cNvSpPr>
          <p:nvPr>
            <p:ph type="title"/>
          </p:nvPr>
        </p:nvSpPr>
        <p:spPr/>
        <p:txBody>
          <a:bodyPr/>
          <a:lstStyle/>
          <a:p>
            <a:pPr eaLnBrk="1" hangingPunct="1"/>
            <a:r>
              <a:rPr lang="en-US" dirty="0" smtClean="0">
                <a:ea typeface="ＭＳ Ｐゴシック" pitchFamily="34" charset="-128"/>
              </a:rPr>
              <a:t>When Crises Hit</a:t>
            </a:r>
            <a:endParaRPr lang="en-US" dirty="0">
              <a:ea typeface="ＭＳ Ｐゴシック" pitchFamily="34" charset="-128"/>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3715">
                                            <p:txEl>
                                              <p:pRg st="0" end="0"/>
                                            </p:txEl>
                                          </p:spTgt>
                                        </p:tgtEl>
                                        <p:attrNameLst>
                                          <p:attrName>style.visibility</p:attrName>
                                        </p:attrNameLst>
                                      </p:cBhvr>
                                      <p:to>
                                        <p:strVal val="visible"/>
                                      </p:to>
                                    </p:set>
                                    <p:animEffect transition="in" filter="wipe(left)">
                                      <p:cBhvr>
                                        <p:cTn id="7" dur="500"/>
                                        <p:tgtEl>
                                          <p:spTgt spid="883715">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83715">
                                            <p:txEl>
                                              <p:pRg st="1" end="1"/>
                                            </p:txEl>
                                          </p:spTgt>
                                        </p:tgtEl>
                                        <p:attrNameLst>
                                          <p:attrName>style.visibility</p:attrName>
                                        </p:attrNameLst>
                                      </p:cBhvr>
                                      <p:to>
                                        <p:strVal val="visible"/>
                                      </p:to>
                                    </p:set>
                                    <p:animEffect transition="in" filter="wipe(left)">
                                      <p:cBhvr>
                                        <p:cTn id="11" dur="500"/>
                                        <p:tgtEl>
                                          <p:spTgt spid="883715">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83715">
                                            <p:txEl>
                                              <p:pRg st="2" end="2"/>
                                            </p:txEl>
                                          </p:spTgt>
                                        </p:tgtEl>
                                        <p:attrNameLst>
                                          <p:attrName>style.visibility</p:attrName>
                                        </p:attrNameLst>
                                      </p:cBhvr>
                                      <p:to>
                                        <p:strVal val="visible"/>
                                      </p:to>
                                    </p:set>
                                    <p:animEffect transition="in" filter="wipe(left)">
                                      <p:cBhvr>
                                        <p:cTn id="15" dur="500"/>
                                        <p:tgtEl>
                                          <p:spTgt spid="88371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83715">
                                            <p:txEl>
                                              <p:pRg st="7" end="7"/>
                                            </p:txEl>
                                          </p:spTgt>
                                        </p:tgtEl>
                                        <p:attrNameLst>
                                          <p:attrName>style.visibility</p:attrName>
                                        </p:attrNameLst>
                                      </p:cBhvr>
                                      <p:to>
                                        <p:strVal val="visible"/>
                                      </p:to>
                                    </p:set>
                                    <p:animEffect transition="in" filter="wipe(left)">
                                      <p:cBhvr>
                                        <p:cTn id="19" dur="500"/>
                                        <p:tgtEl>
                                          <p:spTgt spid="883715">
                                            <p:txEl>
                                              <p:pRg st="7" end="7"/>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83715">
                                            <p:txEl>
                                              <p:pRg st="8" end="8"/>
                                            </p:txEl>
                                          </p:spTgt>
                                        </p:tgtEl>
                                        <p:attrNameLst>
                                          <p:attrName>style.visibility</p:attrName>
                                        </p:attrNameLst>
                                      </p:cBhvr>
                                      <p:to>
                                        <p:strVal val="visible"/>
                                      </p:to>
                                    </p:set>
                                    <p:animEffect transition="in" filter="wipe(left)">
                                      <p:cBhvr>
                                        <p:cTn id="23" dur="500"/>
                                        <p:tgtEl>
                                          <p:spTgt spid="88371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371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84200" y="2171701"/>
            <a:ext cx="8991600" cy="613791"/>
          </a:xfrm>
          <a:prstGeom prst="roundRect">
            <a:avLst>
              <a:gd name="adj" fmla="val 0"/>
            </a:avLst>
          </a:prstGeom>
          <a:solidFill>
            <a:srgbClr val="0064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endParaRPr lang="en-US" sz="3600" dirty="0">
              <a:solidFill>
                <a:schemeClr val="bg1"/>
              </a:solidFill>
            </a:endParaRPr>
          </a:p>
        </p:txBody>
      </p:sp>
      <p:sp>
        <p:nvSpPr>
          <p:cNvPr id="3" name="Rounded Rectangle 2"/>
          <p:cNvSpPr/>
          <p:nvPr/>
        </p:nvSpPr>
        <p:spPr bwMode="auto">
          <a:xfrm>
            <a:off x="584200" y="2952370"/>
            <a:ext cx="8991600" cy="590931"/>
          </a:xfrm>
          <a:prstGeom prst="roundRect">
            <a:avLst>
              <a:gd name="adj" fmla="val 0"/>
            </a:avLst>
          </a:prstGeom>
          <a:solidFill>
            <a:srgbClr val="22228B"/>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endParaRPr lang="en-US" sz="3600" dirty="0">
              <a:solidFill>
                <a:schemeClr val="bg1"/>
              </a:solidFill>
            </a:endParaRPr>
          </a:p>
        </p:txBody>
      </p:sp>
      <p:sp>
        <p:nvSpPr>
          <p:cNvPr id="4" name="Rounded Rectangle 3"/>
          <p:cNvSpPr/>
          <p:nvPr/>
        </p:nvSpPr>
        <p:spPr bwMode="auto">
          <a:xfrm>
            <a:off x="605972" y="3771900"/>
            <a:ext cx="8991600" cy="596646"/>
          </a:xfrm>
          <a:prstGeom prst="roundRect">
            <a:avLst>
              <a:gd name="adj" fmla="val 0"/>
            </a:avLst>
          </a:prstGeom>
          <a:solidFill>
            <a:srgbClr val="6400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endParaRPr lang="en-US" sz="3600" dirty="0">
              <a:solidFill>
                <a:schemeClr val="bg1"/>
              </a:solidFill>
            </a:endParaRPr>
          </a:p>
        </p:txBody>
      </p:sp>
      <p:sp>
        <p:nvSpPr>
          <p:cNvPr id="5" name="Rounded Rectangle 4"/>
          <p:cNvSpPr/>
          <p:nvPr/>
        </p:nvSpPr>
        <p:spPr bwMode="auto">
          <a:xfrm>
            <a:off x="595086" y="1409700"/>
            <a:ext cx="8991600" cy="596646"/>
          </a:xfrm>
          <a:prstGeom prst="roundRect">
            <a:avLst>
              <a:gd name="adj" fmla="val 0"/>
            </a:avLst>
          </a:prstGeom>
          <a:solidFill>
            <a:srgbClr val="4D4D4D"/>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endParaRPr lang="en-US" sz="3600" dirty="0">
              <a:solidFill>
                <a:schemeClr val="bg1"/>
              </a:solidFill>
            </a:endParaRPr>
          </a:p>
        </p:txBody>
      </p:sp>
      <p:sp>
        <p:nvSpPr>
          <p:cNvPr id="6" name="Rounded Rectangle 5"/>
          <p:cNvSpPr/>
          <p:nvPr/>
        </p:nvSpPr>
        <p:spPr bwMode="auto">
          <a:xfrm>
            <a:off x="584200" y="647700"/>
            <a:ext cx="8991600" cy="596646"/>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endParaRPr lang="en-US" sz="3600" dirty="0">
              <a:solidFill>
                <a:schemeClr val="bg1"/>
              </a:solidFill>
            </a:endParaRPr>
          </a:p>
        </p:txBody>
      </p:sp>
      <p:sp>
        <p:nvSpPr>
          <p:cNvPr id="7" name="Rounded Rectangle 6"/>
          <p:cNvSpPr/>
          <p:nvPr/>
        </p:nvSpPr>
        <p:spPr bwMode="auto">
          <a:xfrm>
            <a:off x="605972" y="4546854"/>
            <a:ext cx="8991600" cy="596646"/>
          </a:xfrm>
          <a:prstGeom prst="roundRect">
            <a:avLst>
              <a:gd name="adj" fmla="val 0"/>
            </a:avLst>
          </a:prstGeom>
          <a:solidFill>
            <a:srgbClr val="A85400"/>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baseline="30000" dirty="0" smtClean="0"/>
              <a:t>13 </a:t>
            </a:r>
            <a:r>
              <a:rPr lang="en-US" dirty="0" smtClean="0"/>
              <a:t>When a light wind began blowing from the south, the sailors thought they could make it. So they pulled up anchor and sailed close to the shore of Crete. </a:t>
            </a:r>
          </a:p>
          <a:p>
            <a:r>
              <a:rPr lang="en-US" baseline="30000" dirty="0" smtClean="0"/>
              <a:t>14 </a:t>
            </a:r>
            <a:r>
              <a:rPr lang="en-US" dirty="0" smtClean="0"/>
              <a:t>But the weather changed abruptly, and a wind of typhoon strength (called a “northeaster”) burst across the island and blew us out to sea. </a:t>
            </a:r>
            <a:endParaRPr lang="en-US" dirty="0"/>
          </a:p>
        </p:txBody>
      </p:sp>
    </p:spTree>
    <p:extLst>
      <p:ext uri="{BB962C8B-B14F-4D97-AF65-F5344CB8AC3E}">
        <p14:creationId xmlns="" xmlns:p14="http://schemas.microsoft.com/office/powerpoint/2010/main" val="24410045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baseline="30000" dirty="0" smtClean="0"/>
              <a:t>15 </a:t>
            </a:r>
            <a:r>
              <a:rPr lang="en-US" dirty="0" smtClean="0"/>
              <a:t>The sailors couldn’t turn the ship into the wind, so they gave up and let it run before the gale…</a:t>
            </a:r>
          </a:p>
          <a:p>
            <a:r>
              <a:rPr lang="en-US" baseline="30000" dirty="0" smtClean="0"/>
              <a:t>21 </a:t>
            </a:r>
            <a:r>
              <a:rPr lang="en-US" dirty="0" smtClean="0"/>
              <a:t>No one had eaten for a long time. Finally, Paul called the crew together and said, “Men, you should have listened to me in the first place and not left Crete. You would have avoided all this damage and loss. </a:t>
            </a:r>
            <a:endParaRPr lang="en-US" dirty="0"/>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baseline="30000" dirty="0" smtClean="0"/>
              <a:t>22 </a:t>
            </a:r>
            <a:r>
              <a:rPr lang="en-US" dirty="0" smtClean="0"/>
              <a:t>But take courage! None of you will lose your lives, even though the ship will go down.</a:t>
            </a:r>
          </a:p>
          <a:p>
            <a:r>
              <a:rPr lang="en-US" baseline="30000" dirty="0" smtClean="0"/>
              <a:t>23 </a:t>
            </a:r>
            <a:r>
              <a:rPr lang="en-US" dirty="0" smtClean="0"/>
              <a:t>For last night an angel of the God to whom I belong and whom I serve stood beside me, </a:t>
            </a:r>
            <a:r>
              <a:rPr lang="en-US" baseline="30000" dirty="0" smtClean="0"/>
              <a:t>24 </a:t>
            </a:r>
            <a:r>
              <a:rPr lang="en-US" dirty="0" smtClean="0"/>
              <a:t>and he said, ‘Don’t be afraid, Paul, for you will surely stand trial before Caesar!</a:t>
            </a:r>
          </a:p>
          <a:p>
            <a:r>
              <a:rPr lang="en-US" dirty="0" smtClean="0"/>
              <a:t>What’s more, God in his goodness has granted safety to everyone sailing with you.’</a:t>
            </a:r>
            <a:endParaRPr lang="en-US" dirty="0"/>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r>
              <a:rPr lang="en-US" baseline="30000" dirty="0" smtClean="0"/>
              <a:t>25 </a:t>
            </a:r>
            <a:r>
              <a:rPr lang="en-US" dirty="0" smtClean="0"/>
              <a:t>So take courage! For I believe God. It will be just as he said. </a:t>
            </a:r>
            <a:r>
              <a:rPr lang="en-US" baseline="30000" dirty="0" smtClean="0"/>
              <a:t>26 </a:t>
            </a:r>
            <a:r>
              <a:rPr lang="en-US" dirty="0" smtClean="0"/>
              <a:t>But we will be shipwrecked on an island.”</a:t>
            </a:r>
            <a:endParaRPr lang="en-US" dirty="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498600" y="2533650"/>
            <a:ext cx="73914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Paul encourages them without downplaying the suffering </a:t>
            </a:r>
            <a:r>
              <a:rPr lang="en-US" sz="3600" dirty="0" smtClean="0">
                <a:solidFill>
                  <a:schemeClr val="bg1"/>
                </a:solidFill>
              </a:rPr>
              <a:t>ahead</a:t>
            </a:r>
          </a:p>
          <a:p>
            <a:pPr marL="174625" indent="-174625">
              <a:lnSpc>
                <a:spcPct val="90000"/>
              </a:lnSpc>
            </a:pPr>
            <a:r>
              <a:rPr lang="en-US" sz="3600" dirty="0" smtClean="0">
                <a:solidFill>
                  <a:schemeClr val="bg1"/>
                </a:solidFill>
              </a:rPr>
              <a:t>Not his first shipwreck</a:t>
            </a:r>
            <a:endParaRPr lang="en-US" sz="4800" dirty="0">
              <a:solidFill>
                <a:schemeClr val="bg1"/>
              </a:solidFill>
            </a:endParaRPr>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left)">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pPr lvl="0"/>
            <a:r>
              <a:rPr lang="en-US" baseline="30000" dirty="0" smtClean="0"/>
              <a:t>30 </a:t>
            </a:r>
            <a:r>
              <a:rPr lang="en-US" dirty="0" smtClean="0"/>
              <a:t>Then the sailors tried to abandon the ship; they lowered the lifeboat as though they were going to put out anchors from the front of the ship. </a:t>
            </a:r>
          </a:p>
          <a:p>
            <a:pPr lvl="0"/>
            <a:r>
              <a:rPr lang="en-US" baseline="30000" dirty="0" smtClean="0"/>
              <a:t>31 </a:t>
            </a:r>
            <a:r>
              <a:rPr lang="en-US" dirty="0" smtClean="0"/>
              <a:t>But Paul said to the commanding officer and the soldiers, “You will all die unless the sailors stay aboard.” </a:t>
            </a:r>
            <a:r>
              <a:rPr lang="en-US" baseline="30000" dirty="0" smtClean="0"/>
              <a:t>32 </a:t>
            </a:r>
            <a:r>
              <a:rPr lang="en-US" dirty="0" smtClean="0"/>
              <a:t>So the soldiers cut the ropes to the lifeboat and let it drift away.</a:t>
            </a:r>
            <a:endParaRPr lang="en-US" dirty="0"/>
          </a:p>
        </p:txBody>
      </p:sp>
      <p:sp>
        <p:nvSpPr>
          <p:cNvPr id="5" name="Rounded Rectangle 4">
            <a:extLst>
              <a:ext uri="{FF2B5EF4-FFF2-40B4-BE49-F238E27FC236}">
                <a16:creationId xmlns="" xmlns:a16="http://schemas.microsoft.com/office/drawing/2014/main" id="{CBB79795-1071-45A8-84DC-0CE8C01CA64C}"/>
              </a:ext>
            </a:extLst>
          </p:cNvPr>
          <p:cNvSpPr/>
          <p:nvPr/>
        </p:nvSpPr>
        <p:spPr bwMode="auto">
          <a:xfrm>
            <a:off x="1574800" y="1790700"/>
            <a:ext cx="7391400" cy="1588127"/>
          </a:xfrm>
          <a:prstGeom prst="roundRect">
            <a:avLst>
              <a:gd name="adj" fmla="val 0"/>
            </a:avLst>
          </a:prstGeom>
          <a:solidFill>
            <a:srgbClr val="004B96"/>
          </a:solidFill>
          <a:ln w="25400" cap="flat" cmpd="sng" algn="ctr">
            <a:noFill/>
            <a:prstDash val="solid"/>
            <a:round/>
            <a:headEnd type="none" w="med" len="med"/>
            <a:tailEnd type="none" w="med" len="med"/>
          </a:ln>
          <a:effectLst/>
          <a:scene3d>
            <a:camera prst="orthographicFront"/>
            <a:lightRig rig="threePt" dir="t"/>
          </a:scene3d>
          <a:sp3d>
            <a:bevelT/>
            <a:bevelB/>
          </a:sp3d>
        </p:spPr>
        <p:txBody>
          <a:bodyPr wrap="square" rtlCol="0" anchor="t" anchorCtr="0">
            <a:spAutoFit/>
          </a:bodyPr>
          <a:lstStyle/>
          <a:p>
            <a:pPr marL="174625" indent="-174625">
              <a:lnSpc>
                <a:spcPct val="90000"/>
              </a:lnSpc>
            </a:pPr>
            <a:r>
              <a:rPr lang="en-US" sz="3600" dirty="0" smtClean="0">
                <a:solidFill>
                  <a:schemeClr val="bg1"/>
                </a:solidFill>
              </a:rPr>
              <a:t>-Paul </a:t>
            </a:r>
            <a:r>
              <a:rPr lang="en-US" sz="3600" dirty="0" smtClean="0">
                <a:solidFill>
                  <a:schemeClr val="bg1"/>
                </a:solidFill>
              </a:rPr>
              <a:t>stays aware of the </a:t>
            </a:r>
            <a:r>
              <a:rPr lang="en-US" sz="3600" dirty="0" smtClean="0">
                <a:solidFill>
                  <a:schemeClr val="bg1"/>
                </a:solidFill>
              </a:rPr>
              <a:t>situation, gets directive</a:t>
            </a:r>
          </a:p>
          <a:p>
            <a:pPr marL="174625" indent="-174625">
              <a:lnSpc>
                <a:spcPct val="90000"/>
              </a:lnSpc>
            </a:pPr>
            <a:r>
              <a:rPr lang="en-US" sz="3600" dirty="0" smtClean="0">
                <a:solidFill>
                  <a:schemeClr val="bg1"/>
                </a:solidFill>
              </a:rPr>
              <a:t>-He keeps them from giving up</a:t>
            </a:r>
            <a:endParaRPr lang="en-US" sz="4800" dirty="0">
              <a:solidFill>
                <a:schemeClr val="bg1"/>
              </a:solidFill>
            </a:endParaRPr>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left)">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left)">
                                      <p:cBhvr>
                                        <p:cTn id="2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C020B880-BB30-4512-A052-BD59257C7810}"/>
              </a:ext>
            </a:extLst>
          </p:cNvPr>
          <p:cNvSpPr>
            <a:spLocks noGrp="1"/>
          </p:cNvSpPr>
          <p:nvPr>
            <p:ph type="title"/>
          </p:nvPr>
        </p:nvSpPr>
        <p:spPr/>
        <p:txBody>
          <a:bodyPr/>
          <a:lstStyle/>
          <a:p>
            <a:r>
              <a:rPr lang="en-US" dirty="0" smtClean="0"/>
              <a:t>Acts 27-28</a:t>
            </a:r>
            <a:endParaRPr lang="en-US" dirty="0"/>
          </a:p>
        </p:txBody>
      </p:sp>
      <p:sp>
        <p:nvSpPr>
          <p:cNvPr id="7" name="Content Placeholder 6">
            <a:extLst>
              <a:ext uri="{FF2B5EF4-FFF2-40B4-BE49-F238E27FC236}">
                <a16:creationId xmlns="" xmlns:a16="http://schemas.microsoft.com/office/drawing/2014/main" id="{3B0C5ED5-DFF4-48F1-84C3-7C7BBDF8229E}"/>
              </a:ext>
            </a:extLst>
          </p:cNvPr>
          <p:cNvSpPr>
            <a:spLocks noGrp="1"/>
          </p:cNvSpPr>
          <p:nvPr>
            <p:ph idx="1"/>
          </p:nvPr>
        </p:nvSpPr>
        <p:spPr/>
        <p:txBody>
          <a:bodyPr/>
          <a:lstStyle/>
          <a:p>
            <a:pPr lvl="0"/>
            <a:r>
              <a:rPr lang="en-US" baseline="30000" dirty="0" smtClean="0"/>
              <a:t>33 </a:t>
            </a:r>
            <a:r>
              <a:rPr lang="en-US" dirty="0" smtClean="0"/>
              <a:t>Just as day was dawning, Paul urged everyone to eat. “You have been so worried that you haven’t touched food for two weeks,” he said. </a:t>
            </a:r>
            <a:r>
              <a:rPr lang="en-US" baseline="30000" dirty="0" smtClean="0"/>
              <a:t>34 </a:t>
            </a:r>
            <a:r>
              <a:rPr lang="en-US" dirty="0" smtClean="0"/>
              <a:t>“Please eat something now for your own good. For not a hair of your heads will perish.”</a:t>
            </a:r>
            <a:endParaRPr lang="en-US" dirty="0"/>
          </a:p>
        </p:txBody>
      </p:sp>
    </p:spTree>
    <p:extLst>
      <p:ext uri="{BB962C8B-B14F-4D97-AF65-F5344CB8AC3E}">
        <p14:creationId xmlns="" xmlns:p14="http://schemas.microsoft.com/office/powerpoint/2010/main" val="2441004571"/>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rtlCol="0" anchor="ctr"/>
      <a:lstStyle>
        <a:defPPr algn="ctr">
          <a:defRPr/>
        </a:defPPr>
      </a:lstStyle>
    </a:spDef>
    <a:lnDef>
      <a:spPr bwMode="auto">
        <a:solidFill>
          <a:schemeClr val="accent1"/>
        </a:solidFill>
        <a:ln w="25400" cap="flat" cmpd="sng" algn="ctr">
          <a:solidFill>
            <a:schemeClr val="bg1"/>
          </a:solidFill>
          <a:prstDash val="solid"/>
          <a:round/>
          <a:headEnd type="none" w="med" len="med"/>
          <a:tailEnd type="none" w="med" len="med"/>
        </a:ln>
        <a:effectLst/>
      </a:spPr>
      <a:body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1050</Words>
  <Application>Microsoft Office PowerPoint</Application>
  <PresentationFormat>Custom</PresentationFormat>
  <Paragraphs>219</Paragraphs>
  <Slides>38</Slides>
  <Notes>31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When Crises Hit</vt:lpstr>
      <vt:lpstr>Slide 2</vt:lpstr>
      <vt:lpstr>Slide 3</vt:lpstr>
      <vt:lpstr>Acts 27-28</vt:lpstr>
      <vt:lpstr>Acts 27-28</vt:lpstr>
      <vt:lpstr>Acts 27-28</vt:lpstr>
      <vt:lpstr>Acts 27-28</vt:lpstr>
      <vt:lpstr>Acts 27-28</vt:lpstr>
      <vt:lpstr>Acts 27-28</vt:lpstr>
      <vt:lpstr>Acts 27-28</vt:lpstr>
      <vt:lpstr>Acts 27-28</vt:lpstr>
      <vt:lpstr>Slide 12</vt:lpstr>
      <vt:lpstr>Initial and Long-Term</vt:lpstr>
      <vt:lpstr>Initial and Long-Term</vt:lpstr>
      <vt:lpstr>Initial and Long-Term</vt:lpstr>
      <vt:lpstr>Initial and Long-Term</vt:lpstr>
      <vt:lpstr>Initial and Long-Term</vt:lpstr>
      <vt:lpstr>Initial and Long-Term</vt:lpstr>
      <vt:lpstr>Your Role</vt:lpstr>
      <vt:lpstr>Your Role</vt:lpstr>
      <vt:lpstr>Other Ideas</vt:lpstr>
      <vt:lpstr>Other Ideas</vt:lpstr>
      <vt:lpstr>Other Ideas</vt:lpstr>
      <vt:lpstr>Other Ideas</vt:lpstr>
      <vt:lpstr>Other Ideas</vt:lpstr>
      <vt:lpstr>Other Ideas</vt:lpstr>
      <vt:lpstr>Grief</vt:lpstr>
      <vt:lpstr>Grief</vt:lpstr>
      <vt:lpstr>Grief</vt:lpstr>
      <vt:lpstr>Acts 27-28</vt:lpstr>
      <vt:lpstr>Slide 31</vt:lpstr>
      <vt:lpstr>Slide 32</vt:lpstr>
      <vt:lpstr>Slide 33</vt:lpstr>
      <vt:lpstr>Slide 34</vt:lpstr>
      <vt:lpstr>Slide 35</vt:lpstr>
      <vt:lpstr>Slide 36</vt:lpstr>
      <vt:lpstr>When Crises Hit</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2014-02-04T14:15:57Z</dcterms:created>
  <dcterms:modified xsi:type="dcterms:W3CDTF">2017-12-09T14:00:47Z</dcterms:modified>
</cp:coreProperties>
</file>