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jp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2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theme/themeOverride1.xml" ContentType="application/vnd.openxmlformats-officedocument.themeOverr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theme/themeOverride2.xml" ContentType="application/vnd.openxmlformats-officedocument.themeOverr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theme/themeOverride3.xml" ContentType="application/vnd.openxmlformats-officedocument.themeOverrid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theme/themeOverride4.xml" ContentType="application/vnd.openxmlformats-officedocument.themeOverrid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theme/themeOverride5.xml" ContentType="application/vnd.openxmlformats-officedocument.themeOverrid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theme/themeOverride6.xml" ContentType="application/vnd.openxmlformats-officedocument.themeOverrid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theme/themeOverride7.xml" ContentType="application/vnd.openxmlformats-officedocument.themeOverrid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theme/themeOverride8.xml" ContentType="application/vnd.openxmlformats-officedocument.themeOverride+xml"/>
  <Override PartName="/ppt/notesSlides/notesSlide3.xml" ContentType="application/vnd.openxmlformats-officedocument.presentationml.notesSlid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theme/themeOverride9.xml" ContentType="application/vnd.openxmlformats-officedocument.themeOverride+xml"/>
  <Override PartName="/ppt/notesSlides/notesSlide4.xml" ContentType="application/vnd.openxmlformats-officedocument.presentationml.notesSlid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theme/themeOverride10.xml" ContentType="application/vnd.openxmlformats-officedocument.themeOverrid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theme/themeOverride11.xml" ContentType="application/vnd.openxmlformats-officedocument.themeOverride+xml"/>
  <Override PartName="/ppt/charts/chart18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2" r:id="rId2"/>
  </p:sldMasterIdLst>
  <p:notesMasterIdLst>
    <p:notesMasterId r:id="rId19"/>
  </p:notesMasterIdLst>
  <p:sldIdLst>
    <p:sldId id="2453" r:id="rId3"/>
    <p:sldId id="1665" r:id="rId4"/>
    <p:sldId id="1760" r:id="rId5"/>
    <p:sldId id="2466" r:id="rId6"/>
    <p:sldId id="1669" r:id="rId7"/>
    <p:sldId id="2456" r:id="rId8"/>
    <p:sldId id="2474" r:id="rId9"/>
    <p:sldId id="1667" r:id="rId10"/>
    <p:sldId id="2492" r:id="rId11"/>
    <p:sldId id="2493" r:id="rId12"/>
    <p:sldId id="2489" r:id="rId13"/>
    <p:sldId id="1762" r:id="rId14"/>
    <p:sldId id="2490" r:id="rId15"/>
    <p:sldId id="2473" r:id="rId16"/>
    <p:sldId id="1769" r:id="rId17"/>
    <p:sldId id="1661" r:id="rId18"/>
  </p:sldIdLst>
  <p:sldSz cx="12192000" cy="6858000"/>
  <p:notesSz cx="6805613" cy="9944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2DE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92" d="100"/>
          <a:sy n="92" d="100"/>
        </p:scale>
        <p:origin x="336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5.xml"/><Relationship Id="rId2" Type="http://schemas.microsoft.com/office/2011/relationships/chartColorStyle" Target="colors10.xml"/><Relationship Id="rId1" Type="http://schemas.microsoft.com/office/2011/relationships/chartStyle" Target="style10.xml"/><Relationship Id="rId4" Type="http://schemas.openxmlformats.org/officeDocument/2006/relationships/package" Target="../embeddings/Microsoft_Excel_Worksheet8.xlsx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6.xml"/><Relationship Id="rId2" Type="http://schemas.microsoft.com/office/2011/relationships/chartColorStyle" Target="colors11.xml"/><Relationship Id="rId1" Type="http://schemas.microsoft.com/office/2011/relationships/chartStyle" Target="style11.xml"/><Relationship Id="rId4" Type="http://schemas.openxmlformats.org/officeDocument/2006/relationships/oleObject" Target="../embeddings/oleObject2.bin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7.xml"/><Relationship Id="rId2" Type="http://schemas.microsoft.com/office/2011/relationships/chartColorStyle" Target="colors12.xml"/><Relationship Id="rId1" Type="http://schemas.microsoft.com/office/2011/relationships/chartStyle" Target="style12.xml"/><Relationship Id="rId4" Type="http://schemas.openxmlformats.org/officeDocument/2006/relationships/package" Target="../embeddings/Microsoft_Excel_Worksheet9.xlsx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8.xml"/><Relationship Id="rId2" Type="http://schemas.microsoft.com/office/2011/relationships/chartColorStyle" Target="colors13.xml"/><Relationship Id="rId1" Type="http://schemas.microsoft.com/office/2011/relationships/chartStyle" Target="style13.xml"/><Relationship Id="rId4" Type="http://schemas.openxmlformats.org/officeDocument/2006/relationships/package" Target="../embeddings/Microsoft_Excel_Worksheet10.xlsx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1.xlsx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9.xml"/><Relationship Id="rId2" Type="http://schemas.microsoft.com/office/2011/relationships/chartColorStyle" Target="colors15.xml"/><Relationship Id="rId1" Type="http://schemas.microsoft.com/office/2011/relationships/chartStyle" Target="style15.xml"/><Relationship Id="rId4" Type="http://schemas.openxmlformats.org/officeDocument/2006/relationships/package" Target="../embeddings/Microsoft_Excel_Worksheet12.xlsx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0.xml"/><Relationship Id="rId2" Type="http://schemas.microsoft.com/office/2011/relationships/chartColorStyle" Target="colors16.xml"/><Relationship Id="rId1" Type="http://schemas.microsoft.com/office/2011/relationships/chartStyle" Target="style16.xml"/><Relationship Id="rId4" Type="http://schemas.openxmlformats.org/officeDocument/2006/relationships/package" Target="../embeddings/Microsoft_Excel_Worksheet13.xlsx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1.xml"/><Relationship Id="rId2" Type="http://schemas.microsoft.com/office/2011/relationships/chartColorStyle" Target="colors17.xml"/><Relationship Id="rId1" Type="http://schemas.microsoft.com/office/2011/relationships/chartStyle" Target="style17.xml"/><Relationship Id="rId4" Type="http://schemas.openxmlformats.org/officeDocument/2006/relationships/package" Target="../embeddings/Microsoft_Excel_Worksheet14.xlsx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5.xlsx"/><Relationship Id="rId2" Type="http://schemas.microsoft.com/office/2011/relationships/chartColorStyle" Target="colors18.xml"/><Relationship Id="rId1" Type="http://schemas.microsoft.com/office/2011/relationships/chartStyle" Target="style18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oleObject" Target="../embeddings/oleObject1.bin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package" Target="../embeddings/Microsoft_Excel_Worksheet4.xlsx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7.xml"/><Relationship Id="rId1" Type="http://schemas.microsoft.com/office/2011/relationships/chartStyle" Target="style7.xml"/><Relationship Id="rId4" Type="http://schemas.openxmlformats.org/officeDocument/2006/relationships/package" Target="../embeddings/Microsoft_Excel_Worksheet5.xlsx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8.xml"/><Relationship Id="rId1" Type="http://schemas.microsoft.com/office/2011/relationships/chartStyle" Target="style8.xml"/><Relationship Id="rId4" Type="http://schemas.openxmlformats.org/officeDocument/2006/relationships/package" Target="../embeddings/Microsoft_Excel_Worksheet6.xlsx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7154311738845792E-2"/>
          <c:y val="6.0394648046511373E-2"/>
          <c:w val="0.93150693593523115"/>
          <c:h val="0.71689685821456461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Advanced economies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Sheet1!$A$2:$A$10</c:f>
              <c:numCache>
                <c:formatCode>General</c:formatCode>
                <c:ptCount val="9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  <c:pt idx="5">
                  <c:v>2023</c:v>
                </c:pt>
                <c:pt idx="6">
                  <c:v>2024</c:v>
                </c:pt>
                <c:pt idx="7">
                  <c:v>2025</c:v>
                </c:pt>
                <c:pt idx="8">
                  <c:v>2026</c:v>
                </c:pt>
              </c:numCache>
            </c:numRef>
          </c:cat>
          <c:val>
            <c:numRef>
              <c:f>Sheet1!$B$2:$B$10</c:f>
              <c:numCache>
                <c:formatCode>General</c:formatCode>
                <c:ptCount val="9"/>
                <c:pt idx="0">
                  <c:v>2</c:v>
                </c:pt>
                <c:pt idx="1">
                  <c:v>1.4</c:v>
                </c:pt>
                <c:pt idx="2">
                  <c:v>0.7</c:v>
                </c:pt>
                <c:pt idx="3">
                  <c:v>3.1</c:v>
                </c:pt>
                <c:pt idx="4">
                  <c:v>7.3</c:v>
                </c:pt>
                <c:pt idx="5">
                  <c:v>4.5999999999999996</c:v>
                </c:pt>
                <c:pt idx="6">
                  <c:v>2.6</c:v>
                </c:pt>
                <c:pt idx="7">
                  <c:v>2</c:v>
                </c:pt>
                <c:pt idx="8">
                  <c:v>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D07-44F6-974A-05EA570F6FD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Emerging market and developing economies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Sheet1!$A$2:$A$10</c:f>
              <c:numCache>
                <c:formatCode>General</c:formatCode>
                <c:ptCount val="9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  <c:pt idx="5">
                  <c:v>2023</c:v>
                </c:pt>
                <c:pt idx="6">
                  <c:v>2024</c:v>
                </c:pt>
                <c:pt idx="7">
                  <c:v>2025</c:v>
                </c:pt>
                <c:pt idx="8">
                  <c:v>2026</c:v>
                </c:pt>
              </c:numCache>
            </c:numRef>
          </c:cat>
          <c:val>
            <c:numRef>
              <c:f>Sheet1!$C$2:$C$10</c:f>
              <c:numCache>
                <c:formatCode>General</c:formatCode>
                <c:ptCount val="9"/>
                <c:pt idx="0">
                  <c:v>5</c:v>
                </c:pt>
                <c:pt idx="1">
                  <c:v>5.0999999999999996</c:v>
                </c:pt>
                <c:pt idx="2">
                  <c:v>5.2</c:v>
                </c:pt>
                <c:pt idx="3">
                  <c:v>5.9</c:v>
                </c:pt>
                <c:pt idx="4">
                  <c:v>9.8000000000000007</c:v>
                </c:pt>
                <c:pt idx="5">
                  <c:v>8.3000000000000007</c:v>
                </c:pt>
                <c:pt idx="6">
                  <c:v>8.3000000000000007</c:v>
                </c:pt>
                <c:pt idx="7">
                  <c:v>6.2</c:v>
                </c:pt>
                <c:pt idx="8">
                  <c:v>4.9000000000000004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BD07-44F6-974A-05EA570F6FD2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Euro area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Sheet1!$A$2:$A$10</c:f>
              <c:numCache>
                <c:formatCode>General</c:formatCode>
                <c:ptCount val="9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  <c:pt idx="5">
                  <c:v>2023</c:v>
                </c:pt>
                <c:pt idx="6">
                  <c:v>2024</c:v>
                </c:pt>
                <c:pt idx="7">
                  <c:v>2025</c:v>
                </c:pt>
                <c:pt idx="8">
                  <c:v>2026</c:v>
                </c:pt>
              </c:numCache>
            </c:numRef>
          </c:cat>
          <c:val>
            <c:numRef>
              <c:f>Sheet1!$D$2:$D$10</c:f>
              <c:numCache>
                <c:formatCode>General</c:formatCode>
                <c:ptCount val="9"/>
                <c:pt idx="0">
                  <c:v>1.8</c:v>
                </c:pt>
                <c:pt idx="1">
                  <c:v>1.2</c:v>
                </c:pt>
                <c:pt idx="2">
                  <c:v>0.3</c:v>
                </c:pt>
                <c:pt idx="3">
                  <c:v>2.6</c:v>
                </c:pt>
                <c:pt idx="4">
                  <c:v>8.4</c:v>
                </c:pt>
                <c:pt idx="5">
                  <c:v>5.4</c:v>
                </c:pt>
                <c:pt idx="6">
                  <c:v>2.4</c:v>
                </c:pt>
                <c:pt idx="7">
                  <c:v>2.1</c:v>
                </c:pt>
                <c:pt idx="8">
                  <c:v>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BD07-44F6-974A-05EA570F6FD2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Sub-Saharan Africa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numRef>
              <c:f>Sheet1!$A$2:$A$10</c:f>
              <c:numCache>
                <c:formatCode>General</c:formatCode>
                <c:ptCount val="9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  <c:pt idx="5">
                  <c:v>2023</c:v>
                </c:pt>
                <c:pt idx="6">
                  <c:v>2024</c:v>
                </c:pt>
                <c:pt idx="7">
                  <c:v>2025</c:v>
                </c:pt>
                <c:pt idx="8">
                  <c:v>2026</c:v>
                </c:pt>
              </c:numCache>
            </c:numRef>
          </c:cat>
          <c:val>
            <c:numRef>
              <c:f>Sheet1!$E$2:$E$10</c:f>
              <c:numCache>
                <c:formatCode>General</c:formatCode>
                <c:ptCount val="9"/>
                <c:pt idx="0">
                  <c:v>8.3000000000000007</c:v>
                </c:pt>
                <c:pt idx="1">
                  <c:v>8.1</c:v>
                </c:pt>
                <c:pt idx="2">
                  <c:v>10.199999999999999</c:v>
                </c:pt>
                <c:pt idx="3">
                  <c:v>11</c:v>
                </c:pt>
                <c:pt idx="4">
                  <c:v>14.5</c:v>
                </c:pt>
                <c:pt idx="5">
                  <c:v>16.2</c:v>
                </c:pt>
                <c:pt idx="6">
                  <c:v>15.3</c:v>
                </c:pt>
                <c:pt idx="7">
                  <c:v>12.4</c:v>
                </c:pt>
                <c:pt idx="8">
                  <c:v>9.9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BD07-44F6-974A-05EA570F6FD2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World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numRef>
              <c:f>Sheet1!$A$2:$A$10</c:f>
              <c:numCache>
                <c:formatCode>General</c:formatCode>
                <c:ptCount val="9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  <c:pt idx="5">
                  <c:v>2023</c:v>
                </c:pt>
                <c:pt idx="6">
                  <c:v>2024</c:v>
                </c:pt>
                <c:pt idx="7">
                  <c:v>2025</c:v>
                </c:pt>
                <c:pt idx="8">
                  <c:v>2026</c:v>
                </c:pt>
              </c:numCache>
            </c:numRef>
          </c:cat>
          <c:val>
            <c:numRef>
              <c:f>Sheet1!$F$2:$F$10</c:f>
              <c:numCache>
                <c:formatCode>General</c:formatCode>
                <c:ptCount val="9"/>
                <c:pt idx="0">
                  <c:v>3.6</c:v>
                </c:pt>
                <c:pt idx="1">
                  <c:v>3.5</c:v>
                </c:pt>
                <c:pt idx="2">
                  <c:v>3.2</c:v>
                </c:pt>
                <c:pt idx="3">
                  <c:v>4.7</c:v>
                </c:pt>
                <c:pt idx="4">
                  <c:v>8.6999999999999993</c:v>
                </c:pt>
                <c:pt idx="5">
                  <c:v>6.8</c:v>
                </c:pt>
                <c:pt idx="6">
                  <c:v>5.9</c:v>
                </c:pt>
                <c:pt idx="7">
                  <c:v>4.5</c:v>
                </c:pt>
                <c:pt idx="8">
                  <c:v>3.7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BD07-44F6-974A-05EA570F6FD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474252479"/>
        <c:axId val="1474255359"/>
      </c:lineChart>
      <c:catAx>
        <c:axId val="147425247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74255359"/>
        <c:crosses val="autoZero"/>
        <c:auto val="1"/>
        <c:lblAlgn val="ctr"/>
        <c:lblOffset val="100"/>
        <c:noMultiLvlLbl val="0"/>
      </c:catAx>
      <c:valAx>
        <c:axId val="1474255359"/>
        <c:scaling>
          <c:orientation val="minMax"/>
          <c:max val="17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7425247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9.7933601018509453E-3"/>
          <c:y val="0.86803922907520081"/>
          <c:w val="0.98748942752753133"/>
          <c:h val="0.1319607709247992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19050">
      <a:solidFill>
        <a:schemeClr val="tx1"/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9.6817373269880436E-2"/>
          <c:y val="0.12962962962962962"/>
          <c:w val="0.8988354857913472"/>
          <c:h val="0.7922448235637211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'WEO_Data (81)'!$G$6</c:f>
              <c:strCache>
                <c:ptCount val="1"/>
                <c:pt idx="0">
                  <c:v>SSA (GDP)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'WEO_Data (81)'!$F$7:$F$21</c:f>
              <c:numCache>
                <c:formatCode>General</c:formatCode>
                <c:ptCount val="15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</c:numCache>
            </c:numRef>
          </c:cat>
          <c:val>
            <c:numRef>
              <c:f>'WEO_Data (81)'!$G$7:$G$21</c:f>
              <c:numCache>
                <c:formatCode>0.0</c:formatCode>
                <c:ptCount val="15"/>
                <c:pt idx="0">
                  <c:v>6.9039999999999999</c:v>
                </c:pt>
                <c:pt idx="1">
                  <c:v>4.9950000000000001</c:v>
                </c:pt>
                <c:pt idx="2">
                  <c:v>4.7910000000000004</c:v>
                </c:pt>
                <c:pt idx="3">
                  <c:v>4.9249999999999998</c:v>
                </c:pt>
                <c:pt idx="4">
                  <c:v>4.9530000000000003</c:v>
                </c:pt>
                <c:pt idx="5">
                  <c:v>3.1819999999999999</c:v>
                </c:pt>
                <c:pt idx="6">
                  <c:v>1.484</c:v>
                </c:pt>
                <c:pt idx="7">
                  <c:v>2.944</c:v>
                </c:pt>
                <c:pt idx="8">
                  <c:v>3.294</c:v>
                </c:pt>
                <c:pt idx="9">
                  <c:v>3.21</c:v>
                </c:pt>
                <c:pt idx="10">
                  <c:v>-1.647</c:v>
                </c:pt>
                <c:pt idx="11">
                  <c:v>4.7430000000000003</c:v>
                </c:pt>
                <c:pt idx="12">
                  <c:v>3.9849999999999999</c:v>
                </c:pt>
                <c:pt idx="13">
                  <c:v>3.3860000000000001</c:v>
                </c:pt>
                <c:pt idx="14">
                  <c:v>3.7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34E-47FB-985C-6D3F14011C9D}"/>
            </c:ext>
          </c:extLst>
        </c:ser>
        <c:ser>
          <c:idx val="1"/>
          <c:order val="1"/>
          <c:tx>
            <c:strRef>
              <c:f>'WEO_Data (81)'!$H$6</c:f>
              <c:strCache>
                <c:ptCount val="1"/>
                <c:pt idx="0">
                  <c:v>Zimbabwe (GDP)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'WEO_Data (81)'!$F$7:$F$21</c:f>
              <c:numCache>
                <c:formatCode>General</c:formatCode>
                <c:ptCount val="15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</c:numCache>
            </c:numRef>
          </c:cat>
          <c:val>
            <c:numRef>
              <c:f>'WEO_Data (81)'!$H$7:$H$21</c:f>
              <c:numCache>
                <c:formatCode>0.0</c:formatCode>
                <c:ptCount val="15"/>
                <c:pt idx="0">
                  <c:v>19.675323527261469</c:v>
                </c:pt>
                <c:pt idx="1">
                  <c:v>14.193912872300206</c:v>
                </c:pt>
                <c:pt idx="2">
                  <c:v>16.665428791689195</c:v>
                </c:pt>
                <c:pt idx="3">
                  <c:v>1.9894929995236454</c:v>
                </c:pt>
                <c:pt idx="4">
                  <c:v>2.3769293840958383</c:v>
                </c:pt>
                <c:pt idx="5">
                  <c:v>1.7798726526472741</c:v>
                </c:pt>
                <c:pt idx="6">
                  <c:v>0.75586938436620343</c:v>
                </c:pt>
                <c:pt idx="7">
                  <c:v>4.7343920253303029</c:v>
                </c:pt>
                <c:pt idx="8">
                  <c:v>5.0098667941395059</c:v>
                </c:pt>
                <c:pt idx="9">
                  <c:v>-6.3324464447947264</c:v>
                </c:pt>
                <c:pt idx="10">
                  <c:v>-7.8169506184684661</c:v>
                </c:pt>
                <c:pt idx="11">
                  <c:v>8.4680169089425448</c:v>
                </c:pt>
                <c:pt idx="12">
                  <c:v>6.1392632648157086</c:v>
                </c:pt>
                <c:pt idx="13">
                  <c:v>5.3367304730086662</c:v>
                </c:pt>
                <c:pt idx="14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34E-47FB-985C-6D3F14011C9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914899439"/>
        <c:axId val="914896079"/>
      </c:barChart>
      <c:catAx>
        <c:axId val="91489943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14896079"/>
        <c:crosses val="autoZero"/>
        <c:auto val="1"/>
        <c:lblAlgn val="ctr"/>
        <c:lblOffset val="100"/>
        <c:noMultiLvlLbl val="0"/>
      </c:catAx>
      <c:valAx>
        <c:axId val="91489607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1489943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'[Chart in Microsoft Word]mom'!$D$6</c:f>
              <c:strCache>
                <c:ptCount val="1"/>
                <c:pt idx="0">
                  <c:v>Securities in Broad Money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'[Chart in Microsoft Word]mom'!$E$5:$M$5</c:f>
              <c:numCache>
                <c:formatCode>mmm\-yy</c:formatCode>
                <c:ptCount val="9"/>
                <c:pt idx="0">
                  <c:v>45261</c:v>
                </c:pt>
                <c:pt idx="1">
                  <c:v>45292</c:v>
                </c:pt>
                <c:pt idx="2">
                  <c:v>45323</c:v>
                </c:pt>
                <c:pt idx="3">
                  <c:v>45352</c:v>
                </c:pt>
                <c:pt idx="4">
                  <c:v>45383</c:v>
                </c:pt>
                <c:pt idx="5">
                  <c:v>45413</c:v>
                </c:pt>
                <c:pt idx="6">
                  <c:v>45444</c:v>
                </c:pt>
                <c:pt idx="7">
                  <c:v>45474</c:v>
                </c:pt>
                <c:pt idx="8">
                  <c:v>45505</c:v>
                </c:pt>
              </c:numCache>
            </c:numRef>
          </c:cat>
          <c:val>
            <c:numRef>
              <c:f>'[Chart in Microsoft Word]mom'!$E$6:$M$6</c:f>
              <c:numCache>
                <c:formatCode>General</c:formatCode>
                <c:ptCount val="9"/>
                <c:pt idx="0">
                  <c:v>0.21918435571971054</c:v>
                </c:pt>
                <c:pt idx="1">
                  <c:v>-0.187651278049974</c:v>
                </c:pt>
                <c:pt idx="2">
                  <c:v>7.3181500163039155E-3</c:v>
                </c:pt>
                <c:pt idx="3">
                  <c:v>-6.0756519162968514E-3</c:v>
                </c:pt>
                <c:pt idx="4">
                  <c:v>-9.7933994204948198E-6</c:v>
                </c:pt>
                <c:pt idx="5">
                  <c:v>4.0695761988421043E-3</c:v>
                </c:pt>
                <c:pt idx="6">
                  <c:v>-9.2872542305659099E-4</c:v>
                </c:pt>
                <c:pt idx="7">
                  <c:v>3.5554522065317028E-2</c:v>
                </c:pt>
                <c:pt idx="8">
                  <c:v>1.6E-2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0F7-4356-ACCA-FBEDB7E6C53B}"/>
            </c:ext>
          </c:extLst>
        </c:ser>
        <c:ser>
          <c:idx val="1"/>
          <c:order val="1"/>
          <c:tx>
            <c:strRef>
              <c:f>'[Chart in Microsoft Word]mom'!$D$7</c:f>
              <c:strCache>
                <c:ptCount val="1"/>
                <c:pt idx="0">
                  <c:v>Fx Time Deposits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'[Chart in Microsoft Word]mom'!$E$5:$M$5</c:f>
              <c:numCache>
                <c:formatCode>mmm\-yy</c:formatCode>
                <c:ptCount val="9"/>
                <c:pt idx="0">
                  <c:v>45261</c:v>
                </c:pt>
                <c:pt idx="1">
                  <c:v>45292</c:v>
                </c:pt>
                <c:pt idx="2">
                  <c:v>45323</c:v>
                </c:pt>
                <c:pt idx="3">
                  <c:v>45352</c:v>
                </c:pt>
                <c:pt idx="4">
                  <c:v>45383</c:v>
                </c:pt>
                <c:pt idx="5">
                  <c:v>45413</c:v>
                </c:pt>
                <c:pt idx="6">
                  <c:v>45444</c:v>
                </c:pt>
                <c:pt idx="7">
                  <c:v>45474</c:v>
                </c:pt>
                <c:pt idx="8">
                  <c:v>45505</c:v>
                </c:pt>
              </c:numCache>
            </c:numRef>
          </c:cat>
          <c:val>
            <c:numRef>
              <c:f>'[Chart in Microsoft Word]mom'!$E$7:$M$7</c:f>
              <c:numCache>
                <c:formatCode>General</c:formatCode>
                <c:ptCount val="9"/>
                <c:pt idx="0">
                  <c:v>0.31316769421562618</c:v>
                </c:pt>
                <c:pt idx="1">
                  <c:v>2.6453324318199591</c:v>
                </c:pt>
                <c:pt idx="2">
                  <c:v>2.4316362032669963</c:v>
                </c:pt>
                <c:pt idx="3">
                  <c:v>4.0875682984893862</c:v>
                </c:pt>
                <c:pt idx="4">
                  <c:v>3.9096900825399024</c:v>
                </c:pt>
                <c:pt idx="5">
                  <c:v>1.3587660098883678</c:v>
                </c:pt>
                <c:pt idx="6">
                  <c:v>0.95036001981834162</c:v>
                </c:pt>
                <c:pt idx="7">
                  <c:v>0.19331159474496754</c:v>
                </c:pt>
                <c:pt idx="8">
                  <c:v>-0.85899999999999999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0F7-4356-ACCA-FBEDB7E6C53B}"/>
            </c:ext>
          </c:extLst>
        </c:ser>
        <c:ser>
          <c:idx val="2"/>
          <c:order val="2"/>
          <c:tx>
            <c:strRef>
              <c:f>'[Chart in Microsoft Word]mom'!$D$8</c:f>
              <c:strCache>
                <c:ptCount val="1"/>
                <c:pt idx="0">
                  <c:v>LC Time Deposits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numRef>
              <c:f>'[Chart in Microsoft Word]mom'!$E$5:$M$5</c:f>
              <c:numCache>
                <c:formatCode>mmm\-yy</c:formatCode>
                <c:ptCount val="9"/>
                <c:pt idx="0">
                  <c:v>45261</c:v>
                </c:pt>
                <c:pt idx="1">
                  <c:v>45292</c:v>
                </c:pt>
                <c:pt idx="2">
                  <c:v>45323</c:v>
                </c:pt>
                <c:pt idx="3">
                  <c:v>45352</c:v>
                </c:pt>
                <c:pt idx="4">
                  <c:v>45383</c:v>
                </c:pt>
                <c:pt idx="5">
                  <c:v>45413</c:v>
                </c:pt>
                <c:pt idx="6">
                  <c:v>45444</c:v>
                </c:pt>
                <c:pt idx="7">
                  <c:v>45474</c:v>
                </c:pt>
                <c:pt idx="8">
                  <c:v>45505</c:v>
                </c:pt>
              </c:numCache>
            </c:numRef>
          </c:cat>
          <c:val>
            <c:numRef>
              <c:f>'[Chart in Microsoft Word]mom'!$E$8:$M$8</c:f>
              <c:numCache>
                <c:formatCode>General</c:formatCode>
                <c:ptCount val="9"/>
                <c:pt idx="0">
                  <c:v>-4.0217391311247241E-2</c:v>
                </c:pt>
                <c:pt idx="1">
                  <c:v>-0.19967233572189702</c:v>
                </c:pt>
                <c:pt idx="2">
                  <c:v>1.1780841560915789</c:v>
                </c:pt>
                <c:pt idx="3">
                  <c:v>-2.4223946860017165E-2</c:v>
                </c:pt>
                <c:pt idx="4">
                  <c:v>-1.5190996342512975E-2</c:v>
                </c:pt>
                <c:pt idx="5">
                  <c:v>0.11454667144933284</c:v>
                </c:pt>
                <c:pt idx="6">
                  <c:v>0.37555785731288338</c:v>
                </c:pt>
                <c:pt idx="7">
                  <c:v>-2.9849464378332191E-2</c:v>
                </c:pt>
                <c:pt idx="8">
                  <c:v>0.83299999999999996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0F7-4356-ACCA-FBEDB7E6C53B}"/>
            </c:ext>
          </c:extLst>
        </c:ser>
        <c:ser>
          <c:idx val="3"/>
          <c:order val="3"/>
          <c:tx>
            <c:strRef>
              <c:f>'[Chart in Microsoft Word]mom'!$D$9</c:f>
              <c:strCache>
                <c:ptCount val="1"/>
                <c:pt idx="0">
                  <c:v>FX Transferable Deposits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cat>
            <c:numRef>
              <c:f>'[Chart in Microsoft Word]mom'!$E$5:$M$5</c:f>
              <c:numCache>
                <c:formatCode>mmm\-yy</c:formatCode>
                <c:ptCount val="9"/>
                <c:pt idx="0">
                  <c:v>45261</c:v>
                </c:pt>
                <c:pt idx="1">
                  <c:v>45292</c:v>
                </c:pt>
                <c:pt idx="2">
                  <c:v>45323</c:v>
                </c:pt>
                <c:pt idx="3">
                  <c:v>45352</c:v>
                </c:pt>
                <c:pt idx="4">
                  <c:v>45383</c:v>
                </c:pt>
                <c:pt idx="5">
                  <c:v>45413</c:v>
                </c:pt>
                <c:pt idx="6">
                  <c:v>45444</c:v>
                </c:pt>
                <c:pt idx="7">
                  <c:v>45474</c:v>
                </c:pt>
                <c:pt idx="8">
                  <c:v>45505</c:v>
                </c:pt>
              </c:numCache>
            </c:numRef>
          </c:cat>
          <c:val>
            <c:numRef>
              <c:f>'[Chart in Microsoft Word]mom'!$E$9:$M$9</c:f>
              <c:numCache>
                <c:formatCode>General</c:formatCode>
                <c:ptCount val="9"/>
                <c:pt idx="0">
                  <c:v>3.6332511015573772</c:v>
                </c:pt>
                <c:pt idx="1">
                  <c:v>50.245430166436641</c:v>
                </c:pt>
                <c:pt idx="2">
                  <c:v>34.421048736231818</c:v>
                </c:pt>
                <c:pt idx="3">
                  <c:v>36.05447632781955</c:v>
                </c:pt>
                <c:pt idx="4">
                  <c:v>43.788331673801999</c:v>
                </c:pt>
                <c:pt idx="5">
                  <c:v>1.5804248588280514</c:v>
                </c:pt>
                <c:pt idx="6">
                  <c:v>0.38410142299939665</c:v>
                </c:pt>
                <c:pt idx="7">
                  <c:v>3.3728936507172316</c:v>
                </c:pt>
                <c:pt idx="8">
                  <c:v>0.09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0F7-4356-ACCA-FBEDB7E6C53B}"/>
            </c:ext>
          </c:extLst>
        </c:ser>
        <c:ser>
          <c:idx val="4"/>
          <c:order val="4"/>
          <c:tx>
            <c:strRef>
              <c:f>'[Chart in Microsoft Word]mom'!$D$10</c:f>
              <c:strCache>
                <c:ptCount val="1"/>
                <c:pt idx="0">
                  <c:v>LC Transferable Deposits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numRef>
              <c:f>'[Chart in Microsoft Word]mom'!$E$5:$M$5</c:f>
              <c:numCache>
                <c:formatCode>mmm\-yy</c:formatCode>
                <c:ptCount val="9"/>
                <c:pt idx="0">
                  <c:v>45261</c:v>
                </c:pt>
                <c:pt idx="1">
                  <c:v>45292</c:v>
                </c:pt>
                <c:pt idx="2">
                  <c:v>45323</c:v>
                </c:pt>
                <c:pt idx="3">
                  <c:v>45352</c:v>
                </c:pt>
                <c:pt idx="4">
                  <c:v>45383</c:v>
                </c:pt>
                <c:pt idx="5">
                  <c:v>45413</c:v>
                </c:pt>
                <c:pt idx="6">
                  <c:v>45444</c:v>
                </c:pt>
                <c:pt idx="7">
                  <c:v>45474</c:v>
                </c:pt>
                <c:pt idx="8">
                  <c:v>45505</c:v>
                </c:pt>
              </c:numCache>
            </c:numRef>
          </c:cat>
          <c:val>
            <c:numRef>
              <c:f>'[Chart in Microsoft Word]mom'!$E$10:$M$10</c:f>
              <c:numCache>
                <c:formatCode>General</c:formatCode>
                <c:ptCount val="9"/>
                <c:pt idx="0">
                  <c:v>3.1689456245814034</c:v>
                </c:pt>
                <c:pt idx="1">
                  <c:v>2.1202393085037059</c:v>
                </c:pt>
                <c:pt idx="2">
                  <c:v>0.81537004412710701</c:v>
                </c:pt>
                <c:pt idx="3">
                  <c:v>5.5805560116467205</c:v>
                </c:pt>
                <c:pt idx="4">
                  <c:v>15.957232008527583</c:v>
                </c:pt>
                <c:pt idx="5">
                  <c:v>2.7347741107087078</c:v>
                </c:pt>
                <c:pt idx="6">
                  <c:v>2.3999906910913529</c:v>
                </c:pt>
                <c:pt idx="7">
                  <c:v>4.0162537839774251</c:v>
                </c:pt>
                <c:pt idx="8">
                  <c:v>0.97899999999999998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0F7-4356-ACCA-FBEDB7E6C53B}"/>
            </c:ext>
          </c:extLst>
        </c:ser>
        <c:ser>
          <c:idx val="5"/>
          <c:order val="5"/>
          <c:tx>
            <c:strRef>
              <c:f>'[Chart in Microsoft Word]mom'!$D$11</c:f>
              <c:strCache>
                <c:ptCount val="1"/>
                <c:pt idx="0">
                  <c:v>Currency in Circulation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numRef>
              <c:f>'[Chart in Microsoft Word]mom'!$E$5:$M$5</c:f>
              <c:numCache>
                <c:formatCode>mmm\-yy</c:formatCode>
                <c:ptCount val="9"/>
                <c:pt idx="0">
                  <c:v>45261</c:v>
                </c:pt>
                <c:pt idx="1">
                  <c:v>45292</c:v>
                </c:pt>
                <c:pt idx="2">
                  <c:v>45323</c:v>
                </c:pt>
                <c:pt idx="3">
                  <c:v>45352</c:v>
                </c:pt>
                <c:pt idx="4">
                  <c:v>45383</c:v>
                </c:pt>
                <c:pt idx="5">
                  <c:v>45413</c:v>
                </c:pt>
                <c:pt idx="6">
                  <c:v>45444</c:v>
                </c:pt>
                <c:pt idx="7">
                  <c:v>45474</c:v>
                </c:pt>
                <c:pt idx="8">
                  <c:v>45505</c:v>
                </c:pt>
              </c:numCache>
            </c:numRef>
          </c:cat>
          <c:val>
            <c:numRef>
              <c:f>'[Chart in Microsoft Word]mom'!$E$11:$M$11</c:f>
              <c:numCache>
                <c:formatCode>General</c:formatCode>
                <c:ptCount val="9"/>
                <c:pt idx="0">
                  <c:v>3.1080059888300604E-3</c:v>
                </c:pt>
                <c:pt idx="1">
                  <c:v>8.9215620267847264E-3</c:v>
                </c:pt>
                <c:pt idx="2">
                  <c:v>3.4703873812620529E-3</c:v>
                </c:pt>
                <c:pt idx="3">
                  <c:v>3.489537296973396E-3</c:v>
                </c:pt>
                <c:pt idx="4">
                  <c:v>1.566808018690451E-2</c:v>
                </c:pt>
                <c:pt idx="5">
                  <c:v>7.205969389814483E-2</c:v>
                </c:pt>
                <c:pt idx="6">
                  <c:v>3.16854757577862E-2</c:v>
                </c:pt>
                <c:pt idx="7">
                  <c:v>1.6397101975359242E-2</c:v>
                </c:pt>
                <c:pt idx="8">
                  <c:v>2.4E-2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50F7-4356-ACCA-FBEDB7E6C53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77570175"/>
        <c:axId val="717435743"/>
      </c:barChart>
      <c:lineChart>
        <c:grouping val="standard"/>
        <c:varyColors val="0"/>
        <c:ser>
          <c:idx val="6"/>
          <c:order val="6"/>
          <c:tx>
            <c:strRef>
              <c:f>'[Chart in Microsoft Word]mom'!$D$12</c:f>
              <c:strCache>
                <c:ptCount val="1"/>
                <c:pt idx="0">
                  <c:v>Annual Growth</c:v>
                </c:pt>
              </c:strCache>
            </c:strRef>
          </c:tx>
          <c:spPr>
            <a:ln w="28575" cap="rnd">
              <a:solidFill>
                <a:schemeClr val="accent1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'[Chart in Microsoft Word]mom'!$E$5:$M$5</c:f>
              <c:numCache>
                <c:formatCode>mmm\-yy</c:formatCode>
                <c:ptCount val="9"/>
                <c:pt idx="0">
                  <c:v>45261</c:v>
                </c:pt>
                <c:pt idx="1">
                  <c:v>45292</c:v>
                </c:pt>
                <c:pt idx="2">
                  <c:v>45323</c:v>
                </c:pt>
                <c:pt idx="3">
                  <c:v>45352</c:v>
                </c:pt>
                <c:pt idx="4">
                  <c:v>45383</c:v>
                </c:pt>
                <c:pt idx="5">
                  <c:v>45413</c:v>
                </c:pt>
                <c:pt idx="6">
                  <c:v>45444</c:v>
                </c:pt>
                <c:pt idx="7">
                  <c:v>45474</c:v>
                </c:pt>
                <c:pt idx="8">
                  <c:v>45505</c:v>
                </c:pt>
              </c:numCache>
            </c:numRef>
          </c:cat>
          <c:val>
            <c:numRef>
              <c:f>'[Chart in Microsoft Word]mom'!$E$12:$M$12</c:f>
              <c:numCache>
                <c:formatCode>0.00</c:formatCode>
                <c:ptCount val="9"/>
                <c:pt idx="0">
                  <c:v>7.2974393907517143</c:v>
                </c:pt>
                <c:pt idx="1">
                  <c:v>54.632599855015208</c:v>
                </c:pt>
                <c:pt idx="2">
                  <c:v>38.85692767711506</c:v>
                </c:pt>
                <c:pt idx="3">
                  <c:v>45.695790576476305</c:v>
                </c:pt>
                <c:pt idx="4">
                  <c:v>63.655721055314451</c:v>
                </c:pt>
                <c:pt idx="5">
                  <c:v>5.8646409209714534</c:v>
                </c:pt>
                <c:pt idx="6">
                  <c:v>4.1407667415567229</c:v>
                </c:pt>
                <c:pt idx="7">
                  <c:v>7.6045611891019549</c:v>
                </c:pt>
                <c:pt idx="8" formatCode="_(* #,##0.00_);_(* \(#,##0.00\);_(* &quot;-&quot;??_);_(@_)">
                  <c:v>1.0822620286927931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50F7-4356-ACCA-FBEDB7E6C53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77570175"/>
        <c:axId val="717435743"/>
      </c:lineChart>
      <c:dateAx>
        <c:axId val="477570175"/>
        <c:scaling>
          <c:orientation val="minMax"/>
        </c:scaling>
        <c:delete val="0"/>
        <c:axPos val="b"/>
        <c:numFmt formatCode="mmm\-yy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17435743"/>
        <c:crosses val="autoZero"/>
        <c:auto val="1"/>
        <c:lblOffset val="100"/>
        <c:baseTimeUnit val="months"/>
      </c:dateAx>
      <c:valAx>
        <c:axId val="71743574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7757017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6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Sheet1!$J$28</c:f>
              <c:strCache>
                <c:ptCount val="1"/>
                <c:pt idx="0">
                  <c:v>Foreign Currency 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Sheet1!$I$29:$I$51</c:f>
              <c:strCache>
                <c:ptCount val="23"/>
                <c:pt idx="0">
                  <c:v>5 Apr 2024</c:v>
                </c:pt>
                <c:pt idx="1">
                  <c:v>12-Apr-24</c:v>
                </c:pt>
                <c:pt idx="2">
                  <c:v>19-Apr-24</c:v>
                </c:pt>
                <c:pt idx="3">
                  <c:v>26-Apr-24</c:v>
                </c:pt>
                <c:pt idx="4">
                  <c:v>3-May-24</c:v>
                </c:pt>
                <c:pt idx="5">
                  <c:v>10-May-24</c:v>
                </c:pt>
                <c:pt idx="6">
                  <c:v>17-May-24</c:v>
                </c:pt>
                <c:pt idx="7">
                  <c:v>24-May-24</c:v>
                </c:pt>
                <c:pt idx="8">
                  <c:v>31-May-24</c:v>
                </c:pt>
                <c:pt idx="9">
                  <c:v>7-Jun-24</c:v>
                </c:pt>
                <c:pt idx="10">
                  <c:v>14-Jun-24</c:v>
                </c:pt>
                <c:pt idx="11">
                  <c:v>21-Jun-24</c:v>
                </c:pt>
                <c:pt idx="12">
                  <c:v>28-Jun-24</c:v>
                </c:pt>
                <c:pt idx="13">
                  <c:v>5-Jul-24</c:v>
                </c:pt>
                <c:pt idx="14">
                  <c:v>12-Jul-24</c:v>
                </c:pt>
                <c:pt idx="15">
                  <c:v>19-Jul-24</c:v>
                </c:pt>
                <c:pt idx="16">
                  <c:v>26-Jul-24</c:v>
                </c:pt>
                <c:pt idx="17">
                  <c:v>2-Aug-24</c:v>
                </c:pt>
                <c:pt idx="18">
                  <c:v>9-Aug-24</c:v>
                </c:pt>
                <c:pt idx="19">
                  <c:v>16-Aug-24</c:v>
                </c:pt>
                <c:pt idx="20">
                  <c:v>23-Aug-24</c:v>
                </c:pt>
                <c:pt idx="21">
                  <c:v>30-Aug-24</c:v>
                </c:pt>
                <c:pt idx="22">
                  <c:v>6-Sep-24</c:v>
                </c:pt>
              </c:strCache>
            </c:strRef>
          </c:cat>
          <c:val>
            <c:numRef>
              <c:f>Sheet1!$J$29:$J$51</c:f>
              <c:numCache>
                <c:formatCode>0.00%</c:formatCode>
                <c:ptCount val="23"/>
                <c:pt idx="0">
                  <c:v>0.88954123573209232</c:v>
                </c:pt>
                <c:pt idx="1">
                  <c:v>0.87490358687453729</c:v>
                </c:pt>
                <c:pt idx="2">
                  <c:v>0.85820628416135369</c:v>
                </c:pt>
                <c:pt idx="3">
                  <c:v>0.83441330263597879</c:v>
                </c:pt>
                <c:pt idx="4">
                  <c:v>0.83370045200330245</c:v>
                </c:pt>
                <c:pt idx="5">
                  <c:v>0.8680489428771111</c:v>
                </c:pt>
                <c:pt idx="6">
                  <c:v>0.85626658374589593</c:v>
                </c:pt>
                <c:pt idx="7">
                  <c:v>0.84604643736498253</c:v>
                </c:pt>
                <c:pt idx="8">
                  <c:v>0.83333778995818908</c:v>
                </c:pt>
                <c:pt idx="9">
                  <c:v>0.83017051842825618</c:v>
                </c:pt>
                <c:pt idx="10">
                  <c:v>0.82340312472879451</c:v>
                </c:pt>
                <c:pt idx="11">
                  <c:v>0.81612862568807143</c:v>
                </c:pt>
                <c:pt idx="12">
                  <c:v>0.81484628335973663</c:v>
                </c:pt>
                <c:pt idx="13">
                  <c:v>0.81207247392233362</c:v>
                </c:pt>
                <c:pt idx="14">
                  <c:v>0.81295642429416581</c:v>
                </c:pt>
                <c:pt idx="15">
                  <c:v>0.80052509331507793</c:v>
                </c:pt>
                <c:pt idx="16">
                  <c:v>0.78172521959105923</c:v>
                </c:pt>
                <c:pt idx="17">
                  <c:v>0.7922490346450064</c:v>
                </c:pt>
                <c:pt idx="18">
                  <c:v>0.7868682470700219</c:v>
                </c:pt>
                <c:pt idx="19">
                  <c:v>0.78214441927971012</c:v>
                </c:pt>
                <c:pt idx="20">
                  <c:v>0.77853942998954806</c:v>
                </c:pt>
                <c:pt idx="21">
                  <c:v>0.77563836578380552</c:v>
                </c:pt>
                <c:pt idx="22">
                  <c:v>0.77204611256929268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4B9-4667-AFB5-F348F664A73C}"/>
            </c:ext>
          </c:extLst>
        </c:ser>
        <c:ser>
          <c:idx val="1"/>
          <c:order val="1"/>
          <c:tx>
            <c:strRef>
              <c:f>Sheet1!$K$28</c:f>
              <c:strCache>
                <c:ptCount val="1"/>
                <c:pt idx="0">
                  <c:v>Local Currency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Sheet1!$I$29:$I$51</c:f>
              <c:strCache>
                <c:ptCount val="23"/>
                <c:pt idx="0">
                  <c:v>5 Apr 2024</c:v>
                </c:pt>
                <c:pt idx="1">
                  <c:v>12-Apr-24</c:v>
                </c:pt>
                <c:pt idx="2">
                  <c:v>19-Apr-24</c:v>
                </c:pt>
                <c:pt idx="3">
                  <c:v>26-Apr-24</c:v>
                </c:pt>
                <c:pt idx="4">
                  <c:v>3-May-24</c:v>
                </c:pt>
                <c:pt idx="5">
                  <c:v>10-May-24</c:v>
                </c:pt>
                <c:pt idx="6">
                  <c:v>17-May-24</c:v>
                </c:pt>
                <c:pt idx="7">
                  <c:v>24-May-24</c:v>
                </c:pt>
                <c:pt idx="8">
                  <c:v>31-May-24</c:v>
                </c:pt>
                <c:pt idx="9">
                  <c:v>7-Jun-24</c:v>
                </c:pt>
                <c:pt idx="10">
                  <c:v>14-Jun-24</c:v>
                </c:pt>
                <c:pt idx="11">
                  <c:v>21-Jun-24</c:v>
                </c:pt>
                <c:pt idx="12">
                  <c:v>28-Jun-24</c:v>
                </c:pt>
                <c:pt idx="13">
                  <c:v>5-Jul-24</c:v>
                </c:pt>
                <c:pt idx="14">
                  <c:v>12-Jul-24</c:v>
                </c:pt>
                <c:pt idx="15">
                  <c:v>19-Jul-24</c:v>
                </c:pt>
                <c:pt idx="16">
                  <c:v>26-Jul-24</c:v>
                </c:pt>
                <c:pt idx="17">
                  <c:v>2-Aug-24</c:v>
                </c:pt>
                <c:pt idx="18">
                  <c:v>9-Aug-24</c:v>
                </c:pt>
                <c:pt idx="19">
                  <c:v>16-Aug-24</c:v>
                </c:pt>
                <c:pt idx="20">
                  <c:v>23-Aug-24</c:v>
                </c:pt>
                <c:pt idx="21">
                  <c:v>30-Aug-24</c:v>
                </c:pt>
                <c:pt idx="22">
                  <c:v>6-Sep-24</c:v>
                </c:pt>
              </c:strCache>
            </c:strRef>
          </c:cat>
          <c:val>
            <c:numRef>
              <c:f>Sheet1!$K$29:$K$51</c:f>
              <c:numCache>
                <c:formatCode>0.00%</c:formatCode>
                <c:ptCount val="23"/>
                <c:pt idx="0">
                  <c:v>0.11045876426790771</c:v>
                </c:pt>
                <c:pt idx="1">
                  <c:v>0.1250964131254626</c:v>
                </c:pt>
                <c:pt idx="2">
                  <c:v>0.14179371583864636</c:v>
                </c:pt>
                <c:pt idx="3">
                  <c:v>0.16558669736402173</c:v>
                </c:pt>
                <c:pt idx="4">
                  <c:v>0.16629954799669741</c:v>
                </c:pt>
                <c:pt idx="5">
                  <c:v>0.13195105712288904</c:v>
                </c:pt>
                <c:pt idx="6">
                  <c:v>0.1437334162541046</c:v>
                </c:pt>
                <c:pt idx="7">
                  <c:v>0.15395356263501772</c:v>
                </c:pt>
                <c:pt idx="8">
                  <c:v>0.16666221004181098</c:v>
                </c:pt>
                <c:pt idx="9">
                  <c:v>0.16982948157174405</c:v>
                </c:pt>
                <c:pt idx="10">
                  <c:v>0.17659687527120552</c:v>
                </c:pt>
                <c:pt idx="11">
                  <c:v>0.1838713743119284</c:v>
                </c:pt>
                <c:pt idx="12">
                  <c:v>0.18515371664026342</c:v>
                </c:pt>
                <c:pt idx="13">
                  <c:v>0.18792752607766652</c:v>
                </c:pt>
                <c:pt idx="14">
                  <c:v>0.18704357570583402</c:v>
                </c:pt>
                <c:pt idx="15">
                  <c:v>0.19947490668492207</c:v>
                </c:pt>
                <c:pt idx="16">
                  <c:v>0.21827478040894041</c:v>
                </c:pt>
                <c:pt idx="17">
                  <c:v>0.20775096535499349</c:v>
                </c:pt>
                <c:pt idx="18">
                  <c:v>0.21313175292997799</c:v>
                </c:pt>
                <c:pt idx="19">
                  <c:v>0.21785558072028977</c:v>
                </c:pt>
                <c:pt idx="20">
                  <c:v>0.22146057001045188</c:v>
                </c:pt>
                <c:pt idx="21">
                  <c:v>0.2243616342161944</c:v>
                </c:pt>
                <c:pt idx="22">
                  <c:v>0.22795388743070724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4B9-4667-AFB5-F348F664A73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134848080"/>
        <c:axId val="1134846640"/>
      </c:barChart>
      <c:catAx>
        <c:axId val="11348480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34846640"/>
        <c:crosses val="autoZero"/>
        <c:auto val="1"/>
        <c:lblAlgn val="ctr"/>
        <c:lblOffset val="100"/>
        <c:noMultiLvlLbl val="0"/>
      </c:catAx>
      <c:valAx>
        <c:axId val="1134846640"/>
        <c:scaling>
          <c:orientation val="minMax"/>
        </c:scaling>
        <c:delete val="0"/>
        <c:axPos val="l"/>
        <c:majorGridlines>
          <c:spPr>
            <a:ln w="9525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348480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en-US"/>
    </a:p>
  </c:txPr>
  <c:externalData r:id="rId4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8.0001667644850588E-2"/>
          <c:y val="5.9251737992072874E-2"/>
          <c:w val="0.82951368385263335"/>
          <c:h val="0.74390160413504003"/>
        </c:manualLayout>
      </c:layout>
      <c:areaChart>
        <c:grouping val="standard"/>
        <c:varyColors val="0"/>
        <c:ser>
          <c:idx val="2"/>
          <c:order val="2"/>
          <c:tx>
            <c:strRef>
              <c:f>'ZiG Parrallel Market Rates (2)'!$D$2</c:f>
              <c:strCache>
                <c:ptCount val="1"/>
                <c:pt idx="0">
                  <c:v>Premium</c:v>
                </c:pt>
              </c:strCache>
            </c:strRef>
          </c:tx>
          <c:spPr>
            <a:solidFill>
              <a:srgbClr val="E8E8E8">
                <a:lumMod val="75000"/>
              </a:srgbClr>
            </a:solidFill>
            <a:ln>
              <a:noFill/>
            </a:ln>
            <a:effectLst/>
          </c:spPr>
          <c:cat>
            <c:numRef>
              <c:f>'ZiG Parrallel Market Rates (2)'!$A$3:$A$107</c:f>
              <c:numCache>
                <c:formatCode>d\-mmm</c:formatCode>
                <c:ptCount val="105"/>
                <c:pt idx="0">
                  <c:v>45397</c:v>
                </c:pt>
                <c:pt idx="1">
                  <c:v>45399</c:v>
                </c:pt>
                <c:pt idx="2">
                  <c:v>45401</c:v>
                </c:pt>
                <c:pt idx="3">
                  <c:v>45404</c:v>
                </c:pt>
                <c:pt idx="4">
                  <c:v>45405</c:v>
                </c:pt>
                <c:pt idx="5">
                  <c:v>45406</c:v>
                </c:pt>
                <c:pt idx="6">
                  <c:v>45407</c:v>
                </c:pt>
                <c:pt idx="7">
                  <c:v>45408</c:v>
                </c:pt>
                <c:pt idx="8">
                  <c:v>45411</c:v>
                </c:pt>
                <c:pt idx="9">
                  <c:v>45412</c:v>
                </c:pt>
                <c:pt idx="10">
                  <c:v>45414</c:v>
                </c:pt>
                <c:pt idx="11">
                  <c:v>45415</c:v>
                </c:pt>
                <c:pt idx="12">
                  <c:v>45418</c:v>
                </c:pt>
                <c:pt idx="13">
                  <c:v>45419</c:v>
                </c:pt>
                <c:pt idx="14">
                  <c:v>45420</c:v>
                </c:pt>
                <c:pt idx="15">
                  <c:v>45421</c:v>
                </c:pt>
                <c:pt idx="16">
                  <c:v>45422</c:v>
                </c:pt>
                <c:pt idx="17">
                  <c:v>45425</c:v>
                </c:pt>
                <c:pt idx="18">
                  <c:v>45426</c:v>
                </c:pt>
                <c:pt idx="19">
                  <c:v>45427</c:v>
                </c:pt>
                <c:pt idx="20">
                  <c:v>45428</c:v>
                </c:pt>
                <c:pt idx="21">
                  <c:v>45429</c:v>
                </c:pt>
                <c:pt idx="22">
                  <c:v>45432</c:v>
                </c:pt>
                <c:pt idx="23">
                  <c:v>45433</c:v>
                </c:pt>
                <c:pt idx="24">
                  <c:v>45434</c:v>
                </c:pt>
                <c:pt idx="25">
                  <c:v>45435</c:v>
                </c:pt>
                <c:pt idx="26">
                  <c:v>45436</c:v>
                </c:pt>
                <c:pt idx="27">
                  <c:v>45439</c:v>
                </c:pt>
                <c:pt idx="28">
                  <c:v>45440</c:v>
                </c:pt>
                <c:pt idx="29">
                  <c:v>45441</c:v>
                </c:pt>
                <c:pt idx="30">
                  <c:v>45442</c:v>
                </c:pt>
                <c:pt idx="31">
                  <c:v>45443</c:v>
                </c:pt>
                <c:pt idx="32">
                  <c:v>45446</c:v>
                </c:pt>
                <c:pt idx="33">
                  <c:v>45447</c:v>
                </c:pt>
                <c:pt idx="34">
                  <c:v>45448</c:v>
                </c:pt>
                <c:pt idx="35">
                  <c:v>45449</c:v>
                </c:pt>
                <c:pt idx="36">
                  <c:v>45450</c:v>
                </c:pt>
                <c:pt idx="37">
                  <c:v>45453</c:v>
                </c:pt>
                <c:pt idx="38">
                  <c:v>45454</c:v>
                </c:pt>
                <c:pt idx="39">
                  <c:v>45455</c:v>
                </c:pt>
                <c:pt idx="40">
                  <c:v>45456</c:v>
                </c:pt>
                <c:pt idx="41">
                  <c:v>45457</c:v>
                </c:pt>
                <c:pt idx="42">
                  <c:v>45460</c:v>
                </c:pt>
                <c:pt idx="43">
                  <c:v>45461</c:v>
                </c:pt>
                <c:pt idx="44">
                  <c:v>45462</c:v>
                </c:pt>
                <c:pt idx="45">
                  <c:v>45463</c:v>
                </c:pt>
                <c:pt idx="46">
                  <c:v>45464</c:v>
                </c:pt>
                <c:pt idx="47">
                  <c:v>45467</c:v>
                </c:pt>
                <c:pt idx="48">
                  <c:v>45468</c:v>
                </c:pt>
                <c:pt idx="49">
                  <c:v>45469</c:v>
                </c:pt>
                <c:pt idx="50">
                  <c:v>45470</c:v>
                </c:pt>
                <c:pt idx="51">
                  <c:v>45471</c:v>
                </c:pt>
                <c:pt idx="52">
                  <c:v>45474</c:v>
                </c:pt>
                <c:pt idx="53">
                  <c:v>45475</c:v>
                </c:pt>
                <c:pt idx="54">
                  <c:v>45476</c:v>
                </c:pt>
                <c:pt idx="55">
                  <c:v>45477</c:v>
                </c:pt>
                <c:pt idx="56">
                  <c:v>45478</c:v>
                </c:pt>
                <c:pt idx="57">
                  <c:v>45481</c:v>
                </c:pt>
                <c:pt idx="58">
                  <c:v>45482</c:v>
                </c:pt>
                <c:pt idx="59">
                  <c:v>45483</c:v>
                </c:pt>
                <c:pt idx="60">
                  <c:v>45484</c:v>
                </c:pt>
                <c:pt idx="61">
                  <c:v>45485</c:v>
                </c:pt>
                <c:pt idx="62">
                  <c:v>45488</c:v>
                </c:pt>
                <c:pt idx="63">
                  <c:v>45489</c:v>
                </c:pt>
                <c:pt idx="64">
                  <c:v>45490</c:v>
                </c:pt>
                <c:pt idx="65">
                  <c:v>45491</c:v>
                </c:pt>
                <c:pt idx="66">
                  <c:v>45492</c:v>
                </c:pt>
                <c:pt idx="67">
                  <c:v>45495</c:v>
                </c:pt>
                <c:pt idx="68">
                  <c:v>45496</c:v>
                </c:pt>
                <c:pt idx="69">
                  <c:v>45497</c:v>
                </c:pt>
                <c:pt idx="70">
                  <c:v>45498</c:v>
                </c:pt>
                <c:pt idx="71">
                  <c:v>45499</c:v>
                </c:pt>
                <c:pt idx="72">
                  <c:v>45502</c:v>
                </c:pt>
                <c:pt idx="73">
                  <c:v>45503</c:v>
                </c:pt>
                <c:pt idx="74">
                  <c:v>45504</c:v>
                </c:pt>
                <c:pt idx="75">
                  <c:v>45505</c:v>
                </c:pt>
                <c:pt idx="76">
                  <c:v>45506</c:v>
                </c:pt>
                <c:pt idx="77">
                  <c:v>45509</c:v>
                </c:pt>
                <c:pt idx="78">
                  <c:v>45510</c:v>
                </c:pt>
                <c:pt idx="79">
                  <c:v>45511</c:v>
                </c:pt>
                <c:pt idx="80">
                  <c:v>45512</c:v>
                </c:pt>
                <c:pt idx="81">
                  <c:v>45513</c:v>
                </c:pt>
                <c:pt idx="82">
                  <c:v>45518</c:v>
                </c:pt>
                <c:pt idx="83">
                  <c:v>45519</c:v>
                </c:pt>
                <c:pt idx="84">
                  <c:v>45520</c:v>
                </c:pt>
                <c:pt idx="85">
                  <c:v>45523</c:v>
                </c:pt>
                <c:pt idx="86">
                  <c:v>45524</c:v>
                </c:pt>
                <c:pt idx="87">
                  <c:v>45525</c:v>
                </c:pt>
                <c:pt idx="88">
                  <c:v>45526</c:v>
                </c:pt>
                <c:pt idx="89">
                  <c:v>45527</c:v>
                </c:pt>
                <c:pt idx="90">
                  <c:v>45530</c:v>
                </c:pt>
                <c:pt idx="91">
                  <c:v>45531</c:v>
                </c:pt>
                <c:pt idx="92">
                  <c:v>45532</c:v>
                </c:pt>
                <c:pt idx="93">
                  <c:v>45533</c:v>
                </c:pt>
                <c:pt idx="94">
                  <c:v>45534</c:v>
                </c:pt>
                <c:pt idx="95">
                  <c:v>45537</c:v>
                </c:pt>
                <c:pt idx="96">
                  <c:v>45538</c:v>
                </c:pt>
                <c:pt idx="97">
                  <c:v>45539</c:v>
                </c:pt>
                <c:pt idx="98">
                  <c:v>45540</c:v>
                </c:pt>
                <c:pt idx="99">
                  <c:v>45541</c:v>
                </c:pt>
                <c:pt idx="100">
                  <c:v>45544</c:v>
                </c:pt>
                <c:pt idx="101">
                  <c:v>45545</c:v>
                </c:pt>
                <c:pt idx="102">
                  <c:v>45546</c:v>
                </c:pt>
                <c:pt idx="103">
                  <c:v>45547</c:v>
                </c:pt>
                <c:pt idx="104">
                  <c:v>45548</c:v>
                </c:pt>
              </c:numCache>
            </c:numRef>
          </c:cat>
          <c:val>
            <c:numRef>
              <c:f>'ZiG Parrallel Market Rates (2)'!$D$3:$D$107</c:f>
              <c:numCache>
                <c:formatCode>0%</c:formatCode>
                <c:ptCount val="105"/>
                <c:pt idx="0">
                  <c:v>0.19378931110895573</c:v>
                </c:pt>
                <c:pt idx="1">
                  <c:v>0.27400945764667972</c:v>
                </c:pt>
                <c:pt idx="2">
                  <c:v>0.27695693650519415</c:v>
                </c:pt>
                <c:pt idx="3">
                  <c:v>0.41095199753177464</c:v>
                </c:pt>
                <c:pt idx="4">
                  <c:v>0.32039596788797003</c:v>
                </c:pt>
                <c:pt idx="5">
                  <c:v>0.32058528339760184</c:v>
                </c:pt>
                <c:pt idx="6">
                  <c:v>0.30781475364506655</c:v>
                </c:pt>
                <c:pt idx="7">
                  <c:v>0.3038489621362262</c:v>
                </c:pt>
                <c:pt idx="8">
                  <c:v>0.3392159634542844</c:v>
                </c:pt>
                <c:pt idx="9">
                  <c:v>0.34027296892800507</c:v>
                </c:pt>
                <c:pt idx="10">
                  <c:v>0.30412102243088152</c:v>
                </c:pt>
                <c:pt idx="11">
                  <c:v>0.29113176921941858</c:v>
                </c:pt>
                <c:pt idx="12">
                  <c:v>0.27964199273163343</c:v>
                </c:pt>
                <c:pt idx="13">
                  <c:v>0.28027858862088384</c:v>
                </c:pt>
                <c:pt idx="14">
                  <c:v>0.3172048912208294</c:v>
                </c:pt>
                <c:pt idx="15">
                  <c:v>0.330121336624152</c:v>
                </c:pt>
                <c:pt idx="16">
                  <c:v>0.33148897453157472</c:v>
                </c:pt>
                <c:pt idx="17">
                  <c:v>0.33508377650697579</c:v>
                </c:pt>
                <c:pt idx="18">
                  <c:v>0.34202168110582593</c:v>
                </c:pt>
                <c:pt idx="19">
                  <c:v>0.3795983504478101</c:v>
                </c:pt>
                <c:pt idx="20">
                  <c:v>0.38044248778121847</c:v>
                </c:pt>
                <c:pt idx="21">
                  <c:v>0.38084433032781984</c:v>
                </c:pt>
                <c:pt idx="22">
                  <c:v>0.38366379213630208</c:v>
                </c:pt>
                <c:pt idx="23">
                  <c:v>0.38995326751716791</c:v>
                </c:pt>
                <c:pt idx="24">
                  <c:v>0.39341854527103876</c:v>
                </c:pt>
                <c:pt idx="25">
                  <c:v>0.39957483186188852</c:v>
                </c:pt>
                <c:pt idx="26">
                  <c:v>0.39895040909847101</c:v>
                </c:pt>
                <c:pt idx="27">
                  <c:v>0.39694333695783496</c:v>
                </c:pt>
                <c:pt idx="28">
                  <c:v>0.39318768873927806</c:v>
                </c:pt>
                <c:pt idx="29">
                  <c:v>0.39060104031991344</c:v>
                </c:pt>
                <c:pt idx="30">
                  <c:v>0.38912875346343584</c:v>
                </c:pt>
                <c:pt idx="31">
                  <c:v>0.38912875346343584</c:v>
                </c:pt>
                <c:pt idx="32">
                  <c:v>0.38983840311323803</c:v>
                </c:pt>
                <c:pt idx="33">
                  <c:v>0.38928523152250638</c:v>
                </c:pt>
                <c:pt idx="34">
                  <c:v>0.38800315114228906</c:v>
                </c:pt>
                <c:pt idx="35">
                  <c:v>0.37693887879960691</c:v>
                </c:pt>
                <c:pt idx="36">
                  <c:v>0.37742072385320424</c:v>
                </c:pt>
                <c:pt idx="37">
                  <c:v>0.38135985544255785</c:v>
                </c:pt>
                <c:pt idx="38">
                  <c:v>0.37404466759259941</c:v>
                </c:pt>
                <c:pt idx="39">
                  <c:v>0.37051249759234295</c:v>
                </c:pt>
                <c:pt idx="40">
                  <c:v>0.37200661529676132</c:v>
                </c:pt>
                <c:pt idx="41">
                  <c:v>0.37237301840463494</c:v>
                </c:pt>
                <c:pt idx="42">
                  <c:v>0.37128456007708849</c:v>
                </c:pt>
                <c:pt idx="43">
                  <c:v>0.37174211248285327</c:v>
                </c:pt>
                <c:pt idx="44">
                  <c:v>0.37117276035606017</c:v>
                </c:pt>
                <c:pt idx="45">
                  <c:v>0.36209689294654684</c:v>
                </c:pt>
                <c:pt idx="46">
                  <c:v>0.36126501990390214</c:v>
                </c:pt>
                <c:pt idx="47">
                  <c:v>0.36217712720525425</c:v>
                </c:pt>
                <c:pt idx="48">
                  <c:v>0.36059424873133783</c:v>
                </c:pt>
                <c:pt idx="49">
                  <c:v>0.36019410337475177</c:v>
                </c:pt>
                <c:pt idx="50">
                  <c:v>0.35220079816393057</c:v>
                </c:pt>
                <c:pt idx="51">
                  <c:v>0.35005947559311407</c:v>
                </c:pt>
                <c:pt idx="52">
                  <c:v>0.35016785870675815</c:v>
                </c:pt>
                <c:pt idx="53">
                  <c:v>0.38770203846125745</c:v>
                </c:pt>
                <c:pt idx="54">
                  <c:v>0.38770203846125745</c:v>
                </c:pt>
                <c:pt idx="55">
                  <c:v>0.38063334738188326</c:v>
                </c:pt>
                <c:pt idx="56">
                  <c:v>0.38740817548522782</c:v>
                </c:pt>
                <c:pt idx="57">
                  <c:v>0.38740817548522782</c:v>
                </c:pt>
                <c:pt idx="58">
                  <c:v>0.38281380775976886</c:v>
                </c:pt>
                <c:pt idx="59">
                  <c:v>0.38361940271335038</c:v>
                </c:pt>
                <c:pt idx="60">
                  <c:v>0.41964792731402617</c:v>
                </c:pt>
                <c:pt idx="61">
                  <c:v>0.41680108112820952</c:v>
                </c:pt>
                <c:pt idx="62">
                  <c:v>0.41817150420724214</c:v>
                </c:pt>
                <c:pt idx="63">
                  <c:v>0.41754263532080083</c:v>
                </c:pt>
                <c:pt idx="64">
                  <c:v>0.41983398864132809</c:v>
                </c:pt>
                <c:pt idx="65">
                  <c:v>0.42085819835180449</c:v>
                </c:pt>
                <c:pt idx="66">
                  <c:v>0.42165582805984075</c:v>
                </c:pt>
                <c:pt idx="67">
                  <c:v>0.423118746487816</c:v>
                </c:pt>
                <c:pt idx="68">
                  <c:v>0.41790339351545508</c:v>
                </c:pt>
                <c:pt idx="69">
                  <c:v>0.41623513860947492</c:v>
                </c:pt>
                <c:pt idx="70">
                  <c:v>0.41456054319124863</c:v>
                </c:pt>
                <c:pt idx="71">
                  <c:v>0.41487871949847993</c:v>
                </c:pt>
                <c:pt idx="72">
                  <c:v>0.45020012761761125</c:v>
                </c:pt>
                <c:pt idx="73">
                  <c:v>0.44967454806395957</c:v>
                </c:pt>
                <c:pt idx="74">
                  <c:v>0.45075765818698815</c:v>
                </c:pt>
                <c:pt idx="75">
                  <c:v>0.44979014287681862</c:v>
                </c:pt>
                <c:pt idx="76">
                  <c:v>0.59722373474469836</c:v>
                </c:pt>
                <c:pt idx="77">
                  <c:v>0.59821000479463005</c:v>
                </c:pt>
                <c:pt idx="78">
                  <c:v>0.59857000646694236</c:v>
                </c:pt>
                <c:pt idx="79">
                  <c:v>0.5963197573593968</c:v>
                </c:pt>
                <c:pt idx="80">
                  <c:v>0.59396033936864689</c:v>
                </c:pt>
                <c:pt idx="81">
                  <c:v>0.74147764378074799</c:v>
                </c:pt>
                <c:pt idx="82">
                  <c:v>0.74162929420472845</c:v>
                </c:pt>
                <c:pt idx="83">
                  <c:v>0.74085867854319132</c:v>
                </c:pt>
                <c:pt idx="84">
                  <c:v>0.74036634711606786</c:v>
                </c:pt>
                <c:pt idx="85">
                  <c:v>0.74016444554010352</c:v>
                </c:pt>
                <c:pt idx="86">
                  <c:v>0.73895401915747683</c:v>
                </c:pt>
                <c:pt idx="87">
                  <c:v>0.73857610616904767</c:v>
                </c:pt>
                <c:pt idx="88">
                  <c:v>0.73817317998783272</c:v>
                </c:pt>
                <c:pt idx="89">
                  <c:v>0.73744335210737399</c:v>
                </c:pt>
                <c:pt idx="90">
                  <c:v>0.73655077602112839</c:v>
                </c:pt>
                <c:pt idx="91">
                  <c:v>0.73547085493632991</c:v>
                </c:pt>
                <c:pt idx="92">
                  <c:v>0.73716668114305572</c:v>
                </c:pt>
                <c:pt idx="93">
                  <c:v>0.7342544151226984</c:v>
                </c:pt>
                <c:pt idx="94">
                  <c:v>0.73227664458013975</c:v>
                </c:pt>
                <c:pt idx="95">
                  <c:v>0.73156425185602036</c:v>
                </c:pt>
                <c:pt idx="96">
                  <c:v>0.7308649276282102</c:v>
                </c:pt>
                <c:pt idx="97">
                  <c:v>0.73039070780189908</c:v>
                </c:pt>
                <c:pt idx="98">
                  <c:v>0.72982946764498136</c:v>
                </c:pt>
                <c:pt idx="99">
                  <c:v>0.72773738391764453</c:v>
                </c:pt>
                <c:pt idx="100">
                  <c:v>0.72369214858226316</c:v>
                </c:pt>
                <c:pt idx="101">
                  <c:v>0.72071380944528496</c:v>
                </c:pt>
                <c:pt idx="102">
                  <c:v>0.72056577938045296</c:v>
                </c:pt>
                <c:pt idx="103">
                  <c:v>0.72052877584377606</c:v>
                </c:pt>
                <c:pt idx="104">
                  <c:v>0.72017115703012458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0C9-4A1E-A3F0-4F26B52A1D8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47320512"/>
        <c:axId val="147291712"/>
      </c:areaChart>
      <c:lineChart>
        <c:grouping val="standard"/>
        <c:varyColors val="0"/>
        <c:ser>
          <c:idx val="0"/>
          <c:order val="0"/>
          <c:tx>
            <c:strRef>
              <c:f>'ZiG Parrallel Market Rates (2)'!$B$2</c:f>
              <c:strCache>
                <c:ptCount val="1"/>
                <c:pt idx="0">
                  <c:v>Parallel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'ZiG Parrallel Market Rates (2)'!$A$3:$A$107</c:f>
              <c:numCache>
                <c:formatCode>d\-mmm</c:formatCode>
                <c:ptCount val="105"/>
                <c:pt idx="0">
                  <c:v>45397</c:v>
                </c:pt>
                <c:pt idx="1">
                  <c:v>45399</c:v>
                </c:pt>
                <c:pt idx="2">
                  <c:v>45401</c:v>
                </c:pt>
                <c:pt idx="3">
                  <c:v>45404</c:v>
                </c:pt>
                <c:pt idx="4">
                  <c:v>45405</c:v>
                </c:pt>
                <c:pt idx="5">
                  <c:v>45406</c:v>
                </c:pt>
                <c:pt idx="6">
                  <c:v>45407</c:v>
                </c:pt>
                <c:pt idx="7">
                  <c:v>45408</c:v>
                </c:pt>
                <c:pt idx="8">
                  <c:v>45411</c:v>
                </c:pt>
                <c:pt idx="9">
                  <c:v>45412</c:v>
                </c:pt>
                <c:pt idx="10">
                  <c:v>45414</c:v>
                </c:pt>
                <c:pt idx="11">
                  <c:v>45415</c:v>
                </c:pt>
                <c:pt idx="12">
                  <c:v>45418</c:v>
                </c:pt>
                <c:pt idx="13">
                  <c:v>45419</c:v>
                </c:pt>
                <c:pt idx="14">
                  <c:v>45420</c:v>
                </c:pt>
                <c:pt idx="15">
                  <c:v>45421</c:v>
                </c:pt>
                <c:pt idx="16">
                  <c:v>45422</c:v>
                </c:pt>
                <c:pt idx="17">
                  <c:v>45425</c:v>
                </c:pt>
                <c:pt idx="18">
                  <c:v>45426</c:v>
                </c:pt>
                <c:pt idx="19">
                  <c:v>45427</c:v>
                </c:pt>
                <c:pt idx="20">
                  <c:v>45428</c:v>
                </c:pt>
                <c:pt idx="21">
                  <c:v>45429</c:v>
                </c:pt>
                <c:pt idx="22">
                  <c:v>45432</c:v>
                </c:pt>
                <c:pt idx="23">
                  <c:v>45433</c:v>
                </c:pt>
                <c:pt idx="24">
                  <c:v>45434</c:v>
                </c:pt>
                <c:pt idx="25">
                  <c:v>45435</c:v>
                </c:pt>
                <c:pt idx="26">
                  <c:v>45436</c:v>
                </c:pt>
                <c:pt idx="27">
                  <c:v>45439</c:v>
                </c:pt>
                <c:pt idx="28">
                  <c:v>45440</c:v>
                </c:pt>
                <c:pt idx="29">
                  <c:v>45441</c:v>
                </c:pt>
                <c:pt idx="30">
                  <c:v>45442</c:v>
                </c:pt>
                <c:pt idx="31">
                  <c:v>45443</c:v>
                </c:pt>
                <c:pt idx="32">
                  <c:v>45446</c:v>
                </c:pt>
                <c:pt idx="33">
                  <c:v>45447</c:v>
                </c:pt>
                <c:pt idx="34">
                  <c:v>45448</c:v>
                </c:pt>
                <c:pt idx="35">
                  <c:v>45449</c:v>
                </c:pt>
                <c:pt idx="36">
                  <c:v>45450</c:v>
                </c:pt>
                <c:pt idx="37">
                  <c:v>45453</c:v>
                </c:pt>
                <c:pt idx="38">
                  <c:v>45454</c:v>
                </c:pt>
                <c:pt idx="39">
                  <c:v>45455</c:v>
                </c:pt>
                <c:pt idx="40">
                  <c:v>45456</c:v>
                </c:pt>
                <c:pt idx="41">
                  <c:v>45457</c:v>
                </c:pt>
                <c:pt idx="42">
                  <c:v>45460</c:v>
                </c:pt>
                <c:pt idx="43">
                  <c:v>45461</c:v>
                </c:pt>
                <c:pt idx="44">
                  <c:v>45462</c:v>
                </c:pt>
                <c:pt idx="45">
                  <c:v>45463</c:v>
                </c:pt>
                <c:pt idx="46">
                  <c:v>45464</c:v>
                </c:pt>
                <c:pt idx="47">
                  <c:v>45467</c:v>
                </c:pt>
                <c:pt idx="48">
                  <c:v>45468</c:v>
                </c:pt>
                <c:pt idx="49">
                  <c:v>45469</c:v>
                </c:pt>
                <c:pt idx="50">
                  <c:v>45470</c:v>
                </c:pt>
                <c:pt idx="51">
                  <c:v>45471</c:v>
                </c:pt>
                <c:pt idx="52">
                  <c:v>45474</c:v>
                </c:pt>
                <c:pt idx="53">
                  <c:v>45475</c:v>
                </c:pt>
                <c:pt idx="54">
                  <c:v>45476</c:v>
                </c:pt>
                <c:pt idx="55">
                  <c:v>45477</c:v>
                </c:pt>
                <c:pt idx="56">
                  <c:v>45478</c:v>
                </c:pt>
                <c:pt idx="57">
                  <c:v>45481</c:v>
                </c:pt>
                <c:pt idx="58">
                  <c:v>45482</c:v>
                </c:pt>
                <c:pt idx="59">
                  <c:v>45483</c:v>
                </c:pt>
                <c:pt idx="60">
                  <c:v>45484</c:v>
                </c:pt>
                <c:pt idx="61">
                  <c:v>45485</c:v>
                </c:pt>
                <c:pt idx="62">
                  <c:v>45488</c:v>
                </c:pt>
                <c:pt idx="63">
                  <c:v>45489</c:v>
                </c:pt>
                <c:pt idx="64">
                  <c:v>45490</c:v>
                </c:pt>
                <c:pt idx="65">
                  <c:v>45491</c:v>
                </c:pt>
                <c:pt idx="66">
                  <c:v>45492</c:v>
                </c:pt>
                <c:pt idx="67">
                  <c:v>45495</c:v>
                </c:pt>
                <c:pt idx="68">
                  <c:v>45496</c:v>
                </c:pt>
                <c:pt idx="69">
                  <c:v>45497</c:v>
                </c:pt>
                <c:pt idx="70">
                  <c:v>45498</c:v>
                </c:pt>
                <c:pt idx="71">
                  <c:v>45499</c:v>
                </c:pt>
                <c:pt idx="72">
                  <c:v>45502</c:v>
                </c:pt>
                <c:pt idx="73">
                  <c:v>45503</c:v>
                </c:pt>
                <c:pt idx="74">
                  <c:v>45504</c:v>
                </c:pt>
                <c:pt idx="75">
                  <c:v>45505</c:v>
                </c:pt>
                <c:pt idx="76">
                  <c:v>45506</c:v>
                </c:pt>
                <c:pt idx="77">
                  <c:v>45509</c:v>
                </c:pt>
                <c:pt idx="78">
                  <c:v>45510</c:v>
                </c:pt>
                <c:pt idx="79">
                  <c:v>45511</c:v>
                </c:pt>
                <c:pt idx="80">
                  <c:v>45512</c:v>
                </c:pt>
                <c:pt idx="81">
                  <c:v>45513</c:v>
                </c:pt>
                <c:pt idx="82">
                  <c:v>45518</c:v>
                </c:pt>
                <c:pt idx="83">
                  <c:v>45519</c:v>
                </c:pt>
                <c:pt idx="84">
                  <c:v>45520</c:v>
                </c:pt>
                <c:pt idx="85">
                  <c:v>45523</c:v>
                </c:pt>
                <c:pt idx="86">
                  <c:v>45524</c:v>
                </c:pt>
                <c:pt idx="87">
                  <c:v>45525</c:v>
                </c:pt>
                <c:pt idx="88">
                  <c:v>45526</c:v>
                </c:pt>
                <c:pt idx="89">
                  <c:v>45527</c:v>
                </c:pt>
                <c:pt idx="90">
                  <c:v>45530</c:v>
                </c:pt>
                <c:pt idx="91">
                  <c:v>45531</c:v>
                </c:pt>
                <c:pt idx="92">
                  <c:v>45532</c:v>
                </c:pt>
                <c:pt idx="93">
                  <c:v>45533</c:v>
                </c:pt>
                <c:pt idx="94">
                  <c:v>45534</c:v>
                </c:pt>
                <c:pt idx="95">
                  <c:v>45537</c:v>
                </c:pt>
                <c:pt idx="96">
                  <c:v>45538</c:v>
                </c:pt>
                <c:pt idx="97">
                  <c:v>45539</c:v>
                </c:pt>
                <c:pt idx="98">
                  <c:v>45540</c:v>
                </c:pt>
                <c:pt idx="99">
                  <c:v>45541</c:v>
                </c:pt>
                <c:pt idx="100">
                  <c:v>45544</c:v>
                </c:pt>
                <c:pt idx="101">
                  <c:v>45545</c:v>
                </c:pt>
                <c:pt idx="102">
                  <c:v>45546</c:v>
                </c:pt>
                <c:pt idx="103">
                  <c:v>45547</c:v>
                </c:pt>
                <c:pt idx="104">
                  <c:v>45548</c:v>
                </c:pt>
              </c:numCache>
            </c:numRef>
          </c:cat>
          <c:val>
            <c:numRef>
              <c:f>'ZiG Parrallel Market Rates (2)'!$B$3:$B$107</c:f>
              <c:numCache>
                <c:formatCode>0.00</c:formatCode>
                <c:ptCount val="105"/>
                <c:pt idx="0">
                  <c:v>16</c:v>
                </c:pt>
                <c:pt idx="1">
                  <c:v>17</c:v>
                </c:pt>
                <c:pt idx="2">
                  <c:v>17</c:v>
                </c:pt>
                <c:pt idx="3">
                  <c:v>18.75</c:v>
                </c:pt>
                <c:pt idx="4">
                  <c:v>17.5</c:v>
                </c:pt>
                <c:pt idx="5">
                  <c:v>17.5</c:v>
                </c:pt>
                <c:pt idx="6">
                  <c:v>17.5</c:v>
                </c:pt>
                <c:pt idx="7">
                  <c:v>17.5</c:v>
                </c:pt>
                <c:pt idx="8">
                  <c:v>18</c:v>
                </c:pt>
                <c:pt idx="9">
                  <c:v>18</c:v>
                </c:pt>
                <c:pt idx="10">
                  <c:v>17.5</c:v>
                </c:pt>
                <c:pt idx="11">
                  <c:v>17.5</c:v>
                </c:pt>
                <c:pt idx="12">
                  <c:v>17.5</c:v>
                </c:pt>
                <c:pt idx="13">
                  <c:v>17.5</c:v>
                </c:pt>
                <c:pt idx="14">
                  <c:v>18</c:v>
                </c:pt>
                <c:pt idx="15">
                  <c:v>18</c:v>
                </c:pt>
                <c:pt idx="16">
                  <c:v>18</c:v>
                </c:pt>
                <c:pt idx="17">
                  <c:v>18</c:v>
                </c:pt>
                <c:pt idx="18">
                  <c:v>18</c:v>
                </c:pt>
                <c:pt idx="19">
                  <c:v>18.5</c:v>
                </c:pt>
                <c:pt idx="20">
                  <c:v>18.5</c:v>
                </c:pt>
                <c:pt idx="21">
                  <c:v>18.5</c:v>
                </c:pt>
                <c:pt idx="22">
                  <c:v>18.5</c:v>
                </c:pt>
                <c:pt idx="23">
                  <c:v>18.5</c:v>
                </c:pt>
                <c:pt idx="24">
                  <c:v>18.5</c:v>
                </c:pt>
                <c:pt idx="25">
                  <c:v>18.5</c:v>
                </c:pt>
                <c:pt idx="26">
                  <c:v>18.5</c:v>
                </c:pt>
                <c:pt idx="27">
                  <c:v>18.5</c:v>
                </c:pt>
                <c:pt idx="28">
                  <c:v>18.5</c:v>
                </c:pt>
                <c:pt idx="29">
                  <c:v>18.5</c:v>
                </c:pt>
                <c:pt idx="30">
                  <c:v>18.5</c:v>
                </c:pt>
                <c:pt idx="31">
                  <c:v>18.5</c:v>
                </c:pt>
                <c:pt idx="32">
                  <c:v>18.5</c:v>
                </c:pt>
                <c:pt idx="33">
                  <c:v>18.5</c:v>
                </c:pt>
                <c:pt idx="34">
                  <c:v>18.5</c:v>
                </c:pt>
                <c:pt idx="35">
                  <c:v>18.5</c:v>
                </c:pt>
                <c:pt idx="36">
                  <c:v>18.5</c:v>
                </c:pt>
                <c:pt idx="37">
                  <c:v>18.5</c:v>
                </c:pt>
                <c:pt idx="38">
                  <c:v>18.5</c:v>
                </c:pt>
                <c:pt idx="39">
                  <c:v>18.5</c:v>
                </c:pt>
                <c:pt idx="40">
                  <c:v>18.5</c:v>
                </c:pt>
                <c:pt idx="41">
                  <c:v>18.5</c:v>
                </c:pt>
                <c:pt idx="42">
                  <c:v>18.5</c:v>
                </c:pt>
                <c:pt idx="43">
                  <c:v>18.5</c:v>
                </c:pt>
                <c:pt idx="44">
                  <c:v>18.5</c:v>
                </c:pt>
                <c:pt idx="45">
                  <c:v>18.5</c:v>
                </c:pt>
                <c:pt idx="46">
                  <c:v>18.5</c:v>
                </c:pt>
                <c:pt idx="47">
                  <c:v>18.5</c:v>
                </c:pt>
                <c:pt idx="48">
                  <c:v>18.5</c:v>
                </c:pt>
                <c:pt idx="49">
                  <c:v>18.5</c:v>
                </c:pt>
                <c:pt idx="50">
                  <c:v>18.5</c:v>
                </c:pt>
                <c:pt idx="51">
                  <c:v>18.5</c:v>
                </c:pt>
                <c:pt idx="52">
                  <c:v>18.5</c:v>
                </c:pt>
                <c:pt idx="53">
                  <c:v>19</c:v>
                </c:pt>
                <c:pt idx="54">
                  <c:v>19</c:v>
                </c:pt>
                <c:pt idx="55">
                  <c:v>19</c:v>
                </c:pt>
                <c:pt idx="56">
                  <c:v>19</c:v>
                </c:pt>
                <c:pt idx="57">
                  <c:v>19</c:v>
                </c:pt>
                <c:pt idx="58">
                  <c:v>19</c:v>
                </c:pt>
                <c:pt idx="59">
                  <c:v>19</c:v>
                </c:pt>
                <c:pt idx="60">
                  <c:v>19.5</c:v>
                </c:pt>
                <c:pt idx="61">
                  <c:v>19.5</c:v>
                </c:pt>
                <c:pt idx="62">
                  <c:v>19.5</c:v>
                </c:pt>
                <c:pt idx="63">
                  <c:v>19.5</c:v>
                </c:pt>
                <c:pt idx="64">
                  <c:v>19.5</c:v>
                </c:pt>
                <c:pt idx="65">
                  <c:v>19.5</c:v>
                </c:pt>
                <c:pt idx="66">
                  <c:v>19.5</c:v>
                </c:pt>
                <c:pt idx="67">
                  <c:v>19.5</c:v>
                </c:pt>
                <c:pt idx="68">
                  <c:v>19.5</c:v>
                </c:pt>
                <c:pt idx="69">
                  <c:v>19.5</c:v>
                </c:pt>
                <c:pt idx="70">
                  <c:v>19.5</c:v>
                </c:pt>
                <c:pt idx="71">
                  <c:v>19.5</c:v>
                </c:pt>
                <c:pt idx="72">
                  <c:v>20</c:v>
                </c:pt>
                <c:pt idx="73">
                  <c:v>20</c:v>
                </c:pt>
                <c:pt idx="74">
                  <c:v>20</c:v>
                </c:pt>
                <c:pt idx="75">
                  <c:v>20</c:v>
                </c:pt>
                <c:pt idx="76">
                  <c:v>22</c:v>
                </c:pt>
                <c:pt idx="77">
                  <c:v>22</c:v>
                </c:pt>
                <c:pt idx="78">
                  <c:v>22</c:v>
                </c:pt>
                <c:pt idx="79">
                  <c:v>22</c:v>
                </c:pt>
                <c:pt idx="80">
                  <c:v>22</c:v>
                </c:pt>
                <c:pt idx="81">
                  <c:v>24</c:v>
                </c:pt>
                <c:pt idx="82">
                  <c:v>24</c:v>
                </c:pt>
                <c:pt idx="83">
                  <c:v>24</c:v>
                </c:pt>
                <c:pt idx="84">
                  <c:v>24</c:v>
                </c:pt>
                <c:pt idx="85">
                  <c:v>24</c:v>
                </c:pt>
                <c:pt idx="86">
                  <c:v>24</c:v>
                </c:pt>
                <c:pt idx="87">
                  <c:v>24</c:v>
                </c:pt>
                <c:pt idx="88">
                  <c:v>24</c:v>
                </c:pt>
                <c:pt idx="89">
                  <c:v>24</c:v>
                </c:pt>
                <c:pt idx="90">
                  <c:v>24</c:v>
                </c:pt>
                <c:pt idx="91">
                  <c:v>24</c:v>
                </c:pt>
                <c:pt idx="92">
                  <c:v>24</c:v>
                </c:pt>
                <c:pt idx="93">
                  <c:v>24</c:v>
                </c:pt>
                <c:pt idx="94">
                  <c:v>24</c:v>
                </c:pt>
                <c:pt idx="95">
                  <c:v>24</c:v>
                </c:pt>
                <c:pt idx="96">
                  <c:v>24</c:v>
                </c:pt>
                <c:pt idx="97">
                  <c:v>24</c:v>
                </c:pt>
                <c:pt idx="98">
                  <c:v>24</c:v>
                </c:pt>
                <c:pt idx="99">
                  <c:v>24</c:v>
                </c:pt>
                <c:pt idx="100">
                  <c:v>24</c:v>
                </c:pt>
                <c:pt idx="101">
                  <c:v>24</c:v>
                </c:pt>
                <c:pt idx="102">
                  <c:v>24</c:v>
                </c:pt>
                <c:pt idx="103">
                  <c:v>24</c:v>
                </c:pt>
                <c:pt idx="104">
                  <c:v>24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0C9-4A1E-A3F0-4F26B52A1D8A}"/>
            </c:ext>
          </c:extLst>
        </c:ser>
        <c:ser>
          <c:idx val="1"/>
          <c:order val="1"/>
          <c:tx>
            <c:strRef>
              <c:f>'ZiG Parrallel Market Rates (2)'!$C$2</c:f>
              <c:strCache>
                <c:ptCount val="1"/>
                <c:pt idx="0">
                  <c:v>Interbank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'ZiG Parrallel Market Rates (2)'!$A$3:$A$107</c:f>
              <c:numCache>
                <c:formatCode>d\-mmm</c:formatCode>
                <c:ptCount val="105"/>
                <c:pt idx="0">
                  <c:v>45397</c:v>
                </c:pt>
                <c:pt idx="1">
                  <c:v>45399</c:v>
                </c:pt>
                <c:pt idx="2">
                  <c:v>45401</c:v>
                </c:pt>
                <c:pt idx="3">
                  <c:v>45404</c:v>
                </c:pt>
                <c:pt idx="4">
                  <c:v>45405</c:v>
                </c:pt>
                <c:pt idx="5">
                  <c:v>45406</c:v>
                </c:pt>
                <c:pt idx="6">
                  <c:v>45407</c:v>
                </c:pt>
                <c:pt idx="7">
                  <c:v>45408</c:v>
                </c:pt>
                <c:pt idx="8">
                  <c:v>45411</c:v>
                </c:pt>
                <c:pt idx="9">
                  <c:v>45412</c:v>
                </c:pt>
                <c:pt idx="10">
                  <c:v>45414</c:v>
                </c:pt>
                <c:pt idx="11">
                  <c:v>45415</c:v>
                </c:pt>
                <c:pt idx="12">
                  <c:v>45418</c:v>
                </c:pt>
                <c:pt idx="13">
                  <c:v>45419</c:v>
                </c:pt>
                <c:pt idx="14">
                  <c:v>45420</c:v>
                </c:pt>
                <c:pt idx="15">
                  <c:v>45421</c:v>
                </c:pt>
                <c:pt idx="16">
                  <c:v>45422</c:v>
                </c:pt>
                <c:pt idx="17">
                  <c:v>45425</c:v>
                </c:pt>
                <c:pt idx="18">
                  <c:v>45426</c:v>
                </c:pt>
                <c:pt idx="19">
                  <c:v>45427</c:v>
                </c:pt>
                <c:pt idx="20">
                  <c:v>45428</c:v>
                </c:pt>
                <c:pt idx="21">
                  <c:v>45429</c:v>
                </c:pt>
                <c:pt idx="22">
                  <c:v>45432</c:v>
                </c:pt>
                <c:pt idx="23">
                  <c:v>45433</c:v>
                </c:pt>
                <c:pt idx="24">
                  <c:v>45434</c:v>
                </c:pt>
                <c:pt idx="25">
                  <c:v>45435</c:v>
                </c:pt>
                <c:pt idx="26">
                  <c:v>45436</c:v>
                </c:pt>
                <c:pt idx="27">
                  <c:v>45439</c:v>
                </c:pt>
                <c:pt idx="28">
                  <c:v>45440</c:v>
                </c:pt>
                <c:pt idx="29">
                  <c:v>45441</c:v>
                </c:pt>
                <c:pt idx="30">
                  <c:v>45442</c:v>
                </c:pt>
                <c:pt idx="31">
                  <c:v>45443</c:v>
                </c:pt>
                <c:pt idx="32">
                  <c:v>45446</c:v>
                </c:pt>
                <c:pt idx="33">
                  <c:v>45447</c:v>
                </c:pt>
                <c:pt idx="34">
                  <c:v>45448</c:v>
                </c:pt>
                <c:pt idx="35">
                  <c:v>45449</c:v>
                </c:pt>
                <c:pt idx="36">
                  <c:v>45450</c:v>
                </c:pt>
                <c:pt idx="37">
                  <c:v>45453</c:v>
                </c:pt>
                <c:pt idx="38">
                  <c:v>45454</c:v>
                </c:pt>
                <c:pt idx="39">
                  <c:v>45455</c:v>
                </c:pt>
                <c:pt idx="40">
                  <c:v>45456</c:v>
                </c:pt>
                <c:pt idx="41">
                  <c:v>45457</c:v>
                </c:pt>
                <c:pt idx="42">
                  <c:v>45460</c:v>
                </c:pt>
                <c:pt idx="43">
                  <c:v>45461</c:v>
                </c:pt>
                <c:pt idx="44">
                  <c:v>45462</c:v>
                </c:pt>
                <c:pt idx="45">
                  <c:v>45463</c:v>
                </c:pt>
                <c:pt idx="46">
                  <c:v>45464</c:v>
                </c:pt>
                <c:pt idx="47">
                  <c:v>45467</c:v>
                </c:pt>
                <c:pt idx="48">
                  <c:v>45468</c:v>
                </c:pt>
                <c:pt idx="49">
                  <c:v>45469</c:v>
                </c:pt>
                <c:pt idx="50">
                  <c:v>45470</c:v>
                </c:pt>
                <c:pt idx="51">
                  <c:v>45471</c:v>
                </c:pt>
                <c:pt idx="52">
                  <c:v>45474</c:v>
                </c:pt>
                <c:pt idx="53">
                  <c:v>45475</c:v>
                </c:pt>
                <c:pt idx="54">
                  <c:v>45476</c:v>
                </c:pt>
                <c:pt idx="55">
                  <c:v>45477</c:v>
                </c:pt>
                <c:pt idx="56">
                  <c:v>45478</c:v>
                </c:pt>
                <c:pt idx="57">
                  <c:v>45481</c:v>
                </c:pt>
                <c:pt idx="58">
                  <c:v>45482</c:v>
                </c:pt>
                <c:pt idx="59">
                  <c:v>45483</c:v>
                </c:pt>
                <c:pt idx="60">
                  <c:v>45484</c:v>
                </c:pt>
                <c:pt idx="61">
                  <c:v>45485</c:v>
                </c:pt>
                <c:pt idx="62">
                  <c:v>45488</c:v>
                </c:pt>
                <c:pt idx="63">
                  <c:v>45489</c:v>
                </c:pt>
                <c:pt idx="64">
                  <c:v>45490</c:v>
                </c:pt>
                <c:pt idx="65">
                  <c:v>45491</c:v>
                </c:pt>
                <c:pt idx="66">
                  <c:v>45492</c:v>
                </c:pt>
                <c:pt idx="67">
                  <c:v>45495</c:v>
                </c:pt>
                <c:pt idx="68">
                  <c:v>45496</c:v>
                </c:pt>
                <c:pt idx="69">
                  <c:v>45497</c:v>
                </c:pt>
                <c:pt idx="70">
                  <c:v>45498</c:v>
                </c:pt>
                <c:pt idx="71">
                  <c:v>45499</c:v>
                </c:pt>
                <c:pt idx="72">
                  <c:v>45502</c:v>
                </c:pt>
                <c:pt idx="73">
                  <c:v>45503</c:v>
                </c:pt>
                <c:pt idx="74">
                  <c:v>45504</c:v>
                </c:pt>
                <c:pt idx="75">
                  <c:v>45505</c:v>
                </c:pt>
                <c:pt idx="76">
                  <c:v>45506</c:v>
                </c:pt>
                <c:pt idx="77">
                  <c:v>45509</c:v>
                </c:pt>
                <c:pt idx="78">
                  <c:v>45510</c:v>
                </c:pt>
                <c:pt idx="79">
                  <c:v>45511</c:v>
                </c:pt>
                <c:pt idx="80">
                  <c:v>45512</c:v>
                </c:pt>
                <c:pt idx="81">
                  <c:v>45513</c:v>
                </c:pt>
                <c:pt idx="82">
                  <c:v>45518</c:v>
                </c:pt>
                <c:pt idx="83">
                  <c:v>45519</c:v>
                </c:pt>
                <c:pt idx="84">
                  <c:v>45520</c:v>
                </c:pt>
                <c:pt idx="85">
                  <c:v>45523</c:v>
                </c:pt>
                <c:pt idx="86">
                  <c:v>45524</c:v>
                </c:pt>
                <c:pt idx="87">
                  <c:v>45525</c:v>
                </c:pt>
                <c:pt idx="88">
                  <c:v>45526</c:v>
                </c:pt>
                <c:pt idx="89">
                  <c:v>45527</c:v>
                </c:pt>
                <c:pt idx="90">
                  <c:v>45530</c:v>
                </c:pt>
                <c:pt idx="91">
                  <c:v>45531</c:v>
                </c:pt>
                <c:pt idx="92">
                  <c:v>45532</c:v>
                </c:pt>
                <c:pt idx="93">
                  <c:v>45533</c:v>
                </c:pt>
                <c:pt idx="94">
                  <c:v>45534</c:v>
                </c:pt>
                <c:pt idx="95">
                  <c:v>45537</c:v>
                </c:pt>
                <c:pt idx="96">
                  <c:v>45538</c:v>
                </c:pt>
                <c:pt idx="97">
                  <c:v>45539</c:v>
                </c:pt>
                <c:pt idx="98">
                  <c:v>45540</c:v>
                </c:pt>
                <c:pt idx="99">
                  <c:v>45541</c:v>
                </c:pt>
                <c:pt idx="100">
                  <c:v>45544</c:v>
                </c:pt>
                <c:pt idx="101">
                  <c:v>45545</c:v>
                </c:pt>
                <c:pt idx="102">
                  <c:v>45546</c:v>
                </c:pt>
                <c:pt idx="103">
                  <c:v>45547</c:v>
                </c:pt>
                <c:pt idx="104">
                  <c:v>45548</c:v>
                </c:pt>
              </c:numCache>
            </c:numRef>
          </c:cat>
          <c:val>
            <c:numRef>
              <c:f>'ZiG Parrallel Market Rates (2)'!$C$3:$C$107</c:f>
              <c:numCache>
                <c:formatCode>General</c:formatCode>
                <c:ptCount val="105"/>
                <c:pt idx="0">
                  <c:v>13.402699999999999</c:v>
                </c:pt>
                <c:pt idx="1">
                  <c:v>13.3437</c:v>
                </c:pt>
                <c:pt idx="2">
                  <c:v>13.312900000000001</c:v>
                </c:pt>
                <c:pt idx="3">
                  <c:v>13.2889</c:v>
                </c:pt>
                <c:pt idx="4">
                  <c:v>13.2536</c:v>
                </c:pt>
                <c:pt idx="5">
                  <c:v>13.2517</c:v>
                </c:pt>
                <c:pt idx="6">
                  <c:v>13.3811</c:v>
                </c:pt>
                <c:pt idx="7">
                  <c:v>13.421799999999999</c:v>
                </c:pt>
                <c:pt idx="8">
                  <c:v>13.4407</c:v>
                </c:pt>
                <c:pt idx="9">
                  <c:v>13.430099999999999</c:v>
                </c:pt>
                <c:pt idx="10">
                  <c:v>13.419</c:v>
                </c:pt>
                <c:pt idx="11">
                  <c:v>13.554</c:v>
                </c:pt>
                <c:pt idx="12">
                  <c:v>13.675700000000001</c:v>
                </c:pt>
                <c:pt idx="13">
                  <c:v>13.668900000000001</c:v>
                </c:pt>
                <c:pt idx="14">
                  <c:v>13.6653</c:v>
                </c:pt>
                <c:pt idx="15">
                  <c:v>13.5326</c:v>
                </c:pt>
                <c:pt idx="16">
                  <c:v>13.518700000000001</c:v>
                </c:pt>
                <c:pt idx="17">
                  <c:v>13.4823</c:v>
                </c:pt>
                <c:pt idx="18">
                  <c:v>13.412599999999999</c:v>
                </c:pt>
                <c:pt idx="19">
                  <c:v>13.409700000000001</c:v>
                </c:pt>
                <c:pt idx="20">
                  <c:v>13.4015</c:v>
                </c:pt>
                <c:pt idx="21">
                  <c:v>13.397600000000001</c:v>
                </c:pt>
                <c:pt idx="22">
                  <c:v>13.3703</c:v>
                </c:pt>
                <c:pt idx="23">
                  <c:v>13.309799999999999</c:v>
                </c:pt>
                <c:pt idx="24">
                  <c:v>13.2767</c:v>
                </c:pt>
                <c:pt idx="25">
                  <c:v>13.218299999999999</c:v>
                </c:pt>
                <c:pt idx="26">
                  <c:v>13.2242</c:v>
                </c:pt>
                <c:pt idx="27">
                  <c:v>13.2432</c:v>
                </c:pt>
                <c:pt idx="28">
                  <c:v>13.2789</c:v>
                </c:pt>
                <c:pt idx="29">
                  <c:v>13.303599999999999</c:v>
                </c:pt>
                <c:pt idx="30">
                  <c:v>13.3177</c:v>
                </c:pt>
                <c:pt idx="31">
                  <c:v>13.3177</c:v>
                </c:pt>
                <c:pt idx="32">
                  <c:v>13.3109</c:v>
                </c:pt>
                <c:pt idx="33">
                  <c:v>13.3162</c:v>
                </c:pt>
                <c:pt idx="34">
                  <c:v>13.3285</c:v>
                </c:pt>
                <c:pt idx="35">
                  <c:v>13.435600000000001</c:v>
                </c:pt>
                <c:pt idx="36">
                  <c:v>13.430899999999999</c:v>
                </c:pt>
                <c:pt idx="37">
                  <c:v>13.3926</c:v>
                </c:pt>
                <c:pt idx="38">
                  <c:v>13.463900000000001</c:v>
                </c:pt>
                <c:pt idx="39">
                  <c:v>13.4986</c:v>
                </c:pt>
                <c:pt idx="40">
                  <c:v>13.4839</c:v>
                </c:pt>
                <c:pt idx="41">
                  <c:v>13.4803</c:v>
                </c:pt>
                <c:pt idx="42">
                  <c:v>13.491</c:v>
                </c:pt>
                <c:pt idx="43">
                  <c:v>13.486499999999999</c:v>
                </c:pt>
                <c:pt idx="44">
                  <c:v>13.492100000000001</c:v>
                </c:pt>
                <c:pt idx="45">
                  <c:v>13.582000000000001</c:v>
                </c:pt>
                <c:pt idx="46">
                  <c:v>13.590299999999999</c:v>
                </c:pt>
                <c:pt idx="47">
                  <c:v>13.581200000000001</c:v>
                </c:pt>
                <c:pt idx="48">
                  <c:v>13.597</c:v>
                </c:pt>
                <c:pt idx="49">
                  <c:v>13.601000000000001</c:v>
                </c:pt>
                <c:pt idx="50">
                  <c:v>13.6814</c:v>
                </c:pt>
                <c:pt idx="51">
                  <c:v>13.703099999999999</c:v>
                </c:pt>
                <c:pt idx="52">
                  <c:v>13.702</c:v>
                </c:pt>
                <c:pt idx="53">
                  <c:v>13.691700000000001</c:v>
                </c:pt>
                <c:pt idx="54">
                  <c:v>13.691700000000001</c:v>
                </c:pt>
                <c:pt idx="55">
                  <c:v>13.761799999999999</c:v>
                </c:pt>
                <c:pt idx="56">
                  <c:v>13.694599999999999</c:v>
                </c:pt>
                <c:pt idx="57">
                  <c:v>13.694599999999999</c:v>
                </c:pt>
                <c:pt idx="58">
                  <c:v>13.7401</c:v>
                </c:pt>
                <c:pt idx="59">
                  <c:v>13.732100000000001</c:v>
                </c:pt>
                <c:pt idx="60">
                  <c:v>13.735799999999999</c:v>
                </c:pt>
                <c:pt idx="61">
                  <c:v>13.763400000000001</c:v>
                </c:pt>
                <c:pt idx="62">
                  <c:v>13.7501</c:v>
                </c:pt>
                <c:pt idx="63">
                  <c:v>13.7562</c:v>
                </c:pt>
                <c:pt idx="64">
                  <c:v>13.734</c:v>
                </c:pt>
                <c:pt idx="65">
                  <c:v>13.7241</c:v>
                </c:pt>
                <c:pt idx="66">
                  <c:v>13.7164</c:v>
                </c:pt>
                <c:pt idx="67">
                  <c:v>13.702299999999999</c:v>
                </c:pt>
                <c:pt idx="68">
                  <c:v>13.752700000000001</c:v>
                </c:pt>
                <c:pt idx="69">
                  <c:v>13.7689</c:v>
                </c:pt>
                <c:pt idx="70">
                  <c:v>13.7852</c:v>
                </c:pt>
                <c:pt idx="71">
                  <c:v>13.7821</c:v>
                </c:pt>
                <c:pt idx="72">
                  <c:v>13.7912</c:v>
                </c:pt>
                <c:pt idx="73">
                  <c:v>13.796200000000001</c:v>
                </c:pt>
                <c:pt idx="74">
                  <c:v>13.7859</c:v>
                </c:pt>
                <c:pt idx="75">
                  <c:v>13.7951</c:v>
                </c:pt>
                <c:pt idx="76">
                  <c:v>13.773899999999999</c:v>
                </c:pt>
                <c:pt idx="77">
                  <c:v>13.7654</c:v>
                </c:pt>
                <c:pt idx="78">
                  <c:v>13.7623</c:v>
                </c:pt>
                <c:pt idx="79">
                  <c:v>13.781700000000001</c:v>
                </c:pt>
                <c:pt idx="80">
                  <c:v>13.802099999999999</c:v>
                </c:pt>
                <c:pt idx="81">
                  <c:v>13.7814</c:v>
                </c:pt>
                <c:pt idx="82">
                  <c:v>13.780200000000001</c:v>
                </c:pt>
                <c:pt idx="83">
                  <c:v>13.786300000000001</c:v>
                </c:pt>
                <c:pt idx="84">
                  <c:v>13.7902</c:v>
                </c:pt>
                <c:pt idx="85">
                  <c:v>13.7918</c:v>
                </c:pt>
                <c:pt idx="86">
                  <c:v>13.801399999999999</c:v>
                </c:pt>
                <c:pt idx="87">
                  <c:v>13.804399999999999</c:v>
                </c:pt>
                <c:pt idx="88">
                  <c:v>13.807600000000001</c:v>
                </c:pt>
                <c:pt idx="89">
                  <c:v>13.8134</c:v>
                </c:pt>
                <c:pt idx="90">
                  <c:v>13.820499999999997</c:v>
                </c:pt>
                <c:pt idx="91">
                  <c:v>13.8291</c:v>
                </c:pt>
                <c:pt idx="92">
                  <c:v>13.8156</c:v>
                </c:pt>
                <c:pt idx="93">
                  <c:v>13.838800000000001</c:v>
                </c:pt>
                <c:pt idx="94">
                  <c:v>13.854599999999998</c:v>
                </c:pt>
                <c:pt idx="95">
                  <c:v>13.860300000000001</c:v>
                </c:pt>
                <c:pt idx="96">
                  <c:v>13.8659</c:v>
                </c:pt>
                <c:pt idx="97">
                  <c:v>13.8697</c:v>
                </c:pt>
                <c:pt idx="98">
                  <c:v>13.8742</c:v>
                </c:pt>
                <c:pt idx="99">
                  <c:v>13.891</c:v>
                </c:pt>
                <c:pt idx="100">
                  <c:v>13.9236</c:v>
                </c:pt>
                <c:pt idx="101">
                  <c:v>13.947699999999999</c:v>
                </c:pt>
                <c:pt idx="102">
                  <c:v>13.9489</c:v>
                </c:pt>
                <c:pt idx="103">
                  <c:v>13.949199999999999</c:v>
                </c:pt>
                <c:pt idx="104">
                  <c:v>13.9521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A0C9-4A1E-A3F0-4F26B52A1D8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47299872"/>
        <c:axId val="147308032"/>
      </c:lineChart>
      <c:dateAx>
        <c:axId val="147299872"/>
        <c:scaling>
          <c:orientation val="minMax"/>
          <c:max val="45548"/>
          <c:min val="45464"/>
        </c:scaling>
        <c:delete val="0"/>
        <c:axPos val="b"/>
        <c:numFmt formatCode="d\-mmm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147308032"/>
        <c:crosses val="autoZero"/>
        <c:auto val="1"/>
        <c:lblOffset val="100"/>
        <c:baseTimeUnit val="days"/>
      </c:dateAx>
      <c:valAx>
        <c:axId val="1473080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147299872"/>
        <c:crosses val="autoZero"/>
        <c:crossBetween val="between"/>
      </c:valAx>
      <c:valAx>
        <c:axId val="147291712"/>
        <c:scaling>
          <c:orientation val="minMax"/>
        </c:scaling>
        <c:delete val="0"/>
        <c:axPos val="r"/>
        <c:numFmt formatCode="0%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147320512"/>
        <c:crosses val="max"/>
        <c:crossBetween val="between"/>
      </c:valAx>
      <c:dateAx>
        <c:axId val="147320512"/>
        <c:scaling>
          <c:orientation val="minMax"/>
        </c:scaling>
        <c:delete val="1"/>
        <c:axPos val="b"/>
        <c:numFmt formatCode="d\-mmm" sourceLinked="1"/>
        <c:majorTickMark val="out"/>
        <c:minorTickMark val="none"/>
        <c:tickLblPos val="nextTo"/>
        <c:crossAx val="147291712"/>
        <c:crosses val="autoZero"/>
        <c:auto val="1"/>
        <c:lblOffset val="100"/>
        <c:baseTimeUnit val="days"/>
      </c:date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4247484246326959"/>
          <c:y val="0.89860697935266209"/>
          <c:w val="0.51505013537035194"/>
          <c:h val="9.1283093096511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solidFill>
        <a:srgbClr val="000000"/>
      </a:solidFill>
    </a:ln>
    <a:effectLst/>
  </c:spPr>
  <c:txPr>
    <a:bodyPr/>
    <a:lstStyle/>
    <a:p>
      <a:pPr>
        <a:defRPr sz="1100"/>
      </a:pPr>
      <a:endParaRPr lang="en-US"/>
    </a:p>
  </c:txPr>
  <c:externalData r:id="rId4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Total Loans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Sheet1!$A$2:$A$24</c:f>
              <c:numCache>
                <c:formatCode>d\-mmm\-yy</c:formatCode>
                <c:ptCount val="20"/>
                <c:pt idx="0">
                  <c:v>45408</c:v>
                </c:pt>
                <c:pt idx="1">
                  <c:v>45415</c:v>
                </c:pt>
                <c:pt idx="2">
                  <c:v>45422</c:v>
                </c:pt>
                <c:pt idx="3">
                  <c:v>45429</c:v>
                </c:pt>
                <c:pt idx="4">
                  <c:v>45436</c:v>
                </c:pt>
                <c:pt idx="5">
                  <c:v>45443</c:v>
                </c:pt>
                <c:pt idx="6">
                  <c:v>45450</c:v>
                </c:pt>
                <c:pt idx="7">
                  <c:v>45457</c:v>
                </c:pt>
                <c:pt idx="8">
                  <c:v>45464</c:v>
                </c:pt>
                <c:pt idx="9">
                  <c:v>45471</c:v>
                </c:pt>
                <c:pt idx="10">
                  <c:v>45478</c:v>
                </c:pt>
                <c:pt idx="11">
                  <c:v>45485</c:v>
                </c:pt>
                <c:pt idx="12">
                  <c:v>45492</c:v>
                </c:pt>
                <c:pt idx="13">
                  <c:v>45499</c:v>
                </c:pt>
                <c:pt idx="14">
                  <c:v>45506</c:v>
                </c:pt>
                <c:pt idx="15">
                  <c:v>45513</c:v>
                </c:pt>
                <c:pt idx="16">
                  <c:v>45520</c:v>
                </c:pt>
                <c:pt idx="17">
                  <c:v>45527</c:v>
                </c:pt>
                <c:pt idx="18">
                  <c:v>45534</c:v>
                </c:pt>
                <c:pt idx="19">
                  <c:v>45541</c:v>
                </c:pt>
              </c:numCache>
            </c:numRef>
          </c:cat>
          <c:val>
            <c:numRef>
              <c:f>Sheet1!$B$2:$B$24</c:f>
              <c:numCache>
                <c:formatCode>0.00%</c:formatCode>
                <c:ptCount val="20"/>
                <c:pt idx="0">
                  <c:v>3.6174959665677964E-2</c:v>
                </c:pt>
                <c:pt idx="1">
                  <c:v>-1.3048218918252363E-3</c:v>
                </c:pt>
                <c:pt idx="2">
                  <c:v>2.8531874666767099E-2</c:v>
                </c:pt>
                <c:pt idx="3">
                  <c:v>-6.4075886015668715E-3</c:v>
                </c:pt>
                <c:pt idx="4">
                  <c:v>9.2818293732770396E-3</c:v>
                </c:pt>
                <c:pt idx="5">
                  <c:v>1.3905017318687207E-2</c:v>
                </c:pt>
                <c:pt idx="6">
                  <c:v>3.4775606068460085E-3</c:v>
                </c:pt>
                <c:pt idx="7">
                  <c:v>1.9626812653845915E-2</c:v>
                </c:pt>
                <c:pt idx="8">
                  <c:v>1.7842867556765674E-2</c:v>
                </c:pt>
                <c:pt idx="9">
                  <c:v>1.082373562457084E-2</c:v>
                </c:pt>
                <c:pt idx="10">
                  <c:v>7.8956253168793733E-3</c:v>
                </c:pt>
                <c:pt idx="11">
                  <c:v>2.6578645098178422E-2</c:v>
                </c:pt>
                <c:pt idx="12">
                  <c:v>-5.6048192056038504E-3</c:v>
                </c:pt>
                <c:pt idx="13">
                  <c:v>2.0742639945697583E-2</c:v>
                </c:pt>
                <c:pt idx="14">
                  <c:v>3.2939216223530909E-3</c:v>
                </c:pt>
                <c:pt idx="15">
                  <c:v>-1.542490756615944E-3</c:v>
                </c:pt>
                <c:pt idx="16">
                  <c:v>-9.2334078909994677E-4</c:v>
                </c:pt>
                <c:pt idx="17">
                  <c:v>1.3838313893277165E-2</c:v>
                </c:pt>
                <c:pt idx="18">
                  <c:v>3.2616405981608976E-2</c:v>
                </c:pt>
                <c:pt idx="19">
                  <c:v>1.3850666048849991E-2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496-4817-98CE-4228D307FE3C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Foreign Currency Loans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Sheet1!$A$2:$A$24</c:f>
              <c:numCache>
                <c:formatCode>d\-mmm\-yy</c:formatCode>
                <c:ptCount val="20"/>
                <c:pt idx="0">
                  <c:v>45408</c:v>
                </c:pt>
                <c:pt idx="1">
                  <c:v>45415</c:v>
                </c:pt>
                <c:pt idx="2">
                  <c:v>45422</c:v>
                </c:pt>
                <c:pt idx="3">
                  <c:v>45429</c:v>
                </c:pt>
                <c:pt idx="4">
                  <c:v>45436</c:v>
                </c:pt>
                <c:pt idx="5">
                  <c:v>45443</c:v>
                </c:pt>
                <c:pt idx="6">
                  <c:v>45450</c:v>
                </c:pt>
                <c:pt idx="7">
                  <c:v>45457</c:v>
                </c:pt>
                <c:pt idx="8">
                  <c:v>45464</c:v>
                </c:pt>
                <c:pt idx="9">
                  <c:v>45471</c:v>
                </c:pt>
                <c:pt idx="10">
                  <c:v>45478</c:v>
                </c:pt>
                <c:pt idx="11">
                  <c:v>45485</c:v>
                </c:pt>
                <c:pt idx="12">
                  <c:v>45492</c:v>
                </c:pt>
                <c:pt idx="13">
                  <c:v>45499</c:v>
                </c:pt>
                <c:pt idx="14">
                  <c:v>45506</c:v>
                </c:pt>
                <c:pt idx="15">
                  <c:v>45513</c:v>
                </c:pt>
                <c:pt idx="16">
                  <c:v>45520</c:v>
                </c:pt>
                <c:pt idx="17">
                  <c:v>45527</c:v>
                </c:pt>
                <c:pt idx="18">
                  <c:v>45534</c:v>
                </c:pt>
                <c:pt idx="19">
                  <c:v>45541</c:v>
                </c:pt>
              </c:numCache>
            </c:numRef>
          </c:cat>
          <c:val>
            <c:numRef>
              <c:f>Sheet1!$C$2:$C$24</c:f>
              <c:numCache>
                <c:formatCode>0.00%</c:formatCode>
                <c:ptCount val="20"/>
                <c:pt idx="0">
                  <c:v>2.9546780891155588E-2</c:v>
                </c:pt>
                <c:pt idx="1">
                  <c:v>-5.951271222205512E-3</c:v>
                </c:pt>
                <c:pt idx="2">
                  <c:v>1.9824048622783641E-2</c:v>
                </c:pt>
                <c:pt idx="3">
                  <c:v>-1.4470042918328208E-2</c:v>
                </c:pt>
                <c:pt idx="4">
                  <c:v>6.3239141116908648E-3</c:v>
                </c:pt>
                <c:pt idx="5">
                  <c:v>8.121112475237835E-3</c:v>
                </c:pt>
                <c:pt idx="6">
                  <c:v>-7.5377088410200077E-4</c:v>
                </c:pt>
                <c:pt idx="7">
                  <c:v>1.3449819642179728E-2</c:v>
                </c:pt>
                <c:pt idx="8">
                  <c:v>1.323225350705215E-2</c:v>
                </c:pt>
                <c:pt idx="9">
                  <c:v>1.1484422436686348E-2</c:v>
                </c:pt>
                <c:pt idx="10">
                  <c:v>2.542977763523302E-3</c:v>
                </c:pt>
                <c:pt idx="11">
                  <c:v>2.4723893223420612E-2</c:v>
                </c:pt>
                <c:pt idx="12">
                  <c:v>-1.0618606430610744E-2</c:v>
                </c:pt>
                <c:pt idx="13">
                  <c:v>1.0623991735946525E-2</c:v>
                </c:pt>
                <c:pt idx="14">
                  <c:v>-2.8169685498378172E-3</c:v>
                </c:pt>
                <c:pt idx="15">
                  <c:v>-7.3274536454065453E-3</c:v>
                </c:pt>
                <c:pt idx="16">
                  <c:v>-6.8353378643670748E-3</c:v>
                </c:pt>
                <c:pt idx="17">
                  <c:v>7.9307310897438477E-3</c:v>
                </c:pt>
                <c:pt idx="18">
                  <c:v>2.9010043265732977E-2</c:v>
                </c:pt>
                <c:pt idx="19">
                  <c:v>9.694075032552707E-3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496-4817-98CE-4228D307FE3C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Local Currency Loans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Sheet1!$A$2:$A$24</c:f>
              <c:numCache>
                <c:formatCode>d\-mmm\-yy</c:formatCode>
                <c:ptCount val="20"/>
                <c:pt idx="0">
                  <c:v>45408</c:v>
                </c:pt>
                <c:pt idx="1">
                  <c:v>45415</c:v>
                </c:pt>
                <c:pt idx="2">
                  <c:v>45422</c:v>
                </c:pt>
                <c:pt idx="3">
                  <c:v>45429</c:v>
                </c:pt>
                <c:pt idx="4">
                  <c:v>45436</c:v>
                </c:pt>
                <c:pt idx="5">
                  <c:v>45443</c:v>
                </c:pt>
                <c:pt idx="6">
                  <c:v>45450</c:v>
                </c:pt>
                <c:pt idx="7">
                  <c:v>45457</c:v>
                </c:pt>
                <c:pt idx="8">
                  <c:v>45464</c:v>
                </c:pt>
                <c:pt idx="9">
                  <c:v>45471</c:v>
                </c:pt>
                <c:pt idx="10">
                  <c:v>45478</c:v>
                </c:pt>
                <c:pt idx="11">
                  <c:v>45485</c:v>
                </c:pt>
                <c:pt idx="12">
                  <c:v>45492</c:v>
                </c:pt>
                <c:pt idx="13">
                  <c:v>45499</c:v>
                </c:pt>
                <c:pt idx="14">
                  <c:v>45506</c:v>
                </c:pt>
                <c:pt idx="15">
                  <c:v>45513</c:v>
                </c:pt>
                <c:pt idx="16">
                  <c:v>45520</c:v>
                </c:pt>
                <c:pt idx="17">
                  <c:v>45527</c:v>
                </c:pt>
                <c:pt idx="18">
                  <c:v>45534</c:v>
                </c:pt>
                <c:pt idx="19">
                  <c:v>45541</c:v>
                </c:pt>
              </c:numCache>
            </c:numRef>
          </c:cat>
          <c:val>
            <c:numRef>
              <c:f>Sheet1!$D$2:$D$24</c:f>
              <c:numCache>
                <c:formatCode>0.00%</c:formatCode>
                <c:ptCount val="20"/>
                <c:pt idx="0">
                  <c:v>0.17703527450150047</c:v>
                </c:pt>
                <c:pt idx="1">
                  <c:v>8.5067034352350301E-2</c:v>
                </c:pt>
                <c:pt idx="2">
                  <c:v>0.17682188562206647</c:v>
                </c:pt>
                <c:pt idx="3">
                  <c:v>0.11257514212036535</c:v>
                </c:pt>
                <c:pt idx="4">
                  <c:v>4.7949042388850893E-2</c:v>
                </c:pt>
                <c:pt idx="5">
                  <c:v>8.6511585563950666E-2</c:v>
                </c:pt>
                <c:pt idx="6">
                  <c:v>5.2762039564960617E-2</c:v>
                </c:pt>
                <c:pt idx="7">
                  <c:v>8.7916092145458702E-2</c:v>
                </c:pt>
                <c:pt idx="8">
                  <c:v>6.5326183400564286E-2</c:v>
                </c:pt>
                <c:pt idx="9">
                  <c:v>4.3522452090603014E-3</c:v>
                </c:pt>
                <c:pt idx="10">
                  <c:v>6.0697636693584522E-2</c:v>
                </c:pt>
                <c:pt idx="11">
                  <c:v>4.3871991270999722E-2</c:v>
                </c:pt>
                <c:pt idx="12">
                  <c:v>4.0285252209891986E-2</c:v>
                </c:pt>
                <c:pt idx="13">
                  <c:v>0.10882453066813191</c:v>
                </c:pt>
                <c:pt idx="14">
                  <c:v>5.1777580644139842E-2</c:v>
                </c:pt>
                <c:pt idx="15">
                  <c:v>4.1972856890488686E-2</c:v>
                </c:pt>
                <c:pt idx="16">
                  <c:v>4.1443462466107306E-2</c:v>
                </c:pt>
                <c:pt idx="17">
                  <c:v>5.4210927331016068E-2</c:v>
                </c:pt>
                <c:pt idx="18">
                  <c:v>5.6180439048731934E-2</c:v>
                </c:pt>
                <c:pt idx="19">
                  <c:v>4.0311224595940054E-2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2496-4817-98CE-4228D307FE3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478467008"/>
        <c:axId val="1478478048"/>
      </c:lineChart>
      <c:dateAx>
        <c:axId val="1478467008"/>
        <c:scaling>
          <c:orientation val="minMax"/>
        </c:scaling>
        <c:delete val="0"/>
        <c:axPos val="b"/>
        <c:numFmt formatCode="d\-mmm\-yy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1478478048"/>
        <c:crosses val="autoZero"/>
        <c:auto val="1"/>
        <c:lblOffset val="100"/>
        <c:baseTimeUnit val="days"/>
      </c:dateAx>
      <c:valAx>
        <c:axId val="14784780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14784670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600">
          <a:latin typeface="Times New Roman" panose="02020603050405020304" pitchFamily="18" charset="0"/>
          <a:cs typeface="Times New Roman" panose="02020603050405020304" pitchFamily="18" charset="0"/>
        </a:defRPr>
      </a:pPr>
      <a:endParaRPr lang="en-US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'WKLY LOAN TO DEPOSITS'!$D$4</c:f>
              <c:strCache>
                <c:ptCount val="1"/>
                <c:pt idx="0">
                  <c:v>Foreign Currency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'WKLY LOAN TO DEPOSITS'!$E$3:$CJ$3</c:f>
              <c:numCache>
                <c:formatCode>[$-409]d\-mmm\-yy;@</c:formatCode>
                <c:ptCount val="23"/>
                <c:pt idx="0">
                  <c:v>45387</c:v>
                </c:pt>
                <c:pt idx="1">
                  <c:v>45394</c:v>
                </c:pt>
                <c:pt idx="2">
                  <c:v>45401</c:v>
                </c:pt>
                <c:pt idx="3">
                  <c:v>45408</c:v>
                </c:pt>
                <c:pt idx="4">
                  <c:v>45415</c:v>
                </c:pt>
                <c:pt idx="5">
                  <c:v>45422</c:v>
                </c:pt>
                <c:pt idx="6">
                  <c:v>45429</c:v>
                </c:pt>
                <c:pt idx="7">
                  <c:v>45436</c:v>
                </c:pt>
                <c:pt idx="8">
                  <c:v>45443</c:v>
                </c:pt>
                <c:pt idx="9">
                  <c:v>45450</c:v>
                </c:pt>
                <c:pt idx="10">
                  <c:v>45457</c:v>
                </c:pt>
                <c:pt idx="11">
                  <c:v>45464</c:v>
                </c:pt>
                <c:pt idx="12">
                  <c:v>45471</c:v>
                </c:pt>
                <c:pt idx="13">
                  <c:v>45478</c:v>
                </c:pt>
                <c:pt idx="14">
                  <c:v>45485</c:v>
                </c:pt>
                <c:pt idx="15">
                  <c:v>45492</c:v>
                </c:pt>
                <c:pt idx="16">
                  <c:v>45499</c:v>
                </c:pt>
                <c:pt idx="17">
                  <c:v>45506</c:v>
                </c:pt>
                <c:pt idx="18">
                  <c:v>45513</c:v>
                </c:pt>
                <c:pt idx="19">
                  <c:v>45520</c:v>
                </c:pt>
                <c:pt idx="20">
                  <c:v>45527</c:v>
                </c:pt>
                <c:pt idx="21">
                  <c:v>45534</c:v>
                </c:pt>
                <c:pt idx="22">
                  <c:v>45541</c:v>
                </c:pt>
              </c:numCache>
            </c:numRef>
          </c:cat>
          <c:val>
            <c:numRef>
              <c:f>'WKLY LOAN TO DEPOSITS'!$E$4:$CJ$4</c:f>
              <c:numCache>
                <c:formatCode>0.00%</c:formatCode>
                <c:ptCount val="23"/>
                <c:pt idx="0">
                  <c:v>0.68644066466421094</c:v>
                </c:pt>
                <c:pt idx="1">
                  <c:v>0.68201563595540426</c:v>
                </c:pt>
                <c:pt idx="2">
                  <c:v>0.67018567369828808</c:v>
                </c:pt>
                <c:pt idx="3">
                  <c:v>0.67948186815040823</c:v>
                </c:pt>
                <c:pt idx="4">
                  <c:v>0.67427426846206184</c:v>
                </c:pt>
                <c:pt idx="5">
                  <c:v>0.66579552765066663</c:v>
                </c:pt>
                <c:pt idx="6">
                  <c:v>0.6560019363858598</c:v>
                </c:pt>
                <c:pt idx="7">
                  <c:v>0.67107142556254207</c:v>
                </c:pt>
                <c:pt idx="8">
                  <c:v>0.6851813814923291</c:v>
                </c:pt>
                <c:pt idx="9">
                  <c:v>0.68163576639873469</c:v>
                </c:pt>
                <c:pt idx="10">
                  <c:v>0.67603653294405819</c:v>
                </c:pt>
                <c:pt idx="11">
                  <c:v>0.66578874828585421</c:v>
                </c:pt>
                <c:pt idx="12">
                  <c:v>0.6722319267820871</c:v>
                </c:pt>
                <c:pt idx="13">
                  <c:v>0.67605535474684875</c:v>
                </c:pt>
                <c:pt idx="14">
                  <c:v>0.68288179245361225</c:v>
                </c:pt>
                <c:pt idx="15">
                  <c:v>0.68483966569549404</c:v>
                </c:pt>
                <c:pt idx="16">
                  <c:v>0.67752140715398057</c:v>
                </c:pt>
                <c:pt idx="17">
                  <c:v>0.68100568844241061</c:v>
                </c:pt>
                <c:pt idx="18">
                  <c:v>0.66928666969648587</c:v>
                </c:pt>
                <c:pt idx="19">
                  <c:v>0.66486186398177383</c:v>
                </c:pt>
                <c:pt idx="20">
                  <c:v>0.65463249564542614</c:v>
                </c:pt>
                <c:pt idx="21">
                  <c:v>0.67785142941042886</c:v>
                </c:pt>
                <c:pt idx="22">
                  <c:v>0.67955460158157277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D55-4E89-8AEB-74F59FE3DE51}"/>
            </c:ext>
          </c:extLst>
        </c:ser>
        <c:ser>
          <c:idx val="1"/>
          <c:order val="1"/>
          <c:tx>
            <c:strRef>
              <c:f>'WKLY LOAN TO DEPOSITS'!$D$5</c:f>
              <c:strCache>
                <c:ptCount val="1"/>
                <c:pt idx="0">
                  <c:v>Local Currency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'WKLY LOAN TO DEPOSITS'!$E$3:$CJ$3</c:f>
              <c:numCache>
                <c:formatCode>[$-409]d\-mmm\-yy;@</c:formatCode>
                <c:ptCount val="23"/>
                <c:pt idx="0">
                  <c:v>45387</c:v>
                </c:pt>
                <c:pt idx="1">
                  <c:v>45394</c:v>
                </c:pt>
                <c:pt idx="2">
                  <c:v>45401</c:v>
                </c:pt>
                <c:pt idx="3">
                  <c:v>45408</c:v>
                </c:pt>
                <c:pt idx="4">
                  <c:v>45415</c:v>
                </c:pt>
                <c:pt idx="5">
                  <c:v>45422</c:v>
                </c:pt>
                <c:pt idx="6">
                  <c:v>45429</c:v>
                </c:pt>
                <c:pt idx="7">
                  <c:v>45436</c:v>
                </c:pt>
                <c:pt idx="8">
                  <c:v>45443</c:v>
                </c:pt>
                <c:pt idx="9">
                  <c:v>45450</c:v>
                </c:pt>
                <c:pt idx="10">
                  <c:v>45457</c:v>
                </c:pt>
                <c:pt idx="11">
                  <c:v>45464</c:v>
                </c:pt>
                <c:pt idx="12">
                  <c:v>45471</c:v>
                </c:pt>
                <c:pt idx="13">
                  <c:v>45478</c:v>
                </c:pt>
                <c:pt idx="14">
                  <c:v>45485</c:v>
                </c:pt>
                <c:pt idx="15">
                  <c:v>45492</c:v>
                </c:pt>
                <c:pt idx="16">
                  <c:v>45499</c:v>
                </c:pt>
                <c:pt idx="17">
                  <c:v>45506</c:v>
                </c:pt>
                <c:pt idx="18">
                  <c:v>45513</c:v>
                </c:pt>
                <c:pt idx="19">
                  <c:v>45520</c:v>
                </c:pt>
                <c:pt idx="20">
                  <c:v>45527</c:v>
                </c:pt>
                <c:pt idx="21">
                  <c:v>45534</c:v>
                </c:pt>
                <c:pt idx="22">
                  <c:v>45541</c:v>
                </c:pt>
              </c:numCache>
            </c:numRef>
          </c:cat>
          <c:val>
            <c:numRef>
              <c:f>'WKLY LOAN TO DEPOSITS'!$E$5:$CJ$5</c:f>
              <c:numCache>
                <c:formatCode>0.00%</c:formatCode>
                <c:ptCount val="23"/>
                <c:pt idx="0">
                  <c:v>0.25097899805455542</c:v>
                </c:pt>
                <c:pt idx="1">
                  <c:v>0.19763910590017256</c:v>
                </c:pt>
                <c:pt idx="2">
                  <c:v>0.19093069475043395</c:v>
                </c:pt>
                <c:pt idx="3">
                  <c:v>0.18429475242704441</c:v>
                </c:pt>
                <c:pt idx="4">
                  <c:v>0.19875125330179894</c:v>
                </c:pt>
                <c:pt idx="5">
                  <c:v>0.29695353375085864</c:v>
                </c:pt>
                <c:pt idx="6">
                  <c:v>0.29940801142282286</c:v>
                </c:pt>
                <c:pt idx="7">
                  <c:v>0.29302059531816432</c:v>
                </c:pt>
                <c:pt idx="8">
                  <c:v>0.29438096912489342</c:v>
                </c:pt>
                <c:pt idx="9">
                  <c:v>0.3014489347266916</c:v>
                </c:pt>
                <c:pt idx="10">
                  <c:v>0.30626864913980723</c:v>
                </c:pt>
                <c:pt idx="11">
                  <c:v>0.30190725910843996</c:v>
                </c:pt>
                <c:pt idx="12">
                  <c:v>0.30009963219216268</c:v>
                </c:pt>
                <c:pt idx="13">
                  <c:v>0.31353813320421514</c:v>
                </c:pt>
                <c:pt idx="14">
                  <c:v>0.3245217515915173</c:v>
                </c:pt>
                <c:pt idx="15">
                  <c:v>0.31577600880183393</c:v>
                </c:pt>
                <c:pt idx="16">
                  <c:v>0.30603552551138824</c:v>
                </c:pt>
                <c:pt idx="17">
                  <c:v>0.34538295913559419</c:v>
                </c:pt>
                <c:pt idx="18">
                  <c:v>0.34488385658014242</c:v>
                </c:pt>
                <c:pt idx="19">
                  <c:v>0.34938207646067643</c:v>
                </c:pt>
                <c:pt idx="20">
                  <c:v>0.35233033311735823</c:v>
                </c:pt>
                <c:pt idx="21">
                  <c:v>0.36821086483345278</c:v>
                </c:pt>
                <c:pt idx="22">
                  <c:v>0.37262934056515529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D55-4E89-8AEB-74F59FE3DE51}"/>
            </c:ext>
          </c:extLst>
        </c:ser>
        <c:ser>
          <c:idx val="2"/>
          <c:order val="2"/>
          <c:tx>
            <c:strRef>
              <c:f>'WKLY LOAN TO DEPOSITS'!$D$6</c:f>
              <c:strCache>
                <c:ptCount val="1"/>
                <c:pt idx="0">
                  <c:v>Global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'WKLY LOAN TO DEPOSITS'!$E$3:$CJ$3</c:f>
              <c:numCache>
                <c:formatCode>[$-409]d\-mmm\-yy;@</c:formatCode>
                <c:ptCount val="23"/>
                <c:pt idx="0">
                  <c:v>45387</c:v>
                </c:pt>
                <c:pt idx="1">
                  <c:v>45394</c:v>
                </c:pt>
                <c:pt idx="2">
                  <c:v>45401</c:v>
                </c:pt>
                <c:pt idx="3">
                  <c:v>45408</c:v>
                </c:pt>
                <c:pt idx="4">
                  <c:v>45415</c:v>
                </c:pt>
                <c:pt idx="5">
                  <c:v>45422</c:v>
                </c:pt>
                <c:pt idx="6">
                  <c:v>45429</c:v>
                </c:pt>
                <c:pt idx="7">
                  <c:v>45436</c:v>
                </c:pt>
                <c:pt idx="8">
                  <c:v>45443</c:v>
                </c:pt>
                <c:pt idx="9">
                  <c:v>45450</c:v>
                </c:pt>
                <c:pt idx="10">
                  <c:v>45457</c:v>
                </c:pt>
                <c:pt idx="11">
                  <c:v>45464</c:v>
                </c:pt>
                <c:pt idx="12">
                  <c:v>45471</c:v>
                </c:pt>
                <c:pt idx="13">
                  <c:v>45478</c:v>
                </c:pt>
                <c:pt idx="14">
                  <c:v>45485</c:v>
                </c:pt>
                <c:pt idx="15">
                  <c:v>45492</c:v>
                </c:pt>
                <c:pt idx="16">
                  <c:v>45499</c:v>
                </c:pt>
                <c:pt idx="17">
                  <c:v>45506</c:v>
                </c:pt>
                <c:pt idx="18">
                  <c:v>45513</c:v>
                </c:pt>
                <c:pt idx="19">
                  <c:v>45520</c:v>
                </c:pt>
                <c:pt idx="20">
                  <c:v>45527</c:v>
                </c:pt>
                <c:pt idx="21">
                  <c:v>45534</c:v>
                </c:pt>
                <c:pt idx="22">
                  <c:v>45541</c:v>
                </c:pt>
              </c:numCache>
            </c:numRef>
          </c:cat>
          <c:val>
            <c:numRef>
              <c:f>'WKLY LOAN TO DEPOSITS'!$E$6:$CJ$6</c:f>
              <c:numCache>
                <c:formatCode>0.00%</c:formatCode>
                <c:ptCount val="23"/>
                <c:pt idx="0">
                  <c:v>0.63925067851723516</c:v>
                </c:pt>
                <c:pt idx="1">
                  <c:v>0.62197810329306158</c:v>
                </c:pt>
                <c:pt idx="2">
                  <c:v>0.60241622860773036</c:v>
                </c:pt>
                <c:pt idx="3">
                  <c:v>0.59778629537218686</c:v>
                </c:pt>
                <c:pt idx="4">
                  <c:v>0.59591575728060731</c:v>
                </c:pt>
                <c:pt idx="5">
                  <c:v>0.61743652206438704</c:v>
                </c:pt>
                <c:pt idx="6">
                  <c:v>0.60560718849338879</c:v>
                </c:pt>
                <c:pt idx="7">
                  <c:v>0.61140647788922886</c:v>
                </c:pt>
                <c:pt idx="8">
                  <c:v>0.62051448494900541</c:v>
                </c:pt>
                <c:pt idx="9">
                  <c:v>0.6171764451003362</c:v>
                </c:pt>
                <c:pt idx="10">
                  <c:v>0.61110228798238686</c:v>
                </c:pt>
                <c:pt idx="11">
                  <c:v>0.59925844908134362</c:v>
                </c:pt>
                <c:pt idx="12">
                  <c:v>0.60368969463766287</c:v>
                </c:pt>
                <c:pt idx="13">
                  <c:v>0.60830388306924954</c:v>
                </c:pt>
                <c:pt idx="14">
                  <c:v>0.61627054723711505</c:v>
                </c:pt>
                <c:pt idx="15">
                  <c:v>0.61130616520064385</c:v>
                </c:pt>
                <c:pt idx="16">
                  <c:v>0.59678817512524196</c:v>
                </c:pt>
                <c:pt idx="17">
                  <c:v>0.61149517442730494</c:v>
                </c:pt>
                <c:pt idx="18">
                  <c:v>0.60026536079328252</c:v>
                </c:pt>
                <c:pt idx="19">
                  <c:v>0.59628609962061763</c:v>
                </c:pt>
                <c:pt idx="20">
                  <c:v>0.5878587787182733</c:v>
                </c:pt>
                <c:pt idx="21">
                  <c:v>0.60851691505198413</c:v>
                </c:pt>
                <c:pt idx="22">
                  <c:v>0.60976461488243572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7D55-4E89-8AEB-74F59FE3DE5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776044591"/>
        <c:axId val="1337253647"/>
      </c:lineChart>
      <c:dateAx>
        <c:axId val="1776044591"/>
        <c:scaling>
          <c:orientation val="minMax"/>
        </c:scaling>
        <c:delete val="0"/>
        <c:axPos val="b"/>
        <c:numFmt formatCode="[$-409]d\-mmm\-yy;@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1337253647"/>
        <c:crosses val="autoZero"/>
        <c:auto val="0"/>
        <c:lblOffset val="100"/>
        <c:baseTimeUnit val="days"/>
        <c:majorUnit val="7"/>
        <c:majorTimeUnit val="days"/>
      </c:dateAx>
      <c:valAx>
        <c:axId val="133725364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177604459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2000">
          <a:latin typeface="Times New Roman" panose="02020603050405020304" pitchFamily="18" charset="0"/>
          <a:cs typeface="Times New Roman" panose="02020603050405020304" pitchFamily="18" charset="0"/>
        </a:defRPr>
      </a:pPr>
      <a:endParaRPr lang="en-US"/>
    </a:p>
  </c:txPr>
  <c:externalData r:id="rId4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8.3991141732283461E-2"/>
          <c:y val="3.6707286589176359E-2"/>
          <c:w val="0.90211996937882766"/>
          <c:h val="0.74036521066672711"/>
        </c:manualLayout>
      </c:layout>
      <c:barChart>
        <c:barDir val="col"/>
        <c:grouping val="clustered"/>
        <c:varyColors val="0"/>
        <c:ser>
          <c:idx val="1"/>
          <c:order val="1"/>
          <c:tx>
            <c:strRef>
              <c:f>Sheet1!$C$1</c:f>
              <c:strCache>
                <c:ptCount val="1"/>
                <c:pt idx="0">
                  <c:v>Trade Bal</c:v>
                </c:pt>
              </c:strCache>
            </c:strRef>
          </c:tx>
          <c:spPr>
            <a:pattFill prst="narHorz">
              <a:fgClr>
                <a:schemeClr val="accent2"/>
              </a:fgClr>
              <a:bgClr>
                <a:schemeClr val="accent2">
                  <a:lumMod val="20000"/>
                  <a:lumOff val="80000"/>
                </a:schemeClr>
              </a:bgClr>
            </a:pattFill>
            <a:ln>
              <a:noFill/>
            </a:ln>
            <a:effectLst>
              <a:innerShdw blurRad="114300">
                <a:schemeClr val="accent2"/>
              </a:innerShdw>
            </a:effectLst>
          </c:spPr>
          <c:invertIfNegative val="0"/>
          <c:cat>
            <c:strRef>
              <c:f>Sheet1!$A$2:$A$7</c:f>
              <c:strCache>
                <c:ptCount val="6"/>
                <c:pt idx="0">
                  <c:v>2023Q1</c:v>
                </c:pt>
                <c:pt idx="1">
                  <c:v>2023Q2</c:v>
                </c:pt>
                <c:pt idx="2">
                  <c:v>2023Q3</c:v>
                </c:pt>
                <c:pt idx="3">
                  <c:v>2023Q4</c:v>
                </c:pt>
                <c:pt idx="4">
                  <c:v>2024Q1</c:v>
                </c:pt>
                <c:pt idx="5">
                  <c:v>2024Q2</c:v>
                </c:pt>
              </c:strCache>
            </c:strRef>
          </c:cat>
          <c:val>
            <c:numRef>
              <c:f>Sheet1!$C$2:$C$7</c:f>
              <c:numCache>
                <c:formatCode>0</c:formatCode>
                <c:ptCount val="6"/>
                <c:pt idx="0">
                  <c:v>-450.14768021137525</c:v>
                </c:pt>
                <c:pt idx="1">
                  <c:v>-284.42557059728369</c:v>
                </c:pt>
                <c:pt idx="2">
                  <c:v>-320.25263866187743</c:v>
                </c:pt>
                <c:pt idx="3">
                  <c:v>-398.101838427144</c:v>
                </c:pt>
                <c:pt idx="4">
                  <c:v>-244.3310408157754</c:v>
                </c:pt>
                <c:pt idx="5">
                  <c:v>-560.51113369378118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482-4268-97B9-793028665999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Services Bal </c:v>
                </c:pt>
              </c:strCache>
            </c:strRef>
          </c:tx>
          <c:spPr>
            <a:pattFill prst="narHorz">
              <a:fgClr>
                <a:schemeClr val="accent3"/>
              </a:fgClr>
              <a:bgClr>
                <a:schemeClr val="accent3">
                  <a:lumMod val="20000"/>
                  <a:lumOff val="80000"/>
                </a:schemeClr>
              </a:bgClr>
            </a:pattFill>
            <a:ln>
              <a:noFill/>
            </a:ln>
            <a:effectLst>
              <a:innerShdw blurRad="114300">
                <a:schemeClr val="accent3"/>
              </a:innerShdw>
            </a:effectLst>
          </c:spPr>
          <c:invertIfNegative val="0"/>
          <c:cat>
            <c:strRef>
              <c:f>Sheet1!$A$2:$A$7</c:f>
              <c:strCache>
                <c:ptCount val="6"/>
                <c:pt idx="0">
                  <c:v>2023Q1</c:v>
                </c:pt>
                <c:pt idx="1">
                  <c:v>2023Q2</c:v>
                </c:pt>
                <c:pt idx="2">
                  <c:v>2023Q3</c:v>
                </c:pt>
                <c:pt idx="3">
                  <c:v>2023Q4</c:v>
                </c:pt>
                <c:pt idx="4">
                  <c:v>2024Q1</c:v>
                </c:pt>
                <c:pt idx="5">
                  <c:v>2024Q2</c:v>
                </c:pt>
              </c:strCache>
            </c:strRef>
          </c:cat>
          <c:val>
            <c:numRef>
              <c:f>Sheet1!$D$2:$D$7</c:f>
              <c:numCache>
                <c:formatCode>0</c:formatCode>
                <c:ptCount val="6"/>
                <c:pt idx="0">
                  <c:v>-266.26342433263056</c:v>
                </c:pt>
                <c:pt idx="1">
                  <c:v>-307.61565181129077</c:v>
                </c:pt>
                <c:pt idx="2">
                  <c:v>-351.16364946025044</c:v>
                </c:pt>
                <c:pt idx="3">
                  <c:v>-312.35427401258067</c:v>
                </c:pt>
                <c:pt idx="4">
                  <c:v>-316.58991041538491</c:v>
                </c:pt>
                <c:pt idx="5">
                  <c:v>-305.66447524424956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482-4268-97B9-793028665999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Bal on Primary Income</c:v>
                </c:pt>
              </c:strCache>
            </c:strRef>
          </c:tx>
          <c:spPr>
            <a:pattFill prst="narHorz">
              <a:fgClr>
                <a:schemeClr val="accent4"/>
              </a:fgClr>
              <a:bgClr>
                <a:schemeClr val="accent4">
                  <a:lumMod val="20000"/>
                  <a:lumOff val="80000"/>
                </a:schemeClr>
              </a:bgClr>
            </a:pattFill>
            <a:ln>
              <a:noFill/>
            </a:ln>
            <a:effectLst>
              <a:innerShdw blurRad="114300">
                <a:schemeClr val="accent4"/>
              </a:innerShdw>
            </a:effectLst>
          </c:spPr>
          <c:invertIfNegative val="0"/>
          <c:cat>
            <c:strRef>
              <c:f>Sheet1!$A$2:$A$7</c:f>
              <c:strCache>
                <c:ptCount val="6"/>
                <c:pt idx="0">
                  <c:v>2023Q1</c:v>
                </c:pt>
                <c:pt idx="1">
                  <c:v>2023Q2</c:v>
                </c:pt>
                <c:pt idx="2">
                  <c:v>2023Q3</c:v>
                </c:pt>
                <c:pt idx="3">
                  <c:v>2023Q4</c:v>
                </c:pt>
                <c:pt idx="4">
                  <c:v>2024Q1</c:v>
                </c:pt>
                <c:pt idx="5">
                  <c:v>2024Q2</c:v>
                </c:pt>
              </c:strCache>
            </c:strRef>
          </c:cat>
          <c:val>
            <c:numRef>
              <c:f>Sheet1!$E$2:$E$7</c:f>
              <c:numCache>
                <c:formatCode>0</c:formatCode>
                <c:ptCount val="6"/>
                <c:pt idx="0">
                  <c:v>-94.929553359684263</c:v>
                </c:pt>
                <c:pt idx="1">
                  <c:v>-144.90046283094543</c:v>
                </c:pt>
                <c:pt idx="2">
                  <c:v>-85.232850893194055</c:v>
                </c:pt>
                <c:pt idx="3">
                  <c:v>-110.23830982920364</c:v>
                </c:pt>
                <c:pt idx="4">
                  <c:v>-100.36202502226136</c:v>
                </c:pt>
                <c:pt idx="5">
                  <c:v>-159.33238766874786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482-4268-97B9-793028665999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Bal on secondary Income</c:v>
                </c:pt>
              </c:strCache>
            </c:strRef>
          </c:tx>
          <c:spPr>
            <a:pattFill prst="narHorz">
              <a:fgClr>
                <a:schemeClr val="accent5"/>
              </a:fgClr>
              <a:bgClr>
                <a:schemeClr val="accent5">
                  <a:lumMod val="20000"/>
                  <a:lumOff val="80000"/>
                </a:schemeClr>
              </a:bgClr>
            </a:pattFill>
            <a:ln>
              <a:noFill/>
            </a:ln>
            <a:effectLst>
              <a:innerShdw blurRad="114300">
                <a:schemeClr val="accent5"/>
              </a:innerShdw>
            </a:effectLst>
          </c:spPr>
          <c:invertIfNegative val="0"/>
          <c:cat>
            <c:strRef>
              <c:f>Sheet1!$A$2:$A$7</c:f>
              <c:strCache>
                <c:ptCount val="6"/>
                <c:pt idx="0">
                  <c:v>2023Q1</c:v>
                </c:pt>
                <c:pt idx="1">
                  <c:v>2023Q2</c:v>
                </c:pt>
                <c:pt idx="2">
                  <c:v>2023Q3</c:v>
                </c:pt>
                <c:pt idx="3">
                  <c:v>2023Q4</c:v>
                </c:pt>
                <c:pt idx="4">
                  <c:v>2024Q1</c:v>
                </c:pt>
                <c:pt idx="5">
                  <c:v>2024Q2</c:v>
                </c:pt>
              </c:strCache>
            </c:strRef>
          </c:cat>
          <c:val>
            <c:numRef>
              <c:f>Sheet1!$F$2:$F$7</c:f>
              <c:numCache>
                <c:formatCode>0</c:formatCode>
                <c:ptCount val="6"/>
                <c:pt idx="0">
                  <c:v>732.60625981367355</c:v>
                </c:pt>
                <c:pt idx="1">
                  <c:v>788.12682297738434</c:v>
                </c:pt>
                <c:pt idx="2">
                  <c:v>843.6209560579797</c:v>
                </c:pt>
                <c:pt idx="3">
                  <c:v>895.14933405919999</c:v>
                </c:pt>
                <c:pt idx="4">
                  <c:v>869.88578268574145</c:v>
                </c:pt>
                <c:pt idx="5">
                  <c:v>836.06529085922386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482-4268-97B9-79302866599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4"/>
        <c:overlap val="-35"/>
        <c:axId val="541396320"/>
        <c:axId val="541375104"/>
      </c:barChar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Current Account Bal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Sheet1!$A$2:$A$7</c:f>
              <c:strCache>
                <c:ptCount val="6"/>
                <c:pt idx="0">
                  <c:v>2023Q1</c:v>
                </c:pt>
                <c:pt idx="1">
                  <c:v>2023Q2</c:v>
                </c:pt>
                <c:pt idx="2">
                  <c:v>2023Q3</c:v>
                </c:pt>
                <c:pt idx="3">
                  <c:v>2023Q4</c:v>
                </c:pt>
                <c:pt idx="4">
                  <c:v>2024Q1</c:v>
                </c:pt>
                <c:pt idx="5">
                  <c:v>2024Q2</c:v>
                </c:pt>
              </c:strCache>
            </c:strRef>
          </c:cat>
          <c:val>
            <c:numRef>
              <c:f>Sheet1!$B$2:$B$7</c:f>
              <c:numCache>
                <c:formatCode>0</c:formatCode>
                <c:ptCount val="6"/>
                <c:pt idx="0">
                  <c:v>-78.734398090016612</c:v>
                </c:pt>
                <c:pt idx="1">
                  <c:v>51.185137737864466</c:v>
                </c:pt>
                <c:pt idx="2">
                  <c:v>86.97181704265779</c:v>
                </c:pt>
                <c:pt idx="3">
                  <c:v>74.454911790271694</c:v>
                </c:pt>
                <c:pt idx="4">
                  <c:v>208.60280643231977</c:v>
                </c:pt>
                <c:pt idx="5">
                  <c:v>-189.4427057475549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1482-4268-97B9-79302866599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41396320"/>
        <c:axId val="541375104"/>
      </c:lineChart>
      <c:catAx>
        <c:axId val="5413963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19050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541375104"/>
        <c:crosses val="autoZero"/>
        <c:auto val="1"/>
        <c:lblAlgn val="ctr"/>
        <c:lblOffset val="100"/>
        <c:noMultiLvlLbl val="0"/>
      </c:catAx>
      <c:valAx>
        <c:axId val="541375104"/>
        <c:scaling>
          <c:orientation val="minMax"/>
        </c:scaling>
        <c:delete val="0"/>
        <c:axPos val="l"/>
        <c:majorGridlines>
          <c:spPr>
            <a:ln>
              <a:solidFill>
                <a:schemeClr val="tx1">
                  <a:lumMod val="15000"/>
                  <a:lumOff val="85000"/>
                </a:schemeClr>
              </a:solidFill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5413963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9.8785660323370286E-2"/>
          <c:y val="0.88391109011517388"/>
          <c:w val="0.89549315974324395"/>
          <c:h val="0.1078702947214811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solidFill>
        <a:sysClr val="windowText" lastClr="000000"/>
      </a:solidFill>
    </a:ln>
    <a:effectLst/>
  </c:spPr>
  <c:txPr>
    <a:bodyPr/>
    <a:lstStyle/>
    <a:p>
      <a:pPr>
        <a:defRPr sz="1000">
          <a:solidFill>
            <a:sysClr val="windowText" lastClr="000000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en-US"/>
    </a:p>
  </c:txPr>
  <c:externalData r:id="rId4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'Prudential Liquidity Ratio Tren'!$B$1</c:f>
              <c:strCache>
                <c:ptCount val="1"/>
                <c:pt idx="0">
                  <c:v>NPL Ratio</c:v>
                </c:pt>
              </c:strCache>
            </c:strRef>
          </c:tx>
          <c:spPr>
            <a:ln w="317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dLbl>
              <c:idx val="1"/>
              <c:layout>
                <c:manualLayout>
                  <c:x val="-4.5897435897435897E-2"/>
                  <c:y val="-3.705062131628376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E9B-486A-87BA-A272BD0BCFA6}"/>
                </c:ext>
              </c:extLst>
            </c:dLbl>
            <c:dLbl>
              <c:idx val="3"/>
              <c:layout>
                <c:manualLayout>
                  <c:x val="-4.3760683760683837E-2"/>
                  <c:y val="-3.705062131628376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E9B-486A-87BA-A272BD0BCFA6}"/>
                </c:ext>
              </c:extLst>
            </c:dLbl>
            <c:dLbl>
              <c:idx val="7"/>
              <c:layout>
                <c:manualLayout>
                  <c:x val="-4.1623931623931777E-2"/>
                  <c:y val="-5.115167889560220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E9B-486A-87BA-A272BD0BCFA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'Prudential Liquidity Ratio Tren'!$A$2:$A$12</c:f>
              <c:numCache>
                <c:formatCode>mmm\-yy</c:formatCode>
                <c:ptCount val="11"/>
                <c:pt idx="0">
                  <c:v>44256</c:v>
                </c:pt>
                <c:pt idx="1">
                  <c:v>44531</c:v>
                </c:pt>
                <c:pt idx="2">
                  <c:v>44713</c:v>
                </c:pt>
                <c:pt idx="3">
                  <c:v>44805</c:v>
                </c:pt>
                <c:pt idx="4">
                  <c:v>44896</c:v>
                </c:pt>
                <c:pt idx="5">
                  <c:v>44986</c:v>
                </c:pt>
                <c:pt idx="6">
                  <c:v>45078</c:v>
                </c:pt>
                <c:pt idx="7">
                  <c:v>45170</c:v>
                </c:pt>
                <c:pt idx="8">
                  <c:v>45261</c:v>
                </c:pt>
                <c:pt idx="9">
                  <c:v>45352</c:v>
                </c:pt>
                <c:pt idx="10">
                  <c:v>45444</c:v>
                </c:pt>
              </c:numCache>
            </c:numRef>
          </c:cat>
          <c:val>
            <c:numRef>
              <c:f>'Prudential Liquidity Ratio Tren'!$B$2:$B$12</c:f>
              <c:numCache>
                <c:formatCode>0.00%</c:formatCode>
                <c:ptCount val="11"/>
                <c:pt idx="0">
                  <c:v>1.03E-2</c:v>
                </c:pt>
                <c:pt idx="1">
                  <c:v>5.4999999999999997E-3</c:v>
                </c:pt>
                <c:pt idx="2">
                  <c:v>6.1000000000000004E-3</c:v>
                </c:pt>
                <c:pt idx="3">
                  <c:v>9.4000000000000004E-3</c:v>
                </c:pt>
                <c:pt idx="4">
                  <c:v>1.5699999999999999E-2</c:v>
                </c:pt>
                <c:pt idx="5">
                  <c:v>3.3000000000000002E-2</c:v>
                </c:pt>
                <c:pt idx="6">
                  <c:v>3.6200000000000003E-2</c:v>
                </c:pt>
                <c:pt idx="7">
                  <c:v>2.3400000000000001E-2</c:v>
                </c:pt>
                <c:pt idx="8">
                  <c:v>2.0899999999999998E-2</c:v>
                </c:pt>
                <c:pt idx="9">
                  <c:v>2.1700000000000001E-2</c:v>
                </c:pt>
                <c:pt idx="10">
                  <c:v>2.0199999999999999E-2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DE9B-486A-87BA-A272BD0BCFA6}"/>
            </c:ext>
          </c:extLst>
        </c:ser>
        <c:ser>
          <c:idx val="1"/>
          <c:order val="1"/>
          <c:tx>
            <c:strRef>
              <c:f>'Prudential Liquidity Ratio Tren'!$C$1</c:f>
              <c:strCache>
                <c:ptCount val="1"/>
                <c:pt idx="0">
                  <c:v>Benchmark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numRef>
              <c:f>'Prudential Liquidity Ratio Tren'!$A$2:$A$12</c:f>
              <c:numCache>
                <c:formatCode>mmm\-yy</c:formatCode>
                <c:ptCount val="11"/>
                <c:pt idx="0">
                  <c:v>44256</c:v>
                </c:pt>
                <c:pt idx="1">
                  <c:v>44531</c:v>
                </c:pt>
                <c:pt idx="2">
                  <c:v>44713</c:v>
                </c:pt>
                <c:pt idx="3">
                  <c:v>44805</c:v>
                </c:pt>
                <c:pt idx="4">
                  <c:v>44896</c:v>
                </c:pt>
                <c:pt idx="5">
                  <c:v>44986</c:v>
                </c:pt>
                <c:pt idx="6">
                  <c:v>45078</c:v>
                </c:pt>
                <c:pt idx="7">
                  <c:v>45170</c:v>
                </c:pt>
                <c:pt idx="8">
                  <c:v>45261</c:v>
                </c:pt>
                <c:pt idx="9">
                  <c:v>45352</c:v>
                </c:pt>
                <c:pt idx="10">
                  <c:v>45444</c:v>
                </c:pt>
              </c:numCache>
            </c:numRef>
          </c:cat>
          <c:val>
            <c:numRef>
              <c:f>'Prudential Liquidity Ratio Tren'!$C$2:$C$12</c:f>
              <c:numCache>
                <c:formatCode>0.00%</c:formatCode>
                <c:ptCount val="11"/>
                <c:pt idx="0">
                  <c:v>0.05</c:v>
                </c:pt>
                <c:pt idx="1">
                  <c:v>0.05</c:v>
                </c:pt>
                <c:pt idx="2">
                  <c:v>0.05</c:v>
                </c:pt>
                <c:pt idx="3">
                  <c:v>0.05</c:v>
                </c:pt>
                <c:pt idx="4">
                  <c:v>0.05</c:v>
                </c:pt>
                <c:pt idx="5">
                  <c:v>0.05</c:v>
                </c:pt>
                <c:pt idx="6">
                  <c:v>0.05</c:v>
                </c:pt>
                <c:pt idx="7">
                  <c:v>0.05</c:v>
                </c:pt>
                <c:pt idx="8">
                  <c:v>0.05</c:v>
                </c:pt>
                <c:pt idx="9">
                  <c:v>0.05</c:v>
                </c:pt>
                <c:pt idx="10">
                  <c:v>0.05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DE9B-486A-87BA-A272BD0BCFA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85406480"/>
        <c:axId val="585402544"/>
      </c:lineChart>
      <c:catAx>
        <c:axId val="585406480"/>
        <c:scaling>
          <c:orientation val="minMax"/>
        </c:scaling>
        <c:delete val="0"/>
        <c:axPos val="b"/>
        <c:numFmt formatCode="mmm\-yy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585402544"/>
        <c:crosses val="autoZero"/>
        <c:auto val="0"/>
        <c:lblAlgn val="ctr"/>
        <c:lblOffset val="100"/>
        <c:noMultiLvlLbl val="0"/>
      </c:catAx>
      <c:valAx>
        <c:axId val="5854025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585406480"/>
        <c:crosses val="autoZero"/>
        <c:crossBetween val="between"/>
      </c:valAx>
      <c:spPr>
        <a:solidFill>
          <a:schemeClr val="accent5">
            <a:lumMod val="20000"/>
            <a:lumOff val="80000"/>
          </a:schemeClr>
        </a:solidFill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accent5">
        <a:lumMod val="20000"/>
        <a:lumOff val="80000"/>
      </a:schemeClr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>
          <a:latin typeface="Times New Roman" panose="02020603050405020304" pitchFamily="18" charset="0"/>
          <a:cs typeface="Times New Roman" panose="02020603050405020304" pitchFamily="18" charset="0"/>
        </a:defRPr>
      </a:pPr>
      <a:endParaRPr lang="en-US"/>
    </a:p>
  </c:txPr>
  <c:externalData r:id="rId4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ZW">
                <a:latin typeface="Times New Roman" panose="02020603050405020304" pitchFamily="18" charset="0"/>
                <a:cs typeface="Times New Roman" panose="02020603050405020304" pitchFamily="18" charset="0"/>
              </a:rPr>
              <a:t>Real</a:t>
            </a:r>
            <a:r>
              <a:rPr lang="en-ZW" baseline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ZW">
                <a:latin typeface="Times New Roman" panose="02020603050405020304" pitchFamily="18" charset="0"/>
                <a:cs typeface="Times New Roman" panose="02020603050405020304" pitchFamily="18" charset="0"/>
              </a:rPr>
              <a:t>GDP Growth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Real GDP Growth (%)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11"/>
            <c:invertIfNegative val="0"/>
            <c:bubble3D val="0"/>
            <c:spPr>
              <a:solidFill>
                <a:schemeClr val="accent1"/>
              </a:solidFill>
              <a:ln w="28575" cap="rnd">
                <a:solidFill>
                  <a:schemeClr val="accent6"/>
                </a:solidFill>
                <a:prstDash val="sysDash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1-D471-4AB9-9BFF-472DF8BF80E8}"/>
              </c:ext>
            </c:extLst>
          </c:dPt>
          <c:cat>
            <c:numRef>
              <c:f>Sheet1!$A$2:$A$13</c:f>
              <c:numCache>
                <c:formatCode>General</c:formatCode>
                <c:ptCount val="12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  <c:pt idx="10">
                  <c:v>2023</c:v>
                </c:pt>
                <c:pt idx="11">
                  <c:v>2024</c:v>
                </c:pt>
              </c:numCache>
            </c:num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1.99</c:v>
                </c:pt>
                <c:pt idx="1">
                  <c:v>2.38</c:v>
                </c:pt>
                <c:pt idx="2">
                  <c:v>1.78</c:v>
                </c:pt>
                <c:pt idx="3">
                  <c:v>0.76</c:v>
                </c:pt>
                <c:pt idx="4">
                  <c:v>4.7300000000000004</c:v>
                </c:pt>
                <c:pt idx="5">
                  <c:v>5.01</c:v>
                </c:pt>
                <c:pt idx="6">
                  <c:v>-6.33</c:v>
                </c:pt>
                <c:pt idx="7">
                  <c:v>-7.82</c:v>
                </c:pt>
                <c:pt idx="8">
                  <c:v>8.4700000000000006</c:v>
                </c:pt>
                <c:pt idx="9">
                  <c:v>6.14</c:v>
                </c:pt>
                <c:pt idx="10">
                  <c:v>5.34</c:v>
                </c:pt>
                <c:pt idx="11">
                  <c:v>1.95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471-4AB9-9BFF-472DF8BF80E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759851567"/>
        <c:axId val="1759851087"/>
        <c:extLst>
          <c:ext xmlns:c15="http://schemas.microsoft.com/office/drawing/2012/chart" uri="{02D57815-91ED-43cb-92C2-25804820EDAC}">
            <c15:filteredBarSeries>
              <c15:ser>
                <c:idx val="1"/>
                <c:order val="1"/>
                <c:tx>
                  <c:strRef>
                    <c:extLst>
                      <c:ext uri="{02D57815-91ED-43cb-92C2-25804820EDAC}">
                        <c15:formulaRef>
                          <c15:sqref>Sheet1!$C$1</c15:sqref>
                        </c15:formulaRef>
                      </c:ext>
                    </c:extLst>
                    <c:strCache>
                      <c:ptCount val="1"/>
                      <c:pt idx="0">
                        <c:v>Series 2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numRef>
                    <c:extLst>
                      <c:ext uri="{02D57815-91ED-43cb-92C2-25804820EDAC}">
                        <c15:formulaRef>
                          <c15:sqref>Sheet1!$A$2:$A$13</c15:sqref>
                        </c15:formulaRef>
                      </c:ext>
                    </c:extLst>
                    <c:numCache>
                      <c:formatCode>General</c:formatCode>
                      <c:ptCount val="12"/>
                      <c:pt idx="0">
                        <c:v>2013</c:v>
                      </c:pt>
                      <c:pt idx="1">
                        <c:v>2014</c:v>
                      </c:pt>
                      <c:pt idx="2">
                        <c:v>2015</c:v>
                      </c:pt>
                      <c:pt idx="3">
                        <c:v>2016</c:v>
                      </c:pt>
                      <c:pt idx="4">
                        <c:v>2017</c:v>
                      </c:pt>
                      <c:pt idx="5">
                        <c:v>2018</c:v>
                      </c:pt>
                      <c:pt idx="6">
                        <c:v>2019</c:v>
                      </c:pt>
                      <c:pt idx="7">
                        <c:v>2020</c:v>
                      </c:pt>
                      <c:pt idx="8">
                        <c:v>2021</c:v>
                      </c:pt>
                      <c:pt idx="9">
                        <c:v>2022</c:v>
                      </c:pt>
                      <c:pt idx="10">
                        <c:v>2023</c:v>
                      </c:pt>
                      <c:pt idx="11">
                        <c:v>2024</c:v>
                      </c:pt>
                    </c:numCache>
                  </c:numRef>
                </c:cat>
                <c:val>
                  <c:numRef>
                    <c:extLst>
                      <c:ext uri="{02D57815-91ED-43cb-92C2-25804820EDAC}">
                        <c15:formulaRef>
                          <c15:sqref>Sheet1!$C$2:$C$13</c15:sqref>
                        </c15:formulaRef>
                      </c:ext>
                    </c:extLst>
                    <c:numCache>
                      <c:formatCode>General</c:formatCode>
                      <c:ptCount val="12"/>
                      <c:pt idx="0">
                        <c:v>2.4</c:v>
                      </c:pt>
                      <c:pt idx="1">
                        <c:v>4.4000000000000004</c:v>
                      </c:pt>
                      <c:pt idx="2">
                        <c:v>1.8</c:v>
                      </c:pt>
                      <c:pt idx="3">
                        <c:v>2.8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3-D471-4AB9-9BFF-472DF8BF80E8}"/>
                  </c:ext>
                </c:extLst>
              </c15:ser>
            </c15:filteredBarSeries>
            <c15:filteredBarSeries>
              <c15:ser>
                <c:idx val="2"/>
                <c:order val="2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Sheet1!$D$1</c15:sqref>
                        </c15:formulaRef>
                      </c:ext>
                    </c:extLst>
                    <c:strCache>
                      <c:ptCount val="1"/>
                      <c:pt idx="0">
                        <c:v>Series 3</c:v>
                      </c:pt>
                    </c:strCache>
                  </c:strRef>
                </c:tx>
                <c:spPr>
                  <a:solidFill>
                    <a:schemeClr val="accent3"/>
                  </a:solidFill>
                  <a:ln>
                    <a:noFill/>
                  </a:ln>
                  <a:effectLst/>
                </c:spPr>
                <c:invertIfNegative val="0"/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Sheet1!$A$2:$A$13</c15:sqref>
                        </c15:formulaRef>
                      </c:ext>
                    </c:extLst>
                    <c:numCache>
                      <c:formatCode>General</c:formatCode>
                      <c:ptCount val="12"/>
                      <c:pt idx="0">
                        <c:v>2013</c:v>
                      </c:pt>
                      <c:pt idx="1">
                        <c:v>2014</c:v>
                      </c:pt>
                      <c:pt idx="2">
                        <c:v>2015</c:v>
                      </c:pt>
                      <c:pt idx="3">
                        <c:v>2016</c:v>
                      </c:pt>
                      <c:pt idx="4">
                        <c:v>2017</c:v>
                      </c:pt>
                      <c:pt idx="5">
                        <c:v>2018</c:v>
                      </c:pt>
                      <c:pt idx="6">
                        <c:v>2019</c:v>
                      </c:pt>
                      <c:pt idx="7">
                        <c:v>2020</c:v>
                      </c:pt>
                      <c:pt idx="8">
                        <c:v>2021</c:v>
                      </c:pt>
                      <c:pt idx="9">
                        <c:v>2022</c:v>
                      </c:pt>
                      <c:pt idx="10">
                        <c:v>2023</c:v>
                      </c:pt>
                      <c:pt idx="11">
                        <c:v>2024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Sheet1!$D$2:$D$13</c15:sqref>
                        </c15:formulaRef>
                      </c:ext>
                    </c:extLst>
                    <c:numCache>
                      <c:formatCode>General</c:formatCode>
                      <c:ptCount val="12"/>
                      <c:pt idx="0">
                        <c:v>2</c:v>
                      </c:pt>
                      <c:pt idx="1">
                        <c:v>2</c:v>
                      </c:pt>
                      <c:pt idx="2">
                        <c:v>3</c:v>
                      </c:pt>
                      <c:pt idx="3">
                        <c:v>5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4-D471-4AB9-9BFF-472DF8BF80E8}"/>
                  </c:ext>
                </c:extLst>
              </c15:ser>
            </c15:filteredBarSeries>
          </c:ext>
        </c:extLst>
      </c:barChart>
      <c:catAx>
        <c:axId val="175985156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1759851087"/>
        <c:crosses val="autoZero"/>
        <c:auto val="1"/>
        <c:lblAlgn val="ctr"/>
        <c:lblOffset val="100"/>
        <c:noMultiLvlLbl val="0"/>
      </c:catAx>
      <c:valAx>
        <c:axId val="175985108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ZW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%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175985156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solidFill>
        <a:schemeClr val="tx1"/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'WEO_Data (80)'!$E$2</c:f>
              <c:strCache>
                <c:ptCount val="1"/>
                <c:pt idx="0">
                  <c:v>Country/Series-specific Notes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'WEO_Data (80)'!$F$1:$AE$1</c:f>
              <c:numCache>
                <c:formatCode>General</c:formatCode>
                <c:ptCount val="16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</c:numCache>
            </c:numRef>
          </c:cat>
          <c:val>
            <c:numRef>
              <c:f>'WEO_Data (80)'!$F$2:$AE$2</c:f>
              <c:numCache>
                <c:formatCode>General</c:formatCode>
                <c:ptCount val="16"/>
                <c:pt idx="0">
                  <c:v>5.36</c:v>
                </c:pt>
                <c:pt idx="1">
                  <c:v>4.173</c:v>
                </c:pt>
                <c:pt idx="2">
                  <c:v>3.5169999999999999</c:v>
                </c:pt>
                <c:pt idx="3">
                  <c:v>3.4449999999999998</c:v>
                </c:pt>
                <c:pt idx="4">
                  <c:v>3.5640000000000001</c:v>
                </c:pt>
                <c:pt idx="5">
                  <c:v>3.4580000000000002</c:v>
                </c:pt>
                <c:pt idx="6">
                  <c:v>3.2570000000000001</c:v>
                </c:pt>
                <c:pt idx="7">
                  <c:v>3.8149999999999999</c:v>
                </c:pt>
                <c:pt idx="8">
                  <c:v>3.6309999999999998</c:v>
                </c:pt>
                <c:pt idx="9">
                  <c:v>2.8370000000000002</c:v>
                </c:pt>
                <c:pt idx="10">
                  <c:v>-2.69</c:v>
                </c:pt>
                <c:pt idx="11">
                  <c:v>6.4720000000000004</c:v>
                </c:pt>
                <c:pt idx="12">
                  <c:v>3.4590000000000001</c:v>
                </c:pt>
                <c:pt idx="13">
                  <c:v>3.214</c:v>
                </c:pt>
                <c:pt idx="14">
                  <c:v>3.1789999999999998</c:v>
                </c:pt>
                <c:pt idx="15">
                  <c:v>3.234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B91-4746-8E18-8C239517F82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18690208"/>
        <c:axId val="418686368"/>
      </c:lineChart>
      <c:catAx>
        <c:axId val="4186902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18686368"/>
        <c:crosses val="autoZero"/>
        <c:auto val="1"/>
        <c:lblAlgn val="ctr"/>
        <c:lblOffset val="100"/>
        <c:noMultiLvlLbl val="0"/>
      </c:catAx>
      <c:valAx>
        <c:axId val="4186863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186902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19050">
      <a:solidFill>
        <a:schemeClr val="tx1"/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6387399982694787E-2"/>
          <c:y val="3.8295234822174617E-2"/>
          <c:w val="0.9338795256732686"/>
          <c:h val="0.66474714685733927"/>
        </c:manualLayout>
      </c:layout>
      <c:lineChart>
        <c:grouping val="standard"/>
        <c:varyColors val="0"/>
        <c:ser>
          <c:idx val="2"/>
          <c:order val="2"/>
          <c:tx>
            <c:strRef>
              <c:f>Sheet1!$D$1</c:f>
              <c:strCache>
                <c:ptCount val="1"/>
                <c:pt idx="0">
                  <c:v>180-Day Average SOFR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Sheet1!$A$2:$A$55</c:f>
              <c:numCache>
                <c:formatCode>mmm\-yy</c:formatCode>
                <c:ptCount val="54"/>
                <c:pt idx="0">
                  <c:v>43891</c:v>
                </c:pt>
                <c:pt idx="1">
                  <c:v>43922</c:v>
                </c:pt>
                <c:pt idx="2">
                  <c:v>43952</c:v>
                </c:pt>
                <c:pt idx="3">
                  <c:v>43983</c:v>
                </c:pt>
                <c:pt idx="4">
                  <c:v>44013</c:v>
                </c:pt>
                <c:pt idx="5">
                  <c:v>44044</c:v>
                </c:pt>
                <c:pt idx="6">
                  <c:v>44075</c:v>
                </c:pt>
                <c:pt idx="7">
                  <c:v>44105</c:v>
                </c:pt>
                <c:pt idx="8">
                  <c:v>44136</c:v>
                </c:pt>
                <c:pt idx="9">
                  <c:v>44166</c:v>
                </c:pt>
                <c:pt idx="10">
                  <c:v>44197</c:v>
                </c:pt>
                <c:pt idx="11">
                  <c:v>44228</c:v>
                </c:pt>
                <c:pt idx="12">
                  <c:v>44256</c:v>
                </c:pt>
                <c:pt idx="13">
                  <c:v>44287</c:v>
                </c:pt>
                <c:pt idx="14">
                  <c:v>44317</c:v>
                </c:pt>
                <c:pt idx="15">
                  <c:v>44348</c:v>
                </c:pt>
                <c:pt idx="16">
                  <c:v>44378</c:v>
                </c:pt>
                <c:pt idx="17">
                  <c:v>44409</c:v>
                </c:pt>
                <c:pt idx="18">
                  <c:v>44440</c:v>
                </c:pt>
                <c:pt idx="19">
                  <c:v>44470</c:v>
                </c:pt>
                <c:pt idx="20">
                  <c:v>44501</c:v>
                </c:pt>
                <c:pt idx="21">
                  <c:v>44531</c:v>
                </c:pt>
                <c:pt idx="22">
                  <c:v>44562</c:v>
                </c:pt>
                <c:pt idx="23">
                  <c:v>44593</c:v>
                </c:pt>
                <c:pt idx="24">
                  <c:v>44621</c:v>
                </c:pt>
                <c:pt idx="25">
                  <c:v>44652</c:v>
                </c:pt>
                <c:pt idx="26">
                  <c:v>44682</c:v>
                </c:pt>
                <c:pt idx="27">
                  <c:v>44713</c:v>
                </c:pt>
                <c:pt idx="28">
                  <c:v>44743</c:v>
                </c:pt>
                <c:pt idx="29">
                  <c:v>44774</c:v>
                </c:pt>
                <c:pt idx="30">
                  <c:v>44805</c:v>
                </c:pt>
                <c:pt idx="31">
                  <c:v>44835</c:v>
                </c:pt>
                <c:pt idx="32">
                  <c:v>44866</c:v>
                </c:pt>
                <c:pt idx="33">
                  <c:v>44896</c:v>
                </c:pt>
                <c:pt idx="34">
                  <c:v>44927</c:v>
                </c:pt>
                <c:pt idx="35">
                  <c:v>44958</c:v>
                </c:pt>
                <c:pt idx="36">
                  <c:v>44986</c:v>
                </c:pt>
                <c:pt idx="37">
                  <c:v>45017</c:v>
                </c:pt>
                <c:pt idx="38">
                  <c:v>45047</c:v>
                </c:pt>
                <c:pt idx="39">
                  <c:v>45078</c:v>
                </c:pt>
                <c:pt idx="40">
                  <c:v>45108</c:v>
                </c:pt>
                <c:pt idx="41">
                  <c:v>45139</c:v>
                </c:pt>
                <c:pt idx="42">
                  <c:v>45170</c:v>
                </c:pt>
                <c:pt idx="43">
                  <c:v>45200</c:v>
                </c:pt>
                <c:pt idx="44">
                  <c:v>45231</c:v>
                </c:pt>
                <c:pt idx="45">
                  <c:v>45261</c:v>
                </c:pt>
                <c:pt idx="46">
                  <c:v>45292</c:v>
                </c:pt>
                <c:pt idx="47">
                  <c:v>45323</c:v>
                </c:pt>
                <c:pt idx="48">
                  <c:v>45352</c:v>
                </c:pt>
                <c:pt idx="49">
                  <c:v>45383</c:v>
                </c:pt>
                <c:pt idx="50">
                  <c:v>45413</c:v>
                </c:pt>
                <c:pt idx="51">
                  <c:v>45444</c:v>
                </c:pt>
                <c:pt idx="52">
                  <c:v>45474</c:v>
                </c:pt>
                <c:pt idx="53">
                  <c:v>45505</c:v>
                </c:pt>
              </c:numCache>
            </c:numRef>
          </c:cat>
          <c:val>
            <c:numRef>
              <c:f>Sheet1!$D$2:$D$55</c:f>
              <c:numCache>
                <c:formatCode>General</c:formatCode>
                <c:ptCount val="54"/>
                <c:pt idx="0">
                  <c:v>1.6124236363636364</c:v>
                </c:pt>
                <c:pt idx="1">
                  <c:v>1.2991290476190476</c:v>
                </c:pt>
                <c:pt idx="2">
                  <c:v>1.0261319999999998</c:v>
                </c:pt>
                <c:pt idx="3">
                  <c:v>0.76853181818181815</c:v>
                </c:pt>
                <c:pt idx="4">
                  <c:v>0.51044136363636372</c:v>
                </c:pt>
                <c:pt idx="5">
                  <c:v>0.26245380952380948</c:v>
                </c:pt>
                <c:pt idx="6">
                  <c:v>8.1721904761904759E-2</c:v>
                </c:pt>
                <c:pt idx="7">
                  <c:v>7.7613809523809529E-2</c:v>
                </c:pt>
                <c:pt idx="8">
                  <c:v>8.636105263157895E-2</c:v>
                </c:pt>
                <c:pt idx="9">
                  <c:v>8.9115454545454553E-2</c:v>
                </c:pt>
                <c:pt idx="10">
                  <c:v>8.6336842105263156E-2</c:v>
                </c:pt>
                <c:pt idx="11">
                  <c:v>7.9823684210526311E-2</c:v>
                </c:pt>
                <c:pt idx="12">
                  <c:v>6.9700869565217372E-2</c:v>
                </c:pt>
                <c:pt idx="13">
                  <c:v>5.6163333333333322E-2</c:v>
                </c:pt>
                <c:pt idx="14">
                  <c:v>4.3497000000000001E-2</c:v>
                </c:pt>
                <c:pt idx="15">
                  <c:v>3.2140909090909081E-2</c:v>
                </c:pt>
                <c:pt idx="16">
                  <c:v>2.5667619047619043E-2</c:v>
                </c:pt>
                <c:pt idx="17">
                  <c:v>2.5375454545454548E-2</c:v>
                </c:pt>
                <c:pt idx="18">
                  <c:v>3.0295714285714294E-2</c:v>
                </c:pt>
                <c:pt idx="19">
                  <c:v>3.6764999999999992E-2</c:v>
                </c:pt>
                <c:pt idx="20">
                  <c:v>4.3094E-2</c:v>
                </c:pt>
                <c:pt idx="21">
                  <c:v>4.8919999999999991E-2</c:v>
                </c:pt>
                <c:pt idx="22">
                  <c:v>4.9513500000000023E-2</c:v>
                </c:pt>
                <c:pt idx="23">
                  <c:v>4.9302105263157911E-2</c:v>
                </c:pt>
                <c:pt idx="24">
                  <c:v>5.3951739130434773E-2</c:v>
                </c:pt>
                <c:pt idx="25">
                  <c:v>8.9002500000000026E-2</c:v>
                </c:pt>
                <c:pt idx="26">
                  <c:v>0.15700952380952377</c:v>
                </c:pt>
                <c:pt idx="27">
                  <c:v>0.29602333333333325</c:v>
                </c:pt>
                <c:pt idx="28">
                  <c:v>0.528613</c:v>
                </c:pt>
                <c:pt idx="29">
                  <c:v>0.85679347826086971</c:v>
                </c:pt>
                <c:pt idx="30">
                  <c:v>1.2527242857142855</c:v>
                </c:pt>
                <c:pt idx="31">
                  <c:v>1.6843290000000004</c:v>
                </c:pt>
                <c:pt idx="32">
                  <c:v>2.1530580000000001</c:v>
                </c:pt>
                <c:pt idx="33">
                  <c:v>2.662767619047619</c:v>
                </c:pt>
                <c:pt idx="34">
                  <c:v>3.1651440000000006</c:v>
                </c:pt>
                <c:pt idx="35">
                  <c:v>3.5408557894736847</c:v>
                </c:pt>
                <c:pt idx="36">
                  <c:v>3.9245430434782613</c:v>
                </c:pt>
                <c:pt idx="37">
                  <c:v>4.2529331578947369</c:v>
                </c:pt>
                <c:pt idx="38">
                  <c:v>4.5046845454545457</c:v>
                </c:pt>
                <c:pt idx="39">
                  <c:v>4.7160304761904754</c:v>
                </c:pt>
                <c:pt idx="40">
                  <c:v>4.8564620000000005</c:v>
                </c:pt>
                <c:pt idx="41">
                  <c:v>4.9920595652173914</c:v>
                </c:pt>
                <c:pt idx="42">
                  <c:v>5.122834000000001</c:v>
                </c:pt>
                <c:pt idx="43">
                  <c:v>5.2142738095238084</c:v>
                </c:pt>
                <c:pt idx="44">
                  <c:v>5.2796071428571425</c:v>
                </c:pt>
                <c:pt idx="45">
                  <c:v>5.3258664999999992</c:v>
                </c:pt>
                <c:pt idx="46">
                  <c:v>5.3743885714285708</c:v>
                </c:pt>
                <c:pt idx="47">
                  <c:v>5.3874079999999989</c:v>
                </c:pt>
                <c:pt idx="48">
                  <c:v>5.3883050000000008</c:v>
                </c:pt>
                <c:pt idx="49">
                  <c:v>5.3899181818181825</c:v>
                </c:pt>
                <c:pt idx="50">
                  <c:v>5.3895863636363641</c:v>
                </c:pt>
                <c:pt idx="51">
                  <c:v>5.3884247368421043</c:v>
                </c:pt>
                <c:pt idx="52">
                  <c:v>5.3882718181818179</c:v>
                </c:pt>
                <c:pt idx="53">
                  <c:v>5.3931477272727273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895-4951-8651-118CCD8C66B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941699599"/>
        <c:axId val="1941700079"/>
        <c:extLst>
          <c:ext xmlns:c15="http://schemas.microsoft.com/office/drawing/2012/chart" uri="{02D57815-91ED-43cb-92C2-25804820EDAC}">
            <c15:filteredLine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Sheet1!$B$1</c15:sqref>
                        </c15:formulaRef>
                      </c:ext>
                    </c:extLst>
                    <c:strCache>
                      <c:ptCount val="1"/>
                      <c:pt idx="0">
                        <c:v>30-Day Average SOFR</c:v>
                      </c:pt>
                    </c:strCache>
                  </c:strRef>
                </c:tx>
                <c:spPr>
                  <a:ln w="28575" cap="rnd">
                    <a:solidFill>
                      <a:schemeClr val="accent1"/>
                    </a:solidFill>
                    <a:round/>
                  </a:ln>
                  <a:effectLst/>
                </c:spPr>
                <c:marker>
                  <c:symbol val="none"/>
                </c:marker>
                <c:cat>
                  <c:numRef>
                    <c:extLst>
                      <c:ext uri="{02D57815-91ED-43cb-92C2-25804820EDAC}">
                        <c15:formulaRef>
                          <c15:sqref>Sheet1!$A$2:$A$55</c15:sqref>
                        </c15:formulaRef>
                      </c:ext>
                    </c:extLst>
                    <c:numCache>
                      <c:formatCode>mmm\-yy</c:formatCode>
                      <c:ptCount val="54"/>
                      <c:pt idx="0">
                        <c:v>43891</c:v>
                      </c:pt>
                      <c:pt idx="1">
                        <c:v>43922</c:v>
                      </c:pt>
                      <c:pt idx="2">
                        <c:v>43952</c:v>
                      </c:pt>
                      <c:pt idx="3">
                        <c:v>43983</c:v>
                      </c:pt>
                      <c:pt idx="4">
                        <c:v>44013</c:v>
                      </c:pt>
                      <c:pt idx="5">
                        <c:v>44044</c:v>
                      </c:pt>
                      <c:pt idx="6">
                        <c:v>44075</c:v>
                      </c:pt>
                      <c:pt idx="7">
                        <c:v>44105</c:v>
                      </c:pt>
                      <c:pt idx="8">
                        <c:v>44136</c:v>
                      </c:pt>
                      <c:pt idx="9">
                        <c:v>44166</c:v>
                      </c:pt>
                      <c:pt idx="10">
                        <c:v>44197</c:v>
                      </c:pt>
                      <c:pt idx="11">
                        <c:v>44228</c:v>
                      </c:pt>
                      <c:pt idx="12">
                        <c:v>44256</c:v>
                      </c:pt>
                      <c:pt idx="13">
                        <c:v>44287</c:v>
                      </c:pt>
                      <c:pt idx="14">
                        <c:v>44317</c:v>
                      </c:pt>
                      <c:pt idx="15">
                        <c:v>44348</c:v>
                      </c:pt>
                      <c:pt idx="16">
                        <c:v>44378</c:v>
                      </c:pt>
                      <c:pt idx="17">
                        <c:v>44409</c:v>
                      </c:pt>
                      <c:pt idx="18">
                        <c:v>44440</c:v>
                      </c:pt>
                      <c:pt idx="19">
                        <c:v>44470</c:v>
                      </c:pt>
                      <c:pt idx="20">
                        <c:v>44501</c:v>
                      </c:pt>
                      <c:pt idx="21">
                        <c:v>44531</c:v>
                      </c:pt>
                      <c:pt idx="22">
                        <c:v>44562</c:v>
                      </c:pt>
                      <c:pt idx="23">
                        <c:v>44593</c:v>
                      </c:pt>
                      <c:pt idx="24">
                        <c:v>44621</c:v>
                      </c:pt>
                      <c:pt idx="25">
                        <c:v>44652</c:v>
                      </c:pt>
                      <c:pt idx="26">
                        <c:v>44682</c:v>
                      </c:pt>
                      <c:pt idx="27">
                        <c:v>44713</c:v>
                      </c:pt>
                      <c:pt idx="28">
                        <c:v>44743</c:v>
                      </c:pt>
                      <c:pt idx="29">
                        <c:v>44774</c:v>
                      </c:pt>
                      <c:pt idx="30">
                        <c:v>44805</c:v>
                      </c:pt>
                      <c:pt idx="31">
                        <c:v>44835</c:v>
                      </c:pt>
                      <c:pt idx="32">
                        <c:v>44866</c:v>
                      </c:pt>
                      <c:pt idx="33">
                        <c:v>44896</c:v>
                      </c:pt>
                      <c:pt idx="34">
                        <c:v>44927</c:v>
                      </c:pt>
                      <c:pt idx="35">
                        <c:v>44958</c:v>
                      </c:pt>
                      <c:pt idx="36">
                        <c:v>44986</c:v>
                      </c:pt>
                      <c:pt idx="37">
                        <c:v>45017</c:v>
                      </c:pt>
                      <c:pt idx="38">
                        <c:v>45047</c:v>
                      </c:pt>
                      <c:pt idx="39">
                        <c:v>45078</c:v>
                      </c:pt>
                      <c:pt idx="40">
                        <c:v>45108</c:v>
                      </c:pt>
                      <c:pt idx="41">
                        <c:v>45139</c:v>
                      </c:pt>
                      <c:pt idx="42">
                        <c:v>45170</c:v>
                      </c:pt>
                      <c:pt idx="43">
                        <c:v>45200</c:v>
                      </c:pt>
                      <c:pt idx="44">
                        <c:v>45231</c:v>
                      </c:pt>
                      <c:pt idx="45">
                        <c:v>45261</c:v>
                      </c:pt>
                      <c:pt idx="46">
                        <c:v>45292</c:v>
                      </c:pt>
                      <c:pt idx="47">
                        <c:v>45323</c:v>
                      </c:pt>
                      <c:pt idx="48">
                        <c:v>45352</c:v>
                      </c:pt>
                      <c:pt idx="49">
                        <c:v>45383</c:v>
                      </c:pt>
                      <c:pt idx="50">
                        <c:v>45413</c:v>
                      </c:pt>
                      <c:pt idx="51">
                        <c:v>45444</c:v>
                      </c:pt>
                      <c:pt idx="52">
                        <c:v>45474</c:v>
                      </c:pt>
                      <c:pt idx="53">
                        <c:v>45505</c:v>
                      </c:pt>
                    </c:numCache>
                  </c:numRef>
                </c:cat>
                <c:val>
                  <c:numRef>
                    <c:extLst>
                      <c:ext uri="{02D57815-91ED-43cb-92C2-25804820EDAC}">
                        <c15:formulaRef>
                          <c15:sqref>Sheet1!$B$2:$B$55</c15:sqref>
                        </c15:formulaRef>
                      </c:ext>
                    </c:extLst>
                    <c:numCache>
                      <c:formatCode>General</c:formatCode>
                      <c:ptCount val="54"/>
                      <c:pt idx="0">
                        <c:v>1.276406818181818</c:v>
                      </c:pt>
                      <c:pt idx="1">
                        <c:v>0.16075285714285717</c:v>
                      </c:pt>
                      <c:pt idx="2">
                        <c:v>3.2916999999999988E-2</c:v>
                      </c:pt>
                      <c:pt idx="3">
                        <c:v>6.0486363636363644E-2</c:v>
                      </c:pt>
                      <c:pt idx="4">
                        <c:v>9.5973636363636372E-2</c:v>
                      </c:pt>
                      <c:pt idx="5">
                        <c:v>9.744809523809525E-2</c:v>
                      </c:pt>
                      <c:pt idx="6">
                        <c:v>8.5004285714285741E-2</c:v>
                      </c:pt>
                      <c:pt idx="7">
                        <c:v>8.6479047619047622E-2</c:v>
                      </c:pt>
                      <c:pt idx="8">
                        <c:v>8.9038947368421065E-2</c:v>
                      </c:pt>
                      <c:pt idx="9">
                        <c:v>8.0805909090909081E-2</c:v>
                      </c:pt>
                      <c:pt idx="10">
                        <c:v>8.179368421052631E-2</c:v>
                      </c:pt>
                      <c:pt idx="11">
                        <c:v>5.5438421052631574E-2</c:v>
                      </c:pt>
                      <c:pt idx="12">
                        <c:v>2.5043913043478253E-2</c:v>
                      </c:pt>
                      <c:pt idx="13">
                        <c:v>1.0444285714285715E-2</c:v>
                      </c:pt>
                      <c:pt idx="14">
                        <c:v>1.0000000000000002E-2</c:v>
                      </c:pt>
                      <c:pt idx="15">
                        <c:v>1.406045454545455E-2</c:v>
                      </c:pt>
                      <c:pt idx="16">
                        <c:v>4.4666666666666667E-2</c:v>
                      </c:pt>
                      <c:pt idx="17">
                        <c:v>5.0000000000000017E-2</c:v>
                      </c:pt>
                      <c:pt idx="18">
                        <c:v>5.000000000000001E-2</c:v>
                      </c:pt>
                      <c:pt idx="19">
                        <c:v>4.9234000000000014E-2</c:v>
                      </c:pt>
                      <c:pt idx="20">
                        <c:v>4.8352499999999993E-2</c:v>
                      </c:pt>
                      <c:pt idx="21">
                        <c:v>4.9880000000000015E-2</c:v>
                      </c:pt>
                      <c:pt idx="22">
                        <c:v>4.9518999999999994E-2</c:v>
                      </c:pt>
                      <c:pt idx="23">
                        <c:v>4.8632105263157886E-2</c:v>
                      </c:pt>
                      <c:pt idx="24">
                        <c:v>7.7887391304347867E-2</c:v>
                      </c:pt>
                      <c:pt idx="25">
                        <c:v>0.25734350000000006</c:v>
                      </c:pt>
                      <c:pt idx="26">
                        <c:v>0.46050190476190472</c:v>
                      </c:pt>
                      <c:pt idx="27">
                        <c:v>0.85423809523809524</c:v>
                      </c:pt>
                      <c:pt idx="28">
                        <c:v>1.4206179999999999</c:v>
                      </c:pt>
                      <c:pt idx="29">
                        <c:v>1.9893295652173915</c:v>
                      </c:pt>
                      <c:pt idx="30">
                        <c:v>2.3181209523809523</c:v>
                      </c:pt>
                      <c:pt idx="31">
                        <c:v>2.8473740000000003</c:v>
                      </c:pt>
                      <c:pt idx="32">
                        <c:v>3.3506855</c:v>
                      </c:pt>
                      <c:pt idx="33">
                        <c:v>3.8716342857142854</c:v>
                      </c:pt>
                      <c:pt idx="34">
                        <c:v>4.2663644999999999</c:v>
                      </c:pt>
                      <c:pt idx="35">
                        <c:v>4.4102036842105266</c:v>
                      </c:pt>
                      <c:pt idx="36">
                        <c:v>4.5684778260869567</c:v>
                      </c:pt>
                      <c:pt idx="37">
                        <c:v>4.7643726315789481</c:v>
                      </c:pt>
                      <c:pt idx="38">
                        <c:v>4.9091472727272736</c:v>
                      </c:pt>
                      <c:pt idx="39">
                        <c:v>5.0653423809523792</c:v>
                      </c:pt>
                      <c:pt idx="40">
                        <c:v>5.0701599999999987</c:v>
                      </c:pt>
                      <c:pt idx="41">
                        <c:v>5.2250773913043478</c:v>
                      </c:pt>
                      <c:pt idx="42">
                        <c:v>5.3141000000000016</c:v>
                      </c:pt>
                      <c:pt idx="43">
                        <c:v>5.3199052380952381</c:v>
                      </c:pt>
                      <c:pt idx="44">
                        <c:v>5.325398571428571</c:v>
                      </c:pt>
                      <c:pt idx="45">
                        <c:v>5.3381875000000001</c:v>
                      </c:pt>
                      <c:pt idx="46">
                        <c:v>5.3441085714285714</c:v>
                      </c:pt>
                      <c:pt idx="47">
                        <c:v>5.3235009999999985</c:v>
                      </c:pt>
                      <c:pt idx="48">
                        <c:v>5.3197350000000005</c:v>
                      </c:pt>
                      <c:pt idx="49">
                        <c:v>5.3293490909090915</c:v>
                      </c:pt>
                      <c:pt idx="50">
                        <c:v>5.3242372727272738</c:v>
                      </c:pt>
                      <c:pt idx="51">
                        <c:v>5.332765789473684</c:v>
                      </c:pt>
                      <c:pt idx="52">
                        <c:v>5.3429531818181824</c:v>
                      </c:pt>
                      <c:pt idx="53">
                        <c:v>5.3505386363636367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0-1895-4951-8651-118CCD8C66BC}"/>
                  </c:ext>
                </c:extLst>
              </c15:ser>
            </c15:filteredLineSeries>
            <c15:filteredLine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Sheet1!$C$1</c15:sqref>
                        </c15:formulaRef>
                      </c:ext>
                    </c:extLst>
                    <c:strCache>
                      <c:ptCount val="1"/>
                      <c:pt idx="0">
                        <c:v>90-Day Average SOFR</c:v>
                      </c:pt>
                    </c:strCache>
                  </c:strRef>
                </c:tx>
                <c:spPr>
                  <a:ln w="28575" cap="rnd">
                    <a:solidFill>
                      <a:schemeClr val="accent2"/>
                    </a:solidFill>
                    <a:round/>
                  </a:ln>
                  <a:effectLst/>
                </c:spPr>
                <c:marker>
                  <c:symbol val="none"/>
                </c:marker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Sheet1!$A$2:$A$55</c15:sqref>
                        </c15:formulaRef>
                      </c:ext>
                    </c:extLst>
                    <c:numCache>
                      <c:formatCode>mmm\-yy</c:formatCode>
                      <c:ptCount val="54"/>
                      <c:pt idx="0">
                        <c:v>43891</c:v>
                      </c:pt>
                      <c:pt idx="1">
                        <c:v>43922</c:v>
                      </c:pt>
                      <c:pt idx="2">
                        <c:v>43952</c:v>
                      </c:pt>
                      <c:pt idx="3">
                        <c:v>43983</c:v>
                      </c:pt>
                      <c:pt idx="4">
                        <c:v>44013</c:v>
                      </c:pt>
                      <c:pt idx="5">
                        <c:v>44044</c:v>
                      </c:pt>
                      <c:pt idx="6">
                        <c:v>44075</c:v>
                      </c:pt>
                      <c:pt idx="7">
                        <c:v>44105</c:v>
                      </c:pt>
                      <c:pt idx="8">
                        <c:v>44136</c:v>
                      </c:pt>
                      <c:pt idx="9">
                        <c:v>44166</c:v>
                      </c:pt>
                      <c:pt idx="10">
                        <c:v>44197</c:v>
                      </c:pt>
                      <c:pt idx="11">
                        <c:v>44228</c:v>
                      </c:pt>
                      <c:pt idx="12">
                        <c:v>44256</c:v>
                      </c:pt>
                      <c:pt idx="13">
                        <c:v>44287</c:v>
                      </c:pt>
                      <c:pt idx="14">
                        <c:v>44317</c:v>
                      </c:pt>
                      <c:pt idx="15">
                        <c:v>44348</c:v>
                      </c:pt>
                      <c:pt idx="16">
                        <c:v>44378</c:v>
                      </c:pt>
                      <c:pt idx="17">
                        <c:v>44409</c:v>
                      </c:pt>
                      <c:pt idx="18">
                        <c:v>44440</c:v>
                      </c:pt>
                      <c:pt idx="19">
                        <c:v>44470</c:v>
                      </c:pt>
                      <c:pt idx="20">
                        <c:v>44501</c:v>
                      </c:pt>
                      <c:pt idx="21">
                        <c:v>44531</c:v>
                      </c:pt>
                      <c:pt idx="22">
                        <c:v>44562</c:v>
                      </c:pt>
                      <c:pt idx="23">
                        <c:v>44593</c:v>
                      </c:pt>
                      <c:pt idx="24">
                        <c:v>44621</c:v>
                      </c:pt>
                      <c:pt idx="25">
                        <c:v>44652</c:v>
                      </c:pt>
                      <c:pt idx="26">
                        <c:v>44682</c:v>
                      </c:pt>
                      <c:pt idx="27">
                        <c:v>44713</c:v>
                      </c:pt>
                      <c:pt idx="28">
                        <c:v>44743</c:v>
                      </c:pt>
                      <c:pt idx="29">
                        <c:v>44774</c:v>
                      </c:pt>
                      <c:pt idx="30">
                        <c:v>44805</c:v>
                      </c:pt>
                      <c:pt idx="31">
                        <c:v>44835</c:v>
                      </c:pt>
                      <c:pt idx="32">
                        <c:v>44866</c:v>
                      </c:pt>
                      <c:pt idx="33">
                        <c:v>44896</c:v>
                      </c:pt>
                      <c:pt idx="34">
                        <c:v>44927</c:v>
                      </c:pt>
                      <c:pt idx="35">
                        <c:v>44958</c:v>
                      </c:pt>
                      <c:pt idx="36">
                        <c:v>44986</c:v>
                      </c:pt>
                      <c:pt idx="37">
                        <c:v>45017</c:v>
                      </c:pt>
                      <c:pt idx="38">
                        <c:v>45047</c:v>
                      </c:pt>
                      <c:pt idx="39">
                        <c:v>45078</c:v>
                      </c:pt>
                      <c:pt idx="40">
                        <c:v>45108</c:v>
                      </c:pt>
                      <c:pt idx="41">
                        <c:v>45139</c:v>
                      </c:pt>
                      <c:pt idx="42">
                        <c:v>45170</c:v>
                      </c:pt>
                      <c:pt idx="43">
                        <c:v>45200</c:v>
                      </c:pt>
                      <c:pt idx="44">
                        <c:v>45231</c:v>
                      </c:pt>
                      <c:pt idx="45">
                        <c:v>45261</c:v>
                      </c:pt>
                      <c:pt idx="46">
                        <c:v>45292</c:v>
                      </c:pt>
                      <c:pt idx="47">
                        <c:v>45323</c:v>
                      </c:pt>
                      <c:pt idx="48">
                        <c:v>45352</c:v>
                      </c:pt>
                      <c:pt idx="49">
                        <c:v>45383</c:v>
                      </c:pt>
                      <c:pt idx="50">
                        <c:v>45413</c:v>
                      </c:pt>
                      <c:pt idx="51">
                        <c:v>45444</c:v>
                      </c:pt>
                      <c:pt idx="52">
                        <c:v>45474</c:v>
                      </c:pt>
                      <c:pt idx="53">
                        <c:v>45505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Sheet1!$C$2:$C$55</c15:sqref>
                        </c15:formulaRef>
                      </c:ext>
                    </c:extLst>
                    <c:numCache>
                      <c:formatCode>General</c:formatCode>
                      <c:ptCount val="54"/>
                      <c:pt idx="0">
                        <c:v>1.4632595454545454</c:v>
                      </c:pt>
                      <c:pt idx="1">
                        <c:v>0.99022714285714286</c:v>
                      </c:pt>
                      <c:pt idx="2">
                        <c:v>0.4895719999999999</c:v>
                      </c:pt>
                      <c:pt idx="3">
                        <c:v>8.3833636363636374E-2</c:v>
                      </c:pt>
                      <c:pt idx="4">
                        <c:v>6.4622272727272737E-2</c:v>
                      </c:pt>
                      <c:pt idx="5">
                        <c:v>8.5611904761904764E-2</c:v>
                      </c:pt>
                      <c:pt idx="6">
                        <c:v>9.285714285714286E-2</c:v>
                      </c:pt>
                      <c:pt idx="7">
                        <c:v>8.935380952380953E-2</c:v>
                      </c:pt>
                      <c:pt idx="8">
                        <c:v>8.6796842105263158E-2</c:v>
                      </c:pt>
                      <c:pt idx="9">
                        <c:v>8.5403181818181836E-2</c:v>
                      </c:pt>
                      <c:pt idx="10">
                        <c:v>8.3668947368421051E-2</c:v>
                      </c:pt>
                      <c:pt idx="11">
                        <c:v>7.2807894736842085E-2</c:v>
                      </c:pt>
                      <c:pt idx="12">
                        <c:v>5.3998695652173911E-2</c:v>
                      </c:pt>
                      <c:pt idx="13">
                        <c:v>2.8714761904761906E-2</c:v>
                      </c:pt>
                      <c:pt idx="14">
                        <c:v>1.4734000000000001E-2</c:v>
                      </c:pt>
                      <c:pt idx="15">
                        <c:v>1.1510454545454551E-2</c:v>
                      </c:pt>
                      <c:pt idx="16">
                        <c:v>2.3143333333333342E-2</c:v>
                      </c:pt>
                      <c:pt idx="17">
                        <c:v>3.6648181818181816E-2</c:v>
                      </c:pt>
                      <c:pt idx="18">
                        <c:v>4.8561904761904764E-2</c:v>
                      </c:pt>
                      <c:pt idx="19">
                        <c:v>4.974700000000002E-2</c:v>
                      </c:pt>
                      <c:pt idx="20">
                        <c:v>4.9230000000000003E-2</c:v>
                      </c:pt>
                      <c:pt idx="21">
                        <c:v>4.9186363636363639E-2</c:v>
                      </c:pt>
                      <c:pt idx="22">
                        <c:v>4.9351499999999993E-2</c:v>
                      </c:pt>
                      <c:pt idx="23">
                        <c:v>4.9380526315789472E-2</c:v>
                      </c:pt>
                      <c:pt idx="24">
                        <c:v>5.8721304347826075E-2</c:v>
                      </c:pt>
                      <c:pt idx="25">
                        <c:v>0.12864250000000002</c:v>
                      </c:pt>
                      <c:pt idx="26">
                        <c:v>0.26461333333333337</c:v>
                      </c:pt>
                      <c:pt idx="27">
                        <c:v>0.53166000000000002</c:v>
                      </c:pt>
                      <c:pt idx="28">
                        <c:v>0.92412249999999996</c:v>
                      </c:pt>
                      <c:pt idx="29">
                        <c:v>1.4294313043478259</c:v>
                      </c:pt>
                      <c:pt idx="30">
                        <c:v>1.9394104761904762</c:v>
                      </c:pt>
                      <c:pt idx="31">
                        <c:v>2.4052734999999998</c:v>
                      </c:pt>
                      <c:pt idx="32">
                        <c:v>2.8414065000000002</c:v>
                      </c:pt>
                      <c:pt idx="33">
                        <c:v>3.3691361904761901</c:v>
                      </c:pt>
                      <c:pt idx="34">
                        <c:v>3.8706470000000004</c:v>
                      </c:pt>
                      <c:pt idx="35">
                        <c:v>4.1963878947368425</c:v>
                      </c:pt>
                      <c:pt idx="36">
                        <c:v>4.4289308695652183</c:v>
                      </c:pt>
                      <c:pt idx="37">
                        <c:v>4.6007794736842111</c:v>
                      </c:pt>
                      <c:pt idx="38">
                        <c:v>4.7628436363636366</c:v>
                      </c:pt>
                      <c:pt idx="39">
                        <c:v>4.9382309523809518</c:v>
                      </c:pt>
                      <c:pt idx="40">
                        <c:v>5.0432684999999999</c:v>
                      </c:pt>
                      <c:pt idx="41">
                        <c:v>5.1432826086956522</c:v>
                      </c:pt>
                      <c:pt idx="42">
                        <c:v>5.2304275000000002</c:v>
                      </c:pt>
                      <c:pt idx="43">
                        <c:v>5.3129947619047631</c:v>
                      </c:pt>
                      <c:pt idx="44">
                        <c:v>5.3434142857142861</c:v>
                      </c:pt>
                      <c:pt idx="45">
                        <c:v>5.3515174999999999</c:v>
                      </c:pt>
                      <c:pt idx="46">
                        <c:v>5.3602514285714289</c:v>
                      </c:pt>
                      <c:pt idx="47">
                        <c:v>5.3594215000000007</c:v>
                      </c:pt>
                      <c:pt idx="48">
                        <c:v>5.3532829999999993</c:v>
                      </c:pt>
                      <c:pt idx="49">
                        <c:v>5.3479550000000016</c:v>
                      </c:pt>
                      <c:pt idx="50">
                        <c:v>5.3482868181818173</c:v>
                      </c:pt>
                      <c:pt idx="51">
                        <c:v>5.3524905263157905</c:v>
                      </c:pt>
                      <c:pt idx="52">
                        <c:v>5.3569936363636366</c:v>
                      </c:pt>
                      <c:pt idx="53">
                        <c:v>5.3661481818181818</c:v>
                      </c:pt>
                    </c:numCache>
                  </c:numRef>
                </c:val>
                <c:smooth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1-1895-4951-8651-118CCD8C66BC}"/>
                  </c:ext>
                </c:extLst>
              </c15:ser>
            </c15:filteredLineSeries>
          </c:ext>
        </c:extLst>
      </c:lineChart>
      <c:dateAx>
        <c:axId val="1941699599"/>
        <c:scaling>
          <c:orientation val="minMax"/>
          <c:min val="43922"/>
        </c:scaling>
        <c:delete val="0"/>
        <c:axPos val="b"/>
        <c:numFmt formatCode="mmm\-yy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41700079"/>
        <c:crosses val="autoZero"/>
        <c:auto val="1"/>
        <c:lblOffset val="100"/>
        <c:baseTimeUnit val="months"/>
      </c:dateAx>
      <c:valAx>
        <c:axId val="194170007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41699599"/>
        <c:crosses val="autoZero"/>
        <c:crossBetween val="between"/>
      </c:valAx>
      <c:spPr>
        <a:noFill/>
        <a:ln>
          <a:solidFill>
            <a:schemeClr val="accent1"/>
          </a:solidFill>
          <a:bevel/>
        </a:ln>
        <a:effectLst/>
      </c:spPr>
    </c:plotArea>
    <c:plotVisOnly val="1"/>
    <c:dispBlanksAs val="gap"/>
    <c:showDLblsOverMax val="0"/>
  </c:chart>
  <c:spPr>
    <a:solidFill>
      <a:schemeClr val="bg1"/>
    </a:solidFill>
    <a:ln w="12700" cap="sq" cmpd="sng" algn="ctr">
      <a:gradFill>
        <a:gsLst>
          <a:gs pos="5000">
            <a:schemeClr val="tx1">
              <a:alpha val="96000"/>
            </a:schemeClr>
          </a:gs>
          <a:gs pos="74000">
            <a:schemeClr val="accent1">
              <a:lumMod val="45000"/>
              <a:lumOff val="55000"/>
            </a:schemeClr>
          </a:gs>
          <a:gs pos="83000">
            <a:schemeClr val="accent1">
              <a:lumMod val="45000"/>
              <a:lumOff val="55000"/>
            </a:schemeClr>
          </a:gs>
          <a:gs pos="100000">
            <a:schemeClr val="accent1">
              <a:lumMod val="30000"/>
              <a:lumOff val="70000"/>
            </a:schemeClr>
          </a:gs>
        </a:gsLst>
        <a:lin ang="5400000" scaled="1"/>
      </a:gradFill>
      <a:miter lim="800000"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2525884759454576E-2"/>
          <c:y val="3.9797312402195778E-2"/>
          <c:w val="0.83494823048109101"/>
          <c:h val="0.62931160047301782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Platinum</c:v>
                </c:pt>
              </c:strCache>
            </c:strRef>
          </c:tx>
          <c:spPr>
            <a:ln w="12700" cap="rnd">
              <a:solidFill>
                <a:schemeClr val="accent6">
                  <a:lumMod val="75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Sheet1!$A$2:$A$1979</c:f>
              <c:numCache>
                <c:formatCode>m/d/yyyy</c:formatCode>
                <c:ptCount val="1978"/>
                <c:pt idx="0">
                  <c:v>42738</c:v>
                </c:pt>
                <c:pt idx="1">
                  <c:v>42739</c:v>
                </c:pt>
                <c:pt idx="2">
                  <c:v>42740</c:v>
                </c:pt>
                <c:pt idx="3">
                  <c:v>42741</c:v>
                </c:pt>
                <c:pt idx="4">
                  <c:v>42744</c:v>
                </c:pt>
                <c:pt idx="5">
                  <c:v>42745</c:v>
                </c:pt>
                <c:pt idx="6">
                  <c:v>42746</c:v>
                </c:pt>
                <c:pt idx="7">
                  <c:v>42747</c:v>
                </c:pt>
                <c:pt idx="8">
                  <c:v>42748</c:v>
                </c:pt>
                <c:pt idx="9">
                  <c:v>42751</c:v>
                </c:pt>
                <c:pt idx="10">
                  <c:v>42752</c:v>
                </c:pt>
                <c:pt idx="11">
                  <c:v>42753</c:v>
                </c:pt>
                <c:pt idx="12">
                  <c:v>42754</c:v>
                </c:pt>
                <c:pt idx="13">
                  <c:v>42755</c:v>
                </c:pt>
                <c:pt idx="14">
                  <c:v>42758</c:v>
                </c:pt>
                <c:pt idx="15">
                  <c:v>42759</c:v>
                </c:pt>
                <c:pt idx="16">
                  <c:v>42760</c:v>
                </c:pt>
                <c:pt idx="17">
                  <c:v>42761</c:v>
                </c:pt>
                <c:pt idx="18">
                  <c:v>42762</c:v>
                </c:pt>
                <c:pt idx="19">
                  <c:v>42765</c:v>
                </c:pt>
                <c:pt idx="20">
                  <c:v>42766</c:v>
                </c:pt>
                <c:pt idx="21">
                  <c:v>42767</c:v>
                </c:pt>
                <c:pt idx="22">
                  <c:v>42768</c:v>
                </c:pt>
                <c:pt idx="23">
                  <c:v>42769</c:v>
                </c:pt>
                <c:pt idx="24">
                  <c:v>42772</c:v>
                </c:pt>
                <c:pt idx="25">
                  <c:v>42773</c:v>
                </c:pt>
                <c:pt idx="26">
                  <c:v>42774</c:v>
                </c:pt>
                <c:pt idx="27">
                  <c:v>42775</c:v>
                </c:pt>
                <c:pt idx="28">
                  <c:v>42776</c:v>
                </c:pt>
                <c:pt idx="29">
                  <c:v>42779</c:v>
                </c:pt>
                <c:pt idx="30">
                  <c:v>42780</c:v>
                </c:pt>
                <c:pt idx="31">
                  <c:v>42781</c:v>
                </c:pt>
                <c:pt idx="32">
                  <c:v>42782</c:v>
                </c:pt>
                <c:pt idx="33">
                  <c:v>42783</c:v>
                </c:pt>
                <c:pt idx="34">
                  <c:v>42786</c:v>
                </c:pt>
                <c:pt idx="35">
                  <c:v>42787</c:v>
                </c:pt>
                <c:pt idx="36">
                  <c:v>42788</c:v>
                </c:pt>
                <c:pt idx="37">
                  <c:v>42789</c:v>
                </c:pt>
                <c:pt idx="38">
                  <c:v>42790</c:v>
                </c:pt>
                <c:pt idx="39">
                  <c:v>42793</c:v>
                </c:pt>
                <c:pt idx="40">
                  <c:v>42794</c:v>
                </c:pt>
                <c:pt idx="41">
                  <c:v>42795</c:v>
                </c:pt>
                <c:pt idx="42">
                  <c:v>42796</c:v>
                </c:pt>
                <c:pt idx="43">
                  <c:v>42797</c:v>
                </c:pt>
                <c:pt idx="44">
                  <c:v>42800</c:v>
                </c:pt>
                <c:pt idx="45">
                  <c:v>42801</c:v>
                </c:pt>
                <c:pt idx="46">
                  <c:v>42802</c:v>
                </c:pt>
                <c:pt idx="47">
                  <c:v>42803</c:v>
                </c:pt>
                <c:pt idx="48">
                  <c:v>42804</c:v>
                </c:pt>
                <c:pt idx="49">
                  <c:v>42807</c:v>
                </c:pt>
                <c:pt idx="50">
                  <c:v>42808</c:v>
                </c:pt>
                <c:pt idx="51">
                  <c:v>42809</c:v>
                </c:pt>
                <c:pt idx="52">
                  <c:v>42810</c:v>
                </c:pt>
                <c:pt idx="53">
                  <c:v>42811</c:v>
                </c:pt>
                <c:pt idx="54">
                  <c:v>42814</c:v>
                </c:pt>
                <c:pt idx="55">
                  <c:v>42815</c:v>
                </c:pt>
                <c:pt idx="56">
                  <c:v>42816</c:v>
                </c:pt>
                <c:pt idx="57">
                  <c:v>42817</c:v>
                </c:pt>
                <c:pt idx="58">
                  <c:v>42818</c:v>
                </c:pt>
                <c:pt idx="59">
                  <c:v>42821</c:v>
                </c:pt>
                <c:pt idx="60">
                  <c:v>42822</c:v>
                </c:pt>
                <c:pt idx="61">
                  <c:v>42823</c:v>
                </c:pt>
                <c:pt idx="62">
                  <c:v>42824</c:v>
                </c:pt>
                <c:pt idx="63">
                  <c:v>42825</c:v>
                </c:pt>
                <c:pt idx="64">
                  <c:v>42828</c:v>
                </c:pt>
                <c:pt idx="65">
                  <c:v>42829</c:v>
                </c:pt>
                <c:pt idx="66">
                  <c:v>42830</c:v>
                </c:pt>
                <c:pt idx="67">
                  <c:v>42831</c:v>
                </c:pt>
                <c:pt idx="68">
                  <c:v>42832</c:v>
                </c:pt>
                <c:pt idx="69">
                  <c:v>42835</c:v>
                </c:pt>
                <c:pt idx="70">
                  <c:v>42836</c:v>
                </c:pt>
                <c:pt idx="71">
                  <c:v>42837</c:v>
                </c:pt>
                <c:pt idx="72">
                  <c:v>42838</c:v>
                </c:pt>
                <c:pt idx="73">
                  <c:v>42842</c:v>
                </c:pt>
                <c:pt idx="74">
                  <c:v>42843</c:v>
                </c:pt>
                <c:pt idx="75">
                  <c:v>42844</c:v>
                </c:pt>
                <c:pt idx="76">
                  <c:v>42845</c:v>
                </c:pt>
                <c:pt idx="77">
                  <c:v>42846</c:v>
                </c:pt>
                <c:pt idx="78">
                  <c:v>42849</c:v>
                </c:pt>
                <c:pt idx="79">
                  <c:v>42850</c:v>
                </c:pt>
                <c:pt idx="80">
                  <c:v>42851</c:v>
                </c:pt>
                <c:pt idx="81">
                  <c:v>42852</c:v>
                </c:pt>
                <c:pt idx="82">
                  <c:v>42853</c:v>
                </c:pt>
                <c:pt idx="83">
                  <c:v>42856</c:v>
                </c:pt>
                <c:pt idx="84">
                  <c:v>42857</c:v>
                </c:pt>
                <c:pt idx="85">
                  <c:v>42858</c:v>
                </c:pt>
                <c:pt idx="86">
                  <c:v>42859</c:v>
                </c:pt>
                <c:pt idx="87">
                  <c:v>42860</c:v>
                </c:pt>
                <c:pt idx="88">
                  <c:v>42863</c:v>
                </c:pt>
                <c:pt idx="89">
                  <c:v>42864</c:v>
                </c:pt>
                <c:pt idx="90">
                  <c:v>42865</c:v>
                </c:pt>
                <c:pt idx="91">
                  <c:v>42866</c:v>
                </c:pt>
                <c:pt idx="92">
                  <c:v>42867</c:v>
                </c:pt>
                <c:pt idx="93">
                  <c:v>42870</c:v>
                </c:pt>
                <c:pt idx="94">
                  <c:v>42871</c:v>
                </c:pt>
                <c:pt idx="95">
                  <c:v>42872</c:v>
                </c:pt>
                <c:pt idx="96">
                  <c:v>42873</c:v>
                </c:pt>
                <c:pt idx="97">
                  <c:v>42874</c:v>
                </c:pt>
                <c:pt idx="98">
                  <c:v>42877</c:v>
                </c:pt>
                <c:pt idx="99">
                  <c:v>42878</c:v>
                </c:pt>
                <c:pt idx="100">
                  <c:v>42879</c:v>
                </c:pt>
                <c:pt idx="101">
                  <c:v>42880</c:v>
                </c:pt>
                <c:pt idx="102">
                  <c:v>42881</c:v>
                </c:pt>
                <c:pt idx="103">
                  <c:v>42884</c:v>
                </c:pt>
                <c:pt idx="104">
                  <c:v>42885</c:v>
                </c:pt>
                <c:pt idx="105">
                  <c:v>42886</c:v>
                </c:pt>
                <c:pt idx="106">
                  <c:v>42887</c:v>
                </c:pt>
                <c:pt idx="107">
                  <c:v>42888</c:v>
                </c:pt>
                <c:pt idx="108">
                  <c:v>42891</c:v>
                </c:pt>
                <c:pt idx="109">
                  <c:v>42892</c:v>
                </c:pt>
                <c:pt idx="110">
                  <c:v>42893</c:v>
                </c:pt>
                <c:pt idx="111">
                  <c:v>42894</c:v>
                </c:pt>
                <c:pt idx="112">
                  <c:v>42895</c:v>
                </c:pt>
                <c:pt idx="113">
                  <c:v>42898</c:v>
                </c:pt>
                <c:pt idx="114">
                  <c:v>42899</c:v>
                </c:pt>
                <c:pt idx="115">
                  <c:v>42900</c:v>
                </c:pt>
                <c:pt idx="116">
                  <c:v>42901</c:v>
                </c:pt>
                <c:pt idx="117">
                  <c:v>42902</c:v>
                </c:pt>
                <c:pt idx="118">
                  <c:v>42905</c:v>
                </c:pt>
                <c:pt idx="119">
                  <c:v>42906</c:v>
                </c:pt>
                <c:pt idx="120">
                  <c:v>42907</c:v>
                </c:pt>
                <c:pt idx="121">
                  <c:v>42908</c:v>
                </c:pt>
                <c:pt idx="122">
                  <c:v>42909</c:v>
                </c:pt>
                <c:pt idx="123">
                  <c:v>42912</c:v>
                </c:pt>
                <c:pt idx="124">
                  <c:v>42913</c:v>
                </c:pt>
                <c:pt idx="125">
                  <c:v>42914</c:v>
                </c:pt>
                <c:pt idx="126">
                  <c:v>42915</c:v>
                </c:pt>
                <c:pt idx="127">
                  <c:v>42916</c:v>
                </c:pt>
                <c:pt idx="128">
                  <c:v>42919</c:v>
                </c:pt>
                <c:pt idx="129">
                  <c:v>42920</c:v>
                </c:pt>
                <c:pt idx="130">
                  <c:v>42921</c:v>
                </c:pt>
                <c:pt idx="131">
                  <c:v>42922</c:v>
                </c:pt>
                <c:pt idx="132">
                  <c:v>42923</c:v>
                </c:pt>
                <c:pt idx="133">
                  <c:v>42926</c:v>
                </c:pt>
                <c:pt idx="134">
                  <c:v>42927</c:v>
                </c:pt>
                <c:pt idx="135">
                  <c:v>42928</c:v>
                </c:pt>
                <c:pt idx="136">
                  <c:v>42929</c:v>
                </c:pt>
                <c:pt idx="137">
                  <c:v>42930</c:v>
                </c:pt>
                <c:pt idx="138">
                  <c:v>42933</c:v>
                </c:pt>
                <c:pt idx="139">
                  <c:v>42934</c:v>
                </c:pt>
                <c:pt idx="140">
                  <c:v>42935</c:v>
                </c:pt>
                <c:pt idx="141">
                  <c:v>42936</c:v>
                </c:pt>
                <c:pt idx="142">
                  <c:v>42937</c:v>
                </c:pt>
                <c:pt idx="143">
                  <c:v>42940</c:v>
                </c:pt>
                <c:pt idx="144">
                  <c:v>42941</c:v>
                </c:pt>
                <c:pt idx="145">
                  <c:v>42942</c:v>
                </c:pt>
                <c:pt idx="146">
                  <c:v>42943</c:v>
                </c:pt>
                <c:pt idx="147">
                  <c:v>42944</c:v>
                </c:pt>
                <c:pt idx="148">
                  <c:v>42947</c:v>
                </c:pt>
                <c:pt idx="149">
                  <c:v>42948</c:v>
                </c:pt>
                <c:pt idx="150">
                  <c:v>42949</c:v>
                </c:pt>
                <c:pt idx="151">
                  <c:v>42950</c:v>
                </c:pt>
                <c:pt idx="152">
                  <c:v>42951</c:v>
                </c:pt>
                <c:pt idx="153">
                  <c:v>42954</c:v>
                </c:pt>
                <c:pt idx="154">
                  <c:v>42955</c:v>
                </c:pt>
                <c:pt idx="155">
                  <c:v>42956</c:v>
                </c:pt>
                <c:pt idx="156">
                  <c:v>42957</c:v>
                </c:pt>
                <c:pt idx="157">
                  <c:v>42958</c:v>
                </c:pt>
                <c:pt idx="158">
                  <c:v>42961</c:v>
                </c:pt>
                <c:pt idx="159">
                  <c:v>42962</c:v>
                </c:pt>
                <c:pt idx="160">
                  <c:v>42963</c:v>
                </c:pt>
                <c:pt idx="161">
                  <c:v>42964</c:v>
                </c:pt>
                <c:pt idx="162">
                  <c:v>42965</c:v>
                </c:pt>
                <c:pt idx="163">
                  <c:v>42968</c:v>
                </c:pt>
                <c:pt idx="164">
                  <c:v>42969</c:v>
                </c:pt>
                <c:pt idx="165">
                  <c:v>42970</c:v>
                </c:pt>
                <c:pt idx="166">
                  <c:v>42971</c:v>
                </c:pt>
                <c:pt idx="167">
                  <c:v>42972</c:v>
                </c:pt>
                <c:pt idx="168">
                  <c:v>42975</c:v>
                </c:pt>
                <c:pt idx="169">
                  <c:v>42976</c:v>
                </c:pt>
                <c:pt idx="170">
                  <c:v>42977</c:v>
                </c:pt>
                <c:pt idx="171">
                  <c:v>42978</c:v>
                </c:pt>
                <c:pt idx="172">
                  <c:v>42979</c:v>
                </c:pt>
                <c:pt idx="173">
                  <c:v>42982</c:v>
                </c:pt>
                <c:pt idx="174">
                  <c:v>42983</c:v>
                </c:pt>
                <c:pt idx="175">
                  <c:v>42984</c:v>
                </c:pt>
                <c:pt idx="176">
                  <c:v>42985</c:v>
                </c:pt>
                <c:pt idx="177">
                  <c:v>42986</c:v>
                </c:pt>
                <c:pt idx="178">
                  <c:v>42989</c:v>
                </c:pt>
                <c:pt idx="179">
                  <c:v>42990</c:v>
                </c:pt>
                <c:pt idx="180">
                  <c:v>42991</c:v>
                </c:pt>
                <c:pt idx="181">
                  <c:v>42992</c:v>
                </c:pt>
                <c:pt idx="182">
                  <c:v>42993</c:v>
                </c:pt>
                <c:pt idx="183">
                  <c:v>42996</c:v>
                </c:pt>
                <c:pt idx="184">
                  <c:v>42997</c:v>
                </c:pt>
                <c:pt idx="185">
                  <c:v>42998</c:v>
                </c:pt>
                <c:pt idx="186">
                  <c:v>42999</c:v>
                </c:pt>
                <c:pt idx="187">
                  <c:v>43000</c:v>
                </c:pt>
                <c:pt idx="188">
                  <c:v>43003</c:v>
                </c:pt>
                <c:pt idx="189">
                  <c:v>43004</c:v>
                </c:pt>
                <c:pt idx="190">
                  <c:v>43005</c:v>
                </c:pt>
                <c:pt idx="191">
                  <c:v>43006</c:v>
                </c:pt>
                <c:pt idx="192">
                  <c:v>43007</c:v>
                </c:pt>
                <c:pt idx="193">
                  <c:v>43010</c:v>
                </c:pt>
                <c:pt idx="194">
                  <c:v>43011</c:v>
                </c:pt>
                <c:pt idx="195">
                  <c:v>43012</c:v>
                </c:pt>
                <c:pt idx="196">
                  <c:v>43013</c:v>
                </c:pt>
                <c:pt idx="197">
                  <c:v>43014</c:v>
                </c:pt>
                <c:pt idx="198">
                  <c:v>43017</c:v>
                </c:pt>
                <c:pt idx="199">
                  <c:v>43018</c:v>
                </c:pt>
                <c:pt idx="200">
                  <c:v>43019</c:v>
                </c:pt>
                <c:pt idx="201">
                  <c:v>43020</c:v>
                </c:pt>
                <c:pt idx="202">
                  <c:v>43021</c:v>
                </c:pt>
                <c:pt idx="203">
                  <c:v>43024</c:v>
                </c:pt>
                <c:pt idx="204">
                  <c:v>43025</c:v>
                </c:pt>
                <c:pt idx="205">
                  <c:v>43026</c:v>
                </c:pt>
                <c:pt idx="206">
                  <c:v>43027</c:v>
                </c:pt>
                <c:pt idx="207">
                  <c:v>43028</c:v>
                </c:pt>
                <c:pt idx="208">
                  <c:v>43031</c:v>
                </c:pt>
                <c:pt idx="209">
                  <c:v>43032</c:v>
                </c:pt>
                <c:pt idx="210">
                  <c:v>43033</c:v>
                </c:pt>
                <c:pt idx="211">
                  <c:v>43034</c:v>
                </c:pt>
                <c:pt idx="212">
                  <c:v>43035</c:v>
                </c:pt>
                <c:pt idx="213">
                  <c:v>43038</c:v>
                </c:pt>
                <c:pt idx="214">
                  <c:v>43039</c:v>
                </c:pt>
                <c:pt idx="215">
                  <c:v>43040</c:v>
                </c:pt>
                <c:pt idx="216">
                  <c:v>43041</c:v>
                </c:pt>
                <c:pt idx="217">
                  <c:v>43042</c:v>
                </c:pt>
                <c:pt idx="218">
                  <c:v>43045</c:v>
                </c:pt>
                <c:pt idx="219">
                  <c:v>43046</c:v>
                </c:pt>
                <c:pt idx="220">
                  <c:v>43047</c:v>
                </c:pt>
                <c:pt idx="221">
                  <c:v>43048</c:v>
                </c:pt>
                <c:pt idx="222">
                  <c:v>43049</c:v>
                </c:pt>
                <c:pt idx="223">
                  <c:v>43052</c:v>
                </c:pt>
                <c:pt idx="224">
                  <c:v>43053</c:v>
                </c:pt>
                <c:pt idx="225">
                  <c:v>43054</c:v>
                </c:pt>
                <c:pt idx="226">
                  <c:v>43055</c:v>
                </c:pt>
                <c:pt idx="227">
                  <c:v>43056</c:v>
                </c:pt>
                <c:pt idx="228">
                  <c:v>43059</c:v>
                </c:pt>
                <c:pt idx="229">
                  <c:v>43060</c:v>
                </c:pt>
                <c:pt idx="230">
                  <c:v>43061</c:v>
                </c:pt>
                <c:pt idx="231">
                  <c:v>43062</c:v>
                </c:pt>
                <c:pt idx="232">
                  <c:v>43063</c:v>
                </c:pt>
                <c:pt idx="233">
                  <c:v>43066</c:v>
                </c:pt>
                <c:pt idx="234">
                  <c:v>43067</c:v>
                </c:pt>
                <c:pt idx="235">
                  <c:v>43068</c:v>
                </c:pt>
                <c:pt idx="236">
                  <c:v>43069</c:v>
                </c:pt>
                <c:pt idx="237">
                  <c:v>43070</c:v>
                </c:pt>
                <c:pt idx="238">
                  <c:v>43073</c:v>
                </c:pt>
                <c:pt idx="239">
                  <c:v>43074</c:v>
                </c:pt>
                <c:pt idx="240">
                  <c:v>43075</c:v>
                </c:pt>
                <c:pt idx="241">
                  <c:v>43076</c:v>
                </c:pt>
                <c:pt idx="242">
                  <c:v>43077</c:v>
                </c:pt>
                <c:pt idx="243">
                  <c:v>43080</c:v>
                </c:pt>
                <c:pt idx="244">
                  <c:v>43081</c:v>
                </c:pt>
                <c:pt idx="245">
                  <c:v>43082</c:v>
                </c:pt>
                <c:pt idx="246">
                  <c:v>43083</c:v>
                </c:pt>
                <c:pt idx="247">
                  <c:v>43084</c:v>
                </c:pt>
                <c:pt idx="248">
                  <c:v>43087</c:v>
                </c:pt>
                <c:pt idx="249">
                  <c:v>43088</c:v>
                </c:pt>
                <c:pt idx="250">
                  <c:v>43089</c:v>
                </c:pt>
                <c:pt idx="251">
                  <c:v>43090</c:v>
                </c:pt>
                <c:pt idx="252">
                  <c:v>43091</c:v>
                </c:pt>
                <c:pt idx="253">
                  <c:v>43095</c:v>
                </c:pt>
                <c:pt idx="254">
                  <c:v>43096</c:v>
                </c:pt>
                <c:pt idx="255">
                  <c:v>43097</c:v>
                </c:pt>
                <c:pt idx="256">
                  <c:v>43098</c:v>
                </c:pt>
                <c:pt idx="257">
                  <c:v>43102</c:v>
                </c:pt>
                <c:pt idx="258">
                  <c:v>43103</c:v>
                </c:pt>
                <c:pt idx="259">
                  <c:v>43104</c:v>
                </c:pt>
                <c:pt idx="260">
                  <c:v>43105</c:v>
                </c:pt>
                <c:pt idx="261">
                  <c:v>43108</c:v>
                </c:pt>
                <c:pt idx="262">
                  <c:v>43109</c:v>
                </c:pt>
                <c:pt idx="263">
                  <c:v>43110</c:v>
                </c:pt>
                <c:pt idx="264">
                  <c:v>43111</c:v>
                </c:pt>
                <c:pt idx="265">
                  <c:v>43112</c:v>
                </c:pt>
                <c:pt idx="266">
                  <c:v>43115</c:v>
                </c:pt>
                <c:pt idx="267">
                  <c:v>43116</c:v>
                </c:pt>
                <c:pt idx="268">
                  <c:v>43117</c:v>
                </c:pt>
                <c:pt idx="269">
                  <c:v>43118</c:v>
                </c:pt>
                <c:pt idx="270">
                  <c:v>43119</c:v>
                </c:pt>
                <c:pt idx="271">
                  <c:v>43122</c:v>
                </c:pt>
                <c:pt idx="272">
                  <c:v>43123</c:v>
                </c:pt>
                <c:pt idx="273">
                  <c:v>43124</c:v>
                </c:pt>
                <c:pt idx="274">
                  <c:v>43125</c:v>
                </c:pt>
                <c:pt idx="275">
                  <c:v>43126</c:v>
                </c:pt>
                <c:pt idx="276">
                  <c:v>43129</c:v>
                </c:pt>
                <c:pt idx="277">
                  <c:v>43130</c:v>
                </c:pt>
                <c:pt idx="278">
                  <c:v>43131</c:v>
                </c:pt>
                <c:pt idx="279">
                  <c:v>43132</c:v>
                </c:pt>
                <c:pt idx="280">
                  <c:v>43133</c:v>
                </c:pt>
                <c:pt idx="281">
                  <c:v>43136</c:v>
                </c:pt>
                <c:pt idx="282">
                  <c:v>43137</c:v>
                </c:pt>
                <c:pt idx="283">
                  <c:v>43138</c:v>
                </c:pt>
                <c:pt idx="284">
                  <c:v>43139</c:v>
                </c:pt>
                <c:pt idx="285">
                  <c:v>43140</c:v>
                </c:pt>
                <c:pt idx="286">
                  <c:v>43143</c:v>
                </c:pt>
                <c:pt idx="287">
                  <c:v>43144</c:v>
                </c:pt>
                <c:pt idx="288">
                  <c:v>43145</c:v>
                </c:pt>
                <c:pt idx="289">
                  <c:v>43146</c:v>
                </c:pt>
                <c:pt idx="290">
                  <c:v>43147</c:v>
                </c:pt>
                <c:pt idx="291">
                  <c:v>43150</c:v>
                </c:pt>
                <c:pt idx="292">
                  <c:v>43151</c:v>
                </c:pt>
                <c:pt idx="293">
                  <c:v>43152</c:v>
                </c:pt>
                <c:pt idx="294">
                  <c:v>43153</c:v>
                </c:pt>
                <c:pt idx="295">
                  <c:v>43154</c:v>
                </c:pt>
                <c:pt idx="296">
                  <c:v>43157</c:v>
                </c:pt>
                <c:pt idx="297">
                  <c:v>43158</c:v>
                </c:pt>
                <c:pt idx="298">
                  <c:v>43159</c:v>
                </c:pt>
                <c:pt idx="299">
                  <c:v>43160</c:v>
                </c:pt>
                <c:pt idx="300">
                  <c:v>43161</c:v>
                </c:pt>
                <c:pt idx="301">
                  <c:v>43164</c:v>
                </c:pt>
                <c:pt idx="302">
                  <c:v>43165</c:v>
                </c:pt>
                <c:pt idx="303">
                  <c:v>43166</c:v>
                </c:pt>
                <c:pt idx="304">
                  <c:v>43167</c:v>
                </c:pt>
                <c:pt idx="305">
                  <c:v>43168</c:v>
                </c:pt>
                <c:pt idx="306">
                  <c:v>43171</c:v>
                </c:pt>
                <c:pt idx="307">
                  <c:v>43172</c:v>
                </c:pt>
                <c:pt idx="308">
                  <c:v>43173</c:v>
                </c:pt>
                <c:pt idx="309">
                  <c:v>43174</c:v>
                </c:pt>
                <c:pt idx="310">
                  <c:v>43175</c:v>
                </c:pt>
                <c:pt idx="311">
                  <c:v>43178</c:v>
                </c:pt>
                <c:pt idx="312">
                  <c:v>43179</c:v>
                </c:pt>
                <c:pt idx="313">
                  <c:v>43180</c:v>
                </c:pt>
                <c:pt idx="314">
                  <c:v>43181</c:v>
                </c:pt>
                <c:pt idx="315">
                  <c:v>43182</c:v>
                </c:pt>
                <c:pt idx="316">
                  <c:v>43185</c:v>
                </c:pt>
                <c:pt idx="317">
                  <c:v>43186</c:v>
                </c:pt>
                <c:pt idx="318">
                  <c:v>43187</c:v>
                </c:pt>
                <c:pt idx="319">
                  <c:v>43188</c:v>
                </c:pt>
                <c:pt idx="320">
                  <c:v>43192</c:v>
                </c:pt>
                <c:pt idx="321">
                  <c:v>43193</c:v>
                </c:pt>
                <c:pt idx="322">
                  <c:v>43194</c:v>
                </c:pt>
                <c:pt idx="323">
                  <c:v>43195</c:v>
                </c:pt>
                <c:pt idx="324">
                  <c:v>43196</c:v>
                </c:pt>
                <c:pt idx="325">
                  <c:v>43199</c:v>
                </c:pt>
                <c:pt idx="326">
                  <c:v>43200</c:v>
                </c:pt>
                <c:pt idx="327">
                  <c:v>43201</c:v>
                </c:pt>
                <c:pt idx="328">
                  <c:v>43202</c:v>
                </c:pt>
                <c:pt idx="329">
                  <c:v>43203</c:v>
                </c:pt>
                <c:pt idx="330">
                  <c:v>43206</c:v>
                </c:pt>
                <c:pt idx="331">
                  <c:v>43207</c:v>
                </c:pt>
                <c:pt idx="332">
                  <c:v>43208</c:v>
                </c:pt>
                <c:pt idx="333">
                  <c:v>43209</c:v>
                </c:pt>
                <c:pt idx="334">
                  <c:v>43210</c:v>
                </c:pt>
                <c:pt idx="335">
                  <c:v>43213</c:v>
                </c:pt>
                <c:pt idx="336">
                  <c:v>43214</c:v>
                </c:pt>
                <c:pt idx="337">
                  <c:v>43215</c:v>
                </c:pt>
                <c:pt idx="338">
                  <c:v>43216</c:v>
                </c:pt>
                <c:pt idx="339">
                  <c:v>43217</c:v>
                </c:pt>
                <c:pt idx="340">
                  <c:v>43220</c:v>
                </c:pt>
                <c:pt idx="341">
                  <c:v>43221</c:v>
                </c:pt>
                <c:pt idx="342">
                  <c:v>43222</c:v>
                </c:pt>
                <c:pt idx="343">
                  <c:v>43223</c:v>
                </c:pt>
                <c:pt idx="344">
                  <c:v>43224</c:v>
                </c:pt>
                <c:pt idx="345">
                  <c:v>43227</c:v>
                </c:pt>
                <c:pt idx="346">
                  <c:v>43228</c:v>
                </c:pt>
                <c:pt idx="347">
                  <c:v>43229</c:v>
                </c:pt>
                <c:pt idx="348">
                  <c:v>43230</c:v>
                </c:pt>
                <c:pt idx="349">
                  <c:v>43231</c:v>
                </c:pt>
                <c:pt idx="350">
                  <c:v>43234</c:v>
                </c:pt>
                <c:pt idx="351">
                  <c:v>43235</c:v>
                </c:pt>
                <c:pt idx="352">
                  <c:v>43236</c:v>
                </c:pt>
                <c:pt idx="353">
                  <c:v>43237</c:v>
                </c:pt>
                <c:pt idx="354">
                  <c:v>43238</c:v>
                </c:pt>
                <c:pt idx="355">
                  <c:v>43241</c:v>
                </c:pt>
                <c:pt idx="356">
                  <c:v>43242</c:v>
                </c:pt>
                <c:pt idx="357">
                  <c:v>43243</c:v>
                </c:pt>
                <c:pt idx="358">
                  <c:v>43244</c:v>
                </c:pt>
                <c:pt idx="359">
                  <c:v>43245</c:v>
                </c:pt>
                <c:pt idx="360">
                  <c:v>43248</c:v>
                </c:pt>
                <c:pt idx="361">
                  <c:v>43249</c:v>
                </c:pt>
                <c:pt idx="362">
                  <c:v>43250</c:v>
                </c:pt>
                <c:pt idx="363">
                  <c:v>43251</c:v>
                </c:pt>
                <c:pt idx="364">
                  <c:v>43252</c:v>
                </c:pt>
                <c:pt idx="365">
                  <c:v>43255</c:v>
                </c:pt>
                <c:pt idx="366">
                  <c:v>43256</c:v>
                </c:pt>
                <c:pt idx="367">
                  <c:v>43257</c:v>
                </c:pt>
                <c:pt idx="368">
                  <c:v>43258</c:v>
                </c:pt>
                <c:pt idx="369">
                  <c:v>43259</c:v>
                </c:pt>
                <c:pt idx="370">
                  <c:v>43262</c:v>
                </c:pt>
                <c:pt idx="371">
                  <c:v>43263</c:v>
                </c:pt>
                <c:pt idx="372">
                  <c:v>43264</c:v>
                </c:pt>
                <c:pt idx="373">
                  <c:v>43265</c:v>
                </c:pt>
                <c:pt idx="374">
                  <c:v>43266</c:v>
                </c:pt>
                <c:pt idx="375">
                  <c:v>43269</c:v>
                </c:pt>
                <c:pt idx="376">
                  <c:v>43270</c:v>
                </c:pt>
                <c:pt idx="377">
                  <c:v>43271</c:v>
                </c:pt>
                <c:pt idx="378">
                  <c:v>43272</c:v>
                </c:pt>
                <c:pt idx="379">
                  <c:v>43273</c:v>
                </c:pt>
                <c:pt idx="380">
                  <c:v>43276</c:v>
                </c:pt>
                <c:pt idx="381">
                  <c:v>43277</c:v>
                </c:pt>
                <c:pt idx="382">
                  <c:v>43278</c:v>
                </c:pt>
                <c:pt idx="383">
                  <c:v>43279</c:v>
                </c:pt>
                <c:pt idx="384">
                  <c:v>43280</c:v>
                </c:pt>
                <c:pt idx="385">
                  <c:v>43283</c:v>
                </c:pt>
                <c:pt idx="386">
                  <c:v>43284</c:v>
                </c:pt>
                <c:pt idx="387">
                  <c:v>43285</c:v>
                </c:pt>
                <c:pt idx="388">
                  <c:v>43286</c:v>
                </c:pt>
                <c:pt idx="389">
                  <c:v>43287</c:v>
                </c:pt>
                <c:pt idx="390">
                  <c:v>43290</c:v>
                </c:pt>
                <c:pt idx="391">
                  <c:v>43291</c:v>
                </c:pt>
                <c:pt idx="392">
                  <c:v>43292</c:v>
                </c:pt>
                <c:pt idx="393">
                  <c:v>43293</c:v>
                </c:pt>
                <c:pt idx="394">
                  <c:v>43294</c:v>
                </c:pt>
                <c:pt idx="395">
                  <c:v>43297</c:v>
                </c:pt>
                <c:pt idx="396">
                  <c:v>43298</c:v>
                </c:pt>
                <c:pt idx="397">
                  <c:v>43299</c:v>
                </c:pt>
                <c:pt idx="398">
                  <c:v>43300</c:v>
                </c:pt>
                <c:pt idx="399">
                  <c:v>43301</c:v>
                </c:pt>
                <c:pt idx="400">
                  <c:v>43304</c:v>
                </c:pt>
                <c:pt idx="401">
                  <c:v>43305</c:v>
                </c:pt>
                <c:pt idx="402">
                  <c:v>43306</c:v>
                </c:pt>
                <c:pt idx="403">
                  <c:v>43307</c:v>
                </c:pt>
                <c:pt idx="404">
                  <c:v>43308</c:v>
                </c:pt>
                <c:pt idx="405">
                  <c:v>43311</c:v>
                </c:pt>
                <c:pt idx="406">
                  <c:v>43312</c:v>
                </c:pt>
                <c:pt idx="407">
                  <c:v>43313</c:v>
                </c:pt>
                <c:pt idx="408">
                  <c:v>43314</c:v>
                </c:pt>
                <c:pt idx="409">
                  <c:v>43315</c:v>
                </c:pt>
                <c:pt idx="410">
                  <c:v>43318</c:v>
                </c:pt>
                <c:pt idx="411">
                  <c:v>43319</c:v>
                </c:pt>
                <c:pt idx="412">
                  <c:v>43320</c:v>
                </c:pt>
                <c:pt idx="413">
                  <c:v>43321</c:v>
                </c:pt>
                <c:pt idx="414">
                  <c:v>43322</c:v>
                </c:pt>
                <c:pt idx="415">
                  <c:v>43325</c:v>
                </c:pt>
                <c:pt idx="416">
                  <c:v>43326</c:v>
                </c:pt>
                <c:pt idx="417">
                  <c:v>43327</c:v>
                </c:pt>
                <c:pt idx="418">
                  <c:v>43328</c:v>
                </c:pt>
                <c:pt idx="419">
                  <c:v>43329</c:v>
                </c:pt>
                <c:pt idx="420">
                  <c:v>43332</c:v>
                </c:pt>
                <c:pt idx="421">
                  <c:v>43333</c:v>
                </c:pt>
                <c:pt idx="422">
                  <c:v>43334</c:v>
                </c:pt>
                <c:pt idx="423">
                  <c:v>43335</c:v>
                </c:pt>
                <c:pt idx="424">
                  <c:v>43336</c:v>
                </c:pt>
                <c:pt idx="425">
                  <c:v>43339</c:v>
                </c:pt>
                <c:pt idx="426">
                  <c:v>43340</c:v>
                </c:pt>
                <c:pt idx="427">
                  <c:v>43341</c:v>
                </c:pt>
                <c:pt idx="428">
                  <c:v>43342</c:v>
                </c:pt>
                <c:pt idx="429">
                  <c:v>43343</c:v>
                </c:pt>
                <c:pt idx="430">
                  <c:v>43346</c:v>
                </c:pt>
                <c:pt idx="431">
                  <c:v>43347</c:v>
                </c:pt>
                <c:pt idx="432">
                  <c:v>43348</c:v>
                </c:pt>
                <c:pt idx="433">
                  <c:v>43349</c:v>
                </c:pt>
                <c:pt idx="434">
                  <c:v>43350</c:v>
                </c:pt>
                <c:pt idx="435">
                  <c:v>43353</c:v>
                </c:pt>
                <c:pt idx="436">
                  <c:v>43354</c:v>
                </c:pt>
                <c:pt idx="437">
                  <c:v>43355</c:v>
                </c:pt>
                <c:pt idx="438">
                  <c:v>43356</c:v>
                </c:pt>
                <c:pt idx="439">
                  <c:v>43357</c:v>
                </c:pt>
                <c:pt idx="440">
                  <c:v>43360</c:v>
                </c:pt>
                <c:pt idx="441">
                  <c:v>43361</c:v>
                </c:pt>
                <c:pt idx="442">
                  <c:v>43362</c:v>
                </c:pt>
                <c:pt idx="443">
                  <c:v>43363</c:v>
                </c:pt>
                <c:pt idx="444">
                  <c:v>43364</c:v>
                </c:pt>
                <c:pt idx="445">
                  <c:v>43367</c:v>
                </c:pt>
                <c:pt idx="446">
                  <c:v>43368</c:v>
                </c:pt>
                <c:pt idx="447">
                  <c:v>43369</c:v>
                </c:pt>
                <c:pt idx="448">
                  <c:v>43370</c:v>
                </c:pt>
                <c:pt idx="449">
                  <c:v>43371</c:v>
                </c:pt>
                <c:pt idx="450">
                  <c:v>43374</c:v>
                </c:pt>
                <c:pt idx="451">
                  <c:v>43375</c:v>
                </c:pt>
                <c:pt idx="452">
                  <c:v>43376</c:v>
                </c:pt>
                <c:pt idx="453">
                  <c:v>43377</c:v>
                </c:pt>
                <c:pt idx="454">
                  <c:v>43378</c:v>
                </c:pt>
                <c:pt idx="455">
                  <c:v>43381</c:v>
                </c:pt>
                <c:pt idx="456">
                  <c:v>43382</c:v>
                </c:pt>
                <c:pt idx="457">
                  <c:v>43383</c:v>
                </c:pt>
                <c:pt idx="458">
                  <c:v>43384</c:v>
                </c:pt>
                <c:pt idx="459">
                  <c:v>43385</c:v>
                </c:pt>
                <c:pt idx="460">
                  <c:v>43388</c:v>
                </c:pt>
                <c:pt idx="461">
                  <c:v>43389</c:v>
                </c:pt>
                <c:pt idx="462">
                  <c:v>43390</c:v>
                </c:pt>
                <c:pt idx="463">
                  <c:v>43391</c:v>
                </c:pt>
                <c:pt idx="464">
                  <c:v>43392</c:v>
                </c:pt>
                <c:pt idx="465">
                  <c:v>43395</c:v>
                </c:pt>
                <c:pt idx="466">
                  <c:v>43396</c:v>
                </c:pt>
                <c:pt idx="467">
                  <c:v>43397</c:v>
                </c:pt>
                <c:pt idx="468">
                  <c:v>43398</c:v>
                </c:pt>
                <c:pt idx="469">
                  <c:v>43399</c:v>
                </c:pt>
                <c:pt idx="470">
                  <c:v>43402</c:v>
                </c:pt>
                <c:pt idx="471">
                  <c:v>43403</c:v>
                </c:pt>
                <c:pt idx="472">
                  <c:v>43404</c:v>
                </c:pt>
                <c:pt idx="473">
                  <c:v>43405</c:v>
                </c:pt>
                <c:pt idx="474">
                  <c:v>43406</c:v>
                </c:pt>
                <c:pt idx="475">
                  <c:v>43409</c:v>
                </c:pt>
                <c:pt idx="476">
                  <c:v>43410</c:v>
                </c:pt>
                <c:pt idx="477">
                  <c:v>43411</c:v>
                </c:pt>
                <c:pt idx="478">
                  <c:v>43412</c:v>
                </c:pt>
                <c:pt idx="479">
                  <c:v>43413</c:v>
                </c:pt>
                <c:pt idx="480">
                  <c:v>43416</c:v>
                </c:pt>
                <c:pt idx="481">
                  <c:v>43417</c:v>
                </c:pt>
                <c:pt idx="482">
                  <c:v>43418</c:v>
                </c:pt>
                <c:pt idx="483">
                  <c:v>43419</c:v>
                </c:pt>
                <c:pt idx="484">
                  <c:v>43420</c:v>
                </c:pt>
                <c:pt idx="485">
                  <c:v>43423</c:v>
                </c:pt>
                <c:pt idx="486">
                  <c:v>43424</c:v>
                </c:pt>
                <c:pt idx="487">
                  <c:v>43425</c:v>
                </c:pt>
                <c:pt idx="488">
                  <c:v>43426</c:v>
                </c:pt>
                <c:pt idx="489">
                  <c:v>43427</c:v>
                </c:pt>
                <c:pt idx="490">
                  <c:v>43430</c:v>
                </c:pt>
                <c:pt idx="491">
                  <c:v>43431</c:v>
                </c:pt>
                <c:pt idx="492">
                  <c:v>43432</c:v>
                </c:pt>
                <c:pt idx="493">
                  <c:v>43433</c:v>
                </c:pt>
                <c:pt idx="494">
                  <c:v>43434</c:v>
                </c:pt>
                <c:pt idx="495">
                  <c:v>43437</c:v>
                </c:pt>
                <c:pt idx="496">
                  <c:v>43438</c:v>
                </c:pt>
                <c:pt idx="497">
                  <c:v>43439</c:v>
                </c:pt>
                <c:pt idx="498">
                  <c:v>43440</c:v>
                </c:pt>
                <c:pt idx="499">
                  <c:v>43441</c:v>
                </c:pt>
                <c:pt idx="500">
                  <c:v>43444</c:v>
                </c:pt>
                <c:pt idx="501">
                  <c:v>43445</c:v>
                </c:pt>
                <c:pt idx="502">
                  <c:v>43446</c:v>
                </c:pt>
                <c:pt idx="503">
                  <c:v>43447</c:v>
                </c:pt>
                <c:pt idx="504">
                  <c:v>43448</c:v>
                </c:pt>
                <c:pt idx="505">
                  <c:v>43451</c:v>
                </c:pt>
                <c:pt idx="506">
                  <c:v>43452</c:v>
                </c:pt>
                <c:pt idx="507">
                  <c:v>43453</c:v>
                </c:pt>
                <c:pt idx="508">
                  <c:v>43454</c:v>
                </c:pt>
                <c:pt idx="509">
                  <c:v>43455</c:v>
                </c:pt>
                <c:pt idx="510">
                  <c:v>43458</c:v>
                </c:pt>
                <c:pt idx="511">
                  <c:v>43460</c:v>
                </c:pt>
                <c:pt idx="512">
                  <c:v>43461</c:v>
                </c:pt>
                <c:pt idx="513">
                  <c:v>43462</c:v>
                </c:pt>
                <c:pt idx="514">
                  <c:v>43465</c:v>
                </c:pt>
                <c:pt idx="515">
                  <c:v>43467</c:v>
                </c:pt>
                <c:pt idx="516">
                  <c:v>43468</c:v>
                </c:pt>
                <c:pt idx="517">
                  <c:v>43469</c:v>
                </c:pt>
                <c:pt idx="518">
                  <c:v>43472</c:v>
                </c:pt>
                <c:pt idx="519">
                  <c:v>43473</c:v>
                </c:pt>
                <c:pt idx="520">
                  <c:v>43474</c:v>
                </c:pt>
                <c:pt idx="521">
                  <c:v>43475</c:v>
                </c:pt>
                <c:pt idx="522">
                  <c:v>43476</c:v>
                </c:pt>
                <c:pt idx="523">
                  <c:v>43479</c:v>
                </c:pt>
                <c:pt idx="524">
                  <c:v>43480</c:v>
                </c:pt>
                <c:pt idx="525">
                  <c:v>43481</c:v>
                </c:pt>
                <c:pt idx="526">
                  <c:v>43482</c:v>
                </c:pt>
                <c:pt idx="527">
                  <c:v>43483</c:v>
                </c:pt>
                <c:pt idx="528">
                  <c:v>43486</c:v>
                </c:pt>
                <c:pt idx="529">
                  <c:v>43487</c:v>
                </c:pt>
                <c:pt idx="530">
                  <c:v>43488</c:v>
                </c:pt>
                <c:pt idx="531">
                  <c:v>43489</c:v>
                </c:pt>
                <c:pt idx="532">
                  <c:v>43490</c:v>
                </c:pt>
                <c:pt idx="533">
                  <c:v>43493</c:v>
                </c:pt>
                <c:pt idx="534">
                  <c:v>43494</c:v>
                </c:pt>
                <c:pt idx="535">
                  <c:v>43495</c:v>
                </c:pt>
                <c:pt idx="536">
                  <c:v>43496</c:v>
                </c:pt>
                <c:pt idx="537">
                  <c:v>43497</c:v>
                </c:pt>
                <c:pt idx="538">
                  <c:v>43500</c:v>
                </c:pt>
                <c:pt idx="539">
                  <c:v>43501</c:v>
                </c:pt>
                <c:pt idx="540">
                  <c:v>43502</c:v>
                </c:pt>
                <c:pt idx="541">
                  <c:v>43503</c:v>
                </c:pt>
                <c:pt idx="542">
                  <c:v>43504</c:v>
                </c:pt>
                <c:pt idx="543">
                  <c:v>43507</c:v>
                </c:pt>
                <c:pt idx="544">
                  <c:v>43508</c:v>
                </c:pt>
                <c:pt idx="545">
                  <c:v>43509</c:v>
                </c:pt>
                <c:pt idx="546">
                  <c:v>43510</c:v>
                </c:pt>
                <c:pt idx="547">
                  <c:v>43511</c:v>
                </c:pt>
                <c:pt idx="548">
                  <c:v>43514</c:v>
                </c:pt>
                <c:pt idx="549">
                  <c:v>43515</c:v>
                </c:pt>
                <c:pt idx="550">
                  <c:v>43516</c:v>
                </c:pt>
                <c:pt idx="551">
                  <c:v>43517</c:v>
                </c:pt>
                <c:pt idx="552">
                  <c:v>43518</c:v>
                </c:pt>
                <c:pt idx="553">
                  <c:v>43521</c:v>
                </c:pt>
                <c:pt idx="554">
                  <c:v>43522</c:v>
                </c:pt>
                <c:pt idx="555">
                  <c:v>43523</c:v>
                </c:pt>
                <c:pt idx="556">
                  <c:v>43524</c:v>
                </c:pt>
                <c:pt idx="557">
                  <c:v>43525</c:v>
                </c:pt>
                <c:pt idx="558">
                  <c:v>43528</c:v>
                </c:pt>
                <c:pt idx="559">
                  <c:v>43529</c:v>
                </c:pt>
                <c:pt idx="560">
                  <c:v>43530</c:v>
                </c:pt>
                <c:pt idx="561">
                  <c:v>43531</c:v>
                </c:pt>
                <c:pt idx="562">
                  <c:v>43532</c:v>
                </c:pt>
                <c:pt idx="563">
                  <c:v>43535</c:v>
                </c:pt>
                <c:pt idx="564">
                  <c:v>43536</c:v>
                </c:pt>
                <c:pt idx="565">
                  <c:v>43537</c:v>
                </c:pt>
                <c:pt idx="566">
                  <c:v>43538</c:v>
                </c:pt>
                <c:pt idx="567">
                  <c:v>43539</c:v>
                </c:pt>
                <c:pt idx="568">
                  <c:v>43542</c:v>
                </c:pt>
                <c:pt idx="569">
                  <c:v>43543</c:v>
                </c:pt>
                <c:pt idx="570">
                  <c:v>43544</c:v>
                </c:pt>
                <c:pt idx="571">
                  <c:v>43545</c:v>
                </c:pt>
                <c:pt idx="572">
                  <c:v>43546</c:v>
                </c:pt>
                <c:pt idx="573">
                  <c:v>43549</c:v>
                </c:pt>
                <c:pt idx="574">
                  <c:v>43550</c:v>
                </c:pt>
                <c:pt idx="575">
                  <c:v>43551</c:v>
                </c:pt>
                <c:pt idx="576">
                  <c:v>43552</c:v>
                </c:pt>
                <c:pt idx="577">
                  <c:v>43553</c:v>
                </c:pt>
                <c:pt idx="578">
                  <c:v>43556</c:v>
                </c:pt>
                <c:pt idx="579">
                  <c:v>43557</c:v>
                </c:pt>
                <c:pt idx="580">
                  <c:v>43558</c:v>
                </c:pt>
                <c:pt idx="581">
                  <c:v>43559</c:v>
                </c:pt>
                <c:pt idx="582">
                  <c:v>43560</c:v>
                </c:pt>
                <c:pt idx="583">
                  <c:v>43563</c:v>
                </c:pt>
                <c:pt idx="584">
                  <c:v>43564</c:v>
                </c:pt>
                <c:pt idx="585">
                  <c:v>43565</c:v>
                </c:pt>
                <c:pt idx="586">
                  <c:v>43566</c:v>
                </c:pt>
                <c:pt idx="587">
                  <c:v>43567</c:v>
                </c:pt>
                <c:pt idx="588">
                  <c:v>43570</c:v>
                </c:pt>
                <c:pt idx="589">
                  <c:v>43571</c:v>
                </c:pt>
                <c:pt idx="590">
                  <c:v>43572</c:v>
                </c:pt>
                <c:pt idx="591">
                  <c:v>43573</c:v>
                </c:pt>
                <c:pt idx="592">
                  <c:v>43577</c:v>
                </c:pt>
                <c:pt idx="593">
                  <c:v>43578</c:v>
                </c:pt>
                <c:pt idx="594">
                  <c:v>43579</c:v>
                </c:pt>
                <c:pt idx="595">
                  <c:v>43580</c:v>
                </c:pt>
                <c:pt idx="596">
                  <c:v>43581</c:v>
                </c:pt>
                <c:pt idx="597">
                  <c:v>43584</c:v>
                </c:pt>
                <c:pt idx="598">
                  <c:v>43585</c:v>
                </c:pt>
                <c:pt idx="599">
                  <c:v>43586</c:v>
                </c:pt>
                <c:pt idx="600">
                  <c:v>43587</c:v>
                </c:pt>
                <c:pt idx="601">
                  <c:v>43588</c:v>
                </c:pt>
                <c:pt idx="602">
                  <c:v>43591</c:v>
                </c:pt>
                <c:pt idx="603">
                  <c:v>43592</c:v>
                </c:pt>
                <c:pt idx="604">
                  <c:v>43593</c:v>
                </c:pt>
                <c:pt idx="605">
                  <c:v>43594</c:v>
                </c:pt>
                <c:pt idx="606">
                  <c:v>43595</c:v>
                </c:pt>
                <c:pt idx="607">
                  <c:v>43598</c:v>
                </c:pt>
                <c:pt idx="608">
                  <c:v>43599</c:v>
                </c:pt>
                <c:pt idx="609">
                  <c:v>43600</c:v>
                </c:pt>
                <c:pt idx="610">
                  <c:v>43601</c:v>
                </c:pt>
                <c:pt idx="611">
                  <c:v>43602</c:v>
                </c:pt>
                <c:pt idx="612">
                  <c:v>43605</c:v>
                </c:pt>
                <c:pt idx="613">
                  <c:v>43606</c:v>
                </c:pt>
                <c:pt idx="614">
                  <c:v>43607</c:v>
                </c:pt>
                <c:pt idx="615">
                  <c:v>43608</c:v>
                </c:pt>
                <c:pt idx="616">
                  <c:v>43609</c:v>
                </c:pt>
                <c:pt idx="617">
                  <c:v>43612</c:v>
                </c:pt>
                <c:pt idx="618">
                  <c:v>43613</c:v>
                </c:pt>
                <c:pt idx="619">
                  <c:v>43614</c:v>
                </c:pt>
                <c:pt idx="620">
                  <c:v>43615</c:v>
                </c:pt>
                <c:pt idx="621">
                  <c:v>43616</c:v>
                </c:pt>
                <c:pt idx="622">
                  <c:v>43619</c:v>
                </c:pt>
                <c:pt idx="623">
                  <c:v>43620</c:v>
                </c:pt>
                <c:pt idx="624">
                  <c:v>43621</c:v>
                </c:pt>
                <c:pt idx="625">
                  <c:v>43622</c:v>
                </c:pt>
                <c:pt idx="626">
                  <c:v>43623</c:v>
                </c:pt>
                <c:pt idx="627">
                  <c:v>43626</c:v>
                </c:pt>
                <c:pt idx="628">
                  <c:v>43627</c:v>
                </c:pt>
                <c:pt idx="629">
                  <c:v>43628</c:v>
                </c:pt>
                <c:pt idx="630">
                  <c:v>43629</c:v>
                </c:pt>
                <c:pt idx="631">
                  <c:v>43630</c:v>
                </c:pt>
                <c:pt idx="632">
                  <c:v>43633</c:v>
                </c:pt>
                <c:pt idx="633">
                  <c:v>43634</c:v>
                </c:pt>
                <c:pt idx="634">
                  <c:v>43635</c:v>
                </c:pt>
                <c:pt idx="635">
                  <c:v>43636</c:v>
                </c:pt>
                <c:pt idx="636">
                  <c:v>43637</c:v>
                </c:pt>
                <c:pt idx="637">
                  <c:v>43640</c:v>
                </c:pt>
                <c:pt idx="638">
                  <c:v>43641</c:v>
                </c:pt>
                <c:pt idx="639">
                  <c:v>43642</c:v>
                </c:pt>
                <c:pt idx="640">
                  <c:v>43643</c:v>
                </c:pt>
                <c:pt idx="641">
                  <c:v>43644</c:v>
                </c:pt>
                <c:pt idx="642">
                  <c:v>43647</c:v>
                </c:pt>
                <c:pt idx="643">
                  <c:v>43648</c:v>
                </c:pt>
                <c:pt idx="644">
                  <c:v>43649</c:v>
                </c:pt>
                <c:pt idx="645">
                  <c:v>43650</c:v>
                </c:pt>
                <c:pt idx="646">
                  <c:v>43651</c:v>
                </c:pt>
                <c:pt idx="647">
                  <c:v>43654</c:v>
                </c:pt>
                <c:pt idx="648">
                  <c:v>43655</c:v>
                </c:pt>
                <c:pt idx="649">
                  <c:v>43656</c:v>
                </c:pt>
                <c:pt idx="650">
                  <c:v>43657</c:v>
                </c:pt>
                <c:pt idx="651">
                  <c:v>43658</c:v>
                </c:pt>
                <c:pt idx="652">
                  <c:v>43661</c:v>
                </c:pt>
                <c:pt idx="653">
                  <c:v>43662</c:v>
                </c:pt>
                <c:pt idx="654">
                  <c:v>43663</c:v>
                </c:pt>
                <c:pt idx="655">
                  <c:v>43664</c:v>
                </c:pt>
                <c:pt idx="656">
                  <c:v>43665</c:v>
                </c:pt>
                <c:pt idx="657">
                  <c:v>43668</c:v>
                </c:pt>
                <c:pt idx="658">
                  <c:v>43669</c:v>
                </c:pt>
                <c:pt idx="659">
                  <c:v>43670</c:v>
                </c:pt>
                <c:pt idx="660">
                  <c:v>43671</c:v>
                </c:pt>
                <c:pt idx="661">
                  <c:v>43672</c:v>
                </c:pt>
                <c:pt idx="662">
                  <c:v>43675</c:v>
                </c:pt>
                <c:pt idx="663">
                  <c:v>43676</c:v>
                </c:pt>
                <c:pt idx="664">
                  <c:v>43677</c:v>
                </c:pt>
                <c:pt idx="665">
                  <c:v>43678</c:v>
                </c:pt>
                <c:pt idx="666">
                  <c:v>43679</c:v>
                </c:pt>
                <c:pt idx="667">
                  <c:v>43682</c:v>
                </c:pt>
                <c:pt idx="668">
                  <c:v>43683</c:v>
                </c:pt>
                <c:pt idx="669">
                  <c:v>43684</c:v>
                </c:pt>
                <c:pt idx="670">
                  <c:v>43685</c:v>
                </c:pt>
                <c:pt idx="671">
                  <c:v>43686</c:v>
                </c:pt>
                <c:pt idx="672">
                  <c:v>43689</c:v>
                </c:pt>
                <c:pt idx="673">
                  <c:v>43690</c:v>
                </c:pt>
                <c:pt idx="674">
                  <c:v>43691</c:v>
                </c:pt>
                <c:pt idx="675">
                  <c:v>43692</c:v>
                </c:pt>
                <c:pt idx="676">
                  <c:v>43693</c:v>
                </c:pt>
                <c:pt idx="677">
                  <c:v>43696</c:v>
                </c:pt>
                <c:pt idx="678">
                  <c:v>43697</c:v>
                </c:pt>
                <c:pt idx="679">
                  <c:v>43698</c:v>
                </c:pt>
                <c:pt idx="680">
                  <c:v>43699</c:v>
                </c:pt>
                <c:pt idx="681">
                  <c:v>43700</c:v>
                </c:pt>
                <c:pt idx="682">
                  <c:v>43703</c:v>
                </c:pt>
                <c:pt idx="683">
                  <c:v>43704</c:v>
                </c:pt>
                <c:pt idx="684">
                  <c:v>43705</c:v>
                </c:pt>
                <c:pt idx="685">
                  <c:v>43706</c:v>
                </c:pt>
                <c:pt idx="686">
                  <c:v>43707</c:v>
                </c:pt>
                <c:pt idx="687">
                  <c:v>43710</c:v>
                </c:pt>
                <c:pt idx="688">
                  <c:v>43711</c:v>
                </c:pt>
                <c:pt idx="689">
                  <c:v>43712</c:v>
                </c:pt>
                <c:pt idx="690">
                  <c:v>43713</c:v>
                </c:pt>
                <c:pt idx="691">
                  <c:v>43714</c:v>
                </c:pt>
                <c:pt idx="692">
                  <c:v>43717</c:v>
                </c:pt>
                <c:pt idx="693">
                  <c:v>43718</c:v>
                </c:pt>
                <c:pt idx="694">
                  <c:v>43719</c:v>
                </c:pt>
                <c:pt idx="695">
                  <c:v>43720</c:v>
                </c:pt>
                <c:pt idx="696">
                  <c:v>43721</c:v>
                </c:pt>
                <c:pt idx="697">
                  <c:v>43724</c:v>
                </c:pt>
                <c:pt idx="698">
                  <c:v>43725</c:v>
                </c:pt>
                <c:pt idx="699">
                  <c:v>43726</c:v>
                </c:pt>
                <c:pt idx="700">
                  <c:v>43727</c:v>
                </c:pt>
                <c:pt idx="701">
                  <c:v>43728</c:v>
                </c:pt>
                <c:pt idx="702">
                  <c:v>43731</c:v>
                </c:pt>
                <c:pt idx="703">
                  <c:v>43732</c:v>
                </c:pt>
                <c:pt idx="704">
                  <c:v>43733</c:v>
                </c:pt>
                <c:pt idx="705">
                  <c:v>43734</c:v>
                </c:pt>
                <c:pt idx="706">
                  <c:v>43735</c:v>
                </c:pt>
                <c:pt idx="707">
                  <c:v>43738</c:v>
                </c:pt>
                <c:pt idx="708">
                  <c:v>43739</c:v>
                </c:pt>
                <c:pt idx="709">
                  <c:v>43740</c:v>
                </c:pt>
                <c:pt idx="710">
                  <c:v>43741</c:v>
                </c:pt>
                <c:pt idx="711">
                  <c:v>43742</c:v>
                </c:pt>
                <c:pt idx="712">
                  <c:v>43745</c:v>
                </c:pt>
                <c:pt idx="713">
                  <c:v>43746</c:v>
                </c:pt>
                <c:pt idx="714">
                  <c:v>43747</c:v>
                </c:pt>
                <c:pt idx="715">
                  <c:v>43748</c:v>
                </c:pt>
                <c:pt idx="716">
                  <c:v>43749</c:v>
                </c:pt>
                <c:pt idx="717">
                  <c:v>43752</c:v>
                </c:pt>
                <c:pt idx="718">
                  <c:v>43753</c:v>
                </c:pt>
                <c:pt idx="719">
                  <c:v>43754</c:v>
                </c:pt>
                <c:pt idx="720">
                  <c:v>43755</c:v>
                </c:pt>
                <c:pt idx="721">
                  <c:v>43756</c:v>
                </c:pt>
                <c:pt idx="722">
                  <c:v>43759</c:v>
                </c:pt>
                <c:pt idx="723">
                  <c:v>43760</c:v>
                </c:pt>
                <c:pt idx="724">
                  <c:v>43761</c:v>
                </c:pt>
                <c:pt idx="725">
                  <c:v>43762</c:v>
                </c:pt>
                <c:pt idx="726">
                  <c:v>43763</c:v>
                </c:pt>
                <c:pt idx="727">
                  <c:v>43766</c:v>
                </c:pt>
                <c:pt idx="728">
                  <c:v>43767</c:v>
                </c:pt>
                <c:pt idx="729">
                  <c:v>43768</c:v>
                </c:pt>
                <c:pt idx="730">
                  <c:v>43769</c:v>
                </c:pt>
                <c:pt idx="731">
                  <c:v>43770</c:v>
                </c:pt>
                <c:pt idx="732">
                  <c:v>43773</c:v>
                </c:pt>
                <c:pt idx="733">
                  <c:v>43774</c:v>
                </c:pt>
                <c:pt idx="734">
                  <c:v>43775</c:v>
                </c:pt>
                <c:pt idx="735">
                  <c:v>43776</c:v>
                </c:pt>
                <c:pt idx="736">
                  <c:v>43777</c:v>
                </c:pt>
                <c:pt idx="737">
                  <c:v>43780</c:v>
                </c:pt>
                <c:pt idx="738">
                  <c:v>43781</c:v>
                </c:pt>
                <c:pt idx="739">
                  <c:v>43782</c:v>
                </c:pt>
                <c:pt idx="740">
                  <c:v>43783</c:v>
                </c:pt>
                <c:pt idx="741">
                  <c:v>43784</c:v>
                </c:pt>
                <c:pt idx="742">
                  <c:v>43787</c:v>
                </c:pt>
                <c:pt idx="743">
                  <c:v>43788</c:v>
                </c:pt>
                <c:pt idx="744">
                  <c:v>43789</c:v>
                </c:pt>
                <c:pt idx="745">
                  <c:v>43790</c:v>
                </c:pt>
                <c:pt idx="746">
                  <c:v>43791</c:v>
                </c:pt>
                <c:pt idx="747">
                  <c:v>43794</c:v>
                </c:pt>
                <c:pt idx="748">
                  <c:v>43795</c:v>
                </c:pt>
                <c:pt idx="749">
                  <c:v>43796</c:v>
                </c:pt>
                <c:pt idx="750">
                  <c:v>43797</c:v>
                </c:pt>
                <c:pt idx="751">
                  <c:v>43798</c:v>
                </c:pt>
                <c:pt idx="752">
                  <c:v>43801</c:v>
                </c:pt>
                <c:pt idx="753">
                  <c:v>43802</c:v>
                </c:pt>
                <c:pt idx="754">
                  <c:v>43803</c:v>
                </c:pt>
                <c:pt idx="755">
                  <c:v>43804</c:v>
                </c:pt>
                <c:pt idx="756">
                  <c:v>43805</c:v>
                </c:pt>
                <c:pt idx="757">
                  <c:v>43808</c:v>
                </c:pt>
                <c:pt idx="758">
                  <c:v>43809</c:v>
                </c:pt>
                <c:pt idx="759">
                  <c:v>43810</c:v>
                </c:pt>
                <c:pt idx="760">
                  <c:v>43811</c:v>
                </c:pt>
                <c:pt idx="761">
                  <c:v>43812</c:v>
                </c:pt>
                <c:pt idx="762">
                  <c:v>43815</c:v>
                </c:pt>
                <c:pt idx="763">
                  <c:v>43816</c:v>
                </c:pt>
                <c:pt idx="764">
                  <c:v>43817</c:v>
                </c:pt>
                <c:pt idx="765">
                  <c:v>43818</c:v>
                </c:pt>
                <c:pt idx="766">
                  <c:v>43819</c:v>
                </c:pt>
                <c:pt idx="767">
                  <c:v>43822</c:v>
                </c:pt>
                <c:pt idx="768">
                  <c:v>43823</c:v>
                </c:pt>
                <c:pt idx="769">
                  <c:v>43825</c:v>
                </c:pt>
                <c:pt idx="770">
                  <c:v>43826</c:v>
                </c:pt>
                <c:pt idx="771">
                  <c:v>43829</c:v>
                </c:pt>
                <c:pt idx="772">
                  <c:v>43830</c:v>
                </c:pt>
                <c:pt idx="773">
                  <c:v>43832</c:v>
                </c:pt>
                <c:pt idx="774">
                  <c:v>43833</c:v>
                </c:pt>
                <c:pt idx="775">
                  <c:v>43836</c:v>
                </c:pt>
                <c:pt idx="776">
                  <c:v>43837</c:v>
                </c:pt>
                <c:pt idx="777">
                  <c:v>43838</c:v>
                </c:pt>
                <c:pt idx="778">
                  <c:v>43839</c:v>
                </c:pt>
                <c:pt idx="779">
                  <c:v>43840</c:v>
                </c:pt>
                <c:pt idx="780">
                  <c:v>43843</c:v>
                </c:pt>
                <c:pt idx="781">
                  <c:v>43844</c:v>
                </c:pt>
                <c:pt idx="782">
                  <c:v>43845</c:v>
                </c:pt>
                <c:pt idx="783">
                  <c:v>43846</c:v>
                </c:pt>
                <c:pt idx="784">
                  <c:v>43847</c:v>
                </c:pt>
                <c:pt idx="785">
                  <c:v>43850</c:v>
                </c:pt>
                <c:pt idx="786">
                  <c:v>43851</c:v>
                </c:pt>
                <c:pt idx="787">
                  <c:v>43852</c:v>
                </c:pt>
                <c:pt idx="788">
                  <c:v>43853</c:v>
                </c:pt>
                <c:pt idx="789">
                  <c:v>43854</c:v>
                </c:pt>
                <c:pt idx="790">
                  <c:v>43857</c:v>
                </c:pt>
                <c:pt idx="791">
                  <c:v>43858</c:v>
                </c:pt>
                <c:pt idx="792">
                  <c:v>43859</c:v>
                </c:pt>
                <c:pt idx="793">
                  <c:v>43860</c:v>
                </c:pt>
                <c:pt idx="794">
                  <c:v>43861</c:v>
                </c:pt>
                <c:pt idx="795">
                  <c:v>43864</c:v>
                </c:pt>
                <c:pt idx="796">
                  <c:v>43865</c:v>
                </c:pt>
                <c:pt idx="797">
                  <c:v>43866</c:v>
                </c:pt>
                <c:pt idx="798">
                  <c:v>43867</c:v>
                </c:pt>
                <c:pt idx="799">
                  <c:v>43868</c:v>
                </c:pt>
                <c:pt idx="800">
                  <c:v>43871</c:v>
                </c:pt>
                <c:pt idx="801">
                  <c:v>43872</c:v>
                </c:pt>
                <c:pt idx="802">
                  <c:v>43873</c:v>
                </c:pt>
                <c:pt idx="803">
                  <c:v>43874</c:v>
                </c:pt>
                <c:pt idx="804">
                  <c:v>43875</c:v>
                </c:pt>
                <c:pt idx="805">
                  <c:v>43878</c:v>
                </c:pt>
                <c:pt idx="806">
                  <c:v>43879</c:v>
                </c:pt>
                <c:pt idx="807">
                  <c:v>43880</c:v>
                </c:pt>
                <c:pt idx="808">
                  <c:v>43881</c:v>
                </c:pt>
                <c:pt idx="809">
                  <c:v>43882</c:v>
                </c:pt>
                <c:pt idx="810">
                  <c:v>43885</c:v>
                </c:pt>
                <c:pt idx="811">
                  <c:v>43886</c:v>
                </c:pt>
                <c:pt idx="812">
                  <c:v>43887</c:v>
                </c:pt>
                <c:pt idx="813">
                  <c:v>43888</c:v>
                </c:pt>
                <c:pt idx="814">
                  <c:v>43889</c:v>
                </c:pt>
                <c:pt idx="815">
                  <c:v>43892</c:v>
                </c:pt>
                <c:pt idx="816">
                  <c:v>43893</c:v>
                </c:pt>
                <c:pt idx="817">
                  <c:v>43894</c:v>
                </c:pt>
                <c:pt idx="818">
                  <c:v>43895</c:v>
                </c:pt>
                <c:pt idx="819">
                  <c:v>43896</c:v>
                </c:pt>
                <c:pt idx="820">
                  <c:v>43899</c:v>
                </c:pt>
                <c:pt idx="821">
                  <c:v>43900</c:v>
                </c:pt>
                <c:pt idx="822">
                  <c:v>43901</c:v>
                </c:pt>
                <c:pt idx="823">
                  <c:v>43902</c:v>
                </c:pt>
                <c:pt idx="824">
                  <c:v>43903</c:v>
                </c:pt>
                <c:pt idx="825">
                  <c:v>43906</c:v>
                </c:pt>
                <c:pt idx="826">
                  <c:v>43907</c:v>
                </c:pt>
                <c:pt idx="827">
                  <c:v>43908</c:v>
                </c:pt>
                <c:pt idx="828">
                  <c:v>43909</c:v>
                </c:pt>
                <c:pt idx="829">
                  <c:v>43910</c:v>
                </c:pt>
                <c:pt idx="830">
                  <c:v>43913</c:v>
                </c:pt>
                <c:pt idx="831">
                  <c:v>43914</c:v>
                </c:pt>
                <c:pt idx="832">
                  <c:v>43915</c:v>
                </c:pt>
                <c:pt idx="833">
                  <c:v>43916</c:v>
                </c:pt>
                <c:pt idx="834">
                  <c:v>43917</c:v>
                </c:pt>
                <c:pt idx="835">
                  <c:v>43920</c:v>
                </c:pt>
                <c:pt idx="836">
                  <c:v>43921</c:v>
                </c:pt>
                <c:pt idx="837">
                  <c:v>43922</c:v>
                </c:pt>
                <c:pt idx="838">
                  <c:v>43923</c:v>
                </c:pt>
                <c:pt idx="839">
                  <c:v>43924</c:v>
                </c:pt>
                <c:pt idx="840">
                  <c:v>43927</c:v>
                </c:pt>
                <c:pt idx="841">
                  <c:v>43928</c:v>
                </c:pt>
                <c:pt idx="842">
                  <c:v>43929</c:v>
                </c:pt>
                <c:pt idx="843">
                  <c:v>43930</c:v>
                </c:pt>
                <c:pt idx="844">
                  <c:v>43934</c:v>
                </c:pt>
                <c:pt idx="845">
                  <c:v>43935</c:v>
                </c:pt>
                <c:pt idx="846">
                  <c:v>43936</c:v>
                </c:pt>
                <c:pt idx="847">
                  <c:v>43937</c:v>
                </c:pt>
                <c:pt idx="848">
                  <c:v>43938</c:v>
                </c:pt>
                <c:pt idx="849">
                  <c:v>43941</c:v>
                </c:pt>
                <c:pt idx="850">
                  <c:v>43942</c:v>
                </c:pt>
                <c:pt idx="851">
                  <c:v>43943</c:v>
                </c:pt>
                <c:pt idx="852">
                  <c:v>43944</c:v>
                </c:pt>
                <c:pt idx="853">
                  <c:v>43945</c:v>
                </c:pt>
                <c:pt idx="854">
                  <c:v>43948</c:v>
                </c:pt>
                <c:pt idx="855">
                  <c:v>43949</c:v>
                </c:pt>
                <c:pt idx="856">
                  <c:v>43950</c:v>
                </c:pt>
                <c:pt idx="857">
                  <c:v>43951</c:v>
                </c:pt>
                <c:pt idx="858">
                  <c:v>43952</c:v>
                </c:pt>
                <c:pt idx="859">
                  <c:v>43955</c:v>
                </c:pt>
                <c:pt idx="860">
                  <c:v>43956</c:v>
                </c:pt>
                <c:pt idx="861">
                  <c:v>43957</c:v>
                </c:pt>
                <c:pt idx="862">
                  <c:v>43958</c:v>
                </c:pt>
                <c:pt idx="863">
                  <c:v>43959</c:v>
                </c:pt>
                <c:pt idx="864">
                  <c:v>43962</c:v>
                </c:pt>
                <c:pt idx="865">
                  <c:v>43963</c:v>
                </c:pt>
                <c:pt idx="866">
                  <c:v>43964</c:v>
                </c:pt>
                <c:pt idx="867">
                  <c:v>43965</c:v>
                </c:pt>
                <c:pt idx="868">
                  <c:v>43966</c:v>
                </c:pt>
                <c:pt idx="869">
                  <c:v>43969</c:v>
                </c:pt>
                <c:pt idx="870">
                  <c:v>43970</c:v>
                </c:pt>
                <c:pt idx="871">
                  <c:v>43971</c:v>
                </c:pt>
                <c:pt idx="872">
                  <c:v>43972</c:v>
                </c:pt>
                <c:pt idx="873">
                  <c:v>43973</c:v>
                </c:pt>
                <c:pt idx="874">
                  <c:v>43976</c:v>
                </c:pt>
                <c:pt idx="875">
                  <c:v>43977</c:v>
                </c:pt>
                <c:pt idx="876">
                  <c:v>43978</c:v>
                </c:pt>
                <c:pt idx="877">
                  <c:v>43979</c:v>
                </c:pt>
                <c:pt idx="878">
                  <c:v>43980</c:v>
                </c:pt>
                <c:pt idx="879">
                  <c:v>43983</c:v>
                </c:pt>
                <c:pt idx="880">
                  <c:v>43984</c:v>
                </c:pt>
                <c:pt idx="881">
                  <c:v>43985</c:v>
                </c:pt>
                <c:pt idx="882">
                  <c:v>43986</c:v>
                </c:pt>
                <c:pt idx="883">
                  <c:v>43987</c:v>
                </c:pt>
                <c:pt idx="884">
                  <c:v>43990</c:v>
                </c:pt>
                <c:pt idx="885">
                  <c:v>43991</c:v>
                </c:pt>
                <c:pt idx="886">
                  <c:v>43992</c:v>
                </c:pt>
                <c:pt idx="887">
                  <c:v>43993</c:v>
                </c:pt>
                <c:pt idx="888">
                  <c:v>43994</c:v>
                </c:pt>
                <c:pt idx="889">
                  <c:v>43997</c:v>
                </c:pt>
                <c:pt idx="890">
                  <c:v>43998</c:v>
                </c:pt>
                <c:pt idx="891">
                  <c:v>43999</c:v>
                </c:pt>
                <c:pt idx="892">
                  <c:v>44000</c:v>
                </c:pt>
                <c:pt idx="893">
                  <c:v>44001</c:v>
                </c:pt>
                <c:pt idx="894">
                  <c:v>44004</c:v>
                </c:pt>
                <c:pt idx="895">
                  <c:v>44005</c:v>
                </c:pt>
                <c:pt idx="896">
                  <c:v>44006</c:v>
                </c:pt>
                <c:pt idx="897">
                  <c:v>44007</c:v>
                </c:pt>
                <c:pt idx="898">
                  <c:v>44008</c:v>
                </c:pt>
                <c:pt idx="899">
                  <c:v>44011</c:v>
                </c:pt>
                <c:pt idx="900">
                  <c:v>44012</c:v>
                </c:pt>
                <c:pt idx="901">
                  <c:v>44013</c:v>
                </c:pt>
                <c:pt idx="902">
                  <c:v>44014</c:v>
                </c:pt>
                <c:pt idx="903">
                  <c:v>44015</c:v>
                </c:pt>
                <c:pt idx="904">
                  <c:v>44018</c:v>
                </c:pt>
                <c:pt idx="905">
                  <c:v>44019</c:v>
                </c:pt>
                <c:pt idx="906">
                  <c:v>44020</c:v>
                </c:pt>
                <c:pt idx="907">
                  <c:v>44021</c:v>
                </c:pt>
                <c:pt idx="908">
                  <c:v>44022</c:v>
                </c:pt>
                <c:pt idx="909">
                  <c:v>44025</c:v>
                </c:pt>
                <c:pt idx="910">
                  <c:v>44026</c:v>
                </c:pt>
                <c:pt idx="911">
                  <c:v>44027</c:v>
                </c:pt>
                <c:pt idx="912">
                  <c:v>44028</c:v>
                </c:pt>
                <c:pt idx="913">
                  <c:v>44029</c:v>
                </c:pt>
                <c:pt idx="914">
                  <c:v>44032</c:v>
                </c:pt>
                <c:pt idx="915">
                  <c:v>44033</c:v>
                </c:pt>
                <c:pt idx="916">
                  <c:v>44034</c:v>
                </c:pt>
                <c:pt idx="917">
                  <c:v>44035</c:v>
                </c:pt>
                <c:pt idx="918">
                  <c:v>44036</c:v>
                </c:pt>
                <c:pt idx="919">
                  <c:v>44039</c:v>
                </c:pt>
                <c:pt idx="920">
                  <c:v>44040</c:v>
                </c:pt>
                <c:pt idx="921">
                  <c:v>44041</c:v>
                </c:pt>
                <c:pt idx="922">
                  <c:v>44042</c:v>
                </c:pt>
                <c:pt idx="923">
                  <c:v>44043</c:v>
                </c:pt>
                <c:pt idx="924">
                  <c:v>44046</c:v>
                </c:pt>
                <c:pt idx="925">
                  <c:v>44047</c:v>
                </c:pt>
                <c:pt idx="926">
                  <c:v>44048</c:v>
                </c:pt>
                <c:pt idx="927">
                  <c:v>44049</c:v>
                </c:pt>
                <c:pt idx="928">
                  <c:v>44050</c:v>
                </c:pt>
                <c:pt idx="929">
                  <c:v>44053</c:v>
                </c:pt>
                <c:pt idx="930">
                  <c:v>44054</c:v>
                </c:pt>
                <c:pt idx="931">
                  <c:v>44055</c:v>
                </c:pt>
                <c:pt idx="932">
                  <c:v>44056</c:v>
                </c:pt>
                <c:pt idx="933">
                  <c:v>44057</c:v>
                </c:pt>
                <c:pt idx="934">
                  <c:v>44060</c:v>
                </c:pt>
                <c:pt idx="935">
                  <c:v>44061</c:v>
                </c:pt>
                <c:pt idx="936">
                  <c:v>44062</c:v>
                </c:pt>
                <c:pt idx="937">
                  <c:v>44063</c:v>
                </c:pt>
                <c:pt idx="938">
                  <c:v>44064</c:v>
                </c:pt>
                <c:pt idx="939">
                  <c:v>44067</c:v>
                </c:pt>
                <c:pt idx="940">
                  <c:v>44068</c:v>
                </c:pt>
                <c:pt idx="941">
                  <c:v>44069</c:v>
                </c:pt>
                <c:pt idx="942">
                  <c:v>44070</c:v>
                </c:pt>
                <c:pt idx="943">
                  <c:v>44071</c:v>
                </c:pt>
                <c:pt idx="944">
                  <c:v>44074</c:v>
                </c:pt>
                <c:pt idx="945">
                  <c:v>44075</c:v>
                </c:pt>
                <c:pt idx="946">
                  <c:v>44076</c:v>
                </c:pt>
                <c:pt idx="947">
                  <c:v>44077</c:v>
                </c:pt>
                <c:pt idx="948">
                  <c:v>44078</c:v>
                </c:pt>
                <c:pt idx="949">
                  <c:v>44081</c:v>
                </c:pt>
                <c:pt idx="950">
                  <c:v>44082</c:v>
                </c:pt>
                <c:pt idx="951">
                  <c:v>44083</c:v>
                </c:pt>
                <c:pt idx="952">
                  <c:v>44084</c:v>
                </c:pt>
                <c:pt idx="953">
                  <c:v>44085</c:v>
                </c:pt>
                <c:pt idx="954">
                  <c:v>44088</c:v>
                </c:pt>
                <c:pt idx="955">
                  <c:v>44089</c:v>
                </c:pt>
                <c:pt idx="956">
                  <c:v>44090</c:v>
                </c:pt>
                <c:pt idx="957">
                  <c:v>44091</c:v>
                </c:pt>
                <c:pt idx="958">
                  <c:v>44092</c:v>
                </c:pt>
                <c:pt idx="959">
                  <c:v>44095</c:v>
                </c:pt>
                <c:pt idx="960">
                  <c:v>44096</c:v>
                </c:pt>
                <c:pt idx="961">
                  <c:v>44097</c:v>
                </c:pt>
                <c:pt idx="962">
                  <c:v>44098</c:v>
                </c:pt>
                <c:pt idx="963">
                  <c:v>44099</c:v>
                </c:pt>
                <c:pt idx="964">
                  <c:v>44102</c:v>
                </c:pt>
                <c:pt idx="965">
                  <c:v>44103</c:v>
                </c:pt>
                <c:pt idx="966">
                  <c:v>44104</c:v>
                </c:pt>
                <c:pt idx="967">
                  <c:v>44105</c:v>
                </c:pt>
                <c:pt idx="968">
                  <c:v>44106</c:v>
                </c:pt>
                <c:pt idx="969">
                  <c:v>44109</c:v>
                </c:pt>
                <c:pt idx="970">
                  <c:v>44110</c:v>
                </c:pt>
                <c:pt idx="971">
                  <c:v>44111</c:v>
                </c:pt>
                <c:pt idx="972">
                  <c:v>44112</c:v>
                </c:pt>
                <c:pt idx="973">
                  <c:v>44113</c:v>
                </c:pt>
                <c:pt idx="974">
                  <c:v>44116</c:v>
                </c:pt>
                <c:pt idx="975">
                  <c:v>44117</c:v>
                </c:pt>
                <c:pt idx="976">
                  <c:v>44118</c:v>
                </c:pt>
                <c:pt idx="977">
                  <c:v>44119</c:v>
                </c:pt>
                <c:pt idx="978">
                  <c:v>44120</c:v>
                </c:pt>
                <c:pt idx="979">
                  <c:v>44123</c:v>
                </c:pt>
                <c:pt idx="980">
                  <c:v>44124</c:v>
                </c:pt>
                <c:pt idx="981">
                  <c:v>44125</c:v>
                </c:pt>
                <c:pt idx="982">
                  <c:v>44126</c:v>
                </c:pt>
                <c:pt idx="983">
                  <c:v>44127</c:v>
                </c:pt>
                <c:pt idx="984">
                  <c:v>44130</c:v>
                </c:pt>
                <c:pt idx="985">
                  <c:v>44131</c:v>
                </c:pt>
                <c:pt idx="986">
                  <c:v>44132</c:v>
                </c:pt>
                <c:pt idx="987">
                  <c:v>44133</c:v>
                </c:pt>
                <c:pt idx="988">
                  <c:v>44134</c:v>
                </c:pt>
                <c:pt idx="989">
                  <c:v>44137</c:v>
                </c:pt>
                <c:pt idx="990">
                  <c:v>44138</c:v>
                </c:pt>
                <c:pt idx="991">
                  <c:v>44139</c:v>
                </c:pt>
                <c:pt idx="992">
                  <c:v>44140</c:v>
                </c:pt>
                <c:pt idx="993">
                  <c:v>44141</c:v>
                </c:pt>
                <c:pt idx="994">
                  <c:v>44144</c:v>
                </c:pt>
                <c:pt idx="995">
                  <c:v>44145</c:v>
                </c:pt>
                <c:pt idx="996">
                  <c:v>44146</c:v>
                </c:pt>
                <c:pt idx="997">
                  <c:v>44147</c:v>
                </c:pt>
                <c:pt idx="998">
                  <c:v>44148</c:v>
                </c:pt>
                <c:pt idx="999">
                  <c:v>44151</c:v>
                </c:pt>
                <c:pt idx="1000">
                  <c:v>44152</c:v>
                </c:pt>
                <c:pt idx="1001">
                  <c:v>44153</c:v>
                </c:pt>
                <c:pt idx="1002">
                  <c:v>44154</c:v>
                </c:pt>
                <c:pt idx="1003">
                  <c:v>44155</c:v>
                </c:pt>
                <c:pt idx="1004">
                  <c:v>44158</c:v>
                </c:pt>
                <c:pt idx="1005">
                  <c:v>44159</c:v>
                </c:pt>
                <c:pt idx="1006">
                  <c:v>44160</c:v>
                </c:pt>
                <c:pt idx="1007">
                  <c:v>44161</c:v>
                </c:pt>
                <c:pt idx="1008">
                  <c:v>44162</c:v>
                </c:pt>
                <c:pt idx="1009">
                  <c:v>44165</c:v>
                </c:pt>
                <c:pt idx="1010">
                  <c:v>44166</c:v>
                </c:pt>
                <c:pt idx="1011">
                  <c:v>44167</c:v>
                </c:pt>
                <c:pt idx="1012">
                  <c:v>44168</c:v>
                </c:pt>
                <c:pt idx="1013">
                  <c:v>44169</c:v>
                </c:pt>
                <c:pt idx="1014">
                  <c:v>44172</c:v>
                </c:pt>
                <c:pt idx="1015">
                  <c:v>44173</c:v>
                </c:pt>
                <c:pt idx="1016">
                  <c:v>44174</c:v>
                </c:pt>
                <c:pt idx="1017">
                  <c:v>44175</c:v>
                </c:pt>
                <c:pt idx="1018">
                  <c:v>44176</c:v>
                </c:pt>
                <c:pt idx="1019">
                  <c:v>44179</c:v>
                </c:pt>
                <c:pt idx="1020">
                  <c:v>44180</c:v>
                </c:pt>
                <c:pt idx="1021">
                  <c:v>44181</c:v>
                </c:pt>
                <c:pt idx="1022">
                  <c:v>44182</c:v>
                </c:pt>
                <c:pt idx="1023">
                  <c:v>44183</c:v>
                </c:pt>
                <c:pt idx="1024">
                  <c:v>44186</c:v>
                </c:pt>
                <c:pt idx="1025">
                  <c:v>44187</c:v>
                </c:pt>
                <c:pt idx="1026">
                  <c:v>44188</c:v>
                </c:pt>
                <c:pt idx="1027">
                  <c:v>44189</c:v>
                </c:pt>
                <c:pt idx="1028">
                  <c:v>44193</c:v>
                </c:pt>
                <c:pt idx="1029">
                  <c:v>44194</c:v>
                </c:pt>
                <c:pt idx="1030">
                  <c:v>44195</c:v>
                </c:pt>
                <c:pt idx="1031">
                  <c:v>44196</c:v>
                </c:pt>
                <c:pt idx="1032">
                  <c:v>44200</c:v>
                </c:pt>
                <c:pt idx="1033">
                  <c:v>44201</c:v>
                </c:pt>
                <c:pt idx="1034">
                  <c:v>44202</c:v>
                </c:pt>
                <c:pt idx="1035">
                  <c:v>44203</c:v>
                </c:pt>
                <c:pt idx="1036">
                  <c:v>44204</c:v>
                </c:pt>
                <c:pt idx="1037">
                  <c:v>44207</c:v>
                </c:pt>
                <c:pt idx="1038">
                  <c:v>44208</c:v>
                </c:pt>
                <c:pt idx="1039">
                  <c:v>44209</c:v>
                </c:pt>
                <c:pt idx="1040">
                  <c:v>44210</c:v>
                </c:pt>
                <c:pt idx="1041">
                  <c:v>44211</c:v>
                </c:pt>
                <c:pt idx="1042">
                  <c:v>44214</c:v>
                </c:pt>
                <c:pt idx="1043">
                  <c:v>44215</c:v>
                </c:pt>
                <c:pt idx="1044">
                  <c:v>44216</c:v>
                </c:pt>
                <c:pt idx="1045">
                  <c:v>44217</c:v>
                </c:pt>
                <c:pt idx="1046">
                  <c:v>44218</c:v>
                </c:pt>
                <c:pt idx="1047">
                  <c:v>44221</c:v>
                </c:pt>
                <c:pt idx="1048">
                  <c:v>44222</c:v>
                </c:pt>
                <c:pt idx="1049">
                  <c:v>44223</c:v>
                </c:pt>
                <c:pt idx="1050">
                  <c:v>44224</c:v>
                </c:pt>
                <c:pt idx="1051">
                  <c:v>44225</c:v>
                </c:pt>
                <c:pt idx="1052">
                  <c:v>44228</c:v>
                </c:pt>
                <c:pt idx="1053">
                  <c:v>44229</c:v>
                </c:pt>
                <c:pt idx="1054">
                  <c:v>44230</c:v>
                </c:pt>
                <c:pt idx="1055">
                  <c:v>44231</c:v>
                </c:pt>
                <c:pt idx="1056">
                  <c:v>44232</c:v>
                </c:pt>
                <c:pt idx="1057">
                  <c:v>44235</c:v>
                </c:pt>
                <c:pt idx="1058">
                  <c:v>44236</c:v>
                </c:pt>
                <c:pt idx="1059">
                  <c:v>44237</c:v>
                </c:pt>
                <c:pt idx="1060">
                  <c:v>44238</c:v>
                </c:pt>
                <c:pt idx="1061">
                  <c:v>44239</c:v>
                </c:pt>
                <c:pt idx="1062">
                  <c:v>44242</c:v>
                </c:pt>
                <c:pt idx="1063">
                  <c:v>44243</c:v>
                </c:pt>
                <c:pt idx="1064">
                  <c:v>44244</c:v>
                </c:pt>
                <c:pt idx="1065">
                  <c:v>44245</c:v>
                </c:pt>
                <c:pt idx="1066">
                  <c:v>44246</c:v>
                </c:pt>
                <c:pt idx="1067">
                  <c:v>44249</c:v>
                </c:pt>
                <c:pt idx="1068">
                  <c:v>44250</c:v>
                </c:pt>
                <c:pt idx="1069">
                  <c:v>44251</c:v>
                </c:pt>
                <c:pt idx="1070">
                  <c:v>44252</c:v>
                </c:pt>
                <c:pt idx="1071">
                  <c:v>44253</c:v>
                </c:pt>
                <c:pt idx="1072">
                  <c:v>44256</c:v>
                </c:pt>
                <c:pt idx="1073">
                  <c:v>44257</c:v>
                </c:pt>
                <c:pt idx="1074">
                  <c:v>44258</c:v>
                </c:pt>
                <c:pt idx="1075">
                  <c:v>44259</c:v>
                </c:pt>
                <c:pt idx="1076">
                  <c:v>44260</c:v>
                </c:pt>
                <c:pt idx="1077">
                  <c:v>44263</c:v>
                </c:pt>
                <c:pt idx="1078">
                  <c:v>44264</c:v>
                </c:pt>
                <c:pt idx="1079">
                  <c:v>44265</c:v>
                </c:pt>
                <c:pt idx="1080">
                  <c:v>44266</c:v>
                </c:pt>
                <c:pt idx="1081">
                  <c:v>44267</c:v>
                </c:pt>
                <c:pt idx="1082">
                  <c:v>44270</c:v>
                </c:pt>
                <c:pt idx="1083">
                  <c:v>44271</c:v>
                </c:pt>
                <c:pt idx="1084">
                  <c:v>44272</c:v>
                </c:pt>
                <c:pt idx="1085">
                  <c:v>44273</c:v>
                </c:pt>
                <c:pt idx="1086">
                  <c:v>44274</c:v>
                </c:pt>
                <c:pt idx="1087">
                  <c:v>44277</c:v>
                </c:pt>
                <c:pt idx="1088">
                  <c:v>44278</c:v>
                </c:pt>
                <c:pt idx="1089">
                  <c:v>44279</c:v>
                </c:pt>
                <c:pt idx="1090">
                  <c:v>44280</c:v>
                </c:pt>
                <c:pt idx="1091">
                  <c:v>44281</c:v>
                </c:pt>
                <c:pt idx="1092">
                  <c:v>44284</c:v>
                </c:pt>
                <c:pt idx="1093">
                  <c:v>44285</c:v>
                </c:pt>
                <c:pt idx="1094">
                  <c:v>44286</c:v>
                </c:pt>
                <c:pt idx="1095">
                  <c:v>44287</c:v>
                </c:pt>
                <c:pt idx="1096">
                  <c:v>44291</c:v>
                </c:pt>
                <c:pt idx="1097">
                  <c:v>44292</c:v>
                </c:pt>
                <c:pt idx="1098">
                  <c:v>44293</c:v>
                </c:pt>
                <c:pt idx="1099">
                  <c:v>44294</c:v>
                </c:pt>
                <c:pt idx="1100">
                  <c:v>44295</c:v>
                </c:pt>
                <c:pt idx="1101">
                  <c:v>44298</c:v>
                </c:pt>
                <c:pt idx="1102">
                  <c:v>44299</c:v>
                </c:pt>
                <c:pt idx="1103">
                  <c:v>44300</c:v>
                </c:pt>
                <c:pt idx="1104">
                  <c:v>44301</c:v>
                </c:pt>
                <c:pt idx="1105">
                  <c:v>44302</c:v>
                </c:pt>
                <c:pt idx="1106">
                  <c:v>44305</c:v>
                </c:pt>
                <c:pt idx="1107">
                  <c:v>44306</c:v>
                </c:pt>
                <c:pt idx="1108">
                  <c:v>44307</c:v>
                </c:pt>
                <c:pt idx="1109">
                  <c:v>44308</c:v>
                </c:pt>
                <c:pt idx="1110">
                  <c:v>44309</c:v>
                </c:pt>
                <c:pt idx="1111">
                  <c:v>44312</c:v>
                </c:pt>
                <c:pt idx="1112">
                  <c:v>44313</c:v>
                </c:pt>
                <c:pt idx="1113">
                  <c:v>44314</c:v>
                </c:pt>
                <c:pt idx="1114">
                  <c:v>44315</c:v>
                </c:pt>
                <c:pt idx="1115">
                  <c:v>44316</c:v>
                </c:pt>
                <c:pt idx="1116">
                  <c:v>44319</c:v>
                </c:pt>
                <c:pt idx="1117">
                  <c:v>44320</c:v>
                </c:pt>
                <c:pt idx="1118">
                  <c:v>44321</c:v>
                </c:pt>
                <c:pt idx="1119">
                  <c:v>44322</c:v>
                </c:pt>
                <c:pt idx="1120">
                  <c:v>44323</c:v>
                </c:pt>
                <c:pt idx="1121">
                  <c:v>44326</c:v>
                </c:pt>
                <c:pt idx="1122">
                  <c:v>44327</c:v>
                </c:pt>
                <c:pt idx="1123">
                  <c:v>44328</c:v>
                </c:pt>
                <c:pt idx="1124">
                  <c:v>44329</c:v>
                </c:pt>
                <c:pt idx="1125">
                  <c:v>44330</c:v>
                </c:pt>
                <c:pt idx="1126">
                  <c:v>44333</c:v>
                </c:pt>
                <c:pt idx="1127">
                  <c:v>44334</c:v>
                </c:pt>
                <c:pt idx="1128">
                  <c:v>44335</c:v>
                </c:pt>
                <c:pt idx="1129">
                  <c:v>44336</c:v>
                </c:pt>
                <c:pt idx="1130">
                  <c:v>44337</c:v>
                </c:pt>
                <c:pt idx="1131">
                  <c:v>44340</c:v>
                </c:pt>
                <c:pt idx="1132">
                  <c:v>44341</c:v>
                </c:pt>
                <c:pt idx="1133">
                  <c:v>44342</c:v>
                </c:pt>
                <c:pt idx="1134">
                  <c:v>44343</c:v>
                </c:pt>
                <c:pt idx="1135">
                  <c:v>44344</c:v>
                </c:pt>
                <c:pt idx="1136">
                  <c:v>44347</c:v>
                </c:pt>
                <c:pt idx="1137">
                  <c:v>44348</c:v>
                </c:pt>
                <c:pt idx="1138">
                  <c:v>44349</c:v>
                </c:pt>
                <c:pt idx="1139">
                  <c:v>44350</c:v>
                </c:pt>
                <c:pt idx="1140">
                  <c:v>44351</c:v>
                </c:pt>
                <c:pt idx="1141">
                  <c:v>44354</c:v>
                </c:pt>
                <c:pt idx="1142">
                  <c:v>44355</c:v>
                </c:pt>
                <c:pt idx="1143">
                  <c:v>44356</c:v>
                </c:pt>
                <c:pt idx="1144">
                  <c:v>44357</c:v>
                </c:pt>
                <c:pt idx="1145">
                  <c:v>44358</c:v>
                </c:pt>
                <c:pt idx="1146">
                  <c:v>44361</c:v>
                </c:pt>
                <c:pt idx="1147">
                  <c:v>44362</c:v>
                </c:pt>
                <c:pt idx="1148">
                  <c:v>44363</c:v>
                </c:pt>
                <c:pt idx="1149">
                  <c:v>44364</c:v>
                </c:pt>
                <c:pt idx="1150">
                  <c:v>44365</c:v>
                </c:pt>
                <c:pt idx="1151">
                  <c:v>44368</c:v>
                </c:pt>
                <c:pt idx="1152">
                  <c:v>44369</c:v>
                </c:pt>
                <c:pt idx="1153">
                  <c:v>44370</c:v>
                </c:pt>
                <c:pt idx="1154">
                  <c:v>44371</c:v>
                </c:pt>
                <c:pt idx="1155">
                  <c:v>44372</c:v>
                </c:pt>
                <c:pt idx="1156">
                  <c:v>44375</c:v>
                </c:pt>
                <c:pt idx="1157">
                  <c:v>44376</c:v>
                </c:pt>
                <c:pt idx="1158">
                  <c:v>44377</c:v>
                </c:pt>
                <c:pt idx="1159">
                  <c:v>44378</c:v>
                </c:pt>
                <c:pt idx="1160">
                  <c:v>44379</c:v>
                </c:pt>
                <c:pt idx="1161">
                  <c:v>44382</c:v>
                </c:pt>
                <c:pt idx="1162">
                  <c:v>44383</c:v>
                </c:pt>
                <c:pt idx="1163">
                  <c:v>44384</c:v>
                </c:pt>
                <c:pt idx="1164">
                  <c:v>44385</c:v>
                </c:pt>
                <c:pt idx="1165">
                  <c:v>44386</c:v>
                </c:pt>
                <c:pt idx="1166">
                  <c:v>44389</c:v>
                </c:pt>
                <c:pt idx="1167">
                  <c:v>44390</c:v>
                </c:pt>
                <c:pt idx="1168">
                  <c:v>44391</c:v>
                </c:pt>
                <c:pt idx="1169">
                  <c:v>44392</c:v>
                </c:pt>
                <c:pt idx="1170">
                  <c:v>44393</c:v>
                </c:pt>
                <c:pt idx="1171">
                  <c:v>44396</c:v>
                </c:pt>
                <c:pt idx="1172">
                  <c:v>44397</c:v>
                </c:pt>
                <c:pt idx="1173">
                  <c:v>44398</c:v>
                </c:pt>
                <c:pt idx="1174">
                  <c:v>44399</c:v>
                </c:pt>
                <c:pt idx="1175">
                  <c:v>44400</c:v>
                </c:pt>
                <c:pt idx="1176">
                  <c:v>44403</c:v>
                </c:pt>
                <c:pt idx="1177">
                  <c:v>44404</c:v>
                </c:pt>
                <c:pt idx="1178">
                  <c:v>44405</c:v>
                </c:pt>
                <c:pt idx="1179">
                  <c:v>44406</c:v>
                </c:pt>
                <c:pt idx="1180">
                  <c:v>44407</c:v>
                </c:pt>
                <c:pt idx="1181">
                  <c:v>44410</c:v>
                </c:pt>
                <c:pt idx="1182">
                  <c:v>44411</c:v>
                </c:pt>
                <c:pt idx="1183">
                  <c:v>44412</c:v>
                </c:pt>
                <c:pt idx="1184">
                  <c:v>44413</c:v>
                </c:pt>
                <c:pt idx="1185">
                  <c:v>44414</c:v>
                </c:pt>
                <c:pt idx="1186">
                  <c:v>44417</c:v>
                </c:pt>
                <c:pt idx="1187">
                  <c:v>44418</c:v>
                </c:pt>
                <c:pt idx="1188">
                  <c:v>44419</c:v>
                </c:pt>
                <c:pt idx="1189">
                  <c:v>44420</c:v>
                </c:pt>
                <c:pt idx="1190">
                  <c:v>44421</c:v>
                </c:pt>
                <c:pt idx="1191">
                  <c:v>44424</c:v>
                </c:pt>
                <c:pt idx="1192">
                  <c:v>44425</c:v>
                </c:pt>
                <c:pt idx="1193">
                  <c:v>44426</c:v>
                </c:pt>
                <c:pt idx="1194">
                  <c:v>44427</c:v>
                </c:pt>
                <c:pt idx="1195">
                  <c:v>44428</c:v>
                </c:pt>
                <c:pt idx="1196">
                  <c:v>44431</c:v>
                </c:pt>
                <c:pt idx="1197">
                  <c:v>44432</c:v>
                </c:pt>
                <c:pt idx="1198">
                  <c:v>44433</c:v>
                </c:pt>
                <c:pt idx="1199">
                  <c:v>44434</c:v>
                </c:pt>
                <c:pt idx="1200">
                  <c:v>44435</c:v>
                </c:pt>
                <c:pt idx="1201">
                  <c:v>44438</c:v>
                </c:pt>
                <c:pt idx="1202">
                  <c:v>44439</c:v>
                </c:pt>
                <c:pt idx="1203">
                  <c:v>44440</c:v>
                </c:pt>
                <c:pt idx="1204">
                  <c:v>44441</c:v>
                </c:pt>
                <c:pt idx="1205">
                  <c:v>44442</c:v>
                </c:pt>
                <c:pt idx="1206">
                  <c:v>44445</c:v>
                </c:pt>
                <c:pt idx="1207">
                  <c:v>44446</c:v>
                </c:pt>
                <c:pt idx="1208">
                  <c:v>44447</c:v>
                </c:pt>
                <c:pt idx="1209">
                  <c:v>44448</c:v>
                </c:pt>
                <c:pt idx="1210">
                  <c:v>44449</c:v>
                </c:pt>
                <c:pt idx="1211">
                  <c:v>44452</c:v>
                </c:pt>
                <c:pt idx="1212">
                  <c:v>44453</c:v>
                </c:pt>
                <c:pt idx="1213">
                  <c:v>44454</c:v>
                </c:pt>
                <c:pt idx="1214">
                  <c:v>44455</c:v>
                </c:pt>
                <c:pt idx="1215">
                  <c:v>44456</c:v>
                </c:pt>
                <c:pt idx="1216">
                  <c:v>44459</c:v>
                </c:pt>
                <c:pt idx="1217">
                  <c:v>44460</c:v>
                </c:pt>
                <c:pt idx="1218">
                  <c:v>44461</c:v>
                </c:pt>
                <c:pt idx="1219">
                  <c:v>44462</c:v>
                </c:pt>
                <c:pt idx="1220">
                  <c:v>44463</c:v>
                </c:pt>
                <c:pt idx="1221">
                  <c:v>44466</c:v>
                </c:pt>
                <c:pt idx="1222">
                  <c:v>44467</c:v>
                </c:pt>
                <c:pt idx="1223">
                  <c:v>44468</c:v>
                </c:pt>
                <c:pt idx="1224">
                  <c:v>44469</c:v>
                </c:pt>
                <c:pt idx="1225">
                  <c:v>44470</c:v>
                </c:pt>
                <c:pt idx="1226">
                  <c:v>44473</c:v>
                </c:pt>
                <c:pt idx="1227">
                  <c:v>44474</c:v>
                </c:pt>
                <c:pt idx="1228">
                  <c:v>44475</c:v>
                </c:pt>
                <c:pt idx="1229">
                  <c:v>44476</c:v>
                </c:pt>
                <c:pt idx="1230">
                  <c:v>44477</c:v>
                </c:pt>
                <c:pt idx="1231">
                  <c:v>44480</c:v>
                </c:pt>
                <c:pt idx="1232">
                  <c:v>44481</c:v>
                </c:pt>
                <c:pt idx="1233">
                  <c:v>44482</c:v>
                </c:pt>
                <c:pt idx="1234">
                  <c:v>44483</c:v>
                </c:pt>
                <c:pt idx="1235">
                  <c:v>44484</c:v>
                </c:pt>
                <c:pt idx="1236">
                  <c:v>44487</c:v>
                </c:pt>
                <c:pt idx="1237">
                  <c:v>44488</c:v>
                </c:pt>
                <c:pt idx="1238">
                  <c:v>44489</c:v>
                </c:pt>
                <c:pt idx="1239">
                  <c:v>44490</c:v>
                </c:pt>
                <c:pt idx="1240">
                  <c:v>44491</c:v>
                </c:pt>
                <c:pt idx="1241">
                  <c:v>44494</c:v>
                </c:pt>
                <c:pt idx="1242">
                  <c:v>44495</c:v>
                </c:pt>
                <c:pt idx="1243">
                  <c:v>44496</c:v>
                </c:pt>
                <c:pt idx="1244">
                  <c:v>44497</c:v>
                </c:pt>
                <c:pt idx="1245">
                  <c:v>44498</c:v>
                </c:pt>
                <c:pt idx="1246">
                  <c:v>44501</c:v>
                </c:pt>
                <c:pt idx="1247">
                  <c:v>44502</c:v>
                </c:pt>
                <c:pt idx="1248">
                  <c:v>44503</c:v>
                </c:pt>
                <c:pt idx="1249">
                  <c:v>44504</c:v>
                </c:pt>
                <c:pt idx="1250">
                  <c:v>44505</c:v>
                </c:pt>
                <c:pt idx="1251">
                  <c:v>44508</c:v>
                </c:pt>
                <c:pt idx="1252">
                  <c:v>44509</c:v>
                </c:pt>
                <c:pt idx="1253">
                  <c:v>44510</c:v>
                </c:pt>
                <c:pt idx="1254">
                  <c:v>44511</c:v>
                </c:pt>
                <c:pt idx="1255">
                  <c:v>44512</c:v>
                </c:pt>
                <c:pt idx="1256">
                  <c:v>44515</c:v>
                </c:pt>
                <c:pt idx="1257">
                  <c:v>44516</c:v>
                </c:pt>
                <c:pt idx="1258">
                  <c:v>44517</c:v>
                </c:pt>
                <c:pt idx="1259">
                  <c:v>44518</c:v>
                </c:pt>
                <c:pt idx="1260">
                  <c:v>44519</c:v>
                </c:pt>
                <c:pt idx="1261">
                  <c:v>44522</c:v>
                </c:pt>
                <c:pt idx="1262">
                  <c:v>44523</c:v>
                </c:pt>
                <c:pt idx="1263">
                  <c:v>44524</c:v>
                </c:pt>
                <c:pt idx="1264">
                  <c:v>44525</c:v>
                </c:pt>
                <c:pt idx="1265">
                  <c:v>44526</c:v>
                </c:pt>
                <c:pt idx="1266">
                  <c:v>44529</c:v>
                </c:pt>
                <c:pt idx="1267">
                  <c:v>44530</c:v>
                </c:pt>
                <c:pt idx="1268">
                  <c:v>44531</c:v>
                </c:pt>
                <c:pt idx="1269">
                  <c:v>44532</c:v>
                </c:pt>
                <c:pt idx="1270">
                  <c:v>44533</c:v>
                </c:pt>
                <c:pt idx="1271">
                  <c:v>44536</c:v>
                </c:pt>
                <c:pt idx="1272">
                  <c:v>44537</c:v>
                </c:pt>
                <c:pt idx="1273">
                  <c:v>44538</c:v>
                </c:pt>
                <c:pt idx="1274">
                  <c:v>44539</c:v>
                </c:pt>
                <c:pt idx="1275">
                  <c:v>44540</c:v>
                </c:pt>
                <c:pt idx="1276">
                  <c:v>44543</c:v>
                </c:pt>
                <c:pt idx="1277">
                  <c:v>44544</c:v>
                </c:pt>
                <c:pt idx="1278">
                  <c:v>44545</c:v>
                </c:pt>
                <c:pt idx="1279">
                  <c:v>44546</c:v>
                </c:pt>
                <c:pt idx="1280">
                  <c:v>44547</c:v>
                </c:pt>
                <c:pt idx="1281">
                  <c:v>44550</c:v>
                </c:pt>
                <c:pt idx="1282">
                  <c:v>44551</c:v>
                </c:pt>
                <c:pt idx="1283">
                  <c:v>44552</c:v>
                </c:pt>
                <c:pt idx="1284">
                  <c:v>44553</c:v>
                </c:pt>
                <c:pt idx="1285">
                  <c:v>44554</c:v>
                </c:pt>
                <c:pt idx="1286">
                  <c:v>44558</c:v>
                </c:pt>
                <c:pt idx="1287">
                  <c:v>44559</c:v>
                </c:pt>
                <c:pt idx="1288">
                  <c:v>44560</c:v>
                </c:pt>
                <c:pt idx="1289">
                  <c:v>44561</c:v>
                </c:pt>
                <c:pt idx="1290">
                  <c:v>44564</c:v>
                </c:pt>
                <c:pt idx="1291">
                  <c:v>44565</c:v>
                </c:pt>
                <c:pt idx="1292">
                  <c:v>44566</c:v>
                </c:pt>
                <c:pt idx="1293">
                  <c:v>44567</c:v>
                </c:pt>
                <c:pt idx="1294">
                  <c:v>44568</c:v>
                </c:pt>
                <c:pt idx="1295">
                  <c:v>44571</c:v>
                </c:pt>
                <c:pt idx="1296">
                  <c:v>44572</c:v>
                </c:pt>
                <c:pt idx="1297">
                  <c:v>44573</c:v>
                </c:pt>
                <c:pt idx="1298">
                  <c:v>44574</c:v>
                </c:pt>
                <c:pt idx="1299">
                  <c:v>44575</c:v>
                </c:pt>
                <c:pt idx="1300">
                  <c:v>44578</c:v>
                </c:pt>
                <c:pt idx="1301">
                  <c:v>44579</c:v>
                </c:pt>
                <c:pt idx="1302">
                  <c:v>44580</c:v>
                </c:pt>
                <c:pt idx="1303">
                  <c:v>44581</c:v>
                </c:pt>
                <c:pt idx="1304">
                  <c:v>44582</c:v>
                </c:pt>
                <c:pt idx="1305">
                  <c:v>44585</c:v>
                </c:pt>
                <c:pt idx="1306">
                  <c:v>44586</c:v>
                </c:pt>
                <c:pt idx="1307">
                  <c:v>44587</c:v>
                </c:pt>
                <c:pt idx="1308">
                  <c:v>44588</c:v>
                </c:pt>
                <c:pt idx="1309">
                  <c:v>44589</c:v>
                </c:pt>
                <c:pt idx="1310">
                  <c:v>44592</c:v>
                </c:pt>
                <c:pt idx="1311">
                  <c:v>44593</c:v>
                </c:pt>
                <c:pt idx="1312">
                  <c:v>44594</c:v>
                </c:pt>
                <c:pt idx="1313">
                  <c:v>44595</c:v>
                </c:pt>
                <c:pt idx="1314">
                  <c:v>44596</c:v>
                </c:pt>
                <c:pt idx="1315">
                  <c:v>44599</c:v>
                </c:pt>
                <c:pt idx="1316">
                  <c:v>44600</c:v>
                </c:pt>
                <c:pt idx="1317">
                  <c:v>44601</c:v>
                </c:pt>
                <c:pt idx="1318">
                  <c:v>44602</c:v>
                </c:pt>
                <c:pt idx="1319">
                  <c:v>44603</c:v>
                </c:pt>
                <c:pt idx="1320">
                  <c:v>44606</c:v>
                </c:pt>
                <c:pt idx="1321">
                  <c:v>44607</c:v>
                </c:pt>
                <c:pt idx="1322">
                  <c:v>44608</c:v>
                </c:pt>
                <c:pt idx="1323">
                  <c:v>44609</c:v>
                </c:pt>
                <c:pt idx="1324">
                  <c:v>44610</c:v>
                </c:pt>
                <c:pt idx="1325">
                  <c:v>44613</c:v>
                </c:pt>
                <c:pt idx="1326">
                  <c:v>44614</c:v>
                </c:pt>
                <c:pt idx="1327">
                  <c:v>44615</c:v>
                </c:pt>
                <c:pt idx="1328">
                  <c:v>44616</c:v>
                </c:pt>
                <c:pt idx="1329">
                  <c:v>44617</c:v>
                </c:pt>
                <c:pt idx="1330">
                  <c:v>44620</c:v>
                </c:pt>
                <c:pt idx="1331">
                  <c:v>44621</c:v>
                </c:pt>
                <c:pt idx="1332">
                  <c:v>44622</c:v>
                </c:pt>
                <c:pt idx="1333">
                  <c:v>44623</c:v>
                </c:pt>
                <c:pt idx="1334">
                  <c:v>44624</c:v>
                </c:pt>
                <c:pt idx="1335">
                  <c:v>44627</c:v>
                </c:pt>
                <c:pt idx="1336">
                  <c:v>44628</c:v>
                </c:pt>
                <c:pt idx="1337">
                  <c:v>44629</c:v>
                </c:pt>
                <c:pt idx="1338">
                  <c:v>44630</c:v>
                </c:pt>
                <c:pt idx="1339">
                  <c:v>44631</c:v>
                </c:pt>
                <c:pt idx="1340">
                  <c:v>44634</c:v>
                </c:pt>
                <c:pt idx="1341">
                  <c:v>44635</c:v>
                </c:pt>
                <c:pt idx="1342">
                  <c:v>44636</c:v>
                </c:pt>
                <c:pt idx="1343">
                  <c:v>44637</c:v>
                </c:pt>
                <c:pt idx="1344">
                  <c:v>44638</c:v>
                </c:pt>
                <c:pt idx="1345">
                  <c:v>44641</c:v>
                </c:pt>
                <c:pt idx="1346">
                  <c:v>44642</c:v>
                </c:pt>
                <c:pt idx="1347">
                  <c:v>44643</c:v>
                </c:pt>
                <c:pt idx="1348">
                  <c:v>44644</c:v>
                </c:pt>
                <c:pt idx="1349">
                  <c:v>44645</c:v>
                </c:pt>
                <c:pt idx="1350">
                  <c:v>44648</c:v>
                </c:pt>
                <c:pt idx="1351">
                  <c:v>44649</c:v>
                </c:pt>
                <c:pt idx="1352">
                  <c:v>44650</c:v>
                </c:pt>
                <c:pt idx="1353">
                  <c:v>44651</c:v>
                </c:pt>
                <c:pt idx="1354">
                  <c:v>44652</c:v>
                </c:pt>
                <c:pt idx="1355">
                  <c:v>44655</c:v>
                </c:pt>
                <c:pt idx="1356">
                  <c:v>44656</c:v>
                </c:pt>
                <c:pt idx="1357">
                  <c:v>44657</c:v>
                </c:pt>
                <c:pt idx="1358">
                  <c:v>44658</c:v>
                </c:pt>
                <c:pt idx="1359">
                  <c:v>44659</c:v>
                </c:pt>
                <c:pt idx="1360">
                  <c:v>44662</c:v>
                </c:pt>
                <c:pt idx="1361">
                  <c:v>44663</c:v>
                </c:pt>
                <c:pt idx="1362">
                  <c:v>44664</c:v>
                </c:pt>
                <c:pt idx="1363">
                  <c:v>44665</c:v>
                </c:pt>
                <c:pt idx="1364">
                  <c:v>44669</c:v>
                </c:pt>
                <c:pt idx="1365">
                  <c:v>44670</c:v>
                </c:pt>
                <c:pt idx="1366">
                  <c:v>44671</c:v>
                </c:pt>
                <c:pt idx="1367">
                  <c:v>44672</c:v>
                </c:pt>
                <c:pt idx="1368">
                  <c:v>44673</c:v>
                </c:pt>
                <c:pt idx="1369">
                  <c:v>44676</c:v>
                </c:pt>
                <c:pt idx="1370">
                  <c:v>44677</c:v>
                </c:pt>
                <c:pt idx="1371">
                  <c:v>44678</c:v>
                </c:pt>
                <c:pt idx="1372">
                  <c:v>44679</c:v>
                </c:pt>
                <c:pt idx="1373">
                  <c:v>44680</c:v>
                </c:pt>
                <c:pt idx="1374">
                  <c:v>44683</c:v>
                </c:pt>
                <c:pt idx="1375">
                  <c:v>44684</c:v>
                </c:pt>
                <c:pt idx="1376">
                  <c:v>44685</c:v>
                </c:pt>
                <c:pt idx="1377">
                  <c:v>44686</c:v>
                </c:pt>
                <c:pt idx="1378">
                  <c:v>44687</c:v>
                </c:pt>
                <c:pt idx="1379">
                  <c:v>44690</c:v>
                </c:pt>
                <c:pt idx="1380">
                  <c:v>44691</c:v>
                </c:pt>
                <c:pt idx="1381">
                  <c:v>44692</c:v>
                </c:pt>
                <c:pt idx="1382">
                  <c:v>44693</c:v>
                </c:pt>
                <c:pt idx="1383">
                  <c:v>44694</c:v>
                </c:pt>
                <c:pt idx="1384">
                  <c:v>44697</c:v>
                </c:pt>
                <c:pt idx="1385">
                  <c:v>44698</c:v>
                </c:pt>
                <c:pt idx="1386">
                  <c:v>44699</c:v>
                </c:pt>
                <c:pt idx="1387">
                  <c:v>44700</c:v>
                </c:pt>
                <c:pt idx="1388">
                  <c:v>44701</c:v>
                </c:pt>
                <c:pt idx="1389">
                  <c:v>44704</c:v>
                </c:pt>
                <c:pt idx="1390">
                  <c:v>44705</c:v>
                </c:pt>
                <c:pt idx="1391">
                  <c:v>44706</c:v>
                </c:pt>
                <c:pt idx="1392">
                  <c:v>44707</c:v>
                </c:pt>
                <c:pt idx="1393">
                  <c:v>44708</c:v>
                </c:pt>
                <c:pt idx="1394">
                  <c:v>44711</c:v>
                </c:pt>
                <c:pt idx="1395">
                  <c:v>44712</c:v>
                </c:pt>
                <c:pt idx="1396">
                  <c:v>44713</c:v>
                </c:pt>
                <c:pt idx="1397">
                  <c:v>44714</c:v>
                </c:pt>
                <c:pt idx="1398">
                  <c:v>44715</c:v>
                </c:pt>
                <c:pt idx="1399">
                  <c:v>44718</c:v>
                </c:pt>
                <c:pt idx="1400">
                  <c:v>44719</c:v>
                </c:pt>
                <c:pt idx="1401">
                  <c:v>44720</c:v>
                </c:pt>
                <c:pt idx="1402">
                  <c:v>44721</c:v>
                </c:pt>
                <c:pt idx="1403">
                  <c:v>44722</c:v>
                </c:pt>
                <c:pt idx="1404">
                  <c:v>44725</c:v>
                </c:pt>
                <c:pt idx="1405">
                  <c:v>44726</c:v>
                </c:pt>
                <c:pt idx="1406">
                  <c:v>44727</c:v>
                </c:pt>
                <c:pt idx="1407">
                  <c:v>44728</c:v>
                </c:pt>
                <c:pt idx="1408">
                  <c:v>44729</c:v>
                </c:pt>
                <c:pt idx="1409">
                  <c:v>44732</c:v>
                </c:pt>
                <c:pt idx="1410">
                  <c:v>44733</c:v>
                </c:pt>
                <c:pt idx="1411">
                  <c:v>44734</c:v>
                </c:pt>
                <c:pt idx="1412">
                  <c:v>44735</c:v>
                </c:pt>
                <c:pt idx="1413">
                  <c:v>44736</c:v>
                </c:pt>
                <c:pt idx="1414">
                  <c:v>44739</c:v>
                </c:pt>
                <c:pt idx="1415">
                  <c:v>44740</c:v>
                </c:pt>
                <c:pt idx="1416">
                  <c:v>44741</c:v>
                </c:pt>
                <c:pt idx="1417">
                  <c:v>44742</c:v>
                </c:pt>
                <c:pt idx="1418">
                  <c:v>44743</c:v>
                </c:pt>
                <c:pt idx="1419">
                  <c:v>44746</c:v>
                </c:pt>
                <c:pt idx="1420">
                  <c:v>44747</c:v>
                </c:pt>
                <c:pt idx="1421">
                  <c:v>44748</c:v>
                </c:pt>
                <c:pt idx="1422">
                  <c:v>44749</c:v>
                </c:pt>
                <c:pt idx="1423">
                  <c:v>44750</c:v>
                </c:pt>
                <c:pt idx="1424">
                  <c:v>44753</c:v>
                </c:pt>
                <c:pt idx="1425">
                  <c:v>44754</c:v>
                </c:pt>
                <c:pt idx="1426">
                  <c:v>44755</c:v>
                </c:pt>
                <c:pt idx="1427">
                  <c:v>44756</c:v>
                </c:pt>
                <c:pt idx="1428">
                  <c:v>44757</c:v>
                </c:pt>
                <c:pt idx="1429">
                  <c:v>44760</c:v>
                </c:pt>
                <c:pt idx="1430">
                  <c:v>44761</c:v>
                </c:pt>
                <c:pt idx="1431">
                  <c:v>44762</c:v>
                </c:pt>
                <c:pt idx="1432">
                  <c:v>44763</c:v>
                </c:pt>
                <c:pt idx="1433">
                  <c:v>44764</c:v>
                </c:pt>
                <c:pt idx="1434">
                  <c:v>44767</c:v>
                </c:pt>
                <c:pt idx="1435">
                  <c:v>44768</c:v>
                </c:pt>
                <c:pt idx="1436">
                  <c:v>44769</c:v>
                </c:pt>
                <c:pt idx="1437">
                  <c:v>44770</c:v>
                </c:pt>
                <c:pt idx="1438">
                  <c:v>44771</c:v>
                </c:pt>
                <c:pt idx="1439">
                  <c:v>44774</c:v>
                </c:pt>
                <c:pt idx="1440">
                  <c:v>44775</c:v>
                </c:pt>
                <c:pt idx="1441">
                  <c:v>44776</c:v>
                </c:pt>
                <c:pt idx="1442">
                  <c:v>44777</c:v>
                </c:pt>
                <c:pt idx="1443">
                  <c:v>44778</c:v>
                </c:pt>
                <c:pt idx="1444">
                  <c:v>44781</c:v>
                </c:pt>
                <c:pt idx="1445">
                  <c:v>44782</c:v>
                </c:pt>
                <c:pt idx="1446">
                  <c:v>44783</c:v>
                </c:pt>
                <c:pt idx="1447">
                  <c:v>44784</c:v>
                </c:pt>
                <c:pt idx="1448">
                  <c:v>44785</c:v>
                </c:pt>
                <c:pt idx="1449">
                  <c:v>44788</c:v>
                </c:pt>
                <c:pt idx="1450">
                  <c:v>44789</c:v>
                </c:pt>
                <c:pt idx="1451">
                  <c:v>44790</c:v>
                </c:pt>
                <c:pt idx="1452">
                  <c:v>44791</c:v>
                </c:pt>
                <c:pt idx="1453">
                  <c:v>44792</c:v>
                </c:pt>
                <c:pt idx="1454">
                  <c:v>44795</c:v>
                </c:pt>
                <c:pt idx="1455">
                  <c:v>44796</c:v>
                </c:pt>
                <c:pt idx="1456">
                  <c:v>44797</c:v>
                </c:pt>
                <c:pt idx="1457">
                  <c:v>44798</c:v>
                </c:pt>
                <c:pt idx="1458">
                  <c:v>44799</c:v>
                </c:pt>
                <c:pt idx="1459">
                  <c:v>44802</c:v>
                </c:pt>
                <c:pt idx="1460">
                  <c:v>44803</c:v>
                </c:pt>
                <c:pt idx="1461">
                  <c:v>44804</c:v>
                </c:pt>
                <c:pt idx="1462">
                  <c:v>44805</c:v>
                </c:pt>
                <c:pt idx="1463">
                  <c:v>44806</c:v>
                </c:pt>
                <c:pt idx="1464">
                  <c:v>44809</c:v>
                </c:pt>
                <c:pt idx="1465">
                  <c:v>44810</c:v>
                </c:pt>
                <c:pt idx="1466">
                  <c:v>44811</c:v>
                </c:pt>
                <c:pt idx="1467">
                  <c:v>44812</c:v>
                </c:pt>
                <c:pt idx="1468">
                  <c:v>44813</c:v>
                </c:pt>
                <c:pt idx="1469">
                  <c:v>44816</c:v>
                </c:pt>
                <c:pt idx="1470">
                  <c:v>44817</c:v>
                </c:pt>
                <c:pt idx="1471">
                  <c:v>44818</c:v>
                </c:pt>
                <c:pt idx="1472">
                  <c:v>44819</c:v>
                </c:pt>
                <c:pt idx="1473">
                  <c:v>44820</c:v>
                </c:pt>
                <c:pt idx="1474">
                  <c:v>44823</c:v>
                </c:pt>
                <c:pt idx="1475">
                  <c:v>44824</c:v>
                </c:pt>
                <c:pt idx="1476">
                  <c:v>44825</c:v>
                </c:pt>
                <c:pt idx="1477">
                  <c:v>44826</c:v>
                </c:pt>
                <c:pt idx="1478">
                  <c:v>44827</c:v>
                </c:pt>
                <c:pt idx="1479">
                  <c:v>44830</c:v>
                </c:pt>
                <c:pt idx="1480">
                  <c:v>44831</c:v>
                </c:pt>
                <c:pt idx="1481">
                  <c:v>44832</c:v>
                </c:pt>
                <c:pt idx="1482">
                  <c:v>44833</c:v>
                </c:pt>
                <c:pt idx="1483">
                  <c:v>44834</c:v>
                </c:pt>
                <c:pt idx="1484">
                  <c:v>44837</c:v>
                </c:pt>
                <c:pt idx="1485">
                  <c:v>44838</c:v>
                </c:pt>
                <c:pt idx="1486">
                  <c:v>44839</c:v>
                </c:pt>
                <c:pt idx="1487">
                  <c:v>44840</c:v>
                </c:pt>
                <c:pt idx="1488">
                  <c:v>44841</c:v>
                </c:pt>
                <c:pt idx="1489">
                  <c:v>44844</c:v>
                </c:pt>
                <c:pt idx="1490">
                  <c:v>44845</c:v>
                </c:pt>
                <c:pt idx="1491">
                  <c:v>44846</c:v>
                </c:pt>
                <c:pt idx="1492">
                  <c:v>44847</c:v>
                </c:pt>
                <c:pt idx="1493">
                  <c:v>44848</c:v>
                </c:pt>
                <c:pt idx="1494">
                  <c:v>44851</c:v>
                </c:pt>
                <c:pt idx="1495">
                  <c:v>44852</c:v>
                </c:pt>
                <c:pt idx="1496">
                  <c:v>44853</c:v>
                </c:pt>
                <c:pt idx="1497">
                  <c:v>44854</c:v>
                </c:pt>
                <c:pt idx="1498">
                  <c:v>44855</c:v>
                </c:pt>
                <c:pt idx="1499">
                  <c:v>44858</c:v>
                </c:pt>
                <c:pt idx="1500">
                  <c:v>44859</c:v>
                </c:pt>
                <c:pt idx="1501">
                  <c:v>44860</c:v>
                </c:pt>
                <c:pt idx="1502">
                  <c:v>44861</c:v>
                </c:pt>
                <c:pt idx="1503">
                  <c:v>44862</c:v>
                </c:pt>
                <c:pt idx="1504">
                  <c:v>44865</c:v>
                </c:pt>
                <c:pt idx="1505">
                  <c:v>44866</c:v>
                </c:pt>
                <c:pt idx="1506">
                  <c:v>44867</c:v>
                </c:pt>
                <c:pt idx="1507">
                  <c:v>44868</c:v>
                </c:pt>
                <c:pt idx="1508">
                  <c:v>44869</c:v>
                </c:pt>
                <c:pt idx="1509">
                  <c:v>44872</c:v>
                </c:pt>
                <c:pt idx="1510">
                  <c:v>44873</c:v>
                </c:pt>
                <c:pt idx="1511">
                  <c:v>44874</c:v>
                </c:pt>
                <c:pt idx="1512">
                  <c:v>44875</c:v>
                </c:pt>
                <c:pt idx="1513">
                  <c:v>44876</c:v>
                </c:pt>
                <c:pt idx="1514">
                  <c:v>44879</c:v>
                </c:pt>
                <c:pt idx="1515">
                  <c:v>44880</c:v>
                </c:pt>
                <c:pt idx="1516">
                  <c:v>44881</c:v>
                </c:pt>
                <c:pt idx="1517">
                  <c:v>44882</c:v>
                </c:pt>
                <c:pt idx="1518">
                  <c:v>44883</c:v>
                </c:pt>
                <c:pt idx="1519">
                  <c:v>44886</c:v>
                </c:pt>
                <c:pt idx="1520">
                  <c:v>44887</c:v>
                </c:pt>
                <c:pt idx="1521">
                  <c:v>44888</c:v>
                </c:pt>
                <c:pt idx="1522">
                  <c:v>44889</c:v>
                </c:pt>
                <c:pt idx="1523">
                  <c:v>44890</c:v>
                </c:pt>
                <c:pt idx="1524">
                  <c:v>44893</c:v>
                </c:pt>
                <c:pt idx="1525">
                  <c:v>44894</c:v>
                </c:pt>
                <c:pt idx="1526">
                  <c:v>44895</c:v>
                </c:pt>
                <c:pt idx="1527">
                  <c:v>44896</c:v>
                </c:pt>
                <c:pt idx="1528">
                  <c:v>44897</c:v>
                </c:pt>
                <c:pt idx="1529">
                  <c:v>44900</c:v>
                </c:pt>
                <c:pt idx="1530">
                  <c:v>44901</c:v>
                </c:pt>
                <c:pt idx="1531">
                  <c:v>44902</c:v>
                </c:pt>
                <c:pt idx="1532">
                  <c:v>44903</c:v>
                </c:pt>
                <c:pt idx="1533">
                  <c:v>44904</c:v>
                </c:pt>
                <c:pt idx="1534">
                  <c:v>44907</c:v>
                </c:pt>
                <c:pt idx="1535">
                  <c:v>44908</c:v>
                </c:pt>
                <c:pt idx="1536">
                  <c:v>44909</c:v>
                </c:pt>
                <c:pt idx="1537">
                  <c:v>44910</c:v>
                </c:pt>
                <c:pt idx="1538">
                  <c:v>44911</c:v>
                </c:pt>
                <c:pt idx="1539">
                  <c:v>44914</c:v>
                </c:pt>
                <c:pt idx="1540">
                  <c:v>44915</c:v>
                </c:pt>
                <c:pt idx="1541">
                  <c:v>44916</c:v>
                </c:pt>
                <c:pt idx="1542">
                  <c:v>44917</c:v>
                </c:pt>
                <c:pt idx="1543">
                  <c:v>44918</c:v>
                </c:pt>
                <c:pt idx="1544">
                  <c:v>44922</c:v>
                </c:pt>
                <c:pt idx="1545">
                  <c:v>44923</c:v>
                </c:pt>
                <c:pt idx="1546">
                  <c:v>44924</c:v>
                </c:pt>
                <c:pt idx="1547">
                  <c:v>44925</c:v>
                </c:pt>
                <c:pt idx="1548">
                  <c:v>44929</c:v>
                </c:pt>
                <c:pt idx="1549">
                  <c:v>44930</c:v>
                </c:pt>
                <c:pt idx="1550">
                  <c:v>44931</c:v>
                </c:pt>
                <c:pt idx="1551">
                  <c:v>44932</c:v>
                </c:pt>
                <c:pt idx="1552">
                  <c:v>44935</c:v>
                </c:pt>
                <c:pt idx="1553">
                  <c:v>44936</c:v>
                </c:pt>
                <c:pt idx="1554">
                  <c:v>44937</c:v>
                </c:pt>
                <c:pt idx="1555">
                  <c:v>44938</c:v>
                </c:pt>
                <c:pt idx="1556">
                  <c:v>44939</c:v>
                </c:pt>
                <c:pt idx="1557">
                  <c:v>44942</c:v>
                </c:pt>
                <c:pt idx="1558">
                  <c:v>44943</c:v>
                </c:pt>
                <c:pt idx="1559">
                  <c:v>44944</c:v>
                </c:pt>
                <c:pt idx="1560">
                  <c:v>44945</c:v>
                </c:pt>
                <c:pt idx="1561">
                  <c:v>44946</c:v>
                </c:pt>
                <c:pt idx="1562">
                  <c:v>44949</c:v>
                </c:pt>
                <c:pt idx="1563">
                  <c:v>44950</c:v>
                </c:pt>
                <c:pt idx="1564">
                  <c:v>44951</c:v>
                </c:pt>
                <c:pt idx="1565">
                  <c:v>44952</c:v>
                </c:pt>
                <c:pt idx="1566">
                  <c:v>44953</c:v>
                </c:pt>
                <c:pt idx="1567">
                  <c:v>44956</c:v>
                </c:pt>
                <c:pt idx="1568">
                  <c:v>44957</c:v>
                </c:pt>
                <c:pt idx="1569">
                  <c:v>44958</c:v>
                </c:pt>
                <c:pt idx="1570">
                  <c:v>44959</c:v>
                </c:pt>
                <c:pt idx="1571">
                  <c:v>44960</c:v>
                </c:pt>
                <c:pt idx="1572">
                  <c:v>44963</c:v>
                </c:pt>
                <c:pt idx="1573">
                  <c:v>44964</c:v>
                </c:pt>
                <c:pt idx="1574">
                  <c:v>44965</c:v>
                </c:pt>
                <c:pt idx="1575">
                  <c:v>44966</c:v>
                </c:pt>
                <c:pt idx="1576">
                  <c:v>44967</c:v>
                </c:pt>
                <c:pt idx="1577">
                  <c:v>44970</c:v>
                </c:pt>
                <c:pt idx="1578">
                  <c:v>44971</c:v>
                </c:pt>
                <c:pt idx="1579">
                  <c:v>44972</c:v>
                </c:pt>
                <c:pt idx="1580">
                  <c:v>44973</c:v>
                </c:pt>
                <c:pt idx="1581">
                  <c:v>44974</c:v>
                </c:pt>
                <c:pt idx="1582">
                  <c:v>44977</c:v>
                </c:pt>
                <c:pt idx="1583">
                  <c:v>44978</c:v>
                </c:pt>
                <c:pt idx="1584">
                  <c:v>44979</c:v>
                </c:pt>
                <c:pt idx="1585">
                  <c:v>44980</c:v>
                </c:pt>
                <c:pt idx="1586">
                  <c:v>44981</c:v>
                </c:pt>
                <c:pt idx="1587">
                  <c:v>44984</c:v>
                </c:pt>
                <c:pt idx="1588">
                  <c:v>44985</c:v>
                </c:pt>
                <c:pt idx="1589">
                  <c:v>44986</c:v>
                </c:pt>
                <c:pt idx="1590">
                  <c:v>44987</c:v>
                </c:pt>
                <c:pt idx="1591">
                  <c:v>44988</c:v>
                </c:pt>
                <c:pt idx="1592">
                  <c:v>44991</c:v>
                </c:pt>
                <c:pt idx="1593">
                  <c:v>44992</c:v>
                </c:pt>
                <c:pt idx="1594">
                  <c:v>44993</c:v>
                </c:pt>
                <c:pt idx="1595">
                  <c:v>44994</c:v>
                </c:pt>
                <c:pt idx="1596">
                  <c:v>44995</c:v>
                </c:pt>
                <c:pt idx="1597">
                  <c:v>44998</c:v>
                </c:pt>
                <c:pt idx="1598">
                  <c:v>44999</c:v>
                </c:pt>
                <c:pt idx="1599">
                  <c:v>45000</c:v>
                </c:pt>
                <c:pt idx="1600">
                  <c:v>45001</c:v>
                </c:pt>
                <c:pt idx="1601">
                  <c:v>45002</c:v>
                </c:pt>
                <c:pt idx="1602">
                  <c:v>45005</c:v>
                </c:pt>
                <c:pt idx="1603">
                  <c:v>45006</c:v>
                </c:pt>
                <c:pt idx="1604">
                  <c:v>45007</c:v>
                </c:pt>
                <c:pt idx="1605">
                  <c:v>45008</c:v>
                </c:pt>
                <c:pt idx="1606">
                  <c:v>45009</c:v>
                </c:pt>
                <c:pt idx="1607">
                  <c:v>45012</c:v>
                </c:pt>
                <c:pt idx="1608">
                  <c:v>45013</c:v>
                </c:pt>
                <c:pt idx="1609">
                  <c:v>45014</c:v>
                </c:pt>
                <c:pt idx="1610">
                  <c:v>45015</c:v>
                </c:pt>
                <c:pt idx="1611">
                  <c:v>45016</c:v>
                </c:pt>
                <c:pt idx="1612">
                  <c:v>45019</c:v>
                </c:pt>
                <c:pt idx="1613">
                  <c:v>45020</c:v>
                </c:pt>
                <c:pt idx="1614">
                  <c:v>45021</c:v>
                </c:pt>
                <c:pt idx="1615">
                  <c:v>45022</c:v>
                </c:pt>
                <c:pt idx="1616">
                  <c:v>45026</c:v>
                </c:pt>
                <c:pt idx="1617">
                  <c:v>45027</c:v>
                </c:pt>
                <c:pt idx="1618">
                  <c:v>45028</c:v>
                </c:pt>
                <c:pt idx="1619">
                  <c:v>45029</c:v>
                </c:pt>
                <c:pt idx="1620">
                  <c:v>45030</c:v>
                </c:pt>
                <c:pt idx="1621">
                  <c:v>45033</c:v>
                </c:pt>
                <c:pt idx="1622">
                  <c:v>45034</c:v>
                </c:pt>
                <c:pt idx="1623">
                  <c:v>45035</c:v>
                </c:pt>
                <c:pt idx="1624">
                  <c:v>45036</c:v>
                </c:pt>
                <c:pt idx="1625">
                  <c:v>45037</c:v>
                </c:pt>
                <c:pt idx="1626">
                  <c:v>45040</c:v>
                </c:pt>
                <c:pt idx="1627">
                  <c:v>45041</c:v>
                </c:pt>
                <c:pt idx="1628">
                  <c:v>45042</c:v>
                </c:pt>
                <c:pt idx="1629">
                  <c:v>45043</c:v>
                </c:pt>
                <c:pt idx="1630">
                  <c:v>45044</c:v>
                </c:pt>
                <c:pt idx="1631">
                  <c:v>45047</c:v>
                </c:pt>
                <c:pt idx="1632">
                  <c:v>45048</c:v>
                </c:pt>
                <c:pt idx="1633">
                  <c:v>45049</c:v>
                </c:pt>
                <c:pt idx="1634">
                  <c:v>45050</c:v>
                </c:pt>
                <c:pt idx="1635">
                  <c:v>45051</c:v>
                </c:pt>
                <c:pt idx="1636">
                  <c:v>45054</c:v>
                </c:pt>
                <c:pt idx="1637">
                  <c:v>45055</c:v>
                </c:pt>
                <c:pt idx="1638">
                  <c:v>45056</c:v>
                </c:pt>
                <c:pt idx="1639">
                  <c:v>45057</c:v>
                </c:pt>
                <c:pt idx="1640">
                  <c:v>45058</c:v>
                </c:pt>
                <c:pt idx="1641">
                  <c:v>45061</c:v>
                </c:pt>
                <c:pt idx="1642">
                  <c:v>45062</c:v>
                </c:pt>
                <c:pt idx="1643">
                  <c:v>45063</c:v>
                </c:pt>
                <c:pt idx="1644">
                  <c:v>45064</c:v>
                </c:pt>
                <c:pt idx="1645">
                  <c:v>45065</c:v>
                </c:pt>
                <c:pt idx="1646">
                  <c:v>45068</c:v>
                </c:pt>
                <c:pt idx="1647">
                  <c:v>45069</c:v>
                </c:pt>
                <c:pt idx="1648">
                  <c:v>45070</c:v>
                </c:pt>
                <c:pt idx="1649">
                  <c:v>45071</c:v>
                </c:pt>
                <c:pt idx="1650">
                  <c:v>45072</c:v>
                </c:pt>
                <c:pt idx="1651">
                  <c:v>45075</c:v>
                </c:pt>
                <c:pt idx="1652">
                  <c:v>45076</c:v>
                </c:pt>
                <c:pt idx="1653">
                  <c:v>45077</c:v>
                </c:pt>
                <c:pt idx="1654">
                  <c:v>45078</c:v>
                </c:pt>
                <c:pt idx="1655">
                  <c:v>45079</c:v>
                </c:pt>
                <c:pt idx="1656">
                  <c:v>45082</c:v>
                </c:pt>
                <c:pt idx="1657">
                  <c:v>45083</c:v>
                </c:pt>
                <c:pt idx="1658">
                  <c:v>45084</c:v>
                </c:pt>
                <c:pt idx="1659">
                  <c:v>45085</c:v>
                </c:pt>
                <c:pt idx="1660">
                  <c:v>45086</c:v>
                </c:pt>
                <c:pt idx="1661">
                  <c:v>45089</c:v>
                </c:pt>
                <c:pt idx="1662">
                  <c:v>45090</c:v>
                </c:pt>
                <c:pt idx="1663">
                  <c:v>45091</c:v>
                </c:pt>
                <c:pt idx="1664">
                  <c:v>45092</c:v>
                </c:pt>
                <c:pt idx="1665">
                  <c:v>45093</c:v>
                </c:pt>
                <c:pt idx="1666">
                  <c:v>45096</c:v>
                </c:pt>
                <c:pt idx="1667">
                  <c:v>45097</c:v>
                </c:pt>
                <c:pt idx="1668">
                  <c:v>45098</c:v>
                </c:pt>
                <c:pt idx="1669">
                  <c:v>45099</c:v>
                </c:pt>
                <c:pt idx="1670">
                  <c:v>45100</c:v>
                </c:pt>
                <c:pt idx="1671">
                  <c:v>45103</c:v>
                </c:pt>
                <c:pt idx="1672">
                  <c:v>45104</c:v>
                </c:pt>
                <c:pt idx="1673">
                  <c:v>45105</c:v>
                </c:pt>
                <c:pt idx="1674">
                  <c:v>45106</c:v>
                </c:pt>
                <c:pt idx="1675">
                  <c:v>45107</c:v>
                </c:pt>
                <c:pt idx="1676">
                  <c:v>45110</c:v>
                </c:pt>
                <c:pt idx="1677">
                  <c:v>45111</c:v>
                </c:pt>
                <c:pt idx="1678">
                  <c:v>45112</c:v>
                </c:pt>
                <c:pt idx="1679">
                  <c:v>45113</c:v>
                </c:pt>
                <c:pt idx="1680">
                  <c:v>45114</c:v>
                </c:pt>
                <c:pt idx="1681">
                  <c:v>45117</c:v>
                </c:pt>
                <c:pt idx="1682">
                  <c:v>45118</c:v>
                </c:pt>
                <c:pt idx="1683">
                  <c:v>45119</c:v>
                </c:pt>
                <c:pt idx="1684">
                  <c:v>45120</c:v>
                </c:pt>
                <c:pt idx="1685">
                  <c:v>45121</c:v>
                </c:pt>
                <c:pt idx="1686">
                  <c:v>45124</c:v>
                </c:pt>
                <c:pt idx="1687">
                  <c:v>45125</c:v>
                </c:pt>
                <c:pt idx="1688">
                  <c:v>45126</c:v>
                </c:pt>
                <c:pt idx="1689">
                  <c:v>45127</c:v>
                </c:pt>
                <c:pt idx="1690">
                  <c:v>45128</c:v>
                </c:pt>
                <c:pt idx="1691">
                  <c:v>45131</c:v>
                </c:pt>
                <c:pt idx="1692">
                  <c:v>45132</c:v>
                </c:pt>
                <c:pt idx="1693">
                  <c:v>45133</c:v>
                </c:pt>
                <c:pt idx="1694">
                  <c:v>45134</c:v>
                </c:pt>
                <c:pt idx="1695">
                  <c:v>45135</c:v>
                </c:pt>
                <c:pt idx="1696">
                  <c:v>45138</c:v>
                </c:pt>
                <c:pt idx="1697">
                  <c:v>45139</c:v>
                </c:pt>
                <c:pt idx="1698">
                  <c:v>45140</c:v>
                </c:pt>
                <c:pt idx="1699">
                  <c:v>45141</c:v>
                </c:pt>
                <c:pt idx="1700">
                  <c:v>45142</c:v>
                </c:pt>
                <c:pt idx="1701">
                  <c:v>45145</c:v>
                </c:pt>
                <c:pt idx="1702">
                  <c:v>45146</c:v>
                </c:pt>
                <c:pt idx="1703">
                  <c:v>45147</c:v>
                </c:pt>
                <c:pt idx="1704">
                  <c:v>45148</c:v>
                </c:pt>
                <c:pt idx="1705">
                  <c:v>45149</c:v>
                </c:pt>
                <c:pt idx="1706">
                  <c:v>45152</c:v>
                </c:pt>
                <c:pt idx="1707">
                  <c:v>45153</c:v>
                </c:pt>
                <c:pt idx="1708">
                  <c:v>45154</c:v>
                </c:pt>
                <c:pt idx="1709">
                  <c:v>45155</c:v>
                </c:pt>
                <c:pt idx="1710">
                  <c:v>45156</c:v>
                </c:pt>
                <c:pt idx="1711">
                  <c:v>45159</c:v>
                </c:pt>
                <c:pt idx="1712">
                  <c:v>45160</c:v>
                </c:pt>
                <c:pt idx="1713">
                  <c:v>45161</c:v>
                </c:pt>
                <c:pt idx="1714">
                  <c:v>45162</c:v>
                </c:pt>
                <c:pt idx="1715">
                  <c:v>45163</c:v>
                </c:pt>
                <c:pt idx="1716">
                  <c:v>45166</c:v>
                </c:pt>
                <c:pt idx="1717">
                  <c:v>45167</c:v>
                </c:pt>
                <c:pt idx="1718">
                  <c:v>45168</c:v>
                </c:pt>
                <c:pt idx="1719">
                  <c:v>45169</c:v>
                </c:pt>
                <c:pt idx="1720">
                  <c:v>45170</c:v>
                </c:pt>
                <c:pt idx="1721">
                  <c:v>45173</c:v>
                </c:pt>
                <c:pt idx="1722">
                  <c:v>45174</c:v>
                </c:pt>
                <c:pt idx="1723">
                  <c:v>45175</c:v>
                </c:pt>
                <c:pt idx="1724">
                  <c:v>45176</c:v>
                </c:pt>
                <c:pt idx="1725">
                  <c:v>45177</c:v>
                </c:pt>
                <c:pt idx="1726">
                  <c:v>45180</c:v>
                </c:pt>
                <c:pt idx="1727">
                  <c:v>45181</c:v>
                </c:pt>
                <c:pt idx="1728">
                  <c:v>45182</c:v>
                </c:pt>
                <c:pt idx="1729">
                  <c:v>45183</c:v>
                </c:pt>
                <c:pt idx="1730">
                  <c:v>45184</c:v>
                </c:pt>
                <c:pt idx="1731">
                  <c:v>45187</c:v>
                </c:pt>
                <c:pt idx="1732">
                  <c:v>45188</c:v>
                </c:pt>
                <c:pt idx="1733">
                  <c:v>45189</c:v>
                </c:pt>
                <c:pt idx="1734">
                  <c:v>45190</c:v>
                </c:pt>
                <c:pt idx="1735">
                  <c:v>45191</c:v>
                </c:pt>
                <c:pt idx="1736">
                  <c:v>45194</c:v>
                </c:pt>
                <c:pt idx="1737">
                  <c:v>45195</c:v>
                </c:pt>
                <c:pt idx="1738">
                  <c:v>45196</c:v>
                </c:pt>
                <c:pt idx="1739">
                  <c:v>45197</c:v>
                </c:pt>
                <c:pt idx="1740">
                  <c:v>45198</c:v>
                </c:pt>
                <c:pt idx="1741">
                  <c:v>45201</c:v>
                </c:pt>
                <c:pt idx="1742">
                  <c:v>45202</c:v>
                </c:pt>
                <c:pt idx="1743">
                  <c:v>45203</c:v>
                </c:pt>
                <c:pt idx="1744">
                  <c:v>45204</c:v>
                </c:pt>
                <c:pt idx="1745">
                  <c:v>45205</c:v>
                </c:pt>
                <c:pt idx="1746">
                  <c:v>45208</c:v>
                </c:pt>
                <c:pt idx="1747">
                  <c:v>45209</c:v>
                </c:pt>
                <c:pt idx="1748">
                  <c:v>45210</c:v>
                </c:pt>
                <c:pt idx="1749">
                  <c:v>45211</c:v>
                </c:pt>
                <c:pt idx="1750">
                  <c:v>45212</c:v>
                </c:pt>
                <c:pt idx="1751">
                  <c:v>45215</c:v>
                </c:pt>
                <c:pt idx="1752">
                  <c:v>45216</c:v>
                </c:pt>
                <c:pt idx="1753">
                  <c:v>45217</c:v>
                </c:pt>
                <c:pt idx="1754">
                  <c:v>45218</c:v>
                </c:pt>
                <c:pt idx="1755">
                  <c:v>45219</c:v>
                </c:pt>
                <c:pt idx="1756">
                  <c:v>45222</c:v>
                </c:pt>
                <c:pt idx="1757">
                  <c:v>45223</c:v>
                </c:pt>
                <c:pt idx="1758">
                  <c:v>45224</c:v>
                </c:pt>
                <c:pt idx="1759">
                  <c:v>45225</c:v>
                </c:pt>
                <c:pt idx="1760">
                  <c:v>45226</c:v>
                </c:pt>
                <c:pt idx="1761">
                  <c:v>45229</c:v>
                </c:pt>
                <c:pt idx="1762">
                  <c:v>45230</c:v>
                </c:pt>
                <c:pt idx="1763">
                  <c:v>45231</c:v>
                </c:pt>
                <c:pt idx="1764">
                  <c:v>45232</c:v>
                </c:pt>
                <c:pt idx="1765">
                  <c:v>45233</c:v>
                </c:pt>
                <c:pt idx="1766">
                  <c:v>45236</c:v>
                </c:pt>
                <c:pt idx="1767">
                  <c:v>45237</c:v>
                </c:pt>
                <c:pt idx="1768">
                  <c:v>45238</c:v>
                </c:pt>
                <c:pt idx="1769">
                  <c:v>45239</c:v>
                </c:pt>
                <c:pt idx="1770">
                  <c:v>45240</c:v>
                </c:pt>
                <c:pt idx="1771">
                  <c:v>45243</c:v>
                </c:pt>
                <c:pt idx="1772">
                  <c:v>45244</c:v>
                </c:pt>
                <c:pt idx="1773">
                  <c:v>45245</c:v>
                </c:pt>
                <c:pt idx="1774">
                  <c:v>45246</c:v>
                </c:pt>
                <c:pt idx="1775">
                  <c:v>45247</c:v>
                </c:pt>
                <c:pt idx="1776">
                  <c:v>45250</c:v>
                </c:pt>
                <c:pt idx="1777">
                  <c:v>45251</c:v>
                </c:pt>
                <c:pt idx="1778">
                  <c:v>45252</c:v>
                </c:pt>
                <c:pt idx="1779">
                  <c:v>45253</c:v>
                </c:pt>
                <c:pt idx="1780">
                  <c:v>45254</c:v>
                </c:pt>
                <c:pt idx="1781">
                  <c:v>45257</c:v>
                </c:pt>
                <c:pt idx="1782">
                  <c:v>45258</c:v>
                </c:pt>
                <c:pt idx="1783">
                  <c:v>45259</c:v>
                </c:pt>
                <c:pt idx="1784">
                  <c:v>45260</c:v>
                </c:pt>
                <c:pt idx="1785">
                  <c:v>45261</c:v>
                </c:pt>
                <c:pt idx="1786">
                  <c:v>45264</c:v>
                </c:pt>
                <c:pt idx="1787">
                  <c:v>45265</c:v>
                </c:pt>
                <c:pt idx="1788">
                  <c:v>45266</c:v>
                </c:pt>
                <c:pt idx="1789">
                  <c:v>45267</c:v>
                </c:pt>
                <c:pt idx="1790">
                  <c:v>45268</c:v>
                </c:pt>
                <c:pt idx="1791">
                  <c:v>45271</c:v>
                </c:pt>
                <c:pt idx="1792">
                  <c:v>45272</c:v>
                </c:pt>
                <c:pt idx="1793">
                  <c:v>45273</c:v>
                </c:pt>
                <c:pt idx="1794">
                  <c:v>45274</c:v>
                </c:pt>
                <c:pt idx="1795">
                  <c:v>45275</c:v>
                </c:pt>
                <c:pt idx="1796">
                  <c:v>45278</c:v>
                </c:pt>
                <c:pt idx="1797">
                  <c:v>45279</c:v>
                </c:pt>
                <c:pt idx="1798">
                  <c:v>45280</c:v>
                </c:pt>
                <c:pt idx="1799">
                  <c:v>45281</c:v>
                </c:pt>
                <c:pt idx="1800">
                  <c:v>45282</c:v>
                </c:pt>
                <c:pt idx="1801">
                  <c:v>45286</c:v>
                </c:pt>
                <c:pt idx="1802">
                  <c:v>45287</c:v>
                </c:pt>
                <c:pt idx="1803">
                  <c:v>45288</c:v>
                </c:pt>
                <c:pt idx="1804">
                  <c:v>45289</c:v>
                </c:pt>
                <c:pt idx="1805">
                  <c:v>45293</c:v>
                </c:pt>
                <c:pt idx="1806">
                  <c:v>45294</c:v>
                </c:pt>
                <c:pt idx="1807">
                  <c:v>45295</c:v>
                </c:pt>
                <c:pt idx="1808">
                  <c:v>45296</c:v>
                </c:pt>
                <c:pt idx="1809">
                  <c:v>45299</c:v>
                </c:pt>
                <c:pt idx="1810">
                  <c:v>45300</c:v>
                </c:pt>
                <c:pt idx="1811">
                  <c:v>45301</c:v>
                </c:pt>
                <c:pt idx="1812">
                  <c:v>45302</c:v>
                </c:pt>
                <c:pt idx="1813">
                  <c:v>45303</c:v>
                </c:pt>
                <c:pt idx="1814">
                  <c:v>45306</c:v>
                </c:pt>
                <c:pt idx="1815">
                  <c:v>45307</c:v>
                </c:pt>
                <c:pt idx="1816">
                  <c:v>45308</c:v>
                </c:pt>
                <c:pt idx="1817">
                  <c:v>45309</c:v>
                </c:pt>
                <c:pt idx="1818">
                  <c:v>45310</c:v>
                </c:pt>
                <c:pt idx="1819">
                  <c:v>45313</c:v>
                </c:pt>
                <c:pt idx="1820">
                  <c:v>45314</c:v>
                </c:pt>
                <c:pt idx="1821">
                  <c:v>45315</c:v>
                </c:pt>
                <c:pt idx="1822">
                  <c:v>45316</c:v>
                </c:pt>
                <c:pt idx="1823">
                  <c:v>45317</c:v>
                </c:pt>
                <c:pt idx="1824">
                  <c:v>45320</c:v>
                </c:pt>
                <c:pt idx="1825">
                  <c:v>45321</c:v>
                </c:pt>
                <c:pt idx="1826">
                  <c:v>45322</c:v>
                </c:pt>
                <c:pt idx="1827">
                  <c:v>45323</c:v>
                </c:pt>
                <c:pt idx="1828">
                  <c:v>45324</c:v>
                </c:pt>
                <c:pt idx="1829">
                  <c:v>45327</c:v>
                </c:pt>
                <c:pt idx="1830">
                  <c:v>45328</c:v>
                </c:pt>
                <c:pt idx="1831">
                  <c:v>45329</c:v>
                </c:pt>
                <c:pt idx="1832">
                  <c:v>45330</c:v>
                </c:pt>
                <c:pt idx="1833">
                  <c:v>45331</c:v>
                </c:pt>
                <c:pt idx="1834">
                  <c:v>45334</c:v>
                </c:pt>
                <c:pt idx="1835">
                  <c:v>45335</c:v>
                </c:pt>
                <c:pt idx="1836">
                  <c:v>45336</c:v>
                </c:pt>
                <c:pt idx="1837">
                  <c:v>45337</c:v>
                </c:pt>
                <c:pt idx="1838">
                  <c:v>45338</c:v>
                </c:pt>
                <c:pt idx="1839">
                  <c:v>45341</c:v>
                </c:pt>
                <c:pt idx="1840">
                  <c:v>45342</c:v>
                </c:pt>
                <c:pt idx="1841">
                  <c:v>45343</c:v>
                </c:pt>
                <c:pt idx="1842">
                  <c:v>45344</c:v>
                </c:pt>
                <c:pt idx="1843">
                  <c:v>45345</c:v>
                </c:pt>
                <c:pt idx="1844">
                  <c:v>45348</c:v>
                </c:pt>
                <c:pt idx="1845">
                  <c:v>45349</c:v>
                </c:pt>
                <c:pt idx="1846">
                  <c:v>45350</c:v>
                </c:pt>
                <c:pt idx="1847">
                  <c:v>45351</c:v>
                </c:pt>
                <c:pt idx="1848">
                  <c:v>45352</c:v>
                </c:pt>
                <c:pt idx="1849">
                  <c:v>45355</c:v>
                </c:pt>
                <c:pt idx="1850">
                  <c:v>45356</c:v>
                </c:pt>
                <c:pt idx="1851">
                  <c:v>45357</c:v>
                </c:pt>
                <c:pt idx="1852">
                  <c:v>45358</c:v>
                </c:pt>
                <c:pt idx="1853">
                  <c:v>45359</c:v>
                </c:pt>
                <c:pt idx="1854">
                  <c:v>45362</c:v>
                </c:pt>
                <c:pt idx="1855">
                  <c:v>45363</c:v>
                </c:pt>
                <c:pt idx="1856">
                  <c:v>45364</c:v>
                </c:pt>
                <c:pt idx="1857">
                  <c:v>45365</c:v>
                </c:pt>
                <c:pt idx="1858">
                  <c:v>45366</c:v>
                </c:pt>
                <c:pt idx="1859">
                  <c:v>45369</c:v>
                </c:pt>
                <c:pt idx="1860">
                  <c:v>45370</c:v>
                </c:pt>
                <c:pt idx="1861">
                  <c:v>45371</c:v>
                </c:pt>
                <c:pt idx="1862">
                  <c:v>45372</c:v>
                </c:pt>
                <c:pt idx="1863">
                  <c:v>45373</c:v>
                </c:pt>
                <c:pt idx="1864">
                  <c:v>45376</c:v>
                </c:pt>
                <c:pt idx="1865">
                  <c:v>45377</c:v>
                </c:pt>
                <c:pt idx="1866">
                  <c:v>45378</c:v>
                </c:pt>
                <c:pt idx="1867">
                  <c:v>45379</c:v>
                </c:pt>
                <c:pt idx="1868">
                  <c:v>45383</c:v>
                </c:pt>
                <c:pt idx="1869">
                  <c:v>45384</c:v>
                </c:pt>
                <c:pt idx="1870">
                  <c:v>45385</c:v>
                </c:pt>
                <c:pt idx="1871">
                  <c:v>45386</c:v>
                </c:pt>
                <c:pt idx="1872">
                  <c:v>45387</c:v>
                </c:pt>
                <c:pt idx="1873">
                  <c:v>45390</c:v>
                </c:pt>
                <c:pt idx="1874">
                  <c:v>45391</c:v>
                </c:pt>
                <c:pt idx="1875">
                  <c:v>45392</c:v>
                </c:pt>
                <c:pt idx="1876">
                  <c:v>45393</c:v>
                </c:pt>
                <c:pt idx="1877">
                  <c:v>45394</c:v>
                </c:pt>
                <c:pt idx="1878">
                  <c:v>45397</c:v>
                </c:pt>
                <c:pt idx="1879">
                  <c:v>45398</c:v>
                </c:pt>
                <c:pt idx="1880">
                  <c:v>45399</c:v>
                </c:pt>
                <c:pt idx="1881">
                  <c:v>45400</c:v>
                </c:pt>
                <c:pt idx="1882">
                  <c:v>45401</c:v>
                </c:pt>
                <c:pt idx="1883">
                  <c:v>45404</c:v>
                </c:pt>
                <c:pt idx="1884">
                  <c:v>45405</c:v>
                </c:pt>
                <c:pt idx="1885">
                  <c:v>45406</c:v>
                </c:pt>
                <c:pt idx="1886">
                  <c:v>45407</c:v>
                </c:pt>
                <c:pt idx="1887">
                  <c:v>45408</c:v>
                </c:pt>
                <c:pt idx="1888">
                  <c:v>45411</c:v>
                </c:pt>
                <c:pt idx="1889">
                  <c:v>45412</c:v>
                </c:pt>
                <c:pt idx="1890">
                  <c:v>45413</c:v>
                </c:pt>
                <c:pt idx="1891">
                  <c:v>45414</c:v>
                </c:pt>
                <c:pt idx="1892">
                  <c:v>45415</c:v>
                </c:pt>
                <c:pt idx="1893">
                  <c:v>45418</c:v>
                </c:pt>
                <c:pt idx="1894">
                  <c:v>45419</c:v>
                </c:pt>
                <c:pt idx="1895">
                  <c:v>45420</c:v>
                </c:pt>
                <c:pt idx="1896">
                  <c:v>45421</c:v>
                </c:pt>
                <c:pt idx="1897">
                  <c:v>45422</c:v>
                </c:pt>
                <c:pt idx="1898">
                  <c:v>45425</c:v>
                </c:pt>
                <c:pt idx="1899">
                  <c:v>45426</c:v>
                </c:pt>
                <c:pt idx="1900">
                  <c:v>45427</c:v>
                </c:pt>
                <c:pt idx="1901">
                  <c:v>45428</c:v>
                </c:pt>
                <c:pt idx="1902">
                  <c:v>45429</c:v>
                </c:pt>
                <c:pt idx="1903">
                  <c:v>45432</c:v>
                </c:pt>
                <c:pt idx="1904">
                  <c:v>45433</c:v>
                </c:pt>
                <c:pt idx="1905">
                  <c:v>45434</c:v>
                </c:pt>
                <c:pt idx="1906">
                  <c:v>45435</c:v>
                </c:pt>
                <c:pt idx="1907">
                  <c:v>45436</c:v>
                </c:pt>
                <c:pt idx="1908">
                  <c:v>45439</c:v>
                </c:pt>
                <c:pt idx="1909">
                  <c:v>45440</c:v>
                </c:pt>
                <c:pt idx="1910">
                  <c:v>45441</c:v>
                </c:pt>
                <c:pt idx="1911">
                  <c:v>45442</c:v>
                </c:pt>
                <c:pt idx="1912">
                  <c:v>45443</c:v>
                </c:pt>
                <c:pt idx="1913">
                  <c:v>45446</c:v>
                </c:pt>
                <c:pt idx="1914">
                  <c:v>45447</c:v>
                </c:pt>
                <c:pt idx="1915">
                  <c:v>45448</c:v>
                </c:pt>
                <c:pt idx="1916">
                  <c:v>45449</c:v>
                </c:pt>
                <c:pt idx="1917">
                  <c:v>45450</c:v>
                </c:pt>
                <c:pt idx="1918">
                  <c:v>45453</c:v>
                </c:pt>
                <c:pt idx="1919">
                  <c:v>45454</c:v>
                </c:pt>
                <c:pt idx="1920">
                  <c:v>45455</c:v>
                </c:pt>
                <c:pt idx="1921">
                  <c:v>45456</c:v>
                </c:pt>
                <c:pt idx="1922">
                  <c:v>45457</c:v>
                </c:pt>
                <c:pt idx="1923">
                  <c:v>45460</c:v>
                </c:pt>
                <c:pt idx="1924">
                  <c:v>45461</c:v>
                </c:pt>
                <c:pt idx="1925">
                  <c:v>45462</c:v>
                </c:pt>
                <c:pt idx="1926">
                  <c:v>45463</c:v>
                </c:pt>
                <c:pt idx="1927">
                  <c:v>45464</c:v>
                </c:pt>
                <c:pt idx="1928">
                  <c:v>45467</c:v>
                </c:pt>
                <c:pt idx="1929">
                  <c:v>45468</c:v>
                </c:pt>
                <c:pt idx="1930">
                  <c:v>45469</c:v>
                </c:pt>
                <c:pt idx="1931">
                  <c:v>45470</c:v>
                </c:pt>
                <c:pt idx="1932">
                  <c:v>45471</c:v>
                </c:pt>
                <c:pt idx="1933">
                  <c:v>45474</c:v>
                </c:pt>
                <c:pt idx="1934">
                  <c:v>45475</c:v>
                </c:pt>
                <c:pt idx="1935">
                  <c:v>45476</c:v>
                </c:pt>
                <c:pt idx="1936">
                  <c:v>45477</c:v>
                </c:pt>
                <c:pt idx="1937">
                  <c:v>45478</c:v>
                </c:pt>
                <c:pt idx="1938">
                  <c:v>45481</c:v>
                </c:pt>
                <c:pt idx="1939">
                  <c:v>45482</c:v>
                </c:pt>
                <c:pt idx="1940">
                  <c:v>45483</c:v>
                </c:pt>
                <c:pt idx="1941">
                  <c:v>45484</c:v>
                </c:pt>
                <c:pt idx="1942">
                  <c:v>45485</c:v>
                </c:pt>
                <c:pt idx="1943">
                  <c:v>45488</c:v>
                </c:pt>
                <c:pt idx="1944">
                  <c:v>45489</c:v>
                </c:pt>
                <c:pt idx="1945">
                  <c:v>45490</c:v>
                </c:pt>
                <c:pt idx="1946">
                  <c:v>45491</c:v>
                </c:pt>
                <c:pt idx="1947">
                  <c:v>45492</c:v>
                </c:pt>
                <c:pt idx="1948">
                  <c:v>45495</c:v>
                </c:pt>
                <c:pt idx="1949">
                  <c:v>45496</c:v>
                </c:pt>
                <c:pt idx="1950">
                  <c:v>45497</c:v>
                </c:pt>
                <c:pt idx="1951">
                  <c:v>45498</c:v>
                </c:pt>
                <c:pt idx="1952">
                  <c:v>45499</c:v>
                </c:pt>
                <c:pt idx="1953">
                  <c:v>45502</c:v>
                </c:pt>
                <c:pt idx="1954">
                  <c:v>45503</c:v>
                </c:pt>
                <c:pt idx="1955">
                  <c:v>45504</c:v>
                </c:pt>
                <c:pt idx="1956">
                  <c:v>45505</c:v>
                </c:pt>
                <c:pt idx="1957">
                  <c:v>45506</c:v>
                </c:pt>
                <c:pt idx="1958">
                  <c:v>45509</c:v>
                </c:pt>
                <c:pt idx="1959">
                  <c:v>45510</c:v>
                </c:pt>
                <c:pt idx="1960">
                  <c:v>45511</c:v>
                </c:pt>
                <c:pt idx="1961">
                  <c:v>45512</c:v>
                </c:pt>
                <c:pt idx="1962">
                  <c:v>45513</c:v>
                </c:pt>
                <c:pt idx="1963">
                  <c:v>45516</c:v>
                </c:pt>
                <c:pt idx="1964">
                  <c:v>45517</c:v>
                </c:pt>
                <c:pt idx="1965">
                  <c:v>45518</c:v>
                </c:pt>
                <c:pt idx="1966">
                  <c:v>45519</c:v>
                </c:pt>
                <c:pt idx="1967">
                  <c:v>45520</c:v>
                </c:pt>
                <c:pt idx="1968">
                  <c:v>45523</c:v>
                </c:pt>
                <c:pt idx="1969">
                  <c:v>45524</c:v>
                </c:pt>
                <c:pt idx="1970">
                  <c:v>45525</c:v>
                </c:pt>
                <c:pt idx="1971">
                  <c:v>45526</c:v>
                </c:pt>
                <c:pt idx="1972">
                  <c:v>45527</c:v>
                </c:pt>
                <c:pt idx="1973">
                  <c:v>45530</c:v>
                </c:pt>
                <c:pt idx="1974">
                  <c:v>45531</c:v>
                </c:pt>
                <c:pt idx="1975">
                  <c:v>45532</c:v>
                </c:pt>
                <c:pt idx="1976">
                  <c:v>45533</c:v>
                </c:pt>
                <c:pt idx="1977">
                  <c:v>45534</c:v>
                </c:pt>
              </c:numCache>
            </c:numRef>
          </c:cat>
          <c:val>
            <c:numRef>
              <c:f>Sheet1!$B$2:$B$1979</c:f>
              <c:numCache>
                <c:formatCode>General</c:formatCode>
                <c:ptCount val="1978"/>
                <c:pt idx="0">
                  <c:v>910.66669999999999</c:v>
                </c:pt>
                <c:pt idx="1">
                  <c:v>934.66669999999999</c:v>
                </c:pt>
                <c:pt idx="2">
                  <c:v>955.33330000000001</c:v>
                </c:pt>
                <c:pt idx="3">
                  <c:v>967.25</c:v>
                </c:pt>
                <c:pt idx="4">
                  <c:v>975.5</c:v>
                </c:pt>
                <c:pt idx="5">
                  <c:v>978</c:v>
                </c:pt>
                <c:pt idx="6">
                  <c:v>980</c:v>
                </c:pt>
                <c:pt idx="7">
                  <c:v>985.25</c:v>
                </c:pt>
                <c:pt idx="8">
                  <c:v>975.25</c:v>
                </c:pt>
                <c:pt idx="9">
                  <c:v>987</c:v>
                </c:pt>
                <c:pt idx="10">
                  <c:v>990.75</c:v>
                </c:pt>
                <c:pt idx="11">
                  <c:v>977.25</c:v>
                </c:pt>
                <c:pt idx="12">
                  <c:v>963.25</c:v>
                </c:pt>
                <c:pt idx="13">
                  <c:v>963</c:v>
                </c:pt>
                <c:pt idx="14">
                  <c:v>984.25</c:v>
                </c:pt>
                <c:pt idx="15">
                  <c:v>986.5</c:v>
                </c:pt>
                <c:pt idx="16">
                  <c:v>990.25</c:v>
                </c:pt>
                <c:pt idx="17">
                  <c:v>986.5</c:v>
                </c:pt>
                <c:pt idx="18">
                  <c:v>974.5</c:v>
                </c:pt>
                <c:pt idx="19">
                  <c:v>981</c:v>
                </c:pt>
                <c:pt idx="20">
                  <c:v>993.5</c:v>
                </c:pt>
                <c:pt idx="21">
                  <c:v>997.75</c:v>
                </c:pt>
                <c:pt idx="22">
                  <c:v>1007.5</c:v>
                </c:pt>
                <c:pt idx="23">
                  <c:v>997.75</c:v>
                </c:pt>
                <c:pt idx="24">
                  <c:v>1010</c:v>
                </c:pt>
                <c:pt idx="25">
                  <c:v>1013.25</c:v>
                </c:pt>
                <c:pt idx="26">
                  <c:v>1013.25</c:v>
                </c:pt>
                <c:pt idx="27">
                  <c:v>1021.75</c:v>
                </c:pt>
                <c:pt idx="28">
                  <c:v>1003.25</c:v>
                </c:pt>
                <c:pt idx="29">
                  <c:v>1008.5</c:v>
                </c:pt>
                <c:pt idx="30">
                  <c:v>1004.5</c:v>
                </c:pt>
                <c:pt idx="31">
                  <c:v>1000.5</c:v>
                </c:pt>
                <c:pt idx="32">
                  <c:v>1015</c:v>
                </c:pt>
                <c:pt idx="33">
                  <c:v>1013.75</c:v>
                </c:pt>
                <c:pt idx="34">
                  <c:v>1004.5</c:v>
                </c:pt>
                <c:pt idx="35">
                  <c:v>1001</c:v>
                </c:pt>
                <c:pt idx="36">
                  <c:v>1004.25</c:v>
                </c:pt>
                <c:pt idx="37">
                  <c:v>1004.75</c:v>
                </c:pt>
                <c:pt idx="38">
                  <c:v>1018.5</c:v>
                </c:pt>
                <c:pt idx="39">
                  <c:v>1032.25</c:v>
                </c:pt>
                <c:pt idx="40">
                  <c:v>1032.5</c:v>
                </c:pt>
                <c:pt idx="41">
                  <c:v>1023.75</c:v>
                </c:pt>
                <c:pt idx="42">
                  <c:v>1014</c:v>
                </c:pt>
                <c:pt idx="43">
                  <c:v>991.5</c:v>
                </c:pt>
                <c:pt idx="44">
                  <c:v>994.25</c:v>
                </c:pt>
                <c:pt idx="45">
                  <c:v>974.75</c:v>
                </c:pt>
                <c:pt idx="46">
                  <c:v>960.25</c:v>
                </c:pt>
                <c:pt idx="47">
                  <c:v>949.25</c:v>
                </c:pt>
                <c:pt idx="48">
                  <c:v>940.5</c:v>
                </c:pt>
                <c:pt idx="49">
                  <c:v>946.5</c:v>
                </c:pt>
                <c:pt idx="50">
                  <c:v>941</c:v>
                </c:pt>
                <c:pt idx="51">
                  <c:v>941.25</c:v>
                </c:pt>
                <c:pt idx="52">
                  <c:v>966.25</c:v>
                </c:pt>
                <c:pt idx="53">
                  <c:v>959.5</c:v>
                </c:pt>
                <c:pt idx="54">
                  <c:v>968.5</c:v>
                </c:pt>
                <c:pt idx="55">
                  <c:v>969.25</c:v>
                </c:pt>
                <c:pt idx="56">
                  <c:v>972.5</c:v>
                </c:pt>
                <c:pt idx="57">
                  <c:v>965.75</c:v>
                </c:pt>
                <c:pt idx="58">
                  <c:v>962.25</c:v>
                </c:pt>
                <c:pt idx="59">
                  <c:v>977.75</c:v>
                </c:pt>
                <c:pt idx="60">
                  <c:v>969.5</c:v>
                </c:pt>
                <c:pt idx="61">
                  <c:v>956.75</c:v>
                </c:pt>
                <c:pt idx="62">
                  <c:v>959</c:v>
                </c:pt>
                <c:pt idx="63">
                  <c:v>950.25</c:v>
                </c:pt>
                <c:pt idx="64">
                  <c:v>956</c:v>
                </c:pt>
                <c:pt idx="65">
                  <c:v>960</c:v>
                </c:pt>
                <c:pt idx="66">
                  <c:v>966.33330000000001</c:v>
                </c:pt>
                <c:pt idx="67">
                  <c:v>962</c:v>
                </c:pt>
                <c:pt idx="68">
                  <c:v>964.75</c:v>
                </c:pt>
                <c:pt idx="69">
                  <c:v>952.25</c:v>
                </c:pt>
                <c:pt idx="70">
                  <c:v>948.75</c:v>
                </c:pt>
                <c:pt idx="71">
                  <c:v>970.5</c:v>
                </c:pt>
                <c:pt idx="72">
                  <c:v>976.5</c:v>
                </c:pt>
                <c:pt idx="73">
                  <c:v>982</c:v>
                </c:pt>
                <c:pt idx="74">
                  <c:v>985.66669999999999</c:v>
                </c:pt>
                <c:pt idx="75">
                  <c:v>980</c:v>
                </c:pt>
                <c:pt idx="76">
                  <c:v>973.25</c:v>
                </c:pt>
                <c:pt idx="77">
                  <c:v>979</c:v>
                </c:pt>
                <c:pt idx="78">
                  <c:v>967</c:v>
                </c:pt>
                <c:pt idx="79">
                  <c:v>961.75</c:v>
                </c:pt>
                <c:pt idx="80">
                  <c:v>954.75</c:v>
                </c:pt>
                <c:pt idx="81">
                  <c:v>952.25</c:v>
                </c:pt>
                <c:pt idx="82">
                  <c:v>950.5</c:v>
                </c:pt>
                <c:pt idx="83">
                  <c:v>943</c:v>
                </c:pt>
                <c:pt idx="84">
                  <c:v>933.75</c:v>
                </c:pt>
                <c:pt idx="85">
                  <c:v>918</c:v>
                </c:pt>
                <c:pt idx="86">
                  <c:v>902.25</c:v>
                </c:pt>
                <c:pt idx="87">
                  <c:v>910.75</c:v>
                </c:pt>
                <c:pt idx="88">
                  <c:v>920.5</c:v>
                </c:pt>
                <c:pt idx="89">
                  <c:v>915.5</c:v>
                </c:pt>
                <c:pt idx="90">
                  <c:v>909</c:v>
                </c:pt>
                <c:pt idx="91">
                  <c:v>916.25</c:v>
                </c:pt>
                <c:pt idx="92">
                  <c:v>924.75</c:v>
                </c:pt>
                <c:pt idx="93">
                  <c:v>932</c:v>
                </c:pt>
                <c:pt idx="94">
                  <c:v>937.25</c:v>
                </c:pt>
                <c:pt idx="95">
                  <c:v>945.5</c:v>
                </c:pt>
                <c:pt idx="96">
                  <c:v>943.75</c:v>
                </c:pt>
                <c:pt idx="97">
                  <c:v>938.75</c:v>
                </c:pt>
                <c:pt idx="98">
                  <c:v>942.25</c:v>
                </c:pt>
                <c:pt idx="99">
                  <c:v>953</c:v>
                </c:pt>
                <c:pt idx="100">
                  <c:v>945</c:v>
                </c:pt>
                <c:pt idx="101">
                  <c:v>952.5</c:v>
                </c:pt>
                <c:pt idx="102">
                  <c:v>958</c:v>
                </c:pt>
                <c:pt idx="103">
                  <c:v>963</c:v>
                </c:pt>
                <c:pt idx="104">
                  <c:v>947</c:v>
                </c:pt>
                <c:pt idx="105">
                  <c:v>945.5</c:v>
                </c:pt>
                <c:pt idx="106">
                  <c:v>945</c:v>
                </c:pt>
                <c:pt idx="107">
                  <c:v>936</c:v>
                </c:pt>
                <c:pt idx="108">
                  <c:v>955.75</c:v>
                </c:pt>
                <c:pt idx="109">
                  <c:v>961.5</c:v>
                </c:pt>
                <c:pt idx="110">
                  <c:v>960</c:v>
                </c:pt>
                <c:pt idx="111">
                  <c:v>949.25</c:v>
                </c:pt>
                <c:pt idx="112">
                  <c:v>942.25</c:v>
                </c:pt>
                <c:pt idx="113">
                  <c:v>946.5</c:v>
                </c:pt>
                <c:pt idx="114">
                  <c:v>945.25</c:v>
                </c:pt>
                <c:pt idx="115">
                  <c:v>935.75</c:v>
                </c:pt>
                <c:pt idx="116">
                  <c:v>936</c:v>
                </c:pt>
                <c:pt idx="117">
                  <c:v>925.5</c:v>
                </c:pt>
                <c:pt idx="118">
                  <c:v>927.25</c:v>
                </c:pt>
                <c:pt idx="119">
                  <c:v>929</c:v>
                </c:pt>
                <c:pt idx="120">
                  <c:v>924</c:v>
                </c:pt>
                <c:pt idx="121">
                  <c:v>934.25</c:v>
                </c:pt>
                <c:pt idx="122">
                  <c:v>930</c:v>
                </c:pt>
                <c:pt idx="123">
                  <c:v>927</c:v>
                </c:pt>
                <c:pt idx="124">
                  <c:v>923.75</c:v>
                </c:pt>
                <c:pt idx="125">
                  <c:v>923.5</c:v>
                </c:pt>
                <c:pt idx="126">
                  <c:v>922.75</c:v>
                </c:pt>
                <c:pt idx="127">
                  <c:v>925.25</c:v>
                </c:pt>
                <c:pt idx="128">
                  <c:v>922.25</c:v>
                </c:pt>
                <c:pt idx="129">
                  <c:v>912.75</c:v>
                </c:pt>
                <c:pt idx="130">
                  <c:v>912.75</c:v>
                </c:pt>
                <c:pt idx="131">
                  <c:v>912</c:v>
                </c:pt>
                <c:pt idx="132">
                  <c:v>909.25</c:v>
                </c:pt>
                <c:pt idx="133">
                  <c:v>905.75</c:v>
                </c:pt>
                <c:pt idx="134">
                  <c:v>900.25</c:v>
                </c:pt>
                <c:pt idx="135">
                  <c:v>910.5</c:v>
                </c:pt>
                <c:pt idx="136">
                  <c:v>919.75</c:v>
                </c:pt>
                <c:pt idx="137">
                  <c:v>912.5</c:v>
                </c:pt>
                <c:pt idx="138">
                  <c:v>928</c:v>
                </c:pt>
                <c:pt idx="139">
                  <c:v>928</c:v>
                </c:pt>
                <c:pt idx="140">
                  <c:v>927.25</c:v>
                </c:pt>
                <c:pt idx="141">
                  <c:v>922.75</c:v>
                </c:pt>
                <c:pt idx="142">
                  <c:v>933</c:v>
                </c:pt>
                <c:pt idx="143">
                  <c:v>937.75</c:v>
                </c:pt>
                <c:pt idx="144">
                  <c:v>934.5</c:v>
                </c:pt>
                <c:pt idx="145">
                  <c:v>927</c:v>
                </c:pt>
                <c:pt idx="146">
                  <c:v>934.25</c:v>
                </c:pt>
                <c:pt idx="147">
                  <c:v>930.75</c:v>
                </c:pt>
                <c:pt idx="148">
                  <c:v>939.5</c:v>
                </c:pt>
                <c:pt idx="149">
                  <c:v>944.25</c:v>
                </c:pt>
                <c:pt idx="150">
                  <c:v>946.25</c:v>
                </c:pt>
                <c:pt idx="151">
                  <c:v>952.25</c:v>
                </c:pt>
                <c:pt idx="152">
                  <c:v>967.75</c:v>
                </c:pt>
                <c:pt idx="153">
                  <c:v>965.25</c:v>
                </c:pt>
                <c:pt idx="154">
                  <c:v>972.5</c:v>
                </c:pt>
                <c:pt idx="155">
                  <c:v>978</c:v>
                </c:pt>
                <c:pt idx="156">
                  <c:v>979.5</c:v>
                </c:pt>
                <c:pt idx="157">
                  <c:v>987</c:v>
                </c:pt>
                <c:pt idx="158">
                  <c:v>979.75</c:v>
                </c:pt>
                <c:pt idx="159">
                  <c:v>963.5</c:v>
                </c:pt>
                <c:pt idx="160">
                  <c:v>967.5</c:v>
                </c:pt>
                <c:pt idx="161">
                  <c:v>980.75</c:v>
                </c:pt>
                <c:pt idx="162">
                  <c:v>984</c:v>
                </c:pt>
                <c:pt idx="163">
                  <c:v>982</c:v>
                </c:pt>
                <c:pt idx="164">
                  <c:v>981</c:v>
                </c:pt>
                <c:pt idx="165">
                  <c:v>982</c:v>
                </c:pt>
                <c:pt idx="166">
                  <c:v>980.25</c:v>
                </c:pt>
                <c:pt idx="167">
                  <c:v>980.75</c:v>
                </c:pt>
                <c:pt idx="168">
                  <c:v>981</c:v>
                </c:pt>
                <c:pt idx="169">
                  <c:v>998</c:v>
                </c:pt>
                <c:pt idx="170">
                  <c:v>996.25</c:v>
                </c:pt>
                <c:pt idx="171">
                  <c:v>991.75</c:v>
                </c:pt>
                <c:pt idx="172">
                  <c:v>1001.5</c:v>
                </c:pt>
                <c:pt idx="173">
                  <c:v>1014</c:v>
                </c:pt>
                <c:pt idx="174">
                  <c:v>1009</c:v>
                </c:pt>
                <c:pt idx="175">
                  <c:v>1010.5</c:v>
                </c:pt>
                <c:pt idx="176">
                  <c:v>1008</c:v>
                </c:pt>
                <c:pt idx="177">
                  <c:v>1020.5</c:v>
                </c:pt>
                <c:pt idx="178">
                  <c:v>1004.75</c:v>
                </c:pt>
                <c:pt idx="179">
                  <c:v>992.25</c:v>
                </c:pt>
                <c:pt idx="180">
                  <c:v>988</c:v>
                </c:pt>
                <c:pt idx="181">
                  <c:v>984.5</c:v>
                </c:pt>
                <c:pt idx="182">
                  <c:v>985.25</c:v>
                </c:pt>
                <c:pt idx="183">
                  <c:v>969.75</c:v>
                </c:pt>
                <c:pt idx="184">
                  <c:v>962.75</c:v>
                </c:pt>
                <c:pt idx="185">
                  <c:v>957.25</c:v>
                </c:pt>
                <c:pt idx="186">
                  <c:v>943</c:v>
                </c:pt>
                <c:pt idx="187">
                  <c:v>944</c:v>
                </c:pt>
                <c:pt idx="188">
                  <c:v>935.75</c:v>
                </c:pt>
                <c:pt idx="189">
                  <c:v>940.75</c:v>
                </c:pt>
                <c:pt idx="190">
                  <c:v>928.5</c:v>
                </c:pt>
                <c:pt idx="191">
                  <c:v>923.5</c:v>
                </c:pt>
                <c:pt idx="192">
                  <c:v>926.75</c:v>
                </c:pt>
                <c:pt idx="193">
                  <c:v>914</c:v>
                </c:pt>
                <c:pt idx="194">
                  <c:v>914</c:v>
                </c:pt>
                <c:pt idx="195">
                  <c:v>919</c:v>
                </c:pt>
                <c:pt idx="196">
                  <c:v>916.5</c:v>
                </c:pt>
                <c:pt idx="197">
                  <c:v>917.75</c:v>
                </c:pt>
                <c:pt idx="198">
                  <c:v>919.25</c:v>
                </c:pt>
                <c:pt idx="199">
                  <c:v>924.75</c:v>
                </c:pt>
                <c:pt idx="200">
                  <c:v>936</c:v>
                </c:pt>
                <c:pt idx="201">
                  <c:v>938.75</c:v>
                </c:pt>
                <c:pt idx="202">
                  <c:v>942.25</c:v>
                </c:pt>
                <c:pt idx="203">
                  <c:v>946.5</c:v>
                </c:pt>
                <c:pt idx="204">
                  <c:v>933.25</c:v>
                </c:pt>
                <c:pt idx="205">
                  <c:v>932.5</c:v>
                </c:pt>
                <c:pt idx="206">
                  <c:v>925</c:v>
                </c:pt>
                <c:pt idx="207">
                  <c:v>924.25</c:v>
                </c:pt>
                <c:pt idx="208">
                  <c:v>921.5</c:v>
                </c:pt>
                <c:pt idx="209">
                  <c:v>927.25</c:v>
                </c:pt>
                <c:pt idx="210">
                  <c:v>921.5</c:v>
                </c:pt>
                <c:pt idx="211">
                  <c:v>926.5</c:v>
                </c:pt>
                <c:pt idx="212">
                  <c:v>919.5</c:v>
                </c:pt>
                <c:pt idx="213">
                  <c:v>919.75</c:v>
                </c:pt>
                <c:pt idx="214">
                  <c:v>924</c:v>
                </c:pt>
                <c:pt idx="215">
                  <c:v>928.5</c:v>
                </c:pt>
                <c:pt idx="216">
                  <c:v>935.25</c:v>
                </c:pt>
                <c:pt idx="217">
                  <c:v>929.25</c:v>
                </c:pt>
                <c:pt idx="218">
                  <c:v>923.75</c:v>
                </c:pt>
                <c:pt idx="219">
                  <c:v>933.25</c:v>
                </c:pt>
                <c:pt idx="220">
                  <c:v>931.5</c:v>
                </c:pt>
                <c:pt idx="221">
                  <c:v>934.75</c:v>
                </c:pt>
                <c:pt idx="222">
                  <c:v>940</c:v>
                </c:pt>
                <c:pt idx="223">
                  <c:v>935.25</c:v>
                </c:pt>
                <c:pt idx="224">
                  <c:v>933.5</c:v>
                </c:pt>
                <c:pt idx="225">
                  <c:v>933.25</c:v>
                </c:pt>
                <c:pt idx="226">
                  <c:v>934.75</c:v>
                </c:pt>
                <c:pt idx="227">
                  <c:v>938.75</c:v>
                </c:pt>
                <c:pt idx="228">
                  <c:v>946.25</c:v>
                </c:pt>
                <c:pt idx="229">
                  <c:v>932.25</c:v>
                </c:pt>
                <c:pt idx="230">
                  <c:v>938.25</c:v>
                </c:pt>
                <c:pt idx="231">
                  <c:v>939.5</c:v>
                </c:pt>
                <c:pt idx="232">
                  <c:v>941</c:v>
                </c:pt>
                <c:pt idx="233">
                  <c:v>947</c:v>
                </c:pt>
                <c:pt idx="234">
                  <c:v>953.25</c:v>
                </c:pt>
                <c:pt idx="235">
                  <c:v>952.5</c:v>
                </c:pt>
                <c:pt idx="236">
                  <c:v>946</c:v>
                </c:pt>
                <c:pt idx="237">
                  <c:v>942.75</c:v>
                </c:pt>
                <c:pt idx="238">
                  <c:v>937.25</c:v>
                </c:pt>
                <c:pt idx="239">
                  <c:v>927.25</c:v>
                </c:pt>
                <c:pt idx="240">
                  <c:v>915.5</c:v>
                </c:pt>
                <c:pt idx="241">
                  <c:v>903.75</c:v>
                </c:pt>
                <c:pt idx="242">
                  <c:v>898.75</c:v>
                </c:pt>
                <c:pt idx="243">
                  <c:v>893.25</c:v>
                </c:pt>
                <c:pt idx="244">
                  <c:v>888.25</c:v>
                </c:pt>
                <c:pt idx="245">
                  <c:v>882.25</c:v>
                </c:pt>
                <c:pt idx="246">
                  <c:v>889.25</c:v>
                </c:pt>
                <c:pt idx="247">
                  <c:v>885.5</c:v>
                </c:pt>
                <c:pt idx="248">
                  <c:v>902</c:v>
                </c:pt>
                <c:pt idx="249">
                  <c:v>913.75</c:v>
                </c:pt>
                <c:pt idx="250">
                  <c:v>919.25</c:v>
                </c:pt>
                <c:pt idx="251">
                  <c:v>921.25</c:v>
                </c:pt>
                <c:pt idx="252">
                  <c:v>920.25</c:v>
                </c:pt>
                <c:pt idx="253">
                  <c:v>923</c:v>
                </c:pt>
                <c:pt idx="254">
                  <c:v>926.25</c:v>
                </c:pt>
                <c:pt idx="255">
                  <c:v>927.75</c:v>
                </c:pt>
                <c:pt idx="256">
                  <c:v>932.25</c:v>
                </c:pt>
                <c:pt idx="257">
                  <c:v>938.66669999999999</c:v>
                </c:pt>
                <c:pt idx="258">
                  <c:v>951</c:v>
                </c:pt>
                <c:pt idx="259">
                  <c:v>954.5</c:v>
                </c:pt>
                <c:pt idx="260">
                  <c:v>965.25</c:v>
                </c:pt>
                <c:pt idx="261">
                  <c:v>972.75</c:v>
                </c:pt>
                <c:pt idx="262">
                  <c:v>970</c:v>
                </c:pt>
                <c:pt idx="263">
                  <c:v>967</c:v>
                </c:pt>
                <c:pt idx="264">
                  <c:v>978.75</c:v>
                </c:pt>
                <c:pt idx="265">
                  <c:v>993.75</c:v>
                </c:pt>
                <c:pt idx="266">
                  <c:v>1001</c:v>
                </c:pt>
                <c:pt idx="267">
                  <c:v>998.25</c:v>
                </c:pt>
                <c:pt idx="268">
                  <c:v>1003.5</c:v>
                </c:pt>
                <c:pt idx="269">
                  <c:v>1003.25</c:v>
                </c:pt>
                <c:pt idx="270">
                  <c:v>1009.75</c:v>
                </c:pt>
                <c:pt idx="271">
                  <c:v>1017.75</c:v>
                </c:pt>
                <c:pt idx="272">
                  <c:v>999.25</c:v>
                </c:pt>
                <c:pt idx="273">
                  <c:v>1012.75</c:v>
                </c:pt>
                <c:pt idx="274">
                  <c:v>1020.75</c:v>
                </c:pt>
                <c:pt idx="275">
                  <c:v>1018.5</c:v>
                </c:pt>
                <c:pt idx="276">
                  <c:v>1013.25</c:v>
                </c:pt>
                <c:pt idx="277">
                  <c:v>1004.5</c:v>
                </c:pt>
                <c:pt idx="278">
                  <c:v>1005.25</c:v>
                </c:pt>
                <c:pt idx="279">
                  <c:v>1001</c:v>
                </c:pt>
                <c:pt idx="280">
                  <c:v>1005.5</c:v>
                </c:pt>
                <c:pt idx="281">
                  <c:v>995.25</c:v>
                </c:pt>
                <c:pt idx="282">
                  <c:v>996</c:v>
                </c:pt>
                <c:pt idx="283">
                  <c:v>992</c:v>
                </c:pt>
                <c:pt idx="284">
                  <c:v>979.75</c:v>
                </c:pt>
                <c:pt idx="285">
                  <c:v>975.75</c:v>
                </c:pt>
                <c:pt idx="286">
                  <c:v>974.75</c:v>
                </c:pt>
                <c:pt idx="287">
                  <c:v>976</c:v>
                </c:pt>
                <c:pt idx="288">
                  <c:v>980.75</c:v>
                </c:pt>
                <c:pt idx="289">
                  <c:v>1005.5</c:v>
                </c:pt>
                <c:pt idx="290">
                  <c:v>1011.5</c:v>
                </c:pt>
                <c:pt idx="291">
                  <c:v>1015</c:v>
                </c:pt>
                <c:pt idx="292">
                  <c:v>1009.25</c:v>
                </c:pt>
                <c:pt idx="293">
                  <c:v>1002.75</c:v>
                </c:pt>
                <c:pt idx="294">
                  <c:v>995.5</c:v>
                </c:pt>
                <c:pt idx="295">
                  <c:v>1000.25</c:v>
                </c:pt>
                <c:pt idx="296">
                  <c:v>1004.5</c:v>
                </c:pt>
                <c:pt idx="297">
                  <c:v>1002.5</c:v>
                </c:pt>
                <c:pt idx="298">
                  <c:v>986.25</c:v>
                </c:pt>
                <c:pt idx="299">
                  <c:v>977.5</c:v>
                </c:pt>
                <c:pt idx="300">
                  <c:v>969</c:v>
                </c:pt>
                <c:pt idx="301">
                  <c:v>969.5</c:v>
                </c:pt>
                <c:pt idx="302">
                  <c:v>966.25</c:v>
                </c:pt>
                <c:pt idx="303">
                  <c:v>966.75</c:v>
                </c:pt>
                <c:pt idx="304">
                  <c:v>956</c:v>
                </c:pt>
                <c:pt idx="305">
                  <c:v>956.5</c:v>
                </c:pt>
                <c:pt idx="306">
                  <c:v>966.5</c:v>
                </c:pt>
                <c:pt idx="307">
                  <c:v>968.5</c:v>
                </c:pt>
                <c:pt idx="308">
                  <c:v>971.5</c:v>
                </c:pt>
                <c:pt idx="309">
                  <c:v>964.25</c:v>
                </c:pt>
                <c:pt idx="310">
                  <c:v>957.25</c:v>
                </c:pt>
                <c:pt idx="311">
                  <c:v>949.25</c:v>
                </c:pt>
                <c:pt idx="312">
                  <c:v>955.75</c:v>
                </c:pt>
                <c:pt idx="313">
                  <c:v>949</c:v>
                </c:pt>
                <c:pt idx="314">
                  <c:v>961</c:v>
                </c:pt>
                <c:pt idx="315">
                  <c:v>958</c:v>
                </c:pt>
                <c:pt idx="316">
                  <c:v>954.5</c:v>
                </c:pt>
                <c:pt idx="317">
                  <c:v>958</c:v>
                </c:pt>
                <c:pt idx="318">
                  <c:v>946.75</c:v>
                </c:pt>
                <c:pt idx="319">
                  <c:v>941.5</c:v>
                </c:pt>
                <c:pt idx="320">
                  <c:v>936</c:v>
                </c:pt>
                <c:pt idx="321">
                  <c:v>935.5</c:v>
                </c:pt>
                <c:pt idx="322">
                  <c:v>924.75</c:v>
                </c:pt>
                <c:pt idx="323">
                  <c:v>914</c:v>
                </c:pt>
                <c:pt idx="324">
                  <c:v>915.25</c:v>
                </c:pt>
                <c:pt idx="325">
                  <c:v>926.25</c:v>
                </c:pt>
                <c:pt idx="326">
                  <c:v>937.5</c:v>
                </c:pt>
                <c:pt idx="327">
                  <c:v>936.25</c:v>
                </c:pt>
                <c:pt idx="328">
                  <c:v>933.5</c:v>
                </c:pt>
                <c:pt idx="329">
                  <c:v>934</c:v>
                </c:pt>
                <c:pt idx="330">
                  <c:v>933.75</c:v>
                </c:pt>
                <c:pt idx="331">
                  <c:v>933.75</c:v>
                </c:pt>
                <c:pt idx="332">
                  <c:v>944.5</c:v>
                </c:pt>
                <c:pt idx="333">
                  <c:v>949.25</c:v>
                </c:pt>
                <c:pt idx="334">
                  <c:v>936.5</c:v>
                </c:pt>
                <c:pt idx="335">
                  <c:v>928.25</c:v>
                </c:pt>
                <c:pt idx="336">
                  <c:v>924.75</c:v>
                </c:pt>
                <c:pt idx="337">
                  <c:v>927.75</c:v>
                </c:pt>
                <c:pt idx="338">
                  <c:v>916</c:v>
                </c:pt>
                <c:pt idx="339">
                  <c:v>913.5</c:v>
                </c:pt>
                <c:pt idx="340">
                  <c:v>912.5</c:v>
                </c:pt>
                <c:pt idx="341">
                  <c:v>902.5</c:v>
                </c:pt>
                <c:pt idx="342">
                  <c:v>901.25</c:v>
                </c:pt>
                <c:pt idx="343">
                  <c:v>903.25</c:v>
                </c:pt>
                <c:pt idx="344">
                  <c:v>905</c:v>
                </c:pt>
                <c:pt idx="345">
                  <c:v>917.66669999999999</c:v>
                </c:pt>
                <c:pt idx="346">
                  <c:v>915</c:v>
                </c:pt>
                <c:pt idx="347">
                  <c:v>916.5</c:v>
                </c:pt>
                <c:pt idx="348">
                  <c:v>920.25</c:v>
                </c:pt>
                <c:pt idx="349">
                  <c:v>928</c:v>
                </c:pt>
                <c:pt idx="350">
                  <c:v>928</c:v>
                </c:pt>
                <c:pt idx="351">
                  <c:v>911.25</c:v>
                </c:pt>
                <c:pt idx="352">
                  <c:v>902.25</c:v>
                </c:pt>
                <c:pt idx="353">
                  <c:v>894.5</c:v>
                </c:pt>
                <c:pt idx="354">
                  <c:v>892.5</c:v>
                </c:pt>
                <c:pt idx="355">
                  <c:v>886.25</c:v>
                </c:pt>
                <c:pt idx="356">
                  <c:v>909.5</c:v>
                </c:pt>
                <c:pt idx="357">
                  <c:v>908</c:v>
                </c:pt>
                <c:pt idx="358">
                  <c:v>910</c:v>
                </c:pt>
                <c:pt idx="359">
                  <c:v>913.75</c:v>
                </c:pt>
                <c:pt idx="360">
                  <c:v>907</c:v>
                </c:pt>
                <c:pt idx="361">
                  <c:v>908.75</c:v>
                </c:pt>
                <c:pt idx="362">
                  <c:v>910.5</c:v>
                </c:pt>
                <c:pt idx="363">
                  <c:v>914.5</c:v>
                </c:pt>
                <c:pt idx="364">
                  <c:v>912.5</c:v>
                </c:pt>
                <c:pt idx="365">
                  <c:v>907.5</c:v>
                </c:pt>
                <c:pt idx="366">
                  <c:v>902</c:v>
                </c:pt>
                <c:pt idx="367">
                  <c:v>907</c:v>
                </c:pt>
                <c:pt idx="368">
                  <c:v>908.5</c:v>
                </c:pt>
                <c:pt idx="369">
                  <c:v>904.5</c:v>
                </c:pt>
                <c:pt idx="370">
                  <c:v>910.75</c:v>
                </c:pt>
                <c:pt idx="371">
                  <c:v>909.5</c:v>
                </c:pt>
                <c:pt idx="372">
                  <c:v>902</c:v>
                </c:pt>
                <c:pt idx="373">
                  <c:v>907.25</c:v>
                </c:pt>
                <c:pt idx="374">
                  <c:v>907.25</c:v>
                </c:pt>
                <c:pt idx="375">
                  <c:v>889</c:v>
                </c:pt>
                <c:pt idx="376">
                  <c:v>883.5</c:v>
                </c:pt>
                <c:pt idx="377">
                  <c:v>867.75</c:v>
                </c:pt>
                <c:pt idx="378">
                  <c:v>869.75</c:v>
                </c:pt>
                <c:pt idx="379">
                  <c:v>868.25</c:v>
                </c:pt>
                <c:pt idx="380">
                  <c:v>875.75</c:v>
                </c:pt>
                <c:pt idx="381">
                  <c:v>869.5</c:v>
                </c:pt>
                <c:pt idx="382">
                  <c:v>867.5</c:v>
                </c:pt>
                <c:pt idx="383">
                  <c:v>858</c:v>
                </c:pt>
                <c:pt idx="384">
                  <c:v>854</c:v>
                </c:pt>
                <c:pt idx="385">
                  <c:v>842</c:v>
                </c:pt>
                <c:pt idx="386">
                  <c:v>823</c:v>
                </c:pt>
                <c:pt idx="387">
                  <c:v>842</c:v>
                </c:pt>
                <c:pt idx="388">
                  <c:v>845.75</c:v>
                </c:pt>
                <c:pt idx="389">
                  <c:v>844</c:v>
                </c:pt>
                <c:pt idx="390">
                  <c:v>855.5</c:v>
                </c:pt>
                <c:pt idx="391">
                  <c:v>850</c:v>
                </c:pt>
                <c:pt idx="392">
                  <c:v>843.25</c:v>
                </c:pt>
                <c:pt idx="393">
                  <c:v>836.75</c:v>
                </c:pt>
                <c:pt idx="394">
                  <c:v>840</c:v>
                </c:pt>
                <c:pt idx="395">
                  <c:v>832.75</c:v>
                </c:pt>
                <c:pt idx="396">
                  <c:v>828.75</c:v>
                </c:pt>
                <c:pt idx="397">
                  <c:v>815</c:v>
                </c:pt>
                <c:pt idx="398">
                  <c:v>812.25</c:v>
                </c:pt>
                <c:pt idx="399">
                  <c:v>818</c:v>
                </c:pt>
                <c:pt idx="400">
                  <c:v>832.5</c:v>
                </c:pt>
                <c:pt idx="401">
                  <c:v>837.5</c:v>
                </c:pt>
                <c:pt idx="402">
                  <c:v>841.5</c:v>
                </c:pt>
                <c:pt idx="403">
                  <c:v>842.75</c:v>
                </c:pt>
                <c:pt idx="404">
                  <c:v>832.75</c:v>
                </c:pt>
                <c:pt idx="405">
                  <c:v>831.25</c:v>
                </c:pt>
                <c:pt idx="406">
                  <c:v>833.25</c:v>
                </c:pt>
                <c:pt idx="407">
                  <c:v>834.25</c:v>
                </c:pt>
                <c:pt idx="408">
                  <c:v>825.5</c:v>
                </c:pt>
                <c:pt idx="409">
                  <c:v>828.75</c:v>
                </c:pt>
                <c:pt idx="410">
                  <c:v>834.5</c:v>
                </c:pt>
                <c:pt idx="411">
                  <c:v>832.75</c:v>
                </c:pt>
                <c:pt idx="412">
                  <c:v>834.75</c:v>
                </c:pt>
                <c:pt idx="413">
                  <c:v>837</c:v>
                </c:pt>
                <c:pt idx="414">
                  <c:v>833.75</c:v>
                </c:pt>
                <c:pt idx="415">
                  <c:v>821.75</c:v>
                </c:pt>
                <c:pt idx="416">
                  <c:v>805.25</c:v>
                </c:pt>
                <c:pt idx="417">
                  <c:v>791.25</c:v>
                </c:pt>
                <c:pt idx="418">
                  <c:v>779.25</c:v>
                </c:pt>
                <c:pt idx="419">
                  <c:v>784.5</c:v>
                </c:pt>
                <c:pt idx="420">
                  <c:v>797</c:v>
                </c:pt>
                <c:pt idx="421">
                  <c:v>802.25</c:v>
                </c:pt>
                <c:pt idx="422">
                  <c:v>797.75</c:v>
                </c:pt>
                <c:pt idx="423">
                  <c:v>789.5</c:v>
                </c:pt>
                <c:pt idx="424">
                  <c:v>786.75</c:v>
                </c:pt>
                <c:pt idx="425">
                  <c:v>795.66669999999999</c:v>
                </c:pt>
                <c:pt idx="426">
                  <c:v>809.75</c:v>
                </c:pt>
                <c:pt idx="427">
                  <c:v>795.5</c:v>
                </c:pt>
                <c:pt idx="428">
                  <c:v>796.5</c:v>
                </c:pt>
                <c:pt idx="429">
                  <c:v>797.5</c:v>
                </c:pt>
                <c:pt idx="430">
                  <c:v>792.25</c:v>
                </c:pt>
                <c:pt idx="431">
                  <c:v>785.25</c:v>
                </c:pt>
                <c:pt idx="432">
                  <c:v>780.5</c:v>
                </c:pt>
                <c:pt idx="433">
                  <c:v>790.75</c:v>
                </c:pt>
                <c:pt idx="434">
                  <c:v>792.5</c:v>
                </c:pt>
                <c:pt idx="435">
                  <c:v>790</c:v>
                </c:pt>
                <c:pt idx="436">
                  <c:v>793.25</c:v>
                </c:pt>
                <c:pt idx="437">
                  <c:v>794.5</c:v>
                </c:pt>
                <c:pt idx="438">
                  <c:v>808.75</c:v>
                </c:pt>
                <c:pt idx="439">
                  <c:v>811</c:v>
                </c:pt>
                <c:pt idx="440">
                  <c:v>800</c:v>
                </c:pt>
                <c:pt idx="441">
                  <c:v>807.25</c:v>
                </c:pt>
                <c:pt idx="442">
                  <c:v>820</c:v>
                </c:pt>
                <c:pt idx="443">
                  <c:v>828.5</c:v>
                </c:pt>
                <c:pt idx="444">
                  <c:v>837</c:v>
                </c:pt>
                <c:pt idx="445">
                  <c:v>831.75</c:v>
                </c:pt>
                <c:pt idx="446">
                  <c:v>831.5</c:v>
                </c:pt>
                <c:pt idx="447">
                  <c:v>827.75</c:v>
                </c:pt>
                <c:pt idx="448">
                  <c:v>826.25</c:v>
                </c:pt>
                <c:pt idx="449">
                  <c:v>814.75</c:v>
                </c:pt>
                <c:pt idx="450">
                  <c:v>820</c:v>
                </c:pt>
                <c:pt idx="451">
                  <c:v>828.75</c:v>
                </c:pt>
                <c:pt idx="452">
                  <c:v>836.25</c:v>
                </c:pt>
                <c:pt idx="453">
                  <c:v>829.75</c:v>
                </c:pt>
                <c:pt idx="454">
                  <c:v>827.5</c:v>
                </c:pt>
                <c:pt idx="455">
                  <c:v>820.5</c:v>
                </c:pt>
                <c:pt idx="456">
                  <c:v>825.5</c:v>
                </c:pt>
                <c:pt idx="457">
                  <c:v>829.25</c:v>
                </c:pt>
                <c:pt idx="458">
                  <c:v>825</c:v>
                </c:pt>
                <c:pt idx="459">
                  <c:v>843.25</c:v>
                </c:pt>
                <c:pt idx="460">
                  <c:v>846.25</c:v>
                </c:pt>
                <c:pt idx="461">
                  <c:v>847</c:v>
                </c:pt>
                <c:pt idx="462">
                  <c:v>839.5</c:v>
                </c:pt>
                <c:pt idx="463">
                  <c:v>835.25</c:v>
                </c:pt>
                <c:pt idx="464">
                  <c:v>835.5</c:v>
                </c:pt>
                <c:pt idx="465">
                  <c:v>834</c:v>
                </c:pt>
                <c:pt idx="466">
                  <c:v>829</c:v>
                </c:pt>
                <c:pt idx="467">
                  <c:v>834.5</c:v>
                </c:pt>
                <c:pt idx="468">
                  <c:v>833.5</c:v>
                </c:pt>
                <c:pt idx="469">
                  <c:v>830</c:v>
                </c:pt>
                <c:pt idx="470">
                  <c:v>837.75</c:v>
                </c:pt>
                <c:pt idx="471">
                  <c:v>838.25</c:v>
                </c:pt>
                <c:pt idx="472">
                  <c:v>838.5</c:v>
                </c:pt>
                <c:pt idx="473">
                  <c:v>849.75</c:v>
                </c:pt>
                <c:pt idx="474">
                  <c:v>867.25</c:v>
                </c:pt>
                <c:pt idx="475">
                  <c:v>872</c:v>
                </c:pt>
                <c:pt idx="476">
                  <c:v>871.5</c:v>
                </c:pt>
                <c:pt idx="477">
                  <c:v>877.75</c:v>
                </c:pt>
                <c:pt idx="478">
                  <c:v>874.5</c:v>
                </c:pt>
                <c:pt idx="479">
                  <c:v>864.25</c:v>
                </c:pt>
                <c:pt idx="480">
                  <c:v>858.5</c:v>
                </c:pt>
                <c:pt idx="481">
                  <c:v>847.5</c:v>
                </c:pt>
                <c:pt idx="482">
                  <c:v>840.25</c:v>
                </c:pt>
                <c:pt idx="483">
                  <c:v>838.75</c:v>
                </c:pt>
                <c:pt idx="484">
                  <c:v>846</c:v>
                </c:pt>
                <c:pt idx="485">
                  <c:v>848</c:v>
                </c:pt>
                <c:pt idx="486">
                  <c:v>853.25</c:v>
                </c:pt>
                <c:pt idx="487">
                  <c:v>847.5</c:v>
                </c:pt>
                <c:pt idx="488">
                  <c:v>849.75</c:v>
                </c:pt>
                <c:pt idx="489">
                  <c:v>848.25</c:v>
                </c:pt>
                <c:pt idx="490">
                  <c:v>847.75</c:v>
                </c:pt>
                <c:pt idx="491">
                  <c:v>845.75</c:v>
                </c:pt>
                <c:pt idx="492">
                  <c:v>836.25</c:v>
                </c:pt>
                <c:pt idx="493">
                  <c:v>829</c:v>
                </c:pt>
                <c:pt idx="494">
                  <c:v>816.5</c:v>
                </c:pt>
                <c:pt idx="495">
                  <c:v>812.75</c:v>
                </c:pt>
                <c:pt idx="496">
                  <c:v>809.5</c:v>
                </c:pt>
                <c:pt idx="497">
                  <c:v>801.5</c:v>
                </c:pt>
                <c:pt idx="498">
                  <c:v>798.5</c:v>
                </c:pt>
                <c:pt idx="499">
                  <c:v>794.5</c:v>
                </c:pt>
                <c:pt idx="500">
                  <c:v>793.5</c:v>
                </c:pt>
                <c:pt idx="501">
                  <c:v>787.25</c:v>
                </c:pt>
                <c:pt idx="502">
                  <c:v>792</c:v>
                </c:pt>
                <c:pt idx="503">
                  <c:v>806</c:v>
                </c:pt>
                <c:pt idx="504">
                  <c:v>796.25</c:v>
                </c:pt>
                <c:pt idx="505">
                  <c:v>789.5</c:v>
                </c:pt>
                <c:pt idx="506">
                  <c:v>794</c:v>
                </c:pt>
                <c:pt idx="507">
                  <c:v>795.5</c:v>
                </c:pt>
                <c:pt idx="508">
                  <c:v>792.75</c:v>
                </c:pt>
                <c:pt idx="509">
                  <c:v>797.25</c:v>
                </c:pt>
                <c:pt idx="510">
                  <c:v>796</c:v>
                </c:pt>
                <c:pt idx="511">
                  <c:v>799</c:v>
                </c:pt>
                <c:pt idx="512">
                  <c:v>800.25</c:v>
                </c:pt>
                <c:pt idx="513">
                  <c:v>798</c:v>
                </c:pt>
                <c:pt idx="514">
                  <c:v>793.5</c:v>
                </c:pt>
                <c:pt idx="515">
                  <c:v>795</c:v>
                </c:pt>
                <c:pt idx="516">
                  <c:v>798.25</c:v>
                </c:pt>
                <c:pt idx="517">
                  <c:v>803.25</c:v>
                </c:pt>
                <c:pt idx="518">
                  <c:v>828</c:v>
                </c:pt>
                <c:pt idx="519">
                  <c:v>825</c:v>
                </c:pt>
                <c:pt idx="520">
                  <c:v>825</c:v>
                </c:pt>
                <c:pt idx="521">
                  <c:v>827.75</c:v>
                </c:pt>
                <c:pt idx="522">
                  <c:v>824.75</c:v>
                </c:pt>
                <c:pt idx="523">
                  <c:v>810.25</c:v>
                </c:pt>
                <c:pt idx="524">
                  <c:v>807.25</c:v>
                </c:pt>
                <c:pt idx="525">
                  <c:v>802.5</c:v>
                </c:pt>
                <c:pt idx="526">
                  <c:v>807.75</c:v>
                </c:pt>
                <c:pt idx="527">
                  <c:v>811.25</c:v>
                </c:pt>
                <c:pt idx="528">
                  <c:v>801.75</c:v>
                </c:pt>
                <c:pt idx="529">
                  <c:v>796</c:v>
                </c:pt>
                <c:pt idx="530">
                  <c:v>793.25</c:v>
                </c:pt>
                <c:pt idx="531">
                  <c:v>798.5</c:v>
                </c:pt>
                <c:pt idx="532">
                  <c:v>808.75</c:v>
                </c:pt>
                <c:pt idx="533">
                  <c:v>816.75</c:v>
                </c:pt>
                <c:pt idx="534">
                  <c:v>817</c:v>
                </c:pt>
                <c:pt idx="535">
                  <c:v>818</c:v>
                </c:pt>
                <c:pt idx="536">
                  <c:v>821.75</c:v>
                </c:pt>
                <c:pt idx="537">
                  <c:v>825.75</c:v>
                </c:pt>
                <c:pt idx="538">
                  <c:v>824</c:v>
                </c:pt>
                <c:pt idx="539">
                  <c:v>823.5</c:v>
                </c:pt>
                <c:pt idx="540">
                  <c:v>820.5</c:v>
                </c:pt>
                <c:pt idx="541">
                  <c:v>806</c:v>
                </c:pt>
                <c:pt idx="542">
                  <c:v>800</c:v>
                </c:pt>
                <c:pt idx="543">
                  <c:v>798.25</c:v>
                </c:pt>
                <c:pt idx="544">
                  <c:v>791.5</c:v>
                </c:pt>
                <c:pt idx="545">
                  <c:v>792.75</c:v>
                </c:pt>
                <c:pt idx="546">
                  <c:v>788</c:v>
                </c:pt>
                <c:pt idx="547">
                  <c:v>790.5</c:v>
                </c:pt>
                <c:pt idx="548">
                  <c:v>808.25</c:v>
                </c:pt>
                <c:pt idx="549">
                  <c:v>811.75</c:v>
                </c:pt>
                <c:pt idx="550">
                  <c:v>824</c:v>
                </c:pt>
                <c:pt idx="551">
                  <c:v>828.25</c:v>
                </c:pt>
                <c:pt idx="552">
                  <c:v>831.25</c:v>
                </c:pt>
                <c:pt idx="553">
                  <c:v>851.25</c:v>
                </c:pt>
                <c:pt idx="554">
                  <c:v>857.75</c:v>
                </c:pt>
                <c:pt idx="555">
                  <c:v>867.25</c:v>
                </c:pt>
                <c:pt idx="556">
                  <c:v>871.75</c:v>
                </c:pt>
                <c:pt idx="557">
                  <c:v>870.25</c:v>
                </c:pt>
                <c:pt idx="558">
                  <c:v>852.75</c:v>
                </c:pt>
                <c:pt idx="559">
                  <c:v>840.5</c:v>
                </c:pt>
                <c:pt idx="560">
                  <c:v>834.5</c:v>
                </c:pt>
                <c:pt idx="561">
                  <c:v>828.5</c:v>
                </c:pt>
                <c:pt idx="562">
                  <c:v>818.5</c:v>
                </c:pt>
                <c:pt idx="563">
                  <c:v>817.75</c:v>
                </c:pt>
                <c:pt idx="564">
                  <c:v>832</c:v>
                </c:pt>
                <c:pt idx="565">
                  <c:v>842.25</c:v>
                </c:pt>
                <c:pt idx="566">
                  <c:v>837.25</c:v>
                </c:pt>
                <c:pt idx="567">
                  <c:v>832.5</c:v>
                </c:pt>
                <c:pt idx="568">
                  <c:v>833.5</c:v>
                </c:pt>
                <c:pt idx="569">
                  <c:v>843.75</c:v>
                </c:pt>
                <c:pt idx="570">
                  <c:v>859.75</c:v>
                </c:pt>
                <c:pt idx="571">
                  <c:v>871.5</c:v>
                </c:pt>
                <c:pt idx="572">
                  <c:v>858.25</c:v>
                </c:pt>
                <c:pt idx="573">
                  <c:v>850.75</c:v>
                </c:pt>
                <c:pt idx="574">
                  <c:v>857.75</c:v>
                </c:pt>
                <c:pt idx="575">
                  <c:v>865.5</c:v>
                </c:pt>
                <c:pt idx="576">
                  <c:v>856</c:v>
                </c:pt>
                <c:pt idx="577">
                  <c:v>850.5</c:v>
                </c:pt>
                <c:pt idx="578">
                  <c:v>854.5</c:v>
                </c:pt>
                <c:pt idx="579">
                  <c:v>853.5</c:v>
                </c:pt>
                <c:pt idx="580">
                  <c:v>861.25</c:v>
                </c:pt>
                <c:pt idx="581">
                  <c:v>881</c:v>
                </c:pt>
                <c:pt idx="582">
                  <c:v>905</c:v>
                </c:pt>
                <c:pt idx="583">
                  <c:v>912.25</c:v>
                </c:pt>
                <c:pt idx="584">
                  <c:v>906</c:v>
                </c:pt>
                <c:pt idx="585">
                  <c:v>897</c:v>
                </c:pt>
                <c:pt idx="586">
                  <c:v>909.25</c:v>
                </c:pt>
                <c:pt idx="587">
                  <c:v>898.5</c:v>
                </c:pt>
                <c:pt idx="588">
                  <c:v>890.75</c:v>
                </c:pt>
                <c:pt idx="589">
                  <c:v>890.75</c:v>
                </c:pt>
                <c:pt idx="590">
                  <c:v>889</c:v>
                </c:pt>
                <c:pt idx="591">
                  <c:v>891</c:v>
                </c:pt>
                <c:pt idx="592">
                  <c:v>907</c:v>
                </c:pt>
                <c:pt idx="593">
                  <c:v>899.25</c:v>
                </c:pt>
                <c:pt idx="594">
                  <c:v>891</c:v>
                </c:pt>
                <c:pt idx="595">
                  <c:v>886</c:v>
                </c:pt>
                <c:pt idx="596">
                  <c:v>893.25</c:v>
                </c:pt>
                <c:pt idx="597">
                  <c:v>900.75</c:v>
                </c:pt>
                <c:pt idx="598">
                  <c:v>898.75</c:v>
                </c:pt>
                <c:pt idx="599">
                  <c:v>887</c:v>
                </c:pt>
                <c:pt idx="600">
                  <c:v>865.5</c:v>
                </c:pt>
                <c:pt idx="601">
                  <c:v>855.25</c:v>
                </c:pt>
                <c:pt idx="602">
                  <c:v>863.33330000000001</c:v>
                </c:pt>
                <c:pt idx="603">
                  <c:v>883.5</c:v>
                </c:pt>
                <c:pt idx="604">
                  <c:v>872.5</c:v>
                </c:pt>
                <c:pt idx="605">
                  <c:v>862</c:v>
                </c:pt>
                <c:pt idx="606">
                  <c:v>860.25</c:v>
                </c:pt>
                <c:pt idx="607">
                  <c:v>859.5</c:v>
                </c:pt>
                <c:pt idx="608">
                  <c:v>863</c:v>
                </c:pt>
                <c:pt idx="609">
                  <c:v>857.25</c:v>
                </c:pt>
                <c:pt idx="610">
                  <c:v>849</c:v>
                </c:pt>
                <c:pt idx="611">
                  <c:v>831</c:v>
                </c:pt>
                <c:pt idx="612">
                  <c:v>823.25</c:v>
                </c:pt>
                <c:pt idx="613">
                  <c:v>816.5</c:v>
                </c:pt>
                <c:pt idx="614">
                  <c:v>814.25</c:v>
                </c:pt>
                <c:pt idx="615">
                  <c:v>803.5</c:v>
                </c:pt>
                <c:pt idx="616">
                  <c:v>805.25</c:v>
                </c:pt>
                <c:pt idx="617">
                  <c:v>807</c:v>
                </c:pt>
                <c:pt idx="618">
                  <c:v>814</c:v>
                </c:pt>
                <c:pt idx="619">
                  <c:v>802.25</c:v>
                </c:pt>
                <c:pt idx="620">
                  <c:v>795</c:v>
                </c:pt>
                <c:pt idx="621">
                  <c:v>795</c:v>
                </c:pt>
                <c:pt idx="622">
                  <c:v>803.5</c:v>
                </c:pt>
                <c:pt idx="623">
                  <c:v>825.5</c:v>
                </c:pt>
                <c:pt idx="624">
                  <c:v>828</c:v>
                </c:pt>
                <c:pt idx="625">
                  <c:v>810.75</c:v>
                </c:pt>
                <c:pt idx="626">
                  <c:v>809</c:v>
                </c:pt>
                <c:pt idx="627">
                  <c:v>808</c:v>
                </c:pt>
                <c:pt idx="628">
                  <c:v>811.5</c:v>
                </c:pt>
                <c:pt idx="629">
                  <c:v>820</c:v>
                </c:pt>
                <c:pt idx="630">
                  <c:v>815.5</c:v>
                </c:pt>
                <c:pt idx="631">
                  <c:v>813.75</c:v>
                </c:pt>
                <c:pt idx="632">
                  <c:v>801.75</c:v>
                </c:pt>
                <c:pt idx="633">
                  <c:v>798.75</c:v>
                </c:pt>
                <c:pt idx="634">
                  <c:v>806.25</c:v>
                </c:pt>
                <c:pt idx="635">
                  <c:v>819</c:v>
                </c:pt>
                <c:pt idx="636">
                  <c:v>810</c:v>
                </c:pt>
                <c:pt idx="637">
                  <c:v>814.5</c:v>
                </c:pt>
                <c:pt idx="638">
                  <c:v>816.5</c:v>
                </c:pt>
                <c:pt idx="639">
                  <c:v>810</c:v>
                </c:pt>
                <c:pt idx="640">
                  <c:v>813.75</c:v>
                </c:pt>
                <c:pt idx="641">
                  <c:v>822</c:v>
                </c:pt>
                <c:pt idx="642">
                  <c:v>841</c:v>
                </c:pt>
                <c:pt idx="643">
                  <c:v>836</c:v>
                </c:pt>
                <c:pt idx="644">
                  <c:v>834.75</c:v>
                </c:pt>
                <c:pt idx="645">
                  <c:v>841.75</c:v>
                </c:pt>
                <c:pt idx="646">
                  <c:v>833.5</c:v>
                </c:pt>
                <c:pt idx="647">
                  <c:v>815.75</c:v>
                </c:pt>
                <c:pt idx="648">
                  <c:v>814.5</c:v>
                </c:pt>
                <c:pt idx="649">
                  <c:v>817</c:v>
                </c:pt>
                <c:pt idx="650">
                  <c:v>831.5</c:v>
                </c:pt>
                <c:pt idx="651">
                  <c:v>827.25</c:v>
                </c:pt>
                <c:pt idx="652">
                  <c:v>840.75</c:v>
                </c:pt>
                <c:pt idx="653">
                  <c:v>847</c:v>
                </c:pt>
                <c:pt idx="654">
                  <c:v>842.75</c:v>
                </c:pt>
                <c:pt idx="655">
                  <c:v>851</c:v>
                </c:pt>
                <c:pt idx="656">
                  <c:v>857.75</c:v>
                </c:pt>
                <c:pt idx="657">
                  <c:v>852.5</c:v>
                </c:pt>
                <c:pt idx="658">
                  <c:v>850.5</c:v>
                </c:pt>
                <c:pt idx="659">
                  <c:v>864</c:v>
                </c:pt>
                <c:pt idx="660">
                  <c:v>880.25</c:v>
                </c:pt>
                <c:pt idx="661">
                  <c:v>870.25</c:v>
                </c:pt>
                <c:pt idx="662">
                  <c:v>871</c:v>
                </c:pt>
                <c:pt idx="663">
                  <c:v>882</c:v>
                </c:pt>
                <c:pt idx="664">
                  <c:v>878.5</c:v>
                </c:pt>
                <c:pt idx="665">
                  <c:v>855.75</c:v>
                </c:pt>
                <c:pt idx="666">
                  <c:v>852.75</c:v>
                </c:pt>
                <c:pt idx="667">
                  <c:v>854.5</c:v>
                </c:pt>
                <c:pt idx="668">
                  <c:v>857.25</c:v>
                </c:pt>
                <c:pt idx="669">
                  <c:v>856.25</c:v>
                </c:pt>
                <c:pt idx="670">
                  <c:v>864.25</c:v>
                </c:pt>
                <c:pt idx="671">
                  <c:v>868.25</c:v>
                </c:pt>
                <c:pt idx="672">
                  <c:v>861.75</c:v>
                </c:pt>
                <c:pt idx="673">
                  <c:v>863</c:v>
                </c:pt>
                <c:pt idx="674">
                  <c:v>855.25</c:v>
                </c:pt>
                <c:pt idx="675">
                  <c:v>846</c:v>
                </c:pt>
                <c:pt idx="676">
                  <c:v>840</c:v>
                </c:pt>
                <c:pt idx="677">
                  <c:v>851.5</c:v>
                </c:pt>
                <c:pt idx="678">
                  <c:v>854.75</c:v>
                </c:pt>
                <c:pt idx="679">
                  <c:v>850.75</c:v>
                </c:pt>
                <c:pt idx="680">
                  <c:v>856</c:v>
                </c:pt>
                <c:pt idx="681">
                  <c:v>861.75</c:v>
                </c:pt>
                <c:pt idx="682">
                  <c:v>863.66669999999999</c:v>
                </c:pt>
                <c:pt idx="683">
                  <c:v>862</c:v>
                </c:pt>
                <c:pt idx="684">
                  <c:v>878</c:v>
                </c:pt>
                <c:pt idx="685">
                  <c:v>914</c:v>
                </c:pt>
                <c:pt idx="686">
                  <c:v>929.5</c:v>
                </c:pt>
                <c:pt idx="687">
                  <c:v>940.25</c:v>
                </c:pt>
                <c:pt idx="688">
                  <c:v>941</c:v>
                </c:pt>
                <c:pt idx="689">
                  <c:v>971.5</c:v>
                </c:pt>
                <c:pt idx="690">
                  <c:v>987</c:v>
                </c:pt>
                <c:pt idx="691">
                  <c:v>952.5</c:v>
                </c:pt>
                <c:pt idx="692">
                  <c:v>954</c:v>
                </c:pt>
                <c:pt idx="693">
                  <c:v>942.25</c:v>
                </c:pt>
                <c:pt idx="694">
                  <c:v>941</c:v>
                </c:pt>
                <c:pt idx="695">
                  <c:v>952.75</c:v>
                </c:pt>
                <c:pt idx="696">
                  <c:v>955.5</c:v>
                </c:pt>
                <c:pt idx="697">
                  <c:v>955.25</c:v>
                </c:pt>
                <c:pt idx="698">
                  <c:v>939.5</c:v>
                </c:pt>
                <c:pt idx="699">
                  <c:v>941.5</c:v>
                </c:pt>
                <c:pt idx="700">
                  <c:v>935.25</c:v>
                </c:pt>
                <c:pt idx="701">
                  <c:v>945.25</c:v>
                </c:pt>
                <c:pt idx="702">
                  <c:v>958.75</c:v>
                </c:pt>
                <c:pt idx="703">
                  <c:v>958.5</c:v>
                </c:pt>
                <c:pt idx="704">
                  <c:v>952.75</c:v>
                </c:pt>
                <c:pt idx="705">
                  <c:v>934.5</c:v>
                </c:pt>
                <c:pt idx="706">
                  <c:v>932.25</c:v>
                </c:pt>
                <c:pt idx="707">
                  <c:v>926.75</c:v>
                </c:pt>
                <c:pt idx="708">
                  <c:v>882.5</c:v>
                </c:pt>
                <c:pt idx="709">
                  <c:v>881</c:v>
                </c:pt>
                <c:pt idx="710">
                  <c:v>892.5</c:v>
                </c:pt>
                <c:pt idx="711">
                  <c:v>886.75</c:v>
                </c:pt>
                <c:pt idx="712">
                  <c:v>882.5</c:v>
                </c:pt>
                <c:pt idx="713">
                  <c:v>886.5</c:v>
                </c:pt>
                <c:pt idx="714">
                  <c:v>892.5</c:v>
                </c:pt>
                <c:pt idx="715">
                  <c:v>893.5</c:v>
                </c:pt>
                <c:pt idx="716">
                  <c:v>900.75</c:v>
                </c:pt>
                <c:pt idx="717">
                  <c:v>896.5</c:v>
                </c:pt>
                <c:pt idx="718">
                  <c:v>895.5</c:v>
                </c:pt>
                <c:pt idx="719">
                  <c:v>888.75</c:v>
                </c:pt>
                <c:pt idx="720">
                  <c:v>889</c:v>
                </c:pt>
                <c:pt idx="721">
                  <c:v>889.75</c:v>
                </c:pt>
                <c:pt idx="722">
                  <c:v>897.5</c:v>
                </c:pt>
                <c:pt idx="723">
                  <c:v>890.75</c:v>
                </c:pt>
                <c:pt idx="724">
                  <c:v>897.75</c:v>
                </c:pt>
                <c:pt idx="725">
                  <c:v>926</c:v>
                </c:pt>
                <c:pt idx="726">
                  <c:v>933.25</c:v>
                </c:pt>
                <c:pt idx="727">
                  <c:v>931.75</c:v>
                </c:pt>
                <c:pt idx="728">
                  <c:v>919.5</c:v>
                </c:pt>
                <c:pt idx="729">
                  <c:v>924.75</c:v>
                </c:pt>
                <c:pt idx="730">
                  <c:v>932.75</c:v>
                </c:pt>
                <c:pt idx="731">
                  <c:v>936.25</c:v>
                </c:pt>
                <c:pt idx="732">
                  <c:v>955</c:v>
                </c:pt>
                <c:pt idx="733">
                  <c:v>938</c:v>
                </c:pt>
                <c:pt idx="734">
                  <c:v>931</c:v>
                </c:pt>
                <c:pt idx="735">
                  <c:v>934.5</c:v>
                </c:pt>
                <c:pt idx="736">
                  <c:v>904.25</c:v>
                </c:pt>
                <c:pt idx="737">
                  <c:v>890.75</c:v>
                </c:pt>
                <c:pt idx="738">
                  <c:v>878.25</c:v>
                </c:pt>
                <c:pt idx="739">
                  <c:v>876</c:v>
                </c:pt>
                <c:pt idx="740">
                  <c:v>877.75</c:v>
                </c:pt>
                <c:pt idx="741">
                  <c:v>883.5</c:v>
                </c:pt>
                <c:pt idx="742">
                  <c:v>893</c:v>
                </c:pt>
                <c:pt idx="743">
                  <c:v>902.5</c:v>
                </c:pt>
                <c:pt idx="744">
                  <c:v>915.75</c:v>
                </c:pt>
                <c:pt idx="745">
                  <c:v>922</c:v>
                </c:pt>
                <c:pt idx="746">
                  <c:v>911.75</c:v>
                </c:pt>
                <c:pt idx="747">
                  <c:v>897.25</c:v>
                </c:pt>
                <c:pt idx="748">
                  <c:v>902.75</c:v>
                </c:pt>
                <c:pt idx="749">
                  <c:v>906</c:v>
                </c:pt>
                <c:pt idx="750">
                  <c:v>896.75</c:v>
                </c:pt>
                <c:pt idx="751">
                  <c:v>899.25</c:v>
                </c:pt>
                <c:pt idx="752">
                  <c:v>901.5</c:v>
                </c:pt>
                <c:pt idx="753">
                  <c:v>903.5</c:v>
                </c:pt>
                <c:pt idx="754">
                  <c:v>913.25</c:v>
                </c:pt>
                <c:pt idx="755">
                  <c:v>898</c:v>
                </c:pt>
                <c:pt idx="756">
                  <c:v>901</c:v>
                </c:pt>
                <c:pt idx="757">
                  <c:v>897</c:v>
                </c:pt>
                <c:pt idx="758">
                  <c:v>907.5</c:v>
                </c:pt>
                <c:pt idx="759">
                  <c:v>925</c:v>
                </c:pt>
                <c:pt idx="760">
                  <c:v>945</c:v>
                </c:pt>
                <c:pt idx="761">
                  <c:v>940.25</c:v>
                </c:pt>
                <c:pt idx="762">
                  <c:v>933.25</c:v>
                </c:pt>
                <c:pt idx="763">
                  <c:v>932</c:v>
                </c:pt>
                <c:pt idx="764">
                  <c:v>932</c:v>
                </c:pt>
                <c:pt idx="765">
                  <c:v>934.75</c:v>
                </c:pt>
                <c:pt idx="766">
                  <c:v>936.5</c:v>
                </c:pt>
                <c:pt idx="767">
                  <c:v>922.5</c:v>
                </c:pt>
                <c:pt idx="768">
                  <c:v>941</c:v>
                </c:pt>
                <c:pt idx="769">
                  <c:v>957</c:v>
                </c:pt>
                <c:pt idx="770">
                  <c:v>953.25</c:v>
                </c:pt>
                <c:pt idx="771">
                  <c:v>956.5</c:v>
                </c:pt>
                <c:pt idx="772">
                  <c:v>974.5</c:v>
                </c:pt>
                <c:pt idx="773">
                  <c:v>979.5</c:v>
                </c:pt>
                <c:pt idx="774">
                  <c:v>988.75</c:v>
                </c:pt>
                <c:pt idx="775">
                  <c:v>989.25</c:v>
                </c:pt>
                <c:pt idx="776">
                  <c:v>968.75</c:v>
                </c:pt>
                <c:pt idx="777">
                  <c:v>974.75</c:v>
                </c:pt>
                <c:pt idx="778">
                  <c:v>960</c:v>
                </c:pt>
                <c:pt idx="779">
                  <c:v>974</c:v>
                </c:pt>
                <c:pt idx="780">
                  <c:v>978.25</c:v>
                </c:pt>
                <c:pt idx="781">
                  <c:v>975.5</c:v>
                </c:pt>
                <c:pt idx="782">
                  <c:v>1002.75</c:v>
                </c:pt>
                <c:pt idx="783">
                  <c:v>1023.75</c:v>
                </c:pt>
                <c:pt idx="784">
                  <c:v>1017.25</c:v>
                </c:pt>
                <c:pt idx="785">
                  <c:v>1028.25</c:v>
                </c:pt>
                <c:pt idx="786">
                  <c:v>1014.25</c:v>
                </c:pt>
                <c:pt idx="787">
                  <c:v>1006</c:v>
                </c:pt>
                <c:pt idx="788">
                  <c:v>1012.75</c:v>
                </c:pt>
                <c:pt idx="789">
                  <c:v>1010.25</c:v>
                </c:pt>
                <c:pt idx="790">
                  <c:v>996</c:v>
                </c:pt>
                <c:pt idx="791">
                  <c:v>990.5</c:v>
                </c:pt>
                <c:pt idx="792">
                  <c:v>993.25</c:v>
                </c:pt>
                <c:pt idx="793">
                  <c:v>976.5</c:v>
                </c:pt>
                <c:pt idx="794">
                  <c:v>978.75</c:v>
                </c:pt>
                <c:pt idx="795">
                  <c:v>965.25</c:v>
                </c:pt>
                <c:pt idx="796">
                  <c:v>974.25</c:v>
                </c:pt>
                <c:pt idx="797">
                  <c:v>972</c:v>
                </c:pt>
                <c:pt idx="798">
                  <c:v>983.5</c:v>
                </c:pt>
                <c:pt idx="799">
                  <c:v>970.25</c:v>
                </c:pt>
                <c:pt idx="800">
                  <c:v>973</c:v>
                </c:pt>
                <c:pt idx="801">
                  <c:v>969</c:v>
                </c:pt>
                <c:pt idx="802">
                  <c:v>971.25</c:v>
                </c:pt>
                <c:pt idx="803">
                  <c:v>969.75</c:v>
                </c:pt>
                <c:pt idx="804">
                  <c:v>975</c:v>
                </c:pt>
                <c:pt idx="805">
                  <c:v>972.5</c:v>
                </c:pt>
                <c:pt idx="806">
                  <c:v>978.5</c:v>
                </c:pt>
                <c:pt idx="807">
                  <c:v>1007</c:v>
                </c:pt>
                <c:pt idx="808">
                  <c:v>1000.25</c:v>
                </c:pt>
                <c:pt idx="809">
                  <c:v>983.5</c:v>
                </c:pt>
                <c:pt idx="810">
                  <c:v>976.25</c:v>
                </c:pt>
                <c:pt idx="811">
                  <c:v>968</c:v>
                </c:pt>
                <c:pt idx="812">
                  <c:v>933.25</c:v>
                </c:pt>
                <c:pt idx="813">
                  <c:v>921</c:v>
                </c:pt>
                <c:pt idx="814">
                  <c:v>890.75</c:v>
                </c:pt>
                <c:pt idx="815">
                  <c:v>873.5</c:v>
                </c:pt>
                <c:pt idx="816">
                  <c:v>872.75</c:v>
                </c:pt>
                <c:pt idx="817">
                  <c:v>884.5</c:v>
                </c:pt>
                <c:pt idx="818">
                  <c:v>875.25</c:v>
                </c:pt>
                <c:pt idx="819">
                  <c:v>880.25</c:v>
                </c:pt>
                <c:pt idx="820">
                  <c:v>883</c:v>
                </c:pt>
                <c:pt idx="821">
                  <c:v>880.5</c:v>
                </c:pt>
                <c:pt idx="822">
                  <c:v>880.75</c:v>
                </c:pt>
                <c:pt idx="823">
                  <c:v>850.5</c:v>
                </c:pt>
                <c:pt idx="824">
                  <c:v>798.5</c:v>
                </c:pt>
                <c:pt idx="825">
                  <c:v>737.5</c:v>
                </c:pt>
                <c:pt idx="826">
                  <c:v>664</c:v>
                </c:pt>
                <c:pt idx="827">
                  <c:v>660.75</c:v>
                </c:pt>
                <c:pt idx="828">
                  <c:v>626.5</c:v>
                </c:pt>
                <c:pt idx="829">
                  <c:v>620.75</c:v>
                </c:pt>
                <c:pt idx="830">
                  <c:v>626</c:v>
                </c:pt>
                <c:pt idx="831">
                  <c:v>675.75</c:v>
                </c:pt>
                <c:pt idx="832">
                  <c:v>735.25</c:v>
                </c:pt>
                <c:pt idx="833">
                  <c:v>735.5</c:v>
                </c:pt>
                <c:pt idx="834">
                  <c:v>747.5</c:v>
                </c:pt>
                <c:pt idx="835">
                  <c:v>735.5</c:v>
                </c:pt>
                <c:pt idx="836">
                  <c:v>733.75</c:v>
                </c:pt>
                <c:pt idx="837">
                  <c:v>725.5</c:v>
                </c:pt>
                <c:pt idx="838">
                  <c:v>727.25</c:v>
                </c:pt>
                <c:pt idx="839">
                  <c:v>729.5</c:v>
                </c:pt>
                <c:pt idx="840">
                  <c:v>738.75</c:v>
                </c:pt>
                <c:pt idx="841">
                  <c:v>747.25</c:v>
                </c:pt>
                <c:pt idx="842">
                  <c:v>745.5</c:v>
                </c:pt>
                <c:pt idx="843">
                  <c:v>743.25</c:v>
                </c:pt>
                <c:pt idx="844">
                  <c:v>748</c:v>
                </c:pt>
                <c:pt idx="845">
                  <c:v>768.75</c:v>
                </c:pt>
                <c:pt idx="846">
                  <c:v>788</c:v>
                </c:pt>
                <c:pt idx="847">
                  <c:v>789</c:v>
                </c:pt>
                <c:pt idx="848">
                  <c:v>786.75</c:v>
                </c:pt>
                <c:pt idx="849">
                  <c:v>784.5</c:v>
                </c:pt>
                <c:pt idx="850">
                  <c:v>765.5</c:v>
                </c:pt>
                <c:pt idx="851">
                  <c:v>756.75</c:v>
                </c:pt>
                <c:pt idx="852">
                  <c:v>769</c:v>
                </c:pt>
                <c:pt idx="853">
                  <c:v>771.75</c:v>
                </c:pt>
                <c:pt idx="854">
                  <c:v>771.5</c:v>
                </c:pt>
                <c:pt idx="855">
                  <c:v>771.75</c:v>
                </c:pt>
                <c:pt idx="856">
                  <c:v>785.5</c:v>
                </c:pt>
                <c:pt idx="857">
                  <c:v>785</c:v>
                </c:pt>
                <c:pt idx="858">
                  <c:v>774</c:v>
                </c:pt>
                <c:pt idx="859">
                  <c:v>769.25</c:v>
                </c:pt>
                <c:pt idx="860">
                  <c:v>773.5</c:v>
                </c:pt>
                <c:pt idx="861">
                  <c:v>771.75</c:v>
                </c:pt>
                <c:pt idx="862">
                  <c:v>762.75</c:v>
                </c:pt>
                <c:pt idx="863">
                  <c:v>772.66669999999999</c:v>
                </c:pt>
                <c:pt idx="864">
                  <c:v>776.5</c:v>
                </c:pt>
                <c:pt idx="865">
                  <c:v>771.25</c:v>
                </c:pt>
                <c:pt idx="866">
                  <c:v>768.25</c:v>
                </c:pt>
                <c:pt idx="867">
                  <c:v>771.25</c:v>
                </c:pt>
                <c:pt idx="868">
                  <c:v>779.25</c:v>
                </c:pt>
                <c:pt idx="869">
                  <c:v>817.5</c:v>
                </c:pt>
                <c:pt idx="870">
                  <c:v>828.25</c:v>
                </c:pt>
                <c:pt idx="871">
                  <c:v>853</c:v>
                </c:pt>
                <c:pt idx="872">
                  <c:v>856</c:v>
                </c:pt>
                <c:pt idx="873">
                  <c:v>843</c:v>
                </c:pt>
                <c:pt idx="874">
                  <c:v>837</c:v>
                </c:pt>
                <c:pt idx="875">
                  <c:v>853.25</c:v>
                </c:pt>
                <c:pt idx="876">
                  <c:v>836</c:v>
                </c:pt>
                <c:pt idx="877">
                  <c:v>846.5</c:v>
                </c:pt>
                <c:pt idx="878">
                  <c:v>847.25</c:v>
                </c:pt>
                <c:pt idx="879">
                  <c:v>850.5</c:v>
                </c:pt>
                <c:pt idx="880">
                  <c:v>860.75</c:v>
                </c:pt>
                <c:pt idx="881">
                  <c:v>848.5</c:v>
                </c:pt>
                <c:pt idx="882">
                  <c:v>843.25</c:v>
                </c:pt>
                <c:pt idx="883">
                  <c:v>844.25</c:v>
                </c:pt>
                <c:pt idx="884">
                  <c:v>839</c:v>
                </c:pt>
                <c:pt idx="885">
                  <c:v>842.25</c:v>
                </c:pt>
                <c:pt idx="886">
                  <c:v>845.75</c:v>
                </c:pt>
                <c:pt idx="887">
                  <c:v>839.25</c:v>
                </c:pt>
                <c:pt idx="888">
                  <c:v>825.5</c:v>
                </c:pt>
                <c:pt idx="889">
                  <c:v>809.75</c:v>
                </c:pt>
                <c:pt idx="890">
                  <c:v>828.75</c:v>
                </c:pt>
                <c:pt idx="891">
                  <c:v>829.75</c:v>
                </c:pt>
                <c:pt idx="892">
                  <c:v>822.5</c:v>
                </c:pt>
                <c:pt idx="893">
                  <c:v>821</c:v>
                </c:pt>
                <c:pt idx="894">
                  <c:v>825</c:v>
                </c:pt>
                <c:pt idx="895">
                  <c:v>830.25</c:v>
                </c:pt>
                <c:pt idx="896">
                  <c:v>830.5</c:v>
                </c:pt>
                <c:pt idx="897">
                  <c:v>807.5</c:v>
                </c:pt>
                <c:pt idx="898">
                  <c:v>809.5</c:v>
                </c:pt>
                <c:pt idx="899">
                  <c:v>815.5</c:v>
                </c:pt>
                <c:pt idx="900">
                  <c:v>819.5</c:v>
                </c:pt>
                <c:pt idx="901">
                  <c:v>832.5</c:v>
                </c:pt>
                <c:pt idx="902">
                  <c:v>826.25</c:v>
                </c:pt>
                <c:pt idx="903">
                  <c:v>820.5</c:v>
                </c:pt>
                <c:pt idx="904">
                  <c:v>825.25</c:v>
                </c:pt>
                <c:pt idx="905">
                  <c:v>834.25</c:v>
                </c:pt>
                <c:pt idx="906">
                  <c:v>848</c:v>
                </c:pt>
                <c:pt idx="907">
                  <c:v>854.5</c:v>
                </c:pt>
                <c:pt idx="908">
                  <c:v>841.75</c:v>
                </c:pt>
                <c:pt idx="909">
                  <c:v>846.25</c:v>
                </c:pt>
                <c:pt idx="910">
                  <c:v>834.75</c:v>
                </c:pt>
                <c:pt idx="911">
                  <c:v>838.25</c:v>
                </c:pt>
                <c:pt idx="912">
                  <c:v>834.25</c:v>
                </c:pt>
                <c:pt idx="913">
                  <c:v>831.5</c:v>
                </c:pt>
                <c:pt idx="914">
                  <c:v>848.25</c:v>
                </c:pt>
                <c:pt idx="915">
                  <c:v>859.5</c:v>
                </c:pt>
                <c:pt idx="916">
                  <c:v>891.25</c:v>
                </c:pt>
                <c:pt idx="917">
                  <c:v>921.75</c:v>
                </c:pt>
                <c:pt idx="918">
                  <c:v>920.75</c:v>
                </c:pt>
                <c:pt idx="919">
                  <c:v>939</c:v>
                </c:pt>
                <c:pt idx="920">
                  <c:v>944.25</c:v>
                </c:pt>
                <c:pt idx="921">
                  <c:v>950.25</c:v>
                </c:pt>
                <c:pt idx="922">
                  <c:v>925</c:v>
                </c:pt>
                <c:pt idx="923">
                  <c:v>914.75</c:v>
                </c:pt>
                <c:pt idx="924">
                  <c:v>914.5</c:v>
                </c:pt>
                <c:pt idx="925">
                  <c:v>930.75</c:v>
                </c:pt>
                <c:pt idx="926">
                  <c:v>951.25</c:v>
                </c:pt>
                <c:pt idx="927">
                  <c:v>982.25</c:v>
                </c:pt>
                <c:pt idx="928">
                  <c:v>988</c:v>
                </c:pt>
                <c:pt idx="929">
                  <c:v>983.25</c:v>
                </c:pt>
                <c:pt idx="930">
                  <c:v>974.5</c:v>
                </c:pt>
                <c:pt idx="931">
                  <c:v>943.5</c:v>
                </c:pt>
                <c:pt idx="932">
                  <c:v>946.25</c:v>
                </c:pt>
                <c:pt idx="933">
                  <c:v>963</c:v>
                </c:pt>
                <c:pt idx="934">
                  <c:v>958</c:v>
                </c:pt>
                <c:pt idx="935">
                  <c:v>969.5</c:v>
                </c:pt>
                <c:pt idx="936">
                  <c:v>957.5</c:v>
                </c:pt>
                <c:pt idx="937">
                  <c:v>933.5</c:v>
                </c:pt>
                <c:pt idx="938">
                  <c:v>922.75</c:v>
                </c:pt>
                <c:pt idx="939">
                  <c:v>927.5</c:v>
                </c:pt>
                <c:pt idx="940">
                  <c:v>930.75</c:v>
                </c:pt>
                <c:pt idx="941">
                  <c:v>929.25</c:v>
                </c:pt>
                <c:pt idx="942">
                  <c:v>942.5</c:v>
                </c:pt>
                <c:pt idx="943">
                  <c:v>934.25</c:v>
                </c:pt>
                <c:pt idx="944">
                  <c:v>941</c:v>
                </c:pt>
                <c:pt idx="945">
                  <c:v>952.25</c:v>
                </c:pt>
                <c:pt idx="946">
                  <c:v>938.75</c:v>
                </c:pt>
                <c:pt idx="947">
                  <c:v>914.25</c:v>
                </c:pt>
                <c:pt idx="948">
                  <c:v>907.5</c:v>
                </c:pt>
                <c:pt idx="949">
                  <c:v>907.5</c:v>
                </c:pt>
                <c:pt idx="950">
                  <c:v>914.75</c:v>
                </c:pt>
                <c:pt idx="951">
                  <c:v>914.25</c:v>
                </c:pt>
                <c:pt idx="952">
                  <c:v>931.25</c:v>
                </c:pt>
                <c:pt idx="953">
                  <c:v>934.75</c:v>
                </c:pt>
                <c:pt idx="954">
                  <c:v>945.5</c:v>
                </c:pt>
                <c:pt idx="955">
                  <c:v>967.75</c:v>
                </c:pt>
                <c:pt idx="956">
                  <c:v>978</c:v>
                </c:pt>
                <c:pt idx="957">
                  <c:v>953.75</c:v>
                </c:pt>
                <c:pt idx="958">
                  <c:v>943.25</c:v>
                </c:pt>
                <c:pt idx="959">
                  <c:v>933.75</c:v>
                </c:pt>
                <c:pt idx="960">
                  <c:v>890.25</c:v>
                </c:pt>
                <c:pt idx="961">
                  <c:v>869.25</c:v>
                </c:pt>
                <c:pt idx="962">
                  <c:v>843.5</c:v>
                </c:pt>
                <c:pt idx="963">
                  <c:v>854.25</c:v>
                </c:pt>
                <c:pt idx="964">
                  <c:v>861.75</c:v>
                </c:pt>
                <c:pt idx="965">
                  <c:v>887.25</c:v>
                </c:pt>
                <c:pt idx="966">
                  <c:v>885.25</c:v>
                </c:pt>
                <c:pt idx="967">
                  <c:v>906</c:v>
                </c:pt>
                <c:pt idx="968">
                  <c:v>896</c:v>
                </c:pt>
                <c:pt idx="969">
                  <c:v>886.75</c:v>
                </c:pt>
                <c:pt idx="970">
                  <c:v>897.5</c:v>
                </c:pt>
                <c:pt idx="971">
                  <c:v>871.25</c:v>
                </c:pt>
                <c:pt idx="972">
                  <c:v>871</c:v>
                </c:pt>
                <c:pt idx="973">
                  <c:v>882.25</c:v>
                </c:pt>
                <c:pt idx="974">
                  <c:v>890.5</c:v>
                </c:pt>
                <c:pt idx="975">
                  <c:v>875.5</c:v>
                </c:pt>
                <c:pt idx="976">
                  <c:v>873.75</c:v>
                </c:pt>
                <c:pt idx="977">
                  <c:v>861.5</c:v>
                </c:pt>
                <c:pt idx="978">
                  <c:v>870.25</c:v>
                </c:pt>
                <c:pt idx="979">
                  <c:v>873.75</c:v>
                </c:pt>
                <c:pt idx="980">
                  <c:v>866.25</c:v>
                </c:pt>
                <c:pt idx="981">
                  <c:v>888</c:v>
                </c:pt>
                <c:pt idx="982">
                  <c:v>890</c:v>
                </c:pt>
                <c:pt idx="983">
                  <c:v>897.25</c:v>
                </c:pt>
                <c:pt idx="984">
                  <c:v>889</c:v>
                </c:pt>
                <c:pt idx="985">
                  <c:v>882.75</c:v>
                </c:pt>
                <c:pt idx="986">
                  <c:v>880.5</c:v>
                </c:pt>
                <c:pt idx="987">
                  <c:v>871.5</c:v>
                </c:pt>
                <c:pt idx="988">
                  <c:v>856.5</c:v>
                </c:pt>
                <c:pt idx="989">
                  <c:v>856.25</c:v>
                </c:pt>
                <c:pt idx="990">
                  <c:v>870.75</c:v>
                </c:pt>
                <c:pt idx="991">
                  <c:v>871</c:v>
                </c:pt>
                <c:pt idx="992">
                  <c:v>886.75</c:v>
                </c:pt>
                <c:pt idx="993">
                  <c:v>902.5</c:v>
                </c:pt>
                <c:pt idx="994">
                  <c:v>898.75</c:v>
                </c:pt>
                <c:pt idx="995">
                  <c:v>878.75</c:v>
                </c:pt>
                <c:pt idx="996">
                  <c:v>887.75</c:v>
                </c:pt>
                <c:pt idx="997">
                  <c:v>877.5</c:v>
                </c:pt>
                <c:pt idx="998">
                  <c:v>894.25</c:v>
                </c:pt>
                <c:pt idx="999">
                  <c:v>907.75</c:v>
                </c:pt>
                <c:pt idx="1000">
                  <c:v>931.75</c:v>
                </c:pt>
                <c:pt idx="1001">
                  <c:v>936.75</c:v>
                </c:pt>
                <c:pt idx="1002">
                  <c:v>942.75</c:v>
                </c:pt>
                <c:pt idx="1003">
                  <c:v>961</c:v>
                </c:pt>
                <c:pt idx="1004">
                  <c:v>953.5</c:v>
                </c:pt>
                <c:pt idx="1005">
                  <c:v>942.5</c:v>
                </c:pt>
                <c:pt idx="1006">
                  <c:v>965</c:v>
                </c:pt>
                <c:pt idx="1007">
                  <c:v>972.25</c:v>
                </c:pt>
                <c:pt idx="1008">
                  <c:v>964.5</c:v>
                </c:pt>
                <c:pt idx="1009">
                  <c:v>970.5</c:v>
                </c:pt>
                <c:pt idx="1010">
                  <c:v>988</c:v>
                </c:pt>
                <c:pt idx="1011">
                  <c:v>1004.25</c:v>
                </c:pt>
                <c:pt idx="1012">
                  <c:v>1025</c:v>
                </c:pt>
                <c:pt idx="1013">
                  <c:v>1051.25</c:v>
                </c:pt>
                <c:pt idx="1014">
                  <c:v>1046</c:v>
                </c:pt>
                <c:pt idx="1015">
                  <c:v>1034</c:v>
                </c:pt>
                <c:pt idx="1016">
                  <c:v>1036.5</c:v>
                </c:pt>
                <c:pt idx="1017">
                  <c:v>1019.5</c:v>
                </c:pt>
                <c:pt idx="1018">
                  <c:v>1029</c:v>
                </c:pt>
                <c:pt idx="1019">
                  <c:v>1024.5</c:v>
                </c:pt>
                <c:pt idx="1020">
                  <c:v>1021.5</c:v>
                </c:pt>
                <c:pt idx="1021">
                  <c:v>1046.25</c:v>
                </c:pt>
                <c:pt idx="1022">
                  <c:v>1050.75</c:v>
                </c:pt>
                <c:pt idx="1023">
                  <c:v>1044.25</c:v>
                </c:pt>
                <c:pt idx="1024">
                  <c:v>1033.5</c:v>
                </c:pt>
                <c:pt idx="1025">
                  <c:v>1012.25</c:v>
                </c:pt>
                <c:pt idx="1026">
                  <c:v>1018.25</c:v>
                </c:pt>
                <c:pt idx="1027">
                  <c:v>1029</c:v>
                </c:pt>
                <c:pt idx="1028">
                  <c:v>1047.5</c:v>
                </c:pt>
                <c:pt idx="1029">
                  <c:v>1046.5</c:v>
                </c:pt>
                <c:pt idx="1030">
                  <c:v>1062.5</c:v>
                </c:pt>
                <c:pt idx="1031">
                  <c:v>1077.5</c:v>
                </c:pt>
                <c:pt idx="1032">
                  <c:v>1105.75</c:v>
                </c:pt>
                <c:pt idx="1033">
                  <c:v>1077.75</c:v>
                </c:pt>
                <c:pt idx="1034">
                  <c:v>1106</c:v>
                </c:pt>
                <c:pt idx="1035">
                  <c:v>1110.75</c:v>
                </c:pt>
                <c:pt idx="1036">
                  <c:v>1119.25</c:v>
                </c:pt>
                <c:pt idx="1037">
                  <c:v>1047.5</c:v>
                </c:pt>
                <c:pt idx="1038">
                  <c:v>1066</c:v>
                </c:pt>
                <c:pt idx="1039">
                  <c:v>1085</c:v>
                </c:pt>
                <c:pt idx="1040">
                  <c:v>1112.5</c:v>
                </c:pt>
                <c:pt idx="1041">
                  <c:v>1110.5</c:v>
                </c:pt>
                <c:pt idx="1042">
                  <c:v>1087</c:v>
                </c:pt>
                <c:pt idx="1043">
                  <c:v>1099.75</c:v>
                </c:pt>
                <c:pt idx="1044">
                  <c:v>1104.25</c:v>
                </c:pt>
                <c:pt idx="1045">
                  <c:v>1125.75</c:v>
                </c:pt>
                <c:pt idx="1046">
                  <c:v>1117.5</c:v>
                </c:pt>
                <c:pt idx="1047">
                  <c:v>1109.75</c:v>
                </c:pt>
                <c:pt idx="1048">
                  <c:v>1100</c:v>
                </c:pt>
                <c:pt idx="1049">
                  <c:v>1095.75</c:v>
                </c:pt>
                <c:pt idx="1050">
                  <c:v>1073</c:v>
                </c:pt>
                <c:pt idx="1051">
                  <c:v>1090.25</c:v>
                </c:pt>
                <c:pt idx="1052">
                  <c:v>1117</c:v>
                </c:pt>
                <c:pt idx="1053">
                  <c:v>1115</c:v>
                </c:pt>
                <c:pt idx="1054">
                  <c:v>1102.25</c:v>
                </c:pt>
                <c:pt idx="1055">
                  <c:v>1095.5</c:v>
                </c:pt>
                <c:pt idx="1056">
                  <c:v>1117.25</c:v>
                </c:pt>
                <c:pt idx="1057">
                  <c:v>1150.5</c:v>
                </c:pt>
                <c:pt idx="1058">
                  <c:v>1184</c:v>
                </c:pt>
                <c:pt idx="1059">
                  <c:v>1218.25</c:v>
                </c:pt>
                <c:pt idx="1060">
                  <c:v>1254.5</c:v>
                </c:pt>
                <c:pt idx="1061">
                  <c:v>1231</c:v>
                </c:pt>
                <c:pt idx="1062">
                  <c:v>1301.5</c:v>
                </c:pt>
                <c:pt idx="1063">
                  <c:v>1310</c:v>
                </c:pt>
                <c:pt idx="1064">
                  <c:v>1255.25</c:v>
                </c:pt>
                <c:pt idx="1065">
                  <c:v>1274.25</c:v>
                </c:pt>
                <c:pt idx="1066">
                  <c:v>1277</c:v>
                </c:pt>
                <c:pt idx="1067">
                  <c:v>1287.25</c:v>
                </c:pt>
                <c:pt idx="1068">
                  <c:v>1270.5</c:v>
                </c:pt>
                <c:pt idx="1069">
                  <c:v>1258.25</c:v>
                </c:pt>
                <c:pt idx="1070">
                  <c:v>1265.5</c:v>
                </c:pt>
                <c:pt idx="1071">
                  <c:v>1217.25</c:v>
                </c:pt>
                <c:pt idx="1072">
                  <c:v>1219.75</c:v>
                </c:pt>
                <c:pt idx="1073">
                  <c:v>1190.25</c:v>
                </c:pt>
                <c:pt idx="1074">
                  <c:v>1205.75</c:v>
                </c:pt>
                <c:pt idx="1075">
                  <c:v>1169.5</c:v>
                </c:pt>
                <c:pt idx="1076">
                  <c:v>1130.25</c:v>
                </c:pt>
                <c:pt idx="1077">
                  <c:v>1145.75</c:v>
                </c:pt>
                <c:pt idx="1078">
                  <c:v>1163.5</c:v>
                </c:pt>
                <c:pt idx="1079">
                  <c:v>1175.5</c:v>
                </c:pt>
                <c:pt idx="1080">
                  <c:v>1215.75</c:v>
                </c:pt>
                <c:pt idx="1081">
                  <c:v>1200.25</c:v>
                </c:pt>
                <c:pt idx="1082">
                  <c:v>1219.5</c:v>
                </c:pt>
                <c:pt idx="1083">
                  <c:v>1223.5</c:v>
                </c:pt>
                <c:pt idx="1084">
                  <c:v>1215</c:v>
                </c:pt>
                <c:pt idx="1085">
                  <c:v>1222</c:v>
                </c:pt>
                <c:pt idx="1086">
                  <c:v>1207.25</c:v>
                </c:pt>
                <c:pt idx="1087">
                  <c:v>1184</c:v>
                </c:pt>
                <c:pt idx="1088">
                  <c:v>1187</c:v>
                </c:pt>
                <c:pt idx="1089">
                  <c:v>1177.5</c:v>
                </c:pt>
                <c:pt idx="1090">
                  <c:v>1175.75</c:v>
                </c:pt>
                <c:pt idx="1091">
                  <c:v>1166.75</c:v>
                </c:pt>
                <c:pt idx="1092">
                  <c:v>1189</c:v>
                </c:pt>
                <c:pt idx="1093">
                  <c:v>1180</c:v>
                </c:pt>
                <c:pt idx="1094">
                  <c:v>1176.75</c:v>
                </c:pt>
                <c:pt idx="1095">
                  <c:v>1198.5</c:v>
                </c:pt>
                <c:pt idx="1096">
                  <c:v>1209</c:v>
                </c:pt>
                <c:pt idx="1097">
                  <c:v>1223.5</c:v>
                </c:pt>
                <c:pt idx="1098">
                  <c:v>1245.75</c:v>
                </c:pt>
                <c:pt idx="1099">
                  <c:v>1237</c:v>
                </c:pt>
                <c:pt idx="1100">
                  <c:v>1223</c:v>
                </c:pt>
                <c:pt idx="1101">
                  <c:v>1196.25</c:v>
                </c:pt>
                <c:pt idx="1102">
                  <c:v>1177.5</c:v>
                </c:pt>
                <c:pt idx="1103">
                  <c:v>1178.25</c:v>
                </c:pt>
                <c:pt idx="1104">
                  <c:v>1189.75</c:v>
                </c:pt>
                <c:pt idx="1105">
                  <c:v>1205.75</c:v>
                </c:pt>
                <c:pt idx="1106">
                  <c:v>1218</c:v>
                </c:pt>
                <c:pt idx="1107">
                  <c:v>1210</c:v>
                </c:pt>
                <c:pt idx="1108">
                  <c:v>1198.25</c:v>
                </c:pt>
                <c:pt idx="1109">
                  <c:v>1218</c:v>
                </c:pt>
                <c:pt idx="1110">
                  <c:v>1220.5</c:v>
                </c:pt>
                <c:pt idx="1111">
                  <c:v>1244</c:v>
                </c:pt>
                <c:pt idx="1112">
                  <c:v>1249.75</c:v>
                </c:pt>
                <c:pt idx="1113">
                  <c:v>1225.25</c:v>
                </c:pt>
                <c:pt idx="1114">
                  <c:v>1225.5</c:v>
                </c:pt>
                <c:pt idx="1115">
                  <c:v>1214</c:v>
                </c:pt>
                <c:pt idx="1116">
                  <c:v>1213.3333</c:v>
                </c:pt>
                <c:pt idx="1117">
                  <c:v>1244.75</c:v>
                </c:pt>
                <c:pt idx="1118">
                  <c:v>1237</c:v>
                </c:pt>
                <c:pt idx="1119">
                  <c:v>1235.5</c:v>
                </c:pt>
                <c:pt idx="1120">
                  <c:v>1253.25</c:v>
                </c:pt>
                <c:pt idx="1121">
                  <c:v>1267.75</c:v>
                </c:pt>
                <c:pt idx="1122">
                  <c:v>1246</c:v>
                </c:pt>
                <c:pt idx="1123">
                  <c:v>1242.75</c:v>
                </c:pt>
                <c:pt idx="1124">
                  <c:v>1217</c:v>
                </c:pt>
                <c:pt idx="1125">
                  <c:v>1227.25</c:v>
                </c:pt>
                <c:pt idx="1126">
                  <c:v>1235.5</c:v>
                </c:pt>
                <c:pt idx="1127">
                  <c:v>1244</c:v>
                </c:pt>
                <c:pt idx="1128">
                  <c:v>1216.5</c:v>
                </c:pt>
                <c:pt idx="1129">
                  <c:v>1209.25</c:v>
                </c:pt>
                <c:pt idx="1130">
                  <c:v>1207.25</c:v>
                </c:pt>
                <c:pt idx="1131">
                  <c:v>1177.75</c:v>
                </c:pt>
                <c:pt idx="1132">
                  <c:v>1183.25</c:v>
                </c:pt>
                <c:pt idx="1133">
                  <c:v>1209.5</c:v>
                </c:pt>
                <c:pt idx="1134">
                  <c:v>1195.5</c:v>
                </c:pt>
                <c:pt idx="1135">
                  <c:v>1186.25</c:v>
                </c:pt>
                <c:pt idx="1136">
                  <c:v>1192.5</c:v>
                </c:pt>
                <c:pt idx="1137">
                  <c:v>1198.5</c:v>
                </c:pt>
                <c:pt idx="1138">
                  <c:v>1196</c:v>
                </c:pt>
                <c:pt idx="1139">
                  <c:v>1188</c:v>
                </c:pt>
                <c:pt idx="1140">
                  <c:v>1162.25</c:v>
                </c:pt>
                <c:pt idx="1141">
                  <c:v>1174.5</c:v>
                </c:pt>
                <c:pt idx="1142">
                  <c:v>1174.25</c:v>
                </c:pt>
                <c:pt idx="1143">
                  <c:v>1167.5</c:v>
                </c:pt>
                <c:pt idx="1144">
                  <c:v>1148</c:v>
                </c:pt>
                <c:pt idx="1145">
                  <c:v>1160</c:v>
                </c:pt>
                <c:pt idx="1146">
                  <c:v>1158.5</c:v>
                </c:pt>
                <c:pt idx="1147">
                  <c:v>1167.75</c:v>
                </c:pt>
                <c:pt idx="1148">
                  <c:v>1155.5</c:v>
                </c:pt>
                <c:pt idx="1149">
                  <c:v>1119</c:v>
                </c:pt>
                <c:pt idx="1150">
                  <c:v>1080.75</c:v>
                </c:pt>
                <c:pt idx="1151">
                  <c:v>1045</c:v>
                </c:pt>
                <c:pt idx="1152">
                  <c:v>1066</c:v>
                </c:pt>
                <c:pt idx="1153">
                  <c:v>1091.75</c:v>
                </c:pt>
                <c:pt idx="1154">
                  <c:v>1089.5</c:v>
                </c:pt>
                <c:pt idx="1155">
                  <c:v>1106.75</c:v>
                </c:pt>
                <c:pt idx="1156">
                  <c:v>1116</c:v>
                </c:pt>
                <c:pt idx="1157">
                  <c:v>1092.25</c:v>
                </c:pt>
                <c:pt idx="1158">
                  <c:v>1069.5</c:v>
                </c:pt>
                <c:pt idx="1159">
                  <c:v>1091.5</c:v>
                </c:pt>
                <c:pt idx="1160">
                  <c:v>1095</c:v>
                </c:pt>
                <c:pt idx="1161">
                  <c:v>1104.5</c:v>
                </c:pt>
                <c:pt idx="1162">
                  <c:v>1114.5</c:v>
                </c:pt>
                <c:pt idx="1163">
                  <c:v>1097.5</c:v>
                </c:pt>
                <c:pt idx="1164">
                  <c:v>1085.25</c:v>
                </c:pt>
                <c:pt idx="1165">
                  <c:v>1085.75</c:v>
                </c:pt>
                <c:pt idx="1166">
                  <c:v>1105</c:v>
                </c:pt>
                <c:pt idx="1167">
                  <c:v>1121.75</c:v>
                </c:pt>
                <c:pt idx="1168">
                  <c:v>1120</c:v>
                </c:pt>
                <c:pt idx="1169">
                  <c:v>1140</c:v>
                </c:pt>
                <c:pt idx="1170">
                  <c:v>1139.25</c:v>
                </c:pt>
                <c:pt idx="1171">
                  <c:v>1103.5</c:v>
                </c:pt>
                <c:pt idx="1172">
                  <c:v>1081</c:v>
                </c:pt>
                <c:pt idx="1173">
                  <c:v>1078.25</c:v>
                </c:pt>
                <c:pt idx="1174">
                  <c:v>1085.75</c:v>
                </c:pt>
                <c:pt idx="1175">
                  <c:v>1092</c:v>
                </c:pt>
                <c:pt idx="1176">
                  <c:v>1068</c:v>
                </c:pt>
                <c:pt idx="1177">
                  <c:v>1066.25</c:v>
                </c:pt>
                <c:pt idx="1178">
                  <c:v>1061</c:v>
                </c:pt>
                <c:pt idx="1179">
                  <c:v>1077.5</c:v>
                </c:pt>
                <c:pt idx="1180">
                  <c:v>1061.5</c:v>
                </c:pt>
                <c:pt idx="1181">
                  <c:v>1064.25</c:v>
                </c:pt>
                <c:pt idx="1182">
                  <c:v>1058.5</c:v>
                </c:pt>
                <c:pt idx="1183">
                  <c:v>1054.25</c:v>
                </c:pt>
                <c:pt idx="1184">
                  <c:v>1022.5</c:v>
                </c:pt>
                <c:pt idx="1185">
                  <c:v>1007.75</c:v>
                </c:pt>
                <c:pt idx="1186">
                  <c:v>981.5</c:v>
                </c:pt>
                <c:pt idx="1187">
                  <c:v>993</c:v>
                </c:pt>
                <c:pt idx="1188">
                  <c:v>1010.5</c:v>
                </c:pt>
                <c:pt idx="1189">
                  <c:v>1023.25</c:v>
                </c:pt>
                <c:pt idx="1190">
                  <c:v>1025.75</c:v>
                </c:pt>
                <c:pt idx="1191">
                  <c:v>1021.75</c:v>
                </c:pt>
                <c:pt idx="1192">
                  <c:v>1027.75</c:v>
                </c:pt>
                <c:pt idx="1193">
                  <c:v>1010.75</c:v>
                </c:pt>
                <c:pt idx="1194">
                  <c:v>989.5</c:v>
                </c:pt>
                <c:pt idx="1195">
                  <c:v>985.25</c:v>
                </c:pt>
                <c:pt idx="1196">
                  <c:v>1016.75</c:v>
                </c:pt>
                <c:pt idx="1197">
                  <c:v>1019.25</c:v>
                </c:pt>
                <c:pt idx="1198">
                  <c:v>1006.75</c:v>
                </c:pt>
                <c:pt idx="1199">
                  <c:v>999.75</c:v>
                </c:pt>
                <c:pt idx="1200">
                  <c:v>994.75</c:v>
                </c:pt>
                <c:pt idx="1201">
                  <c:v>1018.6667</c:v>
                </c:pt>
                <c:pt idx="1202">
                  <c:v>1015</c:v>
                </c:pt>
                <c:pt idx="1203">
                  <c:v>1017.5</c:v>
                </c:pt>
                <c:pt idx="1204">
                  <c:v>1007</c:v>
                </c:pt>
                <c:pt idx="1205">
                  <c:v>1008</c:v>
                </c:pt>
                <c:pt idx="1206">
                  <c:v>1029.75</c:v>
                </c:pt>
                <c:pt idx="1207">
                  <c:v>1025.25</c:v>
                </c:pt>
                <c:pt idx="1208">
                  <c:v>1005.75</c:v>
                </c:pt>
                <c:pt idx="1209">
                  <c:v>987.25</c:v>
                </c:pt>
                <c:pt idx="1210">
                  <c:v>987.25</c:v>
                </c:pt>
                <c:pt idx="1211">
                  <c:v>965.25</c:v>
                </c:pt>
                <c:pt idx="1212">
                  <c:v>964.5</c:v>
                </c:pt>
                <c:pt idx="1213">
                  <c:v>942.75</c:v>
                </c:pt>
                <c:pt idx="1214">
                  <c:v>951.25</c:v>
                </c:pt>
                <c:pt idx="1215">
                  <c:v>950.25</c:v>
                </c:pt>
                <c:pt idx="1216">
                  <c:v>933.25</c:v>
                </c:pt>
                <c:pt idx="1217">
                  <c:v>931.75</c:v>
                </c:pt>
                <c:pt idx="1218">
                  <c:v>985</c:v>
                </c:pt>
                <c:pt idx="1219">
                  <c:v>1006.25</c:v>
                </c:pt>
                <c:pt idx="1220">
                  <c:v>987.5</c:v>
                </c:pt>
                <c:pt idx="1221">
                  <c:v>994.5</c:v>
                </c:pt>
                <c:pt idx="1222">
                  <c:v>988</c:v>
                </c:pt>
                <c:pt idx="1223">
                  <c:v>971.75</c:v>
                </c:pt>
                <c:pt idx="1224">
                  <c:v>964.75</c:v>
                </c:pt>
                <c:pt idx="1225">
                  <c:v>976</c:v>
                </c:pt>
                <c:pt idx="1226">
                  <c:v>973.25</c:v>
                </c:pt>
                <c:pt idx="1227">
                  <c:v>968</c:v>
                </c:pt>
                <c:pt idx="1228">
                  <c:v>964.25</c:v>
                </c:pt>
                <c:pt idx="1229">
                  <c:v>989.25</c:v>
                </c:pt>
                <c:pt idx="1230">
                  <c:v>1006.25</c:v>
                </c:pt>
                <c:pt idx="1231">
                  <c:v>1034.5</c:v>
                </c:pt>
                <c:pt idx="1232">
                  <c:v>1018.25</c:v>
                </c:pt>
                <c:pt idx="1233">
                  <c:v>1017</c:v>
                </c:pt>
                <c:pt idx="1234">
                  <c:v>1039.5</c:v>
                </c:pt>
                <c:pt idx="1235">
                  <c:v>1063</c:v>
                </c:pt>
                <c:pt idx="1236">
                  <c:v>1055.75</c:v>
                </c:pt>
                <c:pt idx="1237">
                  <c:v>1054.75</c:v>
                </c:pt>
                <c:pt idx="1238">
                  <c:v>1048.5</c:v>
                </c:pt>
                <c:pt idx="1239">
                  <c:v>1056.5</c:v>
                </c:pt>
                <c:pt idx="1240">
                  <c:v>1065</c:v>
                </c:pt>
                <c:pt idx="1241">
                  <c:v>1052.75</c:v>
                </c:pt>
                <c:pt idx="1242">
                  <c:v>1059.25</c:v>
                </c:pt>
                <c:pt idx="1243">
                  <c:v>1028.25</c:v>
                </c:pt>
                <c:pt idx="1244">
                  <c:v>1023.25</c:v>
                </c:pt>
                <c:pt idx="1245">
                  <c:v>1022</c:v>
                </c:pt>
                <c:pt idx="1246">
                  <c:v>1039.25</c:v>
                </c:pt>
                <c:pt idx="1247">
                  <c:v>1063.75</c:v>
                </c:pt>
                <c:pt idx="1248">
                  <c:v>1044.25</c:v>
                </c:pt>
                <c:pt idx="1249">
                  <c:v>1048.5</c:v>
                </c:pt>
                <c:pt idx="1250">
                  <c:v>1040</c:v>
                </c:pt>
                <c:pt idx="1251">
                  <c:v>1049.75</c:v>
                </c:pt>
                <c:pt idx="1252">
                  <c:v>1060.5</c:v>
                </c:pt>
                <c:pt idx="1253">
                  <c:v>1069.25</c:v>
                </c:pt>
                <c:pt idx="1254">
                  <c:v>1086.5</c:v>
                </c:pt>
                <c:pt idx="1255">
                  <c:v>1088.25</c:v>
                </c:pt>
                <c:pt idx="1256">
                  <c:v>1085.75</c:v>
                </c:pt>
                <c:pt idx="1257">
                  <c:v>1094.75</c:v>
                </c:pt>
                <c:pt idx="1258">
                  <c:v>1074</c:v>
                </c:pt>
                <c:pt idx="1259">
                  <c:v>1069.25</c:v>
                </c:pt>
                <c:pt idx="1260">
                  <c:v>1056.5</c:v>
                </c:pt>
                <c:pt idx="1261">
                  <c:v>1037.5</c:v>
                </c:pt>
                <c:pt idx="1262">
                  <c:v>1013.25</c:v>
                </c:pt>
                <c:pt idx="1263">
                  <c:v>986.25</c:v>
                </c:pt>
                <c:pt idx="1264">
                  <c:v>999.75</c:v>
                </c:pt>
                <c:pt idx="1265">
                  <c:v>989</c:v>
                </c:pt>
                <c:pt idx="1266">
                  <c:v>977.75</c:v>
                </c:pt>
                <c:pt idx="1267">
                  <c:v>962.75</c:v>
                </c:pt>
                <c:pt idx="1268">
                  <c:v>954.75</c:v>
                </c:pt>
                <c:pt idx="1269">
                  <c:v>945.75</c:v>
                </c:pt>
                <c:pt idx="1270">
                  <c:v>950.25</c:v>
                </c:pt>
                <c:pt idx="1271">
                  <c:v>942.5</c:v>
                </c:pt>
                <c:pt idx="1272">
                  <c:v>952.75</c:v>
                </c:pt>
                <c:pt idx="1273">
                  <c:v>963.75</c:v>
                </c:pt>
                <c:pt idx="1274">
                  <c:v>960</c:v>
                </c:pt>
                <c:pt idx="1275">
                  <c:v>948</c:v>
                </c:pt>
                <c:pt idx="1276">
                  <c:v>950.25</c:v>
                </c:pt>
                <c:pt idx="1277">
                  <c:v>933.5</c:v>
                </c:pt>
                <c:pt idx="1278">
                  <c:v>924</c:v>
                </c:pt>
                <c:pt idx="1279">
                  <c:v>931.75</c:v>
                </c:pt>
                <c:pt idx="1280">
                  <c:v>946</c:v>
                </c:pt>
                <c:pt idx="1281">
                  <c:v>933.75</c:v>
                </c:pt>
                <c:pt idx="1282">
                  <c:v>940.75</c:v>
                </c:pt>
                <c:pt idx="1283">
                  <c:v>944</c:v>
                </c:pt>
                <c:pt idx="1284">
                  <c:v>973.5</c:v>
                </c:pt>
                <c:pt idx="1285">
                  <c:v>989.5</c:v>
                </c:pt>
                <c:pt idx="1286">
                  <c:v>981.66669999999999</c:v>
                </c:pt>
                <c:pt idx="1287">
                  <c:v>980</c:v>
                </c:pt>
                <c:pt idx="1288">
                  <c:v>972</c:v>
                </c:pt>
                <c:pt idx="1289">
                  <c:v>968</c:v>
                </c:pt>
                <c:pt idx="1290">
                  <c:v>974.5</c:v>
                </c:pt>
                <c:pt idx="1291">
                  <c:v>966.75</c:v>
                </c:pt>
                <c:pt idx="1292">
                  <c:v>982.5</c:v>
                </c:pt>
                <c:pt idx="1293">
                  <c:v>979</c:v>
                </c:pt>
                <c:pt idx="1294">
                  <c:v>971.5</c:v>
                </c:pt>
                <c:pt idx="1295">
                  <c:v>957.75</c:v>
                </c:pt>
                <c:pt idx="1296">
                  <c:v>953.75</c:v>
                </c:pt>
                <c:pt idx="1297">
                  <c:v>979.75</c:v>
                </c:pt>
                <c:pt idx="1298">
                  <c:v>983.5</c:v>
                </c:pt>
                <c:pt idx="1299">
                  <c:v>985.75</c:v>
                </c:pt>
                <c:pt idx="1300">
                  <c:v>979.75</c:v>
                </c:pt>
                <c:pt idx="1301">
                  <c:v>979.75</c:v>
                </c:pt>
                <c:pt idx="1302">
                  <c:v>996.5</c:v>
                </c:pt>
                <c:pt idx="1303">
                  <c:v>1041.25</c:v>
                </c:pt>
                <c:pt idx="1304">
                  <c:v>1045.75</c:v>
                </c:pt>
                <c:pt idx="1305">
                  <c:v>1038.25</c:v>
                </c:pt>
                <c:pt idx="1306">
                  <c:v>1024</c:v>
                </c:pt>
                <c:pt idx="1307">
                  <c:v>1043</c:v>
                </c:pt>
                <c:pt idx="1308">
                  <c:v>1032.25</c:v>
                </c:pt>
                <c:pt idx="1309">
                  <c:v>1021.5</c:v>
                </c:pt>
                <c:pt idx="1310">
                  <c:v>1019.5</c:v>
                </c:pt>
                <c:pt idx="1311">
                  <c:v>1045</c:v>
                </c:pt>
                <c:pt idx="1312">
                  <c:v>1043.5</c:v>
                </c:pt>
                <c:pt idx="1313">
                  <c:v>1037</c:v>
                </c:pt>
                <c:pt idx="1314">
                  <c:v>1037.25</c:v>
                </c:pt>
                <c:pt idx="1315">
                  <c:v>1027.75</c:v>
                </c:pt>
                <c:pt idx="1316">
                  <c:v>1027</c:v>
                </c:pt>
                <c:pt idx="1317">
                  <c:v>1038.25</c:v>
                </c:pt>
                <c:pt idx="1318">
                  <c:v>1037.5</c:v>
                </c:pt>
                <c:pt idx="1319">
                  <c:v>1028.75</c:v>
                </c:pt>
                <c:pt idx="1320">
                  <c:v>1041.75</c:v>
                </c:pt>
                <c:pt idx="1321">
                  <c:v>1030</c:v>
                </c:pt>
                <c:pt idx="1322">
                  <c:v>1037.75</c:v>
                </c:pt>
                <c:pt idx="1323">
                  <c:v>1075.75</c:v>
                </c:pt>
                <c:pt idx="1324">
                  <c:v>1099</c:v>
                </c:pt>
                <c:pt idx="1325">
                  <c:v>1082.5</c:v>
                </c:pt>
                <c:pt idx="1326">
                  <c:v>1089.5</c:v>
                </c:pt>
                <c:pt idx="1327">
                  <c:v>1086.75</c:v>
                </c:pt>
                <c:pt idx="1328">
                  <c:v>1108.25</c:v>
                </c:pt>
                <c:pt idx="1329">
                  <c:v>1066.75</c:v>
                </c:pt>
                <c:pt idx="1330">
                  <c:v>1067</c:v>
                </c:pt>
                <c:pt idx="1331">
                  <c:v>1056.5</c:v>
                </c:pt>
                <c:pt idx="1332">
                  <c:v>1063.25</c:v>
                </c:pt>
                <c:pt idx="1333">
                  <c:v>1086.25</c:v>
                </c:pt>
                <c:pt idx="1334">
                  <c:v>1089.75</c:v>
                </c:pt>
                <c:pt idx="1335">
                  <c:v>1150.5</c:v>
                </c:pt>
                <c:pt idx="1336">
                  <c:v>1152.75</c:v>
                </c:pt>
                <c:pt idx="1337">
                  <c:v>1149.75</c:v>
                </c:pt>
                <c:pt idx="1338">
                  <c:v>1089.75</c:v>
                </c:pt>
                <c:pt idx="1339">
                  <c:v>1077.5</c:v>
                </c:pt>
                <c:pt idx="1340">
                  <c:v>1059.5</c:v>
                </c:pt>
                <c:pt idx="1341">
                  <c:v>1027.5</c:v>
                </c:pt>
                <c:pt idx="1342">
                  <c:v>1010.25</c:v>
                </c:pt>
                <c:pt idx="1343">
                  <c:v>1030.5</c:v>
                </c:pt>
                <c:pt idx="1344">
                  <c:v>1037.75</c:v>
                </c:pt>
                <c:pt idx="1345">
                  <c:v>1040</c:v>
                </c:pt>
                <c:pt idx="1346">
                  <c:v>1038.5</c:v>
                </c:pt>
                <c:pt idx="1347">
                  <c:v>1028.25</c:v>
                </c:pt>
                <c:pt idx="1348">
                  <c:v>1026.75</c:v>
                </c:pt>
                <c:pt idx="1349">
                  <c:v>1031.75</c:v>
                </c:pt>
                <c:pt idx="1350">
                  <c:v>1005.5</c:v>
                </c:pt>
                <c:pt idx="1351">
                  <c:v>990</c:v>
                </c:pt>
                <c:pt idx="1352">
                  <c:v>997.25</c:v>
                </c:pt>
                <c:pt idx="1353">
                  <c:v>996</c:v>
                </c:pt>
                <c:pt idx="1354">
                  <c:v>997.5</c:v>
                </c:pt>
                <c:pt idx="1355">
                  <c:v>1000.25</c:v>
                </c:pt>
                <c:pt idx="1356">
                  <c:v>991</c:v>
                </c:pt>
                <c:pt idx="1357">
                  <c:v>977.5</c:v>
                </c:pt>
                <c:pt idx="1358">
                  <c:v>960.5</c:v>
                </c:pt>
                <c:pt idx="1359">
                  <c:v>974.75</c:v>
                </c:pt>
                <c:pt idx="1360">
                  <c:v>991.75</c:v>
                </c:pt>
                <c:pt idx="1361">
                  <c:v>985.25</c:v>
                </c:pt>
                <c:pt idx="1362">
                  <c:v>986.25</c:v>
                </c:pt>
                <c:pt idx="1363">
                  <c:v>994.25</c:v>
                </c:pt>
                <c:pt idx="1364">
                  <c:v>1022</c:v>
                </c:pt>
                <c:pt idx="1365">
                  <c:v>1022.75</c:v>
                </c:pt>
                <c:pt idx="1366">
                  <c:v>988.25</c:v>
                </c:pt>
                <c:pt idx="1367">
                  <c:v>991.75</c:v>
                </c:pt>
                <c:pt idx="1368">
                  <c:v>968.25</c:v>
                </c:pt>
                <c:pt idx="1369">
                  <c:v>932</c:v>
                </c:pt>
                <c:pt idx="1370">
                  <c:v>932.5</c:v>
                </c:pt>
                <c:pt idx="1371">
                  <c:v>930</c:v>
                </c:pt>
                <c:pt idx="1372">
                  <c:v>925.5</c:v>
                </c:pt>
                <c:pt idx="1373">
                  <c:v>936</c:v>
                </c:pt>
                <c:pt idx="1374">
                  <c:v>936</c:v>
                </c:pt>
                <c:pt idx="1375">
                  <c:v>953</c:v>
                </c:pt>
                <c:pt idx="1376">
                  <c:v>976.5</c:v>
                </c:pt>
                <c:pt idx="1377">
                  <c:v>1001.25</c:v>
                </c:pt>
                <c:pt idx="1378">
                  <c:v>969.5</c:v>
                </c:pt>
                <c:pt idx="1379">
                  <c:v>964</c:v>
                </c:pt>
                <c:pt idx="1380">
                  <c:v>982</c:v>
                </c:pt>
                <c:pt idx="1381">
                  <c:v>989</c:v>
                </c:pt>
                <c:pt idx="1382">
                  <c:v>987.75</c:v>
                </c:pt>
                <c:pt idx="1383">
                  <c:v>961.75</c:v>
                </c:pt>
                <c:pt idx="1384">
                  <c:v>950.5</c:v>
                </c:pt>
                <c:pt idx="1385">
                  <c:v>957</c:v>
                </c:pt>
                <c:pt idx="1386">
                  <c:v>961.25</c:v>
                </c:pt>
                <c:pt idx="1387">
                  <c:v>943.5</c:v>
                </c:pt>
                <c:pt idx="1388">
                  <c:v>969.5</c:v>
                </c:pt>
                <c:pt idx="1389">
                  <c:v>973.75</c:v>
                </c:pt>
                <c:pt idx="1390">
                  <c:v>967.25</c:v>
                </c:pt>
                <c:pt idx="1391">
                  <c:v>958.75</c:v>
                </c:pt>
                <c:pt idx="1392">
                  <c:v>954.25</c:v>
                </c:pt>
                <c:pt idx="1393">
                  <c:v>960.25</c:v>
                </c:pt>
                <c:pt idx="1394">
                  <c:v>965.25</c:v>
                </c:pt>
                <c:pt idx="1395">
                  <c:v>971</c:v>
                </c:pt>
                <c:pt idx="1396">
                  <c:v>984</c:v>
                </c:pt>
                <c:pt idx="1397">
                  <c:v>1008.6667</c:v>
                </c:pt>
                <c:pt idx="1398">
                  <c:v>1036</c:v>
                </c:pt>
                <c:pt idx="1399">
                  <c:v>1034</c:v>
                </c:pt>
                <c:pt idx="1400">
                  <c:v>1016.75</c:v>
                </c:pt>
                <c:pt idx="1401">
                  <c:v>1016.5</c:v>
                </c:pt>
                <c:pt idx="1402">
                  <c:v>1001.5</c:v>
                </c:pt>
                <c:pt idx="1403">
                  <c:v>974.75</c:v>
                </c:pt>
                <c:pt idx="1404">
                  <c:v>965.75</c:v>
                </c:pt>
                <c:pt idx="1405">
                  <c:v>947.25</c:v>
                </c:pt>
                <c:pt idx="1406">
                  <c:v>941</c:v>
                </c:pt>
                <c:pt idx="1407">
                  <c:v>951.5</c:v>
                </c:pt>
                <c:pt idx="1408">
                  <c:v>953</c:v>
                </c:pt>
                <c:pt idx="1409">
                  <c:v>945.5</c:v>
                </c:pt>
                <c:pt idx="1410">
                  <c:v>946</c:v>
                </c:pt>
                <c:pt idx="1411">
                  <c:v>940.5</c:v>
                </c:pt>
                <c:pt idx="1412">
                  <c:v>934.25</c:v>
                </c:pt>
                <c:pt idx="1413">
                  <c:v>922.75</c:v>
                </c:pt>
                <c:pt idx="1414">
                  <c:v>919.75</c:v>
                </c:pt>
                <c:pt idx="1415">
                  <c:v>921.25</c:v>
                </c:pt>
                <c:pt idx="1416">
                  <c:v>928.75</c:v>
                </c:pt>
                <c:pt idx="1417">
                  <c:v>923.5</c:v>
                </c:pt>
                <c:pt idx="1418">
                  <c:v>884.5</c:v>
                </c:pt>
                <c:pt idx="1419">
                  <c:v>896</c:v>
                </c:pt>
                <c:pt idx="1420">
                  <c:v>887.25</c:v>
                </c:pt>
                <c:pt idx="1421">
                  <c:v>872.25</c:v>
                </c:pt>
                <c:pt idx="1422">
                  <c:v>872</c:v>
                </c:pt>
                <c:pt idx="1423">
                  <c:v>886.75</c:v>
                </c:pt>
                <c:pt idx="1424">
                  <c:v>892</c:v>
                </c:pt>
                <c:pt idx="1425">
                  <c:v>866.75</c:v>
                </c:pt>
                <c:pt idx="1426">
                  <c:v>853</c:v>
                </c:pt>
                <c:pt idx="1427">
                  <c:v>853.5</c:v>
                </c:pt>
                <c:pt idx="1428">
                  <c:v>850.75</c:v>
                </c:pt>
                <c:pt idx="1429">
                  <c:v>867</c:v>
                </c:pt>
                <c:pt idx="1430">
                  <c:v>874.75</c:v>
                </c:pt>
                <c:pt idx="1431">
                  <c:v>884.25</c:v>
                </c:pt>
                <c:pt idx="1432">
                  <c:v>866</c:v>
                </c:pt>
                <c:pt idx="1433">
                  <c:v>883.5</c:v>
                </c:pt>
                <c:pt idx="1434">
                  <c:v>881.25</c:v>
                </c:pt>
                <c:pt idx="1435">
                  <c:v>889</c:v>
                </c:pt>
                <c:pt idx="1436">
                  <c:v>884.25</c:v>
                </c:pt>
                <c:pt idx="1437">
                  <c:v>898.75</c:v>
                </c:pt>
                <c:pt idx="1438">
                  <c:v>899.75</c:v>
                </c:pt>
                <c:pt idx="1439">
                  <c:v>906.25</c:v>
                </c:pt>
                <c:pt idx="1440">
                  <c:v>918.5</c:v>
                </c:pt>
                <c:pt idx="1441">
                  <c:v>903.5</c:v>
                </c:pt>
                <c:pt idx="1442">
                  <c:v>910.5</c:v>
                </c:pt>
                <c:pt idx="1443">
                  <c:v>940.75</c:v>
                </c:pt>
                <c:pt idx="1444">
                  <c:v>938</c:v>
                </c:pt>
                <c:pt idx="1445">
                  <c:v>949.25</c:v>
                </c:pt>
                <c:pt idx="1446">
                  <c:v>940.75</c:v>
                </c:pt>
                <c:pt idx="1447">
                  <c:v>960.5</c:v>
                </c:pt>
                <c:pt idx="1448">
                  <c:v>964</c:v>
                </c:pt>
                <c:pt idx="1449">
                  <c:v>957.75</c:v>
                </c:pt>
                <c:pt idx="1450">
                  <c:v>939.5</c:v>
                </c:pt>
                <c:pt idx="1451">
                  <c:v>941.25</c:v>
                </c:pt>
                <c:pt idx="1452">
                  <c:v>929.25</c:v>
                </c:pt>
                <c:pt idx="1453">
                  <c:v>916.75</c:v>
                </c:pt>
                <c:pt idx="1454">
                  <c:v>895.5</c:v>
                </c:pt>
                <c:pt idx="1455">
                  <c:v>882.25</c:v>
                </c:pt>
                <c:pt idx="1456">
                  <c:v>885.75</c:v>
                </c:pt>
                <c:pt idx="1457">
                  <c:v>888.5</c:v>
                </c:pt>
                <c:pt idx="1458">
                  <c:v>890</c:v>
                </c:pt>
                <c:pt idx="1459">
                  <c:v>869.33330000000001</c:v>
                </c:pt>
                <c:pt idx="1460">
                  <c:v>871.25</c:v>
                </c:pt>
                <c:pt idx="1461">
                  <c:v>859.25</c:v>
                </c:pt>
                <c:pt idx="1462">
                  <c:v>850</c:v>
                </c:pt>
                <c:pt idx="1463">
                  <c:v>842.5</c:v>
                </c:pt>
                <c:pt idx="1464">
                  <c:v>851.25</c:v>
                </c:pt>
                <c:pt idx="1465">
                  <c:v>864.5</c:v>
                </c:pt>
                <c:pt idx="1466">
                  <c:v>862.75</c:v>
                </c:pt>
                <c:pt idx="1467">
                  <c:v>877.25</c:v>
                </c:pt>
                <c:pt idx="1468">
                  <c:v>888.5</c:v>
                </c:pt>
                <c:pt idx="1469">
                  <c:v>906</c:v>
                </c:pt>
                <c:pt idx="1470">
                  <c:v>912.5</c:v>
                </c:pt>
                <c:pt idx="1471">
                  <c:v>899</c:v>
                </c:pt>
                <c:pt idx="1472">
                  <c:v>917</c:v>
                </c:pt>
                <c:pt idx="1473">
                  <c:v>907.75</c:v>
                </c:pt>
                <c:pt idx="1474">
                  <c:v>915</c:v>
                </c:pt>
                <c:pt idx="1475">
                  <c:v>932</c:v>
                </c:pt>
                <c:pt idx="1476">
                  <c:v>934</c:v>
                </c:pt>
                <c:pt idx="1477">
                  <c:v>913.5</c:v>
                </c:pt>
                <c:pt idx="1478">
                  <c:v>901.75</c:v>
                </c:pt>
                <c:pt idx="1479">
                  <c:v>871.75</c:v>
                </c:pt>
                <c:pt idx="1480">
                  <c:v>869.75</c:v>
                </c:pt>
                <c:pt idx="1481">
                  <c:v>856.25</c:v>
                </c:pt>
                <c:pt idx="1482">
                  <c:v>865.75</c:v>
                </c:pt>
                <c:pt idx="1483">
                  <c:v>879.75</c:v>
                </c:pt>
                <c:pt idx="1484">
                  <c:v>880</c:v>
                </c:pt>
                <c:pt idx="1485">
                  <c:v>926</c:v>
                </c:pt>
                <c:pt idx="1486">
                  <c:v>933.5</c:v>
                </c:pt>
                <c:pt idx="1487">
                  <c:v>933.5</c:v>
                </c:pt>
                <c:pt idx="1488">
                  <c:v>935.5</c:v>
                </c:pt>
                <c:pt idx="1489">
                  <c:v>917.75</c:v>
                </c:pt>
                <c:pt idx="1490">
                  <c:v>905</c:v>
                </c:pt>
                <c:pt idx="1491">
                  <c:v>899</c:v>
                </c:pt>
                <c:pt idx="1492">
                  <c:v>889.5</c:v>
                </c:pt>
                <c:pt idx="1493">
                  <c:v>915</c:v>
                </c:pt>
                <c:pt idx="1494">
                  <c:v>921</c:v>
                </c:pt>
                <c:pt idx="1495">
                  <c:v>930.5</c:v>
                </c:pt>
                <c:pt idx="1496">
                  <c:v>911.5</c:v>
                </c:pt>
                <c:pt idx="1497">
                  <c:v>899.75</c:v>
                </c:pt>
                <c:pt idx="1498">
                  <c:v>920.25</c:v>
                </c:pt>
                <c:pt idx="1499">
                  <c:v>944.75</c:v>
                </c:pt>
                <c:pt idx="1500">
                  <c:v>933.25</c:v>
                </c:pt>
                <c:pt idx="1501">
                  <c:v>938</c:v>
                </c:pt>
                <c:pt idx="1502">
                  <c:v>963.25</c:v>
                </c:pt>
                <c:pt idx="1503">
                  <c:v>966</c:v>
                </c:pt>
                <c:pt idx="1504">
                  <c:v>946.75</c:v>
                </c:pt>
                <c:pt idx="1505">
                  <c:v>951</c:v>
                </c:pt>
                <c:pt idx="1506">
                  <c:v>965</c:v>
                </c:pt>
                <c:pt idx="1507">
                  <c:v>938.25</c:v>
                </c:pt>
                <c:pt idx="1508">
                  <c:v>946</c:v>
                </c:pt>
                <c:pt idx="1509">
                  <c:v>970</c:v>
                </c:pt>
                <c:pt idx="1510">
                  <c:v>990</c:v>
                </c:pt>
                <c:pt idx="1511">
                  <c:v>1011</c:v>
                </c:pt>
                <c:pt idx="1512">
                  <c:v>1011.5</c:v>
                </c:pt>
                <c:pt idx="1513">
                  <c:v>1056</c:v>
                </c:pt>
                <c:pt idx="1514">
                  <c:v>1031.75</c:v>
                </c:pt>
                <c:pt idx="1515">
                  <c:v>1035.25</c:v>
                </c:pt>
                <c:pt idx="1516">
                  <c:v>1029.5</c:v>
                </c:pt>
                <c:pt idx="1517">
                  <c:v>1013.75</c:v>
                </c:pt>
                <c:pt idx="1518">
                  <c:v>997</c:v>
                </c:pt>
                <c:pt idx="1519">
                  <c:v>987.75</c:v>
                </c:pt>
                <c:pt idx="1520">
                  <c:v>1002.25</c:v>
                </c:pt>
                <c:pt idx="1521">
                  <c:v>1002.25</c:v>
                </c:pt>
                <c:pt idx="1522">
                  <c:v>1005.25</c:v>
                </c:pt>
                <c:pt idx="1523">
                  <c:v>998</c:v>
                </c:pt>
                <c:pt idx="1524">
                  <c:v>997.25</c:v>
                </c:pt>
                <c:pt idx="1525">
                  <c:v>1008</c:v>
                </c:pt>
                <c:pt idx="1526">
                  <c:v>1025.75</c:v>
                </c:pt>
                <c:pt idx="1527">
                  <c:v>1052.25</c:v>
                </c:pt>
                <c:pt idx="1528">
                  <c:v>1044.5</c:v>
                </c:pt>
                <c:pt idx="1529">
                  <c:v>1032</c:v>
                </c:pt>
                <c:pt idx="1530">
                  <c:v>1009.75</c:v>
                </c:pt>
                <c:pt idx="1531">
                  <c:v>1006.5</c:v>
                </c:pt>
                <c:pt idx="1532">
                  <c:v>1018</c:v>
                </c:pt>
                <c:pt idx="1533">
                  <c:v>1017.75</c:v>
                </c:pt>
                <c:pt idx="1534">
                  <c:v>1028.25</c:v>
                </c:pt>
                <c:pt idx="1535">
                  <c:v>1026.25</c:v>
                </c:pt>
                <c:pt idx="1536">
                  <c:v>1043.75</c:v>
                </c:pt>
                <c:pt idx="1537">
                  <c:v>1030.5</c:v>
                </c:pt>
                <c:pt idx="1538">
                  <c:v>1015</c:v>
                </c:pt>
                <c:pt idx="1539">
                  <c:v>1011</c:v>
                </c:pt>
                <c:pt idx="1540">
                  <c:v>1000.25</c:v>
                </c:pt>
                <c:pt idx="1541">
                  <c:v>1011.5</c:v>
                </c:pt>
                <c:pt idx="1542">
                  <c:v>1012</c:v>
                </c:pt>
                <c:pt idx="1543">
                  <c:v>1006.75</c:v>
                </c:pt>
                <c:pt idx="1544">
                  <c:v>1017</c:v>
                </c:pt>
                <c:pt idx="1545">
                  <c:v>1032.75</c:v>
                </c:pt>
                <c:pt idx="1546">
                  <c:v>1030.25</c:v>
                </c:pt>
                <c:pt idx="1547">
                  <c:v>1067.75</c:v>
                </c:pt>
                <c:pt idx="1548">
                  <c:v>1090</c:v>
                </c:pt>
                <c:pt idx="1549">
                  <c:v>1096.5</c:v>
                </c:pt>
                <c:pt idx="1550">
                  <c:v>1085</c:v>
                </c:pt>
                <c:pt idx="1551">
                  <c:v>1074.25</c:v>
                </c:pt>
                <c:pt idx="1552">
                  <c:v>1105</c:v>
                </c:pt>
                <c:pt idx="1553">
                  <c:v>1093.5</c:v>
                </c:pt>
                <c:pt idx="1554">
                  <c:v>1100.5</c:v>
                </c:pt>
                <c:pt idx="1555">
                  <c:v>1084.25</c:v>
                </c:pt>
                <c:pt idx="1556">
                  <c:v>1080</c:v>
                </c:pt>
                <c:pt idx="1557">
                  <c:v>1075.5</c:v>
                </c:pt>
                <c:pt idx="1558">
                  <c:v>1072.75</c:v>
                </c:pt>
                <c:pt idx="1559">
                  <c:v>1061.5</c:v>
                </c:pt>
                <c:pt idx="1560">
                  <c:v>1048.5</c:v>
                </c:pt>
                <c:pt idx="1561">
                  <c:v>1045.5</c:v>
                </c:pt>
                <c:pt idx="1562">
                  <c:v>1050.5</c:v>
                </c:pt>
                <c:pt idx="1563">
                  <c:v>1060.5</c:v>
                </c:pt>
                <c:pt idx="1564">
                  <c:v>1053</c:v>
                </c:pt>
                <c:pt idx="1565">
                  <c:v>1049.5</c:v>
                </c:pt>
                <c:pt idx="1566">
                  <c:v>1027.5</c:v>
                </c:pt>
                <c:pt idx="1567">
                  <c:v>1024</c:v>
                </c:pt>
                <c:pt idx="1568">
                  <c:v>1016.75</c:v>
                </c:pt>
                <c:pt idx="1569">
                  <c:v>1022.25</c:v>
                </c:pt>
                <c:pt idx="1570">
                  <c:v>1030.75</c:v>
                </c:pt>
                <c:pt idx="1571">
                  <c:v>1029</c:v>
                </c:pt>
                <c:pt idx="1572">
                  <c:v>990.5</c:v>
                </c:pt>
                <c:pt idx="1573">
                  <c:v>984.25</c:v>
                </c:pt>
                <c:pt idx="1574">
                  <c:v>994.75</c:v>
                </c:pt>
                <c:pt idx="1575">
                  <c:v>987.75</c:v>
                </c:pt>
                <c:pt idx="1576">
                  <c:v>971.5</c:v>
                </c:pt>
                <c:pt idx="1577">
                  <c:v>955</c:v>
                </c:pt>
                <c:pt idx="1578">
                  <c:v>965.25</c:v>
                </c:pt>
                <c:pt idx="1579">
                  <c:v>939</c:v>
                </c:pt>
                <c:pt idx="1580">
                  <c:v>928.75</c:v>
                </c:pt>
                <c:pt idx="1581">
                  <c:v>929.75</c:v>
                </c:pt>
                <c:pt idx="1582">
                  <c:v>936</c:v>
                </c:pt>
                <c:pt idx="1583">
                  <c:v>940.25</c:v>
                </c:pt>
                <c:pt idx="1584">
                  <c:v>958.5</c:v>
                </c:pt>
                <c:pt idx="1585">
                  <c:v>964.5</c:v>
                </c:pt>
                <c:pt idx="1586">
                  <c:v>951.25</c:v>
                </c:pt>
                <c:pt idx="1587">
                  <c:v>933</c:v>
                </c:pt>
                <c:pt idx="1588">
                  <c:v>952.25</c:v>
                </c:pt>
                <c:pt idx="1589">
                  <c:v>971.75</c:v>
                </c:pt>
                <c:pt idx="1590">
                  <c:v>965</c:v>
                </c:pt>
                <c:pt idx="1591">
                  <c:v>978.5</c:v>
                </c:pt>
                <c:pt idx="1592">
                  <c:v>983.5</c:v>
                </c:pt>
                <c:pt idx="1593">
                  <c:v>980.25</c:v>
                </c:pt>
                <c:pt idx="1594">
                  <c:v>949.25</c:v>
                </c:pt>
                <c:pt idx="1595">
                  <c:v>956.25</c:v>
                </c:pt>
                <c:pt idx="1596">
                  <c:v>954.25</c:v>
                </c:pt>
                <c:pt idx="1597">
                  <c:v>985.75</c:v>
                </c:pt>
                <c:pt idx="1598">
                  <c:v>1003</c:v>
                </c:pt>
                <c:pt idx="1599">
                  <c:v>986.25</c:v>
                </c:pt>
                <c:pt idx="1600">
                  <c:v>977</c:v>
                </c:pt>
                <c:pt idx="1601">
                  <c:v>991.25</c:v>
                </c:pt>
                <c:pt idx="1602">
                  <c:v>988.75</c:v>
                </c:pt>
                <c:pt idx="1603">
                  <c:v>998.5</c:v>
                </c:pt>
                <c:pt idx="1604">
                  <c:v>991.25</c:v>
                </c:pt>
                <c:pt idx="1605">
                  <c:v>996.75</c:v>
                </c:pt>
                <c:pt idx="1606">
                  <c:v>994.25</c:v>
                </c:pt>
                <c:pt idx="1607">
                  <c:v>984.75</c:v>
                </c:pt>
                <c:pt idx="1608">
                  <c:v>982</c:v>
                </c:pt>
                <c:pt idx="1609">
                  <c:v>971.25</c:v>
                </c:pt>
                <c:pt idx="1610">
                  <c:v>980.5</c:v>
                </c:pt>
                <c:pt idx="1611">
                  <c:v>997</c:v>
                </c:pt>
                <c:pt idx="1612">
                  <c:v>997.75</c:v>
                </c:pt>
                <c:pt idx="1613">
                  <c:v>1005</c:v>
                </c:pt>
                <c:pt idx="1614">
                  <c:v>1031</c:v>
                </c:pt>
                <c:pt idx="1615">
                  <c:v>1018</c:v>
                </c:pt>
                <c:pt idx="1616">
                  <c:v>1005</c:v>
                </c:pt>
                <c:pt idx="1617">
                  <c:v>1013.75</c:v>
                </c:pt>
                <c:pt idx="1618">
                  <c:v>1020</c:v>
                </c:pt>
                <c:pt idx="1619">
                  <c:v>1036</c:v>
                </c:pt>
                <c:pt idx="1620">
                  <c:v>1062</c:v>
                </c:pt>
                <c:pt idx="1621">
                  <c:v>1056.5</c:v>
                </c:pt>
                <c:pt idx="1622">
                  <c:v>1068.25</c:v>
                </c:pt>
                <c:pt idx="1623">
                  <c:v>1087.25</c:v>
                </c:pt>
                <c:pt idx="1624">
                  <c:v>1100.5</c:v>
                </c:pt>
                <c:pt idx="1625">
                  <c:v>1114.75</c:v>
                </c:pt>
                <c:pt idx="1626">
                  <c:v>1114.25</c:v>
                </c:pt>
                <c:pt idx="1627">
                  <c:v>1099.75</c:v>
                </c:pt>
                <c:pt idx="1628">
                  <c:v>1105.75</c:v>
                </c:pt>
                <c:pt idx="1629">
                  <c:v>1100.75</c:v>
                </c:pt>
                <c:pt idx="1630">
                  <c:v>1088.25</c:v>
                </c:pt>
                <c:pt idx="1631">
                  <c:v>1092</c:v>
                </c:pt>
                <c:pt idx="1632">
                  <c:v>1065</c:v>
                </c:pt>
                <c:pt idx="1633">
                  <c:v>1075.5</c:v>
                </c:pt>
                <c:pt idx="1634">
                  <c:v>1067.25</c:v>
                </c:pt>
                <c:pt idx="1635">
                  <c:v>1056.75</c:v>
                </c:pt>
                <c:pt idx="1636">
                  <c:v>1082</c:v>
                </c:pt>
                <c:pt idx="1637">
                  <c:v>1088</c:v>
                </c:pt>
                <c:pt idx="1638">
                  <c:v>1121.75</c:v>
                </c:pt>
                <c:pt idx="1639">
                  <c:v>1121.75</c:v>
                </c:pt>
                <c:pt idx="1640">
                  <c:v>1101</c:v>
                </c:pt>
                <c:pt idx="1641">
                  <c:v>1074.5</c:v>
                </c:pt>
                <c:pt idx="1642">
                  <c:v>1078.5</c:v>
                </c:pt>
                <c:pt idx="1643">
                  <c:v>1080.5</c:v>
                </c:pt>
                <c:pt idx="1644">
                  <c:v>1083.5</c:v>
                </c:pt>
                <c:pt idx="1645">
                  <c:v>1072.25</c:v>
                </c:pt>
                <c:pt idx="1646">
                  <c:v>1080.25</c:v>
                </c:pt>
                <c:pt idx="1647">
                  <c:v>1078</c:v>
                </c:pt>
                <c:pt idx="1648">
                  <c:v>1061.5</c:v>
                </c:pt>
                <c:pt idx="1649">
                  <c:v>1038</c:v>
                </c:pt>
                <c:pt idx="1650">
                  <c:v>1042.5</c:v>
                </c:pt>
                <c:pt idx="1651">
                  <c:v>1039.5</c:v>
                </c:pt>
                <c:pt idx="1652">
                  <c:v>1040</c:v>
                </c:pt>
                <c:pt idx="1653">
                  <c:v>1030</c:v>
                </c:pt>
                <c:pt idx="1654">
                  <c:v>1015</c:v>
                </c:pt>
                <c:pt idx="1655">
                  <c:v>1022.75</c:v>
                </c:pt>
                <c:pt idx="1656">
                  <c:v>1023.25</c:v>
                </c:pt>
                <c:pt idx="1657">
                  <c:v>1044.5</c:v>
                </c:pt>
                <c:pt idx="1658">
                  <c:v>1051</c:v>
                </c:pt>
                <c:pt idx="1659">
                  <c:v>1036.75</c:v>
                </c:pt>
                <c:pt idx="1660">
                  <c:v>1026</c:v>
                </c:pt>
                <c:pt idx="1661">
                  <c:v>1016.5</c:v>
                </c:pt>
                <c:pt idx="1662">
                  <c:v>1006.5</c:v>
                </c:pt>
                <c:pt idx="1663">
                  <c:v>993.75</c:v>
                </c:pt>
                <c:pt idx="1664">
                  <c:v>989.25</c:v>
                </c:pt>
                <c:pt idx="1665">
                  <c:v>1001.25</c:v>
                </c:pt>
                <c:pt idx="1666">
                  <c:v>994.75</c:v>
                </c:pt>
                <c:pt idx="1667">
                  <c:v>983.75</c:v>
                </c:pt>
                <c:pt idx="1668">
                  <c:v>969</c:v>
                </c:pt>
                <c:pt idx="1669">
                  <c:v>951</c:v>
                </c:pt>
                <c:pt idx="1670">
                  <c:v>934.75</c:v>
                </c:pt>
                <c:pt idx="1671">
                  <c:v>941</c:v>
                </c:pt>
                <c:pt idx="1672">
                  <c:v>941</c:v>
                </c:pt>
                <c:pt idx="1673">
                  <c:v>930</c:v>
                </c:pt>
                <c:pt idx="1674">
                  <c:v>922.5</c:v>
                </c:pt>
                <c:pt idx="1675">
                  <c:v>912</c:v>
                </c:pt>
                <c:pt idx="1676">
                  <c:v>915.5</c:v>
                </c:pt>
                <c:pt idx="1677">
                  <c:v>932.75</c:v>
                </c:pt>
                <c:pt idx="1678">
                  <c:v>930.5</c:v>
                </c:pt>
                <c:pt idx="1679">
                  <c:v>927</c:v>
                </c:pt>
                <c:pt idx="1680">
                  <c:v>920</c:v>
                </c:pt>
                <c:pt idx="1681">
                  <c:v>922.5</c:v>
                </c:pt>
                <c:pt idx="1682">
                  <c:v>941.75</c:v>
                </c:pt>
                <c:pt idx="1683">
                  <c:v>947.25</c:v>
                </c:pt>
                <c:pt idx="1684">
                  <c:v>971</c:v>
                </c:pt>
                <c:pt idx="1685">
                  <c:v>981.75</c:v>
                </c:pt>
                <c:pt idx="1686">
                  <c:v>981</c:v>
                </c:pt>
                <c:pt idx="1687">
                  <c:v>992.5</c:v>
                </c:pt>
                <c:pt idx="1688">
                  <c:v>995</c:v>
                </c:pt>
                <c:pt idx="1689">
                  <c:v>983</c:v>
                </c:pt>
                <c:pt idx="1690">
                  <c:v>969</c:v>
                </c:pt>
                <c:pt idx="1691">
                  <c:v>971.5</c:v>
                </c:pt>
                <c:pt idx="1692">
                  <c:v>975.25</c:v>
                </c:pt>
                <c:pt idx="1693">
                  <c:v>976</c:v>
                </c:pt>
                <c:pt idx="1694">
                  <c:v>972.5</c:v>
                </c:pt>
                <c:pt idx="1695">
                  <c:v>947.75</c:v>
                </c:pt>
                <c:pt idx="1696">
                  <c:v>946.75</c:v>
                </c:pt>
                <c:pt idx="1697">
                  <c:v>954</c:v>
                </c:pt>
                <c:pt idx="1698">
                  <c:v>940.75</c:v>
                </c:pt>
                <c:pt idx="1699">
                  <c:v>932.25</c:v>
                </c:pt>
                <c:pt idx="1700">
                  <c:v>927</c:v>
                </c:pt>
                <c:pt idx="1701">
                  <c:v>935.75</c:v>
                </c:pt>
                <c:pt idx="1702">
                  <c:v>923</c:v>
                </c:pt>
                <c:pt idx="1703">
                  <c:v>913.75</c:v>
                </c:pt>
                <c:pt idx="1704">
                  <c:v>906.5</c:v>
                </c:pt>
                <c:pt idx="1705">
                  <c:v>923.5</c:v>
                </c:pt>
                <c:pt idx="1706">
                  <c:v>919.5</c:v>
                </c:pt>
                <c:pt idx="1707">
                  <c:v>908</c:v>
                </c:pt>
                <c:pt idx="1708">
                  <c:v>900.75</c:v>
                </c:pt>
                <c:pt idx="1709">
                  <c:v>902</c:v>
                </c:pt>
                <c:pt idx="1710">
                  <c:v>912.75</c:v>
                </c:pt>
                <c:pt idx="1711">
                  <c:v>923.25</c:v>
                </c:pt>
                <c:pt idx="1712">
                  <c:v>929.25</c:v>
                </c:pt>
                <c:pt idx="1713">
                  <c:v>938.5</c:v>
                </c:pt>
                <c:pt idx="1714">
                  <c:v>944.75</c:v>
                </c:pt>
                <c:pt idx="1715">
                  <c:v>951.75</c:v>
                </c:pt>
                <c:pt idx="1716">
                  <c:v>958.33330000000001</c:v>
                </c:pt>
                <c:pt idx="1717">
                  <c:v>979.25</c:v>
                </c:pt>
                <c:pt idx="1718">
                  <c:v>988.75</c:v>
                </c:pt>
                <c:pt idx="1719">
                  <c:v>989.25</c:v>
                </c:pt>
                <c:pt idx="1720">
                  <c:v>985</c:v>
                </c:pt>
                <c:pt idx="1721">
                  <c:v>972.75</c:v>
                </c:pt>
                <c:pt idx="1722">
                  <c:v>960.25</c:v>
                </c:pt>
                <c:pt idx="1723">
                  <c:v>933.25</c:v>
                </c:pt>
                <c:pt idx="1724">
                  <c:v>920.75</c:v>
                </c:pt>
                <c:pt idx="1725">
                  <c:v>918.25</c:v>
                </c:pt>
                <c:pt idx="1726">
                  <c:v>912</c:v>
                </c:pt>
                <c:pt idx="1727">
                  <c:v>913</c:v>
                </c:pt>
                <c:pt idx="1728">
                  <c:v>914.75</c:v>
                </c:pt>
                <c:pt idx="1729">
                  <c:v>913.75</c:v>
                </c:pt>
                <c:pt idx="1730">
                  <c:v>927.75</c:v>
                </c:pt>
                <c:pt idx="1731">
                  <c:v>943</c:v>
                </c:pt>
                <c:pt idx="1732">
                  <c:v>948.5</c:v>
                </c:pt>
                <c:pt idx="1733">
                  <c:v>951.5</c:v>
                </c:pt>
                <c:pt idx="1734">
                  <c:v>934.5</c:v>
                </c:pt>
                <c:pt idx="1735">
                  <c:v>939.5</c:v>
                </c:pt>
                <c:pt idx="1736">
                  <c:v>934</c:v>
                </c:pt>
                <c:pt idx="1737">
                  <c:v>917.5</c:v>
                </c:pt>
                <c:pt idx="1738">
                  <c:v>915.25</c:v>
                </c:pt>
                <c:pt idx="1739">
                  <c:v>904.75</c:v>
                </c:pt>
                <c:pt idx="1740">
                  <c:v>926.5</c:v>
                </c:pt>
                <c:pt idx="1741">
                  <c:v>914</c:v>
                </c:pt>
                <c:pt idx="1742">
                  <c:v>887.25</c:v>
                </c:pt>
                <c:pt idx="1743">
                  <c:v>880.75</c:v>
                </c:pt>
                <c:pt idx="1744">
                  <c:v>879.5</c:v>
                </c:pt>
                <c:pt idx="1745">
                  <c:v>871.5</c:v>
                </c:pt>
                <c:pt idx="1746">
                  <c:v>893.5</c:v>
                </c:pt>
                <c:pt idx="1747">
                  <c:v>901.25</c:v>
                </c:pt>
                <c:pt idx="1748">
                  <c:v>897.75</c:v>
                </c:pt>
                <c:pt idx="1749">
                  <c:v>899.25</c:v>
                </c:pt>
                <c:pt idx="1750">
                  <c:v>886</c:v>
                </c:pt>
                <c:pt idx="1751">
                  <c:v>895.75</c:v>
                </c:pt>
                <c:pt idx="1752">
                  <c:v>906</c:v>
                </c:pt>
                <c:pt idx="1753">
                  <c:v>913.25</c:v>
                </c:pt>
                <c:pt idx="1754">
                  <c:v>897.5</c:v>
                </c:pt>
                <c:pt idx="1755">
                  <c:v>905.75</c:v>
                </c:pt>
                <c:pt idx="1756">
                  <c:v>905.5</c:v>
                </c:pt>
                <c:pt idx="1757">
                  <c:v>906.75</c:v>
                </c:pt>
                <c:pt idx="1758">
                  <c:v>902.25</c:v>
                </c:pt>
                <c:pt idx="1759">
                  <c:v>914.25</c:v>
                </c:pt>
                <c:pt idx="1760">
                  <c:v>918.75</c:v>
                </c:pt>
                <c:pt idx="1761">
                  <c:v>923.25</c:v>
                </c:pt>
                <c:pt idx="1762">
                  <c:v>946.25</c:v>
                </c:pt>
                <c:pt idx="1763">
                  <c:v>940</c:v>
                </c:pt>
                <c:pt idx="1764">
                  <c:v>938.75</c:v>
                </c:pt>
                <c:pt idx="1765">
                  <c:v>939.75</c:v>
                </c:pt>
                <c:pt idx="1766">
                  <c:v>938.25</c:v>
                </c:pt>
                <c:pt idx="1767">
                  <c:v>915</c:v>
                </c:pt>
                <c:pt idx="1768">
                  <c:v>897.5</c:v>
                </c:pt>
                <c:pt idx="1769">
                  <c:v>880.75</c:v>
                </c:pt>
                <c:pt idx="1770">
                  <c:v>868.25</c:v>
                </c:pt>
                <c:pt idx="1771">
                  <c:v>859.75</c:v>
                </c:pt>
                <c:pt idx="1772">
                  <c:v>883.5</c:v>
                </c:pt>
                <c:pt idx="1773">
                  <c:v>900.75</c:v>
                </c:pt>
                <c:pt idx="1774">
                  <c:v>913.25</c:v>
                </c:pt>
                <c:pt idx="1775">
                  <c:v>908.25</c:v>
                </c:pt>
                <c:pt idx="1776">
                  <c:v>912.25</c:v>
                </c:pt>
                <c:pt idx="1777">
                  <c:v>935.5</c:v>
                </c:pt>
                <c:pt idx="1778">
                  <c:v>943</c:v>
                </c:pt>
                <c:pt idx="1779">
                  <c:v>936.25</c:v>
                </c:pt>
                <c:pt idx="1780">
                  <c:v>931.5</c:v>
                </c:pt>
                <c:pt idx="1781">
                  <c:v>941.5</c:v>
                </c:pt>
                <c:pt idx="1782">
                  <c:v>935.25</c:v>
                </c:pt>
                <c:pt idx="1783">
                  <c:v>950.25</c:v>
                </c:pt>
                <c:pt idx="1784">
                  <c:v>944.25</c:v>
                </c:pt>
                <c:pt idx="1785">
                  <c:v>942.5</c:v>
                </c:pt>
                <c:pt idx="1786">
                  <c:v>942.25</c:v>
                </c:pt>
                <c:pt idx="1787">
                  <c:v>925</c:v>
                </c:pt>
                <c:pt idx="1788">
                  <c:v>916.25</c:v>
                </c:pt>
                <c:pt idx="1789">
                  <c:v>911</c:v>
                </c:pt>
                <c:pt idx="1790">
                  <c:v>925.5</c:v>
                </c:pt>
                <c:pt idx="1791">
                  <c:v>933</c:v>
                </c:pt>
                <c:pt idx="1792">
                  <c:v>928.75</c:v>
                </c:pt>
                <c:pt idx="1793">
                  <c:v>940</c:v>
                </c:pt>
                <c:pt idx="1794">
                  <c:v>955</c:v>
                </c:pt>
                <c:pt idx="1795">
                  <c:v>967.25</c:v>
                </c:pt>
                <c:pt idx="1796">
                  <c:v>960.25</c:v>
                </c:pt>
                <c:pt idx="1797">
                  <c:v>959.5</c:v>
                </c:pt>
                <c:pt idx="1798">
                  <c:v>969.75</c:v>
                </c:pt>
                <c:pt idx="1799">
                  <c:v>974.5</c:v>
                </c:pt>
                <c:pt idx="1800">
                  <c:v>980.25</c:v>
                </c:pt>
                <c:pt idx="1801">
                  <c:v>984</c:v>
                </c:pt>
                <c:pt idx="1802">
                  <c:v>990.25</c:v>
                </c:pt>
                <c:pt idx="1803">
                  <c:v>1010.75</c:v>
                </c:pt>
                <c:pt idx="1804">
                  <c:v>1013.5</c:v>
                </c:pt>
                <c:pt idx="1805">
                  <c:v>1003.75</c:v>
                </c:pt>
                <c:pt idx="1806">
                  <c:v>993</c:v>
                </c:pt>
                <c:pt idx="1807">
                  <c:v>979.5</c:v>
                </c:pt>
                <c:pt idx="1808">
                  <c:v>967.5</c:v>
                </c:pt>
                <c:pt idx="1809">
                  <c:v>967.5</c:v>
                </c:pt>
                <c:pt idx="1810">
                  <c:v>960.75</c:v>
                </c:pt>
                <c:pt idx="1811">
                  <c:v>942.75</c:v>
                </c:pt>
                <c:pt idx="1812">
                  <c:v>935.25</c:v>
                </c:pt>
                <c:pt idx="1813">
                  <c:v>935</c:v>
                </c:pt>
                <c:pt idx="1814">
                  <c:v>926</c:v>
                </c:pt>
                <c:pt idx="1815">
                  <c:v>919.5</c:v>
                </c:pt>
                <c:pt idx="1816">
                  <c:v>905.5</c:v>
                </c:pt>
                <c:pt idx="1817">
                  <c:v>902.25</c:v>
                </c:pt>
                <c:pt idx="1818">
                  <c:v>922.5</c:v>
                </c:pt>
                <c:pt idx="1819">
                  <c:v>910</c:v>
                </c:pt>
                <c:pt idx="1820">
                  <c:v>913.75</c:v>
                </c:pt>
                <c:pt idx="1821">
                  <c:v>916.75</c:v>
                </c:pt>
                <c:pt idx="1822">
                  <c:v>913.75</c:v>
                </c:pt>
                <c:pt idx="1823">
                  <c:v>909.5</c:v>
                </c:pt>
                <c:pt idx="1824">
                  <c:v>925</c:v>
                </c:pt>
                <c:pt idx="1825">
                  <c:v>939</c:v>
                </c:pt>
                <c:pt idx="1826">
                  <c:v>935.75</c:v>
                </c:pt>
                <c:pt idx="1827">
                  <c:v>929</c:v>
                </c:pt>
                <c:pt idx="1828">
                  <c:v>924.5</c:v>
                </c:pt>
                <c:pt idx="1829">
                  <c:v>909.25</c:v>
                </c:pt>
                <c:pt idx="1830">
                  <c:v>912.5</c:v>
                </c:pt>
                <c:pt idx="1831">
                  <c:v>908.75</c:v>
                </c:pt>
                <c:pt idx="1832">
                  <c:v>892</c:v>
                </c:pt>
                <c:pt idx="1833">
                  <c:v>897</c:v>
                </c:pt>
                <c:pt idx="1834">
                  <c:v>887</c:v>
                </c:pt>
                <c:pt idx="1835">
                  <c:v>898.5</c:v>
                </c:pt>
                <c:pt idx="1836">
                  <c:v>891.5</c:v>
                </c:pt>
                <c:pt idx="1837">
                  <c:v>902.25</c:v>
                </c:pt>
                <c:pt idx="1838">
                  <c:v>905</c:v>
                </c:pt>
                <c:pt idx="1839">
                  <c:v>917.5</c:v>
                </c:pt>
                <c:pt idx="1840">
                  <c:v>913.25</c:v>
                </c:pt>
                <c:pt idx="1841">
                  <c:v>912</c:v>
                </c:pt>
                <c:pt idx="1842">
                  <c:v>901.25</c:v>
                </c:pt>
                <c:pt idx="1843">
                  <c:v>909</c:v>
                </c:pt>
                <c:pt idx="1844">
                  <c:v>900</c:v>
                </c:pt>
                <c:pt idx="1845">
                  <c:v>892.75</c:v>
                </c:pt>
                <c:pt idx="1846">
                  <c:v>892.5</c:v>
                </c:pt>
                <c:pt idx="1847">
                  <c:v>896</c:v>
                </c:pt>
                <c:pt idx="1848">
                  <c:v>887.25</c:v>
                </c:pt>
                <c:pt idx="1849">
                  <c:v>900.5</c:v>
                </c:pt>
                <c:pt idx="1850">
                  <c:v>901.25</c:v>
                </c:pt>
                <c:pt idx="1851">
                  <c:v>897.75</c:v>
                </c:pt>
                <c:pt idx="1852">
                  <c:v>917.75</c:v>
                </c:pt>
                <c:pt idx="1853">
                  <c:v>926.75</c:v>
                </c:pt>
                <c:pt idx="1854">
                  <c:v>930</c:v>
                </c:pt>
                <c:pt idx="1855">
                  <c:v>937</c:v>
                </c:pt>
                <c:pt idx="1856">
                  <c:v>935.5</c:v>
                </c:pt>
                <c:pt idx="1857">
                  <c:v>947.75</c:v>
                </c:pt>
                <c:pt idx="1858">
                  <c:v>945.75</c:v>
                </c:pt>
                <c:pt idx="1859">
                  <c:v>936.5</c:v>
                </c:pt>
                <c:pt idx="1860">
                  <c:v>917.5</c:v>
                </c:pt>
                <c:pt idx="1861">
                  <c:v>903.25</c:v>
                </c:pt>
                <c:pt idx="1862">
                  <c:v>921.75</c:v>
                </c:pt>
                <c:pt idx="1863">
                  <c:v>913.75</c:v>
                </c:pt>
                <c:pt idx="1864">
                  <c:v>911</c:v>
                </c:pt>
                <c:pt idx="1865">
                  <c:v>912.75</c:v>
                </c:pt>
                <c:pt idx="1866">
                  <c:v>907.75</c:v>
                </c:pt>
                <c:pt idx="1867">
                  <c:v>909.5</c:v>
                </c:pt>
                <c:pt idx="1868">
                  <c:v>912</c:v>
                </c:pt>
                <c:pt idx="1869">
                  <c:v>921.5</c:v>
                </c:pt>
                <c:pt idx="1870">
                  <c:v>932.25</c:v>
                </c:pt>
                <c:pt idx="1871">
                  <c:v>944</c:v>
                </c:pt>
                <c:pt idx="1872">
                  <c:v>933.75</c:v>
                </c:pt>
                <c:pt idx="1873">
                  <c:v>942.75</c:v>
                </c:pt>
                <c:pt idx="1874">
                  <c:v>984.25</c:v>
                </c:pt>
                <c:pt idx="1875">
                  <c:v>983</c:v>
                </c:pt>
                <c:pt idx="1876">
                  <c:v>978.25</c:v>
                </c:pt>
                <c:pt idx="1877">
                  <c:v>1001.5</c:v>
                </c:pt>
                <c:pt idx="1878">
                  <c:v>979.75</c:v>
                </c:pt>
                <c:pt idx="1879">
                  <c:v>977.75</c:v>
                </c:pt>
                <c:pt idx="1880">
                  <c:v>964.5</c:v>
                </c:pt>
                <c:pt idx="1881">
                  <c:v>950.5</c:v>
                </c:pt>
                <c:pt idx="1882">
                  <c:v>945.5</c:v>
                </c:pt>
                <c:pt idx="1883">
                  <c:v>934.75</c:v>
                </c:pt>
                <c:pt idx="1884">
                  <c:v>919.75</c:v>
                </c:pt>
                <c:pt idx="1885">
                  <c:v>919.75</c:v>
                </c:pt>
                <c:pt idx="1886">
                  <c:v>912.25</c:v>
                </c:pt>
                <c:pt idx="1887">
                  <c:v>928.75</c:v>
                </c:pt>
                <c:pt idx="1888">
                  <c:v>930.75</c:v>
                </c:pt>
                <c:pt idx="1889">
                  <c:v>952</c:v>
                </c:pt>
                <c:pt idx="1890">
                  <c:v>951</c:v>
                </c:pt>
                <c:pt idx="1891">
                  <c:v>962.5</c:v>
                </c:pt>
                <c:pt idx="1892">
                  <c:v>964.5</c:v>
                </c:pt>
                <c:pt idx="1893">
                  <c:v>962.33330000000001</c:v>
                </c:pt>
                <c:pt idx="1894">
                  <c:v>972.5</c:v>
                </c:pt>
                <c:pt idx="1895">
                  <c:v>979.5</c:v>
                </c:pt>
                <c:pt idx="1896">
                  <c:v>985</c:v>
                </c:pt>
                <c:pt idx="1897">
                  <c:v>995.75</c:v>
                </c:pt>
                <c:pt idx="1898">
                  <c:v>1005</c:v>
                </c:pt>
                <c:pt idx="1899">
                  <c:v>1015.75</c:v>
                </c:pt>
                <c:pt idx="1900">
                  <c:v>1063</c:v>
                </c:pt>
                <c:pt idx="1901">
                  <c:v>1075.75</c:v>
                </c:pt>
                <c:pt idx="1902">
                  <c:v>1074.5</c:v>
                </c:pt>
                <c:pt idx="1903">
                  <c:v>1085</c:v>
                </c:pt>
                <c:pt idx="1904">
                  <c:v>1053.5</c:v>
                </c:pt>
                <c:pt idx="1905">
                  <c:v>1060</c:v>
                </c:pt>
                <c:pt idx="1906">
                  <c:v>1040.75</c:v>
                </c:pt>
                <c:pt idx="1907">
                  <c:v>1029</c:v>
                </c:pt>
                <c:pt idx="1908">
                  <c:v>1044</c:v>
                </c:pt>
                <c:pt idx="1909">
                  <c:v>1062</c:v>
                </c:pt>
                <c:pt idx="1910">
                  <c:v>1061.25</c:v>
                </c:pt>
                <c:pt idx="1911">
                  <c:v>1042.25</c:v>
                </c:pt>
                <c:pt idx="1912">
                  <c:v>1039.5</c:v>
                </c:pt>
                <c:pt idx="1913">
                  <c:v>1043</c:v>
                </c:pt>
                <c:pt idx="1914">
                  <c:v>1025.75</c:v>
                </c:pt>
                <c:pt idx="1915">
                  <c:v>1001</c:v>
                </c:pt>
                <c:pt idx="1916">
                  <c:v>1009.25</c:v>
                </c:pt>
                <c:pt idx="1917">
                  <c:v>1007.25</c:v>
                </c:pt>
                <c:pt idx="1918">
                  <c:v>980</c:v>
                </c:pt>
                <c:pt idx="1919">
                  <c:v>971.5</c:v>
                </c:pt>
                <c:pt idx="1920">
                  <c:v>968.5</c:v>
                </c:pt>
                <c:pt idx="1921">
                  <c:v>964.25</c:v>
                </c:pt>
                <c:pt idx="1922">
                  <c:v>962</c:v>
                </c:pt>
                <c:pt idx="1923">
                  <c:v>966.5</c:v>
                </c:pt>
                <c:pt idx="1924">
                  <c:v>981.5</c:v>
                </c:pt>
                <c:pt idx="1925">
                  <c:v>988.5</c:v>
                </c:pt>
                <c:pt idx="1926">
                  <c:v>985.75</c:v>
                </c:pt>
                <c:pt idx="1927">
                  <c:v>991.5</c:v>
                </c:pt>
                <c:pt idx="1928">
                  <c:v>1008.5</c:v>
                </c:pt>
                <c:pt idx="1929">
                  <c:v>1005.5</c:v>
                </c:pt>
                <c:pt idx="1930">
                  <c:v>1001.5</c:v>
                </c:pt>
                <c:pt idx="1931">
                  <c:v>1014.5</c:v>
                </c:pt>
                <c:pt idx="1932">
                  <c:v>1010.5</c:v>
                </c:pt>
                <c:pt idx="1933">
                  <c:v>1000</c:v>
                </c:pt>
                <c:pt idx="1934">
                  <c:v>991.5</c:v>
                </c:pt>
                <c:pt idx="1935">
                  <c:v>1010.5</c:v>
                </c:pt>
                <c:pt idx="1936">
                  <c:v>1017.75</c:v>
                </c:pt>
                <c:pt idx="1937">
                  <c:v>1021</c:v>
                </c:pt>
                <c:pt idx="1938">
                  <c:v>1024.75</c:v>
                </c:pt>
                <c:pt idx="1939">
                  <c:v>1013.25</c:v>
                </c:pt>
                <c:pt idx="1940">
                  <c:v>997.75</c:v>
                </c:pt>
                <c:pt idx="1941">
                  <c:v>1006</c:v>
                </c:pt>
                <c:pt idx="1942">
                  <c:v>1007.5</c:v>
                </c:pt>
                <c:pt idx="1943">
                  <c:v>1002</c:v>
                </c:pt>
                <c:pt idx="1944">
                  <c:v>1002.75</c:v>
                </c:pt>
                <c:pt idx="1945">
                  <c:v>1015.75</c:v>
                </c:pt>
                <c:pt idx="1946" formatCode="0.00">
                  <c:v>1010</c:v>
                </c:pt>
                <c:pt idx="1947" formatCode="0.00">
                  <c:v>965.5</c:v>
                </c:pt>
                <c:pt idx="1948" formatCode="0.00">
                  <c:v>954.5</c:v>
                </c:pt>
                <c:pt idx="1949" formatCode="0.00">
                  <c:v>949.5</c:v>
                </c:pt>
                <c:pt idx="1950" formatCode="0.00">
                  <c:v>958.5</c:v>
                </c:pt>
                <c:pt idx="1951" formatCode="0.00">
                  <c:v>939.5</c:v>
                </c:pt>
                <c:pt idx="1952" formatCode="0.00">
                  <c:v>935</c:v>
                </c:pt>
                <c:pt idx="1953" formatCode="0.00">
                  <c:v>944</c:v>
                </c:pt>
                <c:pt idx="1954" formatCode="0.00">
                  <c:v>957</c:v>
                </c:pt>
                <c:pt idx="1955" formatCode="0.00">
                  <c:v>969.5</c:v>
                </c:pt>
                <c:pt idx="1956" formatCode="0.00">
                  <c:v>969.5</c:v>
                </c:pt>
                <c:pt idx="1957" formatCode="0.00">
                  <c:v>972.5</c:v>
                </c:pt>
                <c:pt idx="1958" formatCode="0.00">
                  <c:v>922.5</c:v>
                </c:pt>
                <c:pt idx="1959" formatCode="0.00">
                  <c:v>913</c:v>
                </c:pt>
                <c:pt idx="1960" formatCode="0.00">
                  <c:v>913</c:v>
                </c:pt>
                <c:pt idx="1961" formatCode="0.00">
                  <c:v>922</c:v>
                </c:pt>
                <c:pt idx="1962" formatCode="0.00">
                  <c:v>922.5</c:v>
                </c:pt>
                <c:pt idx="1963" formatCode="0.00">
                  <c:v>939</c:v>
                </c:pt>
                <c:pt idx="1964" formatCode="0.00">
                  <c:v>937.5</c:v>
                </c:pt>
                <c:pt idx="1965" formatCode="0.00">
                  <c:v>938</c:v>
                </c:pt>
                <c:pt idx="1966" formatCode="0.00">
                  <c:v>939</c:v>
                </c:pt>
                <c:pt idx="1967" formatCode="0.00">
                  <c:v>954</c:v>
                </c:pt>
                <c:pt idx="1968" formatCode="0.00">
                  <c:v>950</c:v>
                </c:pt>
                <c:pt idx="1969" formatCode="0.00">
                  <c:v>962.5</c:v>
                </c:pt>
                <c:pt idx="1970" formatCode="0.00">
                  <c:v>962.5</c:v>
                </c:pt>
                <c:pt idx="1971" formatCode="0.00">
                  <c:v>960</c:v>
                </c:pt>
                <c:pt idx="1972" formatCode="0.00">
                  <c:v>951</c:v>
                </c:pt>
                <c:pt idx="1973" formatCode="0.00">
                  <c:v>951</c:v>
                </c:pt>
                <c:pt idx="1974" formatCode="0.00">
                  <c:v>961</c:v>
                </c:pt>
                <c:pt idx="1975" formatCode="0.00">
                  <c:v>944</c:v>
                </c:pt>
                <c:pt idx="1976" formatCode="0.00">
                  <c:v>941</c:v>
                </c:pt>
                <c:pt idx="1977" formatCode="0.00">
                  <c:v>942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78C-4CE0-AEF2-A244E52095C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Palladium</c:v>
                </c:pt>
              </c:strCache>
            </c:strRef>
          </c:tx>
          <c:spPr>
            <a:ln w="1270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Sheet1!$A$2:$A$1979</c:f>
              <c:numCache>
                <c:formatCode>m/d/yyyy</c:formatCode>
                <c:ptCount val="1978"/>
                <c:pt idx="0">
                  <c:v>42738</c:v>
                </c:pt>
                <c:pt idx="1">
                  <c:v>42739</c:v>
                </c:pt>
                <c:pt idx="2">
                  <c:v>42740</c:v>
                </c:pt>
                <c:pt idx="3">
                  <c:v>42741</c:v>
                </c:pt>
                <c:pt idx="4">
                  <c:v>42744</c:v>
                </c:pt>
                <c:pt idx="5">
                  <c:v>42745</c:v>
                </c:pt>
                <c:pt idx="6">
                  <c:v>42746</c:v>
                </c:pt>
                <c:pt idx="7">
                  <c:v>42747</c:v>
                </c:pt>
                <c:pt idx="8">
                  <c:v>42748</c:v>
                </c:pt>
                <c:pt idx="9">
                  <c:v>42751</c:v>
                </c:pt>
                <c:pt idx="10">
                  <c:v>42752</c:v>
                </c:pt>
                <c:pt idx="11">
                  <c:v>42753</c:v>
                </c:pt>
                <c:pt idx="12">
                  <c:v>42754</c:v>
                </c:pt>
                <c:pt idx="13">
                  <c:v>42755</c:v>
                </c:pt>
                <c:pt idx="14">
                  <c:v>42758</c:v>
                </c:pt>
                <c:pt idx="15">
                  <c:v>42759</c:v>
                </c:pt>
                <c:pt idx="16">
                  <c:v>42760</c:v>
                </c:pt>
                <c:pt idx="17">
                  <c:v>42761</c:v>
                </c:pt>
                <c:pt idx="18">
                  <c:v>42762</c:v>
                </c:pt>
                <c:pt idx="19">
                  <c:v>42765</c:v>
                </c:pt>
                <c:pt idx="20">
                  <c:v>42766</c:v>
                </c:pt>
                <c:pt idx="21">
                  <c:v>42767</c:v>
                </c:pt>
                <c:pt idx="22">
                  <c:v>42768</c:v>
                </c:pt>
                <c:pt idx="23">
                  <c:v>42769</c:v>
                </c:pt>
                <c:pt idx="24">
                  <c:v>42772</c:v>
                </c:pt>
                <c:pt idx="25">
                  <c:v>42773</c:v>
                </c:pt>
                <c:pt idx="26">
                  <c:v>42774</c:v>
                </c:pt>
                <c:pt idx="27">
                  <c:v>42775</c:v>
                </c:pt>
                <c:pt idx="28">
                  <c:v>42776</c:v>
                </c:pt>
                <c:pt idx="29">
                  <c:v>42779</c:v>
                </c:pt>
                <c:pt idx="30">
                  <c:v>42780</c:v>
                </c:pt>
                <c:pt idx="31">
                  <c:v>42781</c:v>
                </c:pt>
                <c:pt idx="32">
                  <c:v>42782</c:v>
                </c:pt>
                <c:pt idx="33">
                  <c:v>42783</c:v>
                </c:pt>
                <c:pt idx="34">
                  <c:v>42786</c:v>
                </c:pt>
                <c:pt idx="35">
                  <c:v>42787</c:v>
                </c:pt>
                <c:pt idx="36">
                  <c:v>42788</c:v>
                </c:pt>
                <c:pt idx="37">
                  <c:v>42789</c:v>
                </c:pt>
                <c:pt idx="38">
                  <c:v>42790</c:v>
                </c:pt>
                <c:pt idx="39">
                  <c:v>42793</c:v>
                </c:pt>
                <c:pt idx="40">
                  <c:v>42794</c:v>
                </c:pt>
                <c:pt idx="41">
                  <c:v>42795</c:v>
                </c:pt>
                <c:pt idx="42">
                  <c:v>42796</c:v>
                </c:pt>
                <c:pt idx="43">
                  <c:v>42797</c:v>
                </c:pt>
                <c:pt idx="44">
                  <c:v>42800</c:v>
                </c:pt>
                <c:pt idx="45">
                  <c:v>42801</c:v>
                </c:pt>
                <c:pt idx="46">
                  <c:v>42802</c:v>
                </c:pt>
                <c:pt idx="47">
                  <c:v>42803</c:v>
                </c:pt>
                <c:pt idx="48">
                  <c:v>42804</c:v>
                </c:pt>
                <c:pt idx="49">
                  <c:v>42807</c:v>
                </c:pt>
                <c:pt idx="50">
                  <c:v>42808</c:v>
                </c:pt>
                <c:pt idx="51">
                  <c:v>42809</c:v>
                </c:pt>
                <c:pt idx="52">
                  <c:v>42810</c:v>
                </c:pt>
                <c:pt idx="53">
                  <c:v>42811</c:v>
                </c:pt>
                <c:pt idx="54">
                  <c:v>42814</c:v>
                </c:pt>
                <c:pt idx="55">
                  <c:v>42815</c:v>
                </c:pt>
                <c:pt idx="56">
                  <c:v>42816</c:v>
                </c:pt>
                <c:pt idx="57">
                  <c:v>42817</c:v>
                </c:pt>
                <c:pt idx="58">
                  <c:v>42818</c:v>
                </c:pt>
                <c:pt idx="59">
                  <c:v>42821</c:v>
                </c:pt>
                <c:pt idx="60">
                  <c:v>42822</c:v>
                </c:pt>
                <c:pt idx="61">
                  <c:v>42823</c:v>
                </c:pt>
                <c:pt idx="62">
                  <c:v>42824</c:v>
                </c:pt>
                <c:pt idx="63">
                  <c:v>42825</c:v>
                </c:pt>
                <c:pt idx="64">
                  <c:v>42828</c:v>
                </c:pt>
                <c:pt idx="65">
                  <c:v>42829</c:v>
                </c:pt>
                <c:pt idx="66">
                  <c:v>42830</c:v>
                </c:pt>
                <c:pt idx="67">
                  <c:v>42831</c:v>
                </c:pt>
                <c:pt idx="68">
                  <c:v>42832</c:v>
                </c:pt>
                <c:pt idx="69">
                  <c:v>42835</c:v>
                </c:pt>
                <c:pt idx="70">
                  <c:v>42836</c:v>
                </c:pt>
                <c:pt idx="71">
                  <c:v>42837</c:v>
                </c:pt>
                <c:pt idx="72">
                  <c:v>42838</c:v>
                </c:pt>
                <c:pt idx="73">
                  <c:v>42842</c:v>
                </c:pt>
                <c:pt idx="74">
                  <c:v>42843</c:v>
                </c:pt>
                <c:pt idx="75">
                  <c:v>42844</c:v>
                </c:pt>
                <c:pt idx="76">
                  <c:v>42845</c:v>
                </c:pt>
                <c:pt idx="77">
                  <c:v>42846</c:v>
                </c:pt>
                <c:pt idx="78">
                  <c:v>42849</c:v>
                </c:pt>
                <c:pt idx="79">
                  <c:v>42850</c:v>
                </c:pt>
                <c:pt idx="80">
                  <c:v>42851</c:v>
                </c:pt>
                <c:pt idx="81">
                  <c:v>42852</c:v>
                </c:pt>
                <c:pt idx="82">
                  <c:v>42853</c:v>
                </c:pt>
                <c:pt idx="83">
                  <c:v>42856</c:v>
                </c:pt>
                <c:pt idx="84">
                  <c:v>42857</c:v>
                </c:pt>
                <c:pt idx="85">
                  <c:v>42858</c:v>
                </c:pt>
                <c:pt idx="86">
                  <c:v>42859</c:v>
                </c:pt>
                <c:pt idx="87">
                  <c:v>42860</c:v>
                </c:pt>
                <c:pt idx="88">
                  <c:v>42863</c:v>
                </c:pt>
                <c:pt idx="89">
                  <c:v>42864</c:v>
                </c:pt>
                <c:pt idx="90">
                  <c:v>42865</c:v>
                </c:pt>
                <c:pt idx="91">
                  <c:v>42866</c:v>
                </c:pt>
                <c:pt idx="92">
                  <c:v>42867</c:v>
                </c:pt>
                <c:pt idx="93">
                  <c:v>42870</c:v>
                </c:pt>
                <c:pt idx="94">
                  <c:v>42871</c:v>
                </c:pt>
                <c:pt idx="95">
                  <c:v>42872</c:v>
                </c:pt>
                <c:pt idx="96">
                  <c:v>42873</c:v>
                </c:pt>
                <c:pt idx="97">
                  <c:v>42874</c:v>
                </c:pt>
                <c:pt idx="98">
                  <c:v>42877</c:v>
                </c:pt>
                <c:pt idx="99">
                  <c:v>42878</c:v>
                </c:pt>
                <c:pt idx="100">
                  <c:v>42879</c:v>
                </c:pt>
                <c:pt idx="101">
                  <c:v>42880</c:v>
                </c:pt>
                <c:pt idx="102">
                  <c:v>42881</c:v>
                </c:pt>
                <c:pt idx="103">
                  <c:v>42884</c:v>
                </c:pt>
                <c:pt idx="104">
                  <c:v>42885</c:v>
                </c:pt>
                <c:pt idx="105">
                  <c:v>42886</c:v>
                </c:pt>
                <c:pt idx="106">
                  <c:v>42887</c:v>
                </c:pt>
                <c:pt idx="107">
                  <c:v>42888</c:v>
                </c:pt>
                <c:pt idx="108">
                  <c:v>42891</c:v>
                </c:pt>
                <c:pt idx="109">
                  <c:v>42892</c:v>
                </c:pt>
                <c:pt idx="110">
                  <c:v>42893</c:v>
                </c:pt>
                <c:pt idx="111">
                  <c:v>42894</c:v>
                </c:pt>
                <c:pt idx="112">
                  <c:v>42895</c:v>
                </c:pt>
                <c:pt idx="113">
                  <c:v>42898</c:v>
                </c:pt>
                <c:pt idx="114">
                  <c:v>42899</c:v>
                </c:pt>
                <c:pt idx="115">
                  <c:v>42900</c:v>
                </c:pt>
                <c:pt idx="116">
                  <c:v>42901</c:v>
                </c:pt>
                <c:pt idx="117">
                  <c:v>42902</c:v>
                </c:pt>
                <c:pt idx="118">
                  <c:v>42905</c:v>
                </c:pt>
                <c:pt idx="119">
                  <c:v>42906</c:v>
                </c:pt>
                <c:pt idx="120">
                  <c:v>42907</c:v>
                </c:pt>
                <c:pt idx="121">
                  <c:v>42908</c:v>
                </c:pt>
                <c:pt idx="122">
                  <c:v>42909</c:v>
                </c:pt>
                <c:pt idx="123">
                  <c:v>42912</c:v>
                </c:pt>
                <c:pt idx="124">
                  <c:v>42913</c:v>
                </c:pt>
                <c:pt idx="125">
                  <c:v>42914</c:v>
                </c:pt>
                <c:pt idx="126">
                  <c:v>42915</c:v>
                </c:pt>
                <c:pt idx="127">
                  <c:v>42916</c:v>
                </c:pt>
                <c:pt idx="128">
                  <c:v>42919</c:v>
                </c:pt>
                <c:pt idx="129">
                  <c:v>42920</c:v>
                </c:pt>
                <c:pt idx="130">
                  <c:v>42921</c:v>
                </c:pt>
                <c:pt idx="131">
                  <c:v>42922</c:v>
                </c:pt>
                <c:pt idx="132">
                  <c:v>42923</c:v>
                </c:pt>
                <c:pt idx="133">
                  <c:v>42926</c:v>
                </c:pt>
                <c:pt idx="134">
                  <c:v>42927</c:v>
                </c:pt>
                <c:pt idx="135">
                  <c:v>42928</c:v>
                </c:pt>
                <c:pt idx="136">
                  <c:v>42929</c:v>
                </c:pt>
                <c:pt idx="137">
                  <c:v>42930</c:v>
                </c:pt>
                <c:pt idx="138">
                  <c:v>42933</c:v>
                </c:pt>
                <c:pt idx="139">
                  <c:v>42934</c:v>
                </c:pt>
                <c:pt idx="140">
                  <c:v>42935</c:v>
                </c:pt>
                <c:pt idx="141">
                  <c:v>42936</c:v>
                </c:pt>
                <c:pt idx="142">
                  <c:v>42937</c:v>
                </c:pt>
                <c:pt idx="143">
                  <c:v>42940</c:v>
                </c:pt>
                <c:pt idx="144">
                  <c:v>42941</c:v>
                </c:pt>
                <c:pt idx="145">
                  <c:v>42942</c:v>
                </c:pt>
                <c:pt idx="146">
                  <c:v>42943</c:v>
                </c:pt>
                <c:pt idx="147">
                  <c:v>42944</c:v>
                </c:pt>
                <c:pt idx="148">
                  <c:v>42947</c:v>
                </c:pt>
                <c:pt idx="149">
                  <c:v>42948</c:v>
                </c:pt>
                <c:pt idx="150">
                  <c:v>42949</c:v>
                </c:pt>
                <c:pt idx="151">
                  <c:v>42950</c:v>
                </c:pt>
                <c:pt idx="152">
                  <c:v>42951</c:v>
                </c:pt>
                <c:pt idx="153">
                  <c:v>42954</c:v>
                </c:pt>
                <c:pt idx="154">
                  <c:v>42955</c:v>
                </c:pt>
                <c:pt idx="155">
                  <c:v>42956</c:v>
                </c:pt>
                <c:pt idx="156">
                  <c:v>42957</c:v>
                </c:pt>
                <c:pt idx="157">
                  <c:v>42958</c:v>
                </c:pt>
                <c:pt idx="158">
                  <c:v>42961</c:v>
                </c:pt>
                <c:pt idx="159">
                  <c:v>42962</c:v>
                </c:pt>
                <c:pt idx="160">
                  <c:v>42963</c:v>
                </c:pt>
                <c:pt idx="161">
                  <c:v>42964</c:v>
                </c:pt>
                <c:pt idx="162">
                  <c:v>42965</c:v>
                </c:pt>
                <c:pt idx="163">
                  <c:v>42968</c:v>
                </c:pt>
                <c:pt idx="164">
                  <c:v>42969</c:v>
                </c:pt>
                <c:pt idx="165">
                  <c:v>42970</c:v>
                </c:pt>
                <c:pt idx="166">
                  <c:v>42971</c:v>
                </c:pt>
                <c:pt idx="167">
                  <c:v>42972</c:v>
                </c:pt>
                <c:pt idx="168">
                  <c:v>42975</c:v>
                </c:pt>
                <c:pt idx="169">
                  <c:v>42976</c:v>
                </c:pt>
                <c:pt idx="170">
                  <c:v>42977</c:v>
                </c:pt>
                <c:pt idx="171">
                  <c:v>42978</c:v>
                </c:pt>
                <c:pt idx="172">
                  <c:v>42979</c:v>
                </c:pt>
                <c:pt idx="173">
                  <c:v>42982</c:v>
                </c:pt>
                <c:pt idx="174">
                  <c:v>42983</c:v>
                </c:pt>
                <c:pt idx="175">
                  <c:v>42984</c:v>
                </c:pt>
                <c:pt idx="176">
                  <c:v>42985</c:v>
                </c:pt>
                <c:pt idx="177">
                  <c:v>42986</c:v>
                </c:pt>
                <c:pt idx="178">
                  <c:v>42989</c:v>
                </c:pt>
                <c:pt idx="179">
                  <c:v>42990</c:v>
                </c:pt>
                <c:pt idx="180">
                  <c:v>42991</c:v>
                </c:pt>
                <c:pt idx="181">
                  <c:v>42992</c:v>
                </c:pt>
                <c:pt idx="182">
                  <c:v>42993</c:v>
                </c:pt>
                <c:pt idx="183">
                  <c:v>42996</c:v>
                </c:pt>
                <c:pt idx="184">
                  <c:v>42997</c:v>
                </c:pt>
                <c:pt idx="185">
                  <c:v>42998</c:v>
                </c:pt>
                <c:pt idx="186">
                  <c:v>42999</c:v>
                </c:pt>
                <c:pt idx="187">
                  <c:v>43000</c:v>
                </c:pt>
                <c:pt idx="188">
                  <c:v>43003</c:v>
                </c:pt>
                <c:pt idx="189">
                  <c:v>43004</c:v>
                </c:pt>
                <c:pt idx="190">
                  <c:v>43005</c:v>
                </c:pt>
                <c:pt idx="191">
                  <c:v>43006</c:v>
                </c:pt>
                <c:pt idx="192">
                  <c:v>43007</c:v>
                </c:pt>
                <c:pt idx="193">
                  <c:v>43010</c:v>
                </c:pt>
                <c:pt idx="194">
                  <c:v>43011</c:v>
                </c:pt>
                <c:pt idx="195">
                  <c:v>43012</c:v>
                </c:pt>
                <c:pt idx="196">
                  <c:v>43013</c:v>
                </c:pt>
                <c:pt idx="197">
                  <c:v>43014</c:v>
                </c:pt>
                <c:pt idx="198">
                  <c:v>43017</c:v>
                </c:pt>
                <c:pt idx="199">
                  <c:v>43018</c:v>
                </c:pt>
                <c:pt idx="200">
                  <c:v>43019</c:v>
                </c:pt>
                <c:pt idx="201">
                  <c:v>43020</c:v>
                </c:pt>
                <c:pt idx="202">
                  <c:v>43021</c:v>
                </c:pt>
                <c:pt idx="203">
                  <c:v>43024</c:v>
                </c:pt>
                <c:pt idx="204">
                  <c:v>43025</c:v>
                </c:pt>
                <c:pt idx="205">
                  <c:v>43026</c:v>
                </c:pt>
                <c:pt idx="206">
                  <c:v>43027</c:v>
                </c:pt>
                <c:pt idx="207">
                  <c:v>43028</c:v>
                </c:pt>
                <c:pt idx="208">
                  <c:v>43031</c:v>
                </c:pt>
                <c:pt idx="209">
                  <c:v>43032</c:v>
                </c:pt>
                <c:pt idx="210">
                  <c:v>43033</c:v>
                </c:pt>
                <c:pt idx="211">
                  <c:v>43034</c:v>
                </c:pt>
                <c:pt idx="212">
                  <c:v>43035</c:v>
                </c:pt>
                <c:pt idx="213">
                  <c:v>43038</c:v>
                </c:pt>
                <c:pt idx="214">
                  <c:v>43039</c:v>
                </c:pt>
                <c:pt idx="215">
                  <c:v>43040</c:v>
                </c:pt>
                <c:pt idx="216">
                  <c:v>43041</c:v>
                </c:pt>
                <c:pt idx="217">
                  <c:v>43042</c:v>
                </c:pt>
                <c:pt idx="218">
                  <c:v>43045</c:v>
                </c:pt>
                <c:pt idx="219">
                  <c:v>43046</c:v>
                </c:pt>
                <c:pt idx="220">
                  <c:v>43047</c:v>
                </c:pt>
                <c:pt idx="221">
                  <c:v>43048</c:v>
                </c:pt>
                <c:pt idx="222">
                  <c:v>43049</c:v>
                </c:pt>
                <c:pt idx="223">
                  <c:v>43052</c:v>
                </c:pt>
                <c:pt idx="224">
                  <c:v>43053</c:v>
                </c:pt>
                <c:pt idx="225">
                  <c:v>43054</c:v>
                </c:pt>
                <c:pt idx="226">
                  <c:v>43055</c:v>
                </c:pt>
                <c:pt idx="227">
                  <c:v>43056</c:v>
                </c:pt>
                <c:pt idx="228">
                  <c:v>43059</c:v>
                </c:pt>
                <c:pt idx="229">
                  <c:v>43060</c:v>
                </c:pt>
                <c:pt idx="230">
                  <c:v>43061</c:v>
                </c:pt>
                <c:pt idx="231">
                  <c:v>43062</c:v>
                </c:pt>
                <c:pt idx="232">
                  <c:v>43063</c:v>
                </c:pt>
                <c:pt idx="233">
                  <c:v>43066</c:v>
                </c:pt>
                <c:pt idx="234">
                  <c:v>43067</c:v>
                </c:pt>
                <c:pt idx="235">
                  <c:v>43068</c:v>
                </c:pt>
                <c:pt idx="236">
                  <c:v>43069</c:v>
                </c:pt>
                <c:pt idx="237">
                  <c:v>43070</c:v>
                </c:pt>
                <c:pt idx="238">
                  <c:v>43073</c:v>
                </c:pt>
                <c:pt idx="239">
                  <c:v>43074</c:v>
                </c:pt>
                <c:pt idx="240">
                  <c:v>43075</c:v>
                </c:pt>
                <c:pt idx="241">
                  <c:v>43076</c:v>
                </c:pt>
                <c:pt idx="242">
                  <c:v>43077</c:v>
                </c:pt>
                <c:pt idx="243">
                  <c:v>43080</c:v>
                </c:pt>
                <c:pt idx="244">
                  <c:v>43081</c:v>
                </c:pt>
                <c:pt idx="245">
                  <c:v>43082</c:v>
                </c:pt>
                <c:pt idx="246">
                  <c:v>43083</c:v>
                </c:pt>
                <c:pt idx="247">
                  <c:v>43084</c:v>
                </c:pt>
                <c:pt idx="248">
                  <c:v>43087</c:v>
                </c:pt>
                <c:pt idx="249">
                  <c:v>43088</c:v>
                </c:pt>
                <c:pt idx="250">
                  <c:v>43089</c:v>
                </c:pt>
                <c:pt idx="251">
                  <c:v>43090</c:v>
                </c:pt>
                <c:pt idx="252">
                  <c:v>43091</c:v>
                </c:pt>
                <c:pt idx="253">
                  <c:v>43095</c:v>
                </c:pt>
                <c:pt idx="254">
                  <c:v>43096</c:v>
                </c:pt>
                <c:pt idx="255">
                  <c:v>43097</c:v>
                </c:pt>
                <c:pt idx="256">
                  <c:v>43098</c:v>
                </c:pt>
                <c:pt idx="257">
                  <c:v>43102</c:v>
                </c:pt>
                <c:pt idx="258">
                  <c:v>43103</c:v>
                </c:pt>
                <c:pt idx="259">
                  <c:v>43104</c:v>
                </c:pt>
                <c:pt idx="260">
                  <c:v>43105</c:v>
                </c:pt>
                <c:pt idx="261">
                  <c:v>43108</c:v>
                </c:pt>
                <c:pt idx="262">
                  <c:v>43109</c:v>
                </c:pt>
                <c:pt idx="263">
                  <c:v>43110</c:v>
                </c:pt>
                <c:pt idx="264">
                  <c:v>43111</c:v>
                </c:pt>
                <c:pt idx="265">
                  <c:v>43112</c:v>
                </c:pt>
                <c:pt idx="266">
                  <c:v>43115</c:v>
                </c:pt>
                <c:pt idx="267">
                  <c:v>43116</c:v>
                </c:pt>
                <c:pt idx="268">
                  <c:v>43117</c:v>
                </c:pt>
                <c:pt idx="269">
                  <c:v>43118</c:v>
                </c:pt>
                <c:pt idx="270">
                  <c:v>43119</c:v>
                </c:pt>
                <c:pt idx="271">
                  <c:v>43122</c:v>
                </c:pt>
                <c:pt idx="272">
                  <c:v>43123</c:v>
                </c:pt>
                <c:pt idx="273">
                  <c:v>43124</c:v>
                </c:pt>
                <c:pt idx="274">
                  <c:v>43125</c:v>
                </c:pt>
                <c:pt idx="275">
                  <c:v>43126</c:v>
                </c:pt>
                <c:pt idx="276">
                  <c:v>43129</c:v>
                </c:pt>
                <c:pt idx="277">
                  <c:v>43130</c:v>
                </c:pt>
                <c:pt idx="278">
                  <c:v>43131</c:v>
                </c:pt>
                <c:pt idx="279">
                  <c:v>43132</c:v>
                </c:pt>
                <c:pt idx="280">
                  <c:v>43133</c:v>
                </c:pt>
                <c:pt idx="281">
                  <c:v>43136</c:v>
                </c:pt>
                <c:pt idx="282">
                  <c:v>43137</c:v>
                </c:pt>
                <c:pt idx="283">
                  <c:v>43138</c:v>
                </c:pt>
                <c:pt idx="284">
                  <c:v>43139</c:v>
                </c:pt>
                <c:pt idx="285">
                  <c:v>43140</c:v>
                </c:pt>
                <c:pt idx="286">
                  <c:v>43143</c:v>
                </c:pt>
                <c:pt idx="287">
                  <c:v>43144</c:v>
                </c:pt>
                <c:pt idx="288">
                  <c:v>43145</c:v>
                </c:pt>
                <c:pt idx="289">
                  <c:v>43146</c:v>
                </c:pt>
                <c:pt idx="290">
                  <c:v>43147</c:v>
                </c:pt>
                <c:pt idx="291">
                  <c:v>43150</c:v>
                </c:pt>
                <c:pt idx="292">
                  <c:v>43151</c:v>
                </c:pt>
                <c:pt idx="293">
                  <c:v>43152</c:v>
                </c:pt>
                <c:pt idx="294">
                  <c:v>43153</c:v>
                </c:pt>
                <c:pt idx="295">
                  <c:v>43154</c:v>
                </c:pt>
                <c:pt idx="296">
                  <c:v>43157</c:v>
                </c:pt>
                <c:pt idx="297">
                  <c:v>43158</c:v>
                </c:pt>
                <c:pt idx="298">
                  <c:v>43159</c:v>
                </c:pt>
                <c:pt idx="299">
                  <c:v>43160</c:v>
                </c:pt>
                <c:pt idx="300">
                  <c:v>43161</c:v>
                </c:pt>
                <c:pt idx="301">
                  <c:v>43164</c:v>
                </c:pt>
                <c:pt idx="302">
                  <c:v>43165</c:v>
                </c:pt>
                <c:pt idx="303">
                  <c:v>43166</c:v>
                </c:pt>
                <c:pt idx="304">
                  <c:v>43167</c:v>
                </c:pt>
                <c:pt idx="305">
                  <c:v>43168</c:v>
                </c:pt>
                <c:pt idx="306">
                  <c:v>43171</c:v>
                </c:pt>
                <c:pt idx="307">
                  <c:v>43172</c:v>
                </c:pt>
                <c:pt idx="308">
                  <c:v>43173</c:v>
                </c:pt>
                <c:pt idx="309">
                  <c:v>43174</c:v>
                </c:pt>
                <c:pt idx="310">
                  <c:v>43175</c:v>
                </c:pt>
                <c:pt idx="311">
                  <c:v>43178</c:v>
                </c:pt>
                <c:pt idx="312">
                  <c:v>43179</c:v>
                </c:pt>
                <c:pt idx="313">
                  <c:v>43180</c:v>
                </c:pt>
                <c:pt idx="314">
                  <c:v>43181</c:v>
                </c:pt>
                <c:pt idx="315">
                  <c:v>43182</c:v>
                </c:pt>
                <c:pt idx="316">
                  <c:v>43185</c:v>
                </c:pt>
                <c:pt idx="317">
                  <c:v>43186</c:v>
                </c:pt>
                <c:pt idx="318">
                  <c:v>43187</c:v>
                </c:pt>
                <c:pt idx="319">
                  <c:v>43188</c:v>
                </c:pt>
                <c:pt idx="320">
                  <c:v>43192</c:v>
                </c:pt>
                <c:pt idx="321">
                  <c:v>43193</c:v>
                </c:pt>
                <c:pt idx="322">
                  <c:v>43194</c:v>
                </c:pt>
                <c:pt idx="323">
                  <c:v>43195</c:v>
                </c:pt>
                <c:pt idx="324">
                  <c:v>43196</c:v>
                </c:pt>
                <c:pt idx="325">
                  <c:v>43199</c:v>
                </c:pt>
                <c:pt idx="326">
                  <c:v>43200</c:v>
                </c:pt>
                <c:pt idx="327">
                  <c:v>43201</c:v>
                </c:pt>
                <c:pt idx="328">
                  <c:v>43202</c:v>
                </c:pt>
                <c:pt idx="329">
                  <c:v>43203</c:v>
                </c:pt>
                <c:pt idx="330">
                  <c:v>43206</c:v>
                </c:pt>
                <c:pt idx="331">
                  <c:v>43207</c:v>
                </c:pt>
                <c:pt idx="332">
                  <c:v>43208</c:v>
                </c:pt>
                <c:pt idx="333">
                  <c:v>43209</c:v>
                </c:pt>
                <c:pt idx="334">
                  <c:v>43210</c:v>
                </c:pt>
                <c:pt idx="335">
                  <c:v>43213</c:v>
                </c:pt>
                <c:pt idx="336">
                  <c:v>43214</c:v>
                </c:pt>
                <c:pt idx="337">
                  <c:v>43215</c:v>
                </c:pt>
                <c:pt idx="338">
                  <c:v>43216</c:v>
                </c:pt>
                <c:pt idx="339">
                  <c:v>43217</c:v>
                </c:pt>
                <c:pt idx="340">
                  <c:v>43220</c:v>
                </c:pt>
                <c:pt idx="341">
                  <c:v>43221</c:v>
                </c:pt>
                <c:pt idx="342">
                  <c:v>43222</c:v>
                </c:pt>
                <c:pt idx="343">
                  <c:v>43223</c:v>
                </c:pt>
                <c:pt idx="344">
                  <c:v>43224</c:v>
                </c:pt>
                <c:pt idx="345">
                  <c:v>43227</c:v>
                </c:pt>
                <c:pt idx="346">
                  <c:v>43228</c:v>
                </c:pt>
                <c:pt idx="347">
                  <c:v>43229</c:v>
                </c:pt>
                <c:pt idx="348">
                  <c:v>43230</c:v>
                </c:pt>
                <c:pt idx="349">
                  <c:v>43231</c:v>
                </c:pt>
                <c:pt idx="350">
                  <c:v>43234</c:v>
                </c:pt>
                <c:pt idx="351">
                  <c:v>43235</c:v>
                </c:pt>
                <c:pt idx="352">
                  <c:v>43236</c:v>
                </c:pt>
                <c:pt idx="353">
                  <c:v>43237</c:v>
                </c:pt>
                <c:pt idx="354">
                  <c:v>43238</c:v>
                </c:pt>
                <c:pt idx="355">
                  <c:v>43241</c:v>
                </c:pt>
                <c:pt idx="356">
                  <c:v>43242</c:v>
                </c:pt>
                <c:pt idx="357">
                  <c:v>43243</c:v>
                </c:pt>
                <c:pt idx="358">
                  <c:v>43244</c:v>
                </c:pt>
                <c:pt idx="359">
                  <c:v>43245</c:v>
                </c:pt>
                <c:pt idx="360">
                  <c:v>43248</c:v>
                </c:pt>
                <c:pt idx="361">
                  <c:v>43249</c:v>
                </c:pt>
                <c:pt idx="362">
                  <c:v>43250</c:v>
                </c:pt>
                <c:pt idx="363">
                  <c:v>43251</c:v>
                </c:pt>
                <c:pt idx="364">
                  <c:v>43252</c:v>
                </c:pt>
                <c:pt idx="365">
                  <c:v>43255</c:v>
                </c:pt>
                <c:pt idx="366">
                  <c:v>43256</c:v>
                </c:pt>
                <c:pt idx="367">
                  <c:v>43257</c:v>
                </c:pt>
                <c:pt idx="368">
                  <c:v>43258</c:v>
                </c:pt>
                <c:pt idx="369">
                  <c:v>43259</c:v>
                </c:pt>
                <c:pt idx="370">
                  <c:v>43262</c:v>
                </c:pt>
                <c:pt idx="371">
                  <c:v>43263</c:v>
                </c:pt>
                <c:pt idx="372">
                  <c:v>43264</c:v>
                </c:pt>
                <c:pt idx="373">
                  <c:v>43265</c:v>
                </c:pt>
                <c:pt idx="374">
                  <c:v>43266</c:v>
                </c:pt>
                <c:pt idx="375">
                  <c:v>43269</c:v>
                </c:pt>
                <c:pt idx="376">
                  <c:v>43270</c:v>
                </c:pt>
                <c:pt idx="377">
                  <c:v>43271</c:v>
                </c:pt>
                <c:pt idx="378">
                  <c:v>43272</c:v>
                </c:pt>
                <c:pt idx="379">
                  <c:v>43273</c:v>
                </c:pt>
                <c:pt idx="380">
                  <c:v>43276</c:v>
                </c:pt>
                <c:pt idx="381">
                  <c:v>43277</c:v>
                </c:pt>
                <c:pt idx="382">
                  <c:v>43278</c:v>
                </c:pt>
                <c:pt idx="383">
                  <c:v>43279</c:v>
                </c:pt>
                <c:pt idx="384">
                  <c:v>43280</c:v>
                </c:pt>
                <c:pt idx="385">
                  <c:v>43283</c:v>
                </c:pt>
                <c:pt idx="386">
                  <c:v>43284</c:v>
                </c:pt>
                <c:pt idx="387">
                  <c:v>43285</c:v>
                </c:pt>
                <c:pt idx="388">
                  <c:v>43286</c:v>
                </c:pt>
                <c:pt idx="389">
                  <c:v>43287</c:v>
                </c:pt>
                <c:pt idx="390">
                  <c:v>43290</c:v>
                </c:pt>
                <c:pt idx="391">
                  <c:v>43291</c:v>
                </c:pt>
                <c:pt idx="392">
                  <c:v>43292</c:v>
                </c:pt>
                <c:pt idx="393">
                  <c:v>43293</c:v>
                </c:pt>
                <c:pt idx="394">
                  <c:v>43294</c:v>
                </c:pt>
                <c:pt idx="395">
                  <c:v>43297</c:v>
                </c:pt>
                <c:pt idx="396">
                  <c:v>43298</c:v>
                </c:pt>
                <c:pt idx="397">
                  <c:v>43299</c:v>
                </c:pt>
                <c:pt idx="398">
                  <c:v>43300</c:v>
                </c:pt>
                <c:pt idx="399">
                  <c:v>43301</c:v>
                </c:pt>
                <c:pt idx="400">
                  <c:v>43304</c:v>
                </c:pt>
                <c:pt idx="401">
                  <c:v>43305</c:v>
                </c:pt>
                <c:pt idx="402">
                  <c:v>43306</c:v>
                </c:pt>
                <c:pt idx="403">
                  <c:v>43307</c:v>
                </c:pt>
                <c:pt idx="404">
                  <c:v>43308</c:v>
                </c:pt>
                <c:pt idx="405">
                  <c:v>43311</c:v>
                </c:pt>
                <c:pt idx="406">
                  <c:v>43312</c:v>
                </c:pt>
                <c:pt idx="407">
                  <c:v>43313</c:v>
                </c:pt>
                <c:pt idx="408">
                  <c:v>43314</c:v>
                </c:pt>
                <c:pt idx="409">
                  <c:v>43315</c:v>
                </c:pt>
                <c:pt idx="410">
                  <c:v>43318</c:v>
                </c:pt>
                <c:pt idx="411">
                  <c:v>43319</c:v>
                </c:pt>
                <c:pt idx="412">
                  <c:v>43320</c:v>
                </c:pt>
                <c:pt idx="413">
                  <c:v>43321</c:v>
                </c:pt>
                <c:pt idx="414">
                  <c:v>43322</c:v>
                </c:pt>
                <c:pt idx="415">
                  <c:v>43325</c:v>
                </c:pt>
                <c:pt idx="416">
                  <c:v>43326</c:v>
                </c:pt>
                <c:pt idx="417">
                  <c:v>43327</c:v>
                </c:pt>
                <c:pt idx="418">
                  <c:v>43328</c:v>
                </c:pt>
                <c:pt idx="419">
                  <c:v>43329</c:v>
                </c:pt>
                <c:pt idx="420">
                  <c:v>43332</c:v>
                </c:pt>
                <c:pt idx="421">
                  <c:v>43333</c:v>
                </c:pt>
                <c:pt idx="422">
                  <c:v>43334</c:v>
                </c:pt>
                <c:pt idx="423">
                  <c:v>43335</c:v>
                </c:pt>
                <c:pt idx="424">
                  <c:v>43336</c:v>
                </c:pt>
                <c:pt idx="425">
                  <c:v>43339</c:v>
                </c:pt>
                <c:pt idx="426">
                  <c:v>43340</c:v>
                </c:pt>
                <c:pt idx="427">
                  <c:v>43341</c:v>
                </c:pt>
                <c:pt idx="428">
                  <c:v>43342</c:v>
                </c:pt>
                <c:pt idx="429">
                  <c:v>43343</c:v>
                </c:pt>
                <c:pt idx="430">
                  <c:v>43346</c:v>
                </c:pt>
                <c:pt idx="431">
                  <c:v>43347</c:v>
                </c:pt>
                <c:pt idx="432">
                  <c:v>43348</c:v>
                </c:pt>
                <c:pt idx="433">
                  <c:v>43349</c:v>
                </c:pt>
                <c:pt idx="434">
                  <c:v>43350</c:v>
                </c:pt>
                <c:pt idx="435">
                  <c:v>43353</c:v>
                </c:pt>
                <c:pt idx="436">
                  <c:v>43354</c:v>
                </c:pt>
                <c:pt idx="437">
                  <c:v>43355</c:v>
                </c:pt>
                <c:pt idx="438">
                  <c:v>43356</c:v>
                </c:pt>
                <c:pt idx="439">
                  <c:v>43357</c:v>
                </c:pt>
                <c:pt idx="440">
                  <c:v>43360</c:v>
                </c:pt>
                <c:pt idx="441">
                  <c:v>43361</c:v>
                </c:pt>
                <c:pt idx="442">
                  <c:v>43362</c:v>
                </c:pt>
                <c:pt idx="443">
                  <c:v>43363</c:v>
                </c:pt>
                <c:pt idx="444">
                  <c:v>43364</c:v>
                </c:pt>
                <c:pt idx="445">
                  <c:v>43367</c:v>
                </c:pt>
                <c:pt idx="446">
                  <c:v>43368</c:v>
                </c:pt>
                <c:pt idx="447">
                  <c:v>43369</c:v>
                </c:pt>
                <c:pt idx="448">
                  <c:v>43370</c:v>
                </c:pt>
                <c:pt idx="449">
                  <c:v>43371</c:v>
                </c:pt>
                <c:pt idx="450">
                  <c:v>43374</c:v>
                </c:pt>
                <c:pt idx="451">
                  <c:v>43375</c:v>
                </c:pt>
                <c:pt idx="452">
                  <c:v>43376</c:v>
                </c:pt>
                <c:pt idx="453">
                  <c:v>43377</c:v>
                </c:pt>
                <c:pt idx="454">
                  <c:v>43378</c:v>
                </c:pt>
                <c:pt idx="455">
                  <c:v>43381</c:v>
                </c:pt>
                <c:pt idx="456">
                  <c:v>43382</c:v>
                </c:pt>
                <c:pt idx="457">
                  <c:v>43383</c:v>
                </c:pt>
                <c:pt idx="458">
                  <c:v>43384</c:v>
                </c:pt>
                <c:pt idx="459">
                  <c:v>43385</c:v>
                </c:pt>
                <c:pt idx="460">
                  <c:v>43388</c:v>
                </c:pt>
                <c:pt idx="461">
                  <c:v>43389</c:v>
                </c:pt>
                <c:pt idx="462">
                  <c:v>43390</c:v>
                </c:pt>
                <c:pt idx="463">
                  <c:v>43391</c:v>
                </c:pt>
                <c:pt idx="464">
                  <c:v>43392</c:v>
                </c:pt>
                <c:pt idx="465">
                  <c:v>43395</c:v>
                </c:pt>
                <c:pt idx="466">
                  <c:v>43396</c:v>
                </c:pt>
                <c:pt idx="467">
                  <c:v>43397</c:v>
                </c:pt>
                <c:pt idx="468">
                  <c:v>43398</c:v>
                </c:pt>
                <c:pt idx="469">
                  <c:v>43399</c:v>
                </c:pt>
                <c:pt idx="470">
                  <c:v>43402</c:v>
                </c:pt>
                <c:pt idx="471">
                  <c:v>43403</c:v>
                </c:pt>
                <c:pt idx="472">
                  <c:v>43404</c:v>
                </c:pt>
                <c:pt idx="473">
                  <c:v>43405</c:v>
                </c:pt>
                <c:pt idx="474">
                  <c:v>43406</c:v>
                </c:pt>
                <c:pt idx="475">
                  <c:v>43409</c:v>
                </c:pt>
                <c:pt idx="476">
                  <c:v>43410</c:v>
                </c:pt>
                <c:pt idx="477">
                  <c:v>43411</c:v>
                </c:pt>
                <c:pt idx="478">
                  <c:v>43412</c:v>
                </c:pt>
                <c:pt idx="479">
                  <c:v>43413</c:v>
                </c:pt>
                <c:pt idx="480">
                  <c:v>43416</c:v>
                </c:pt>
                <c:pt idx="481">
                  <c:v>43417</c:v>
                </c:pt>
                <c:pt idx="482">
                  <c:v>43418</c:v>
                </c:pt>
                <c:pt idx="483">
                  <c:v>43419</c:v>
                </c:pt>
                <c:pt idx="484">
                  <c:v>43420</c:v>
                </c:pt>
                <c:pt idx="485">
                  <c:v>43423</c:v>
                </c:pt>
                <c:pt idx="486">
                  <c:v>43424</c:v>
                </c:pt>
                <c:pt idx="487">
                  <c:v>43425</c:v>
                </c:pt>
                <c:pt idx="488">
                  <c:v>43426</c:v>
                </c:pt>
                <c:pt idx="489">
                  <c:v>43427</c:v>
                </c:pt>
                <c:pt idx="490">
                  <c:v>43430</c:v>
                </c:pt>
                <c:pt idx="491">
                  <c:v>43431</c:v>
                </c:pt>
                <c:pt idx="492">
                  <c:v>43432</c:v>
                </c:pt>
                <c:pt idx="493">
                  <c:v>43433</c:v>
                </c:pt>
                <c:pt idx="494">
                  <c:v>43434</c:v>
                </c:pt>
                <c:pt idx="495">
                  <c:v>43437</c:v>
                </c:pt>
                <c:pt idx="496">
                  <c:v>43438</c:v>
                </c:pt>
                <c:pt idx="497">
                  <c:v>43439</c:v>
                </c:pt>
                <c:pt idx="498">
                  <c:v>43440</c:v>
                </c:pt>
                <c:pt idx="499">
                  <c:v>43441</c:v>
                </c:pt>
                <c:pt idx="500">
                  <c:v>43444</c:v>
                </c:pt>
                <c:pt idx="501">
                  <c:v>43445</c:v>
                </c:pt>
                <c:pt idx="502">
                  <c:v>43446</c:v>
                </c:pt>
                <c:pt idx="503">
                  <c:v>43447</c:v>
                </c:pt>
                <c:pt idx="504">
                  <c:v>43448</c:v>
                </c:pt>
                <c:pt idx="505">
                  <c:v>43451</c:v>
                </c:pt>
                <c:pt idx="506">
                  <c:v>43452</c:v>
                </c:pt>
                <c:pt idx="507">
                  <c:v>43453</c:v>
                </c:pt>
                <c:pt idx="508">
                  <c:v>43454</c:v>
                </c:pt>
                <c:pt idx="509">
                  <c:v>43455</c:v>
                </c:pt>
                <c:pt idx="510">
                  <c:v>43458</c:v>
                </c:pt>
                <c:pt idx="511">
                  <c:v>43460</c:v>
                </c:pt>
                <c:pt idx="512">
                  <c:v>43461</c:v>
                </c:pt>
                <c:pt idx="513">
                  <c:v>43462</c:v>
                </c:pt>
                <c:pt idx="514">
                  <c:v>43465</c:v>
                </c:pt>
                <c:pt idx="515">
                  <c:v>43467</c:v>
                </c:pt>
                <c:pt idx="516">
                  <c:v>43468</c:v>
                </c:pt>
                <c:pt idx="517">
                  <c:v>43469</c:v>
                </c:pt>
                <c:pt idx="518">
                  <c:v>43472</c:v>
                </c:pt>
                <c:pt idx="519">
                  <c:v>43473</c:v>
                </c:pt>
                <c:pt idx="520">
                  <c:v>43474</c:v>
                </c:pt>
                <c:pt idx="521">
                  <c:v>43475</c:v>
                </c:pt>
                <c:pt idx="522">
                  <c:v>43476</c:v>
                </c:pt>
                <c:pt idx="523">
                  <c:v>43479</c:v>
                </c:pt>
                <c:pt idx="524">
                  <c:v>43480</c:v>
                </c:pt>
                <c:pt idx="525">
                  <c:v>43481</c:v>
                </c:pt>
                <c:pt idx="526">
                  <c:v>43482</c:v>
                </c:pt>
                <c:pt idx="527">
                  <c:v>43483</c:v>
                </c:pt>
                <c:pt idx="528">
                  <c:v>43486</c:v>
                </c:pt>
                <c:pt idx="529">
                  <c:v>43487</c:v>
                </c:pt>
                <c:pt idx="530">
                  <c:v>43488</c:v>
                </c:pt>
                <c:pt idx="531">
                  <c:v>43489</c:v>
                </c:pt>
                <c:pt idx="532">
                  <c:v>43490</c:v>
                </c:pt>
                <c:pt idx="533">
                  <c:v>43493</c:v>
                </c:pt>
                <c:pt idx="534">
                  <c:v>43494</c:v>
                </c:pt>
                <c:pt idx="535">
                  <c:v>43495</c:v>
                </c:pt>
                <c:pt idx="536">
                  <c:v>43496</c:v>
                </c:pt>
                <c:pt idx="537">
                  <c:v>43497</c:v>
                </c:pt>
                <c:pt idx="538">
                  <c:v>43500</c:v>
                </c:pt>
                <c:pt idx="539">
                  <c:v>43501</c:v>
                </c:pt>
                <c:pt idx="540">
                  <c:v>43502</c:v>
                </c:pt>
                <c:pt idx="541">
                  <c:v>43503</c:v>
                </c:pt>
                <c:pt idx="542">
                  <c:v>43504</c:v>
                </c:pt>
                <c:pt idx="543">
                  <c:v>43507</c:v>
                </c:pt>
                <c:pt idx="544">
                  <c:v>43508</c:v>
                </c:pt>
                <c:pt idx="545">
                  <c:v>43509</c:v>
                </c:pt>
                <c:pt idx="546">
                  <c:v>43510</c:v>
                </c:pt>
                <c:pt idx="547">
                  <c:v>43511</c:v>
                </c:pt>
                <c:pt idx="548">
                  <c:v>43514</c:v>
                </c:pt>
                <c:pt idx="549">
                  <c:v>43515</c:v>
                </c:pt>
                <c:pt idx="550">
                  <c:v>43516</c:v>
                </c:pt>
                <c:pt idx="551">
                  <c:v>43517</c:v>
                </c:pt>
                <c:pt idx="552">
                  <c:v>43518</c:v>
                </c:pt>
                <c:pt idx="553">
                  <c:v>43521</c:v>
                </c:pt>
                <c:pt idx="554">
                  <c:v>43522</c:v>
                </c:pt>
                <c:pt idx="555">
                  <c:v>43523</c:v>
                </c:pt>
                <c:pt idx="556">
                  <c:v>43524</c:v>
                </c:pt>
                <c:pt idx="557">
                  <c:v>43525</c:v>
                </c:pt>
                <c:pt idx="558">
                  <c:v>43528</c:v>
                </c:pt>
                <c:pt idx="559">
                  <c:v>43529</c:v>
                </c:pt>
                <c:pt idx="560">
                  <c:v>43530</c:v>
                </c:pt>
                <c:pt idx="561">
                  <c:v>43531</c:v>
                </c:pt>
                <c:pt idx="562">
                  <c:v>43532</c:v>
                </c:pt>
                <c:pt idx="563">
                  <c:v>43535</c:v>
                </c:pt>
                <c:pt idx="564">
                  <c:v>43536</c:v>
                </c:pt>
                <c:pt idx="565">
                  <c:v>43537</c:v>
                </c:pt>
                <c:pt idx="566">
                  <c:v>43538</c:v>
                </c:pt>
                <c:pt idx="567">
                  <c:v>43539</c:v>
                </c:pt>
                <c:pt idx="568">
                  <c:v>43542</c:v>
                </c:pt>
                <c:pt idx="569">
                  <c:v>43543</c:v>
                </c:pt>
                <c:pt idx="570">
                  <c:v>43544</c:v>
                </c:pt>
                <c:pt idx="571">
                  <c:v>43545</c:v>
                </c:pt>
                <c:pt idx="572">
                  <c:v>43546</c:v>
                </c:pt>
                <c:pt idx="573">
                  <c:v>43549</c:v>
                </c:pt>
                <c:pt idx="574">
                  <c:v>43550</c:v>
                </c:pt>
                <c:pt idx="575">
                  <c:v>43551</c:v>
                </c:pt>
                <c:pt idx="576">
                  <c:v>43552</c:v>
                </c:pt>
                <c:pt idx="577">
                  <c:v>43553</c:v>
                </c:pt>
                <c:pt idx="578">
                  <c:v>43556</c:v>
                </c:pt>
                <c:pt idx="579">
                  <c:v>43557</c:v>
                </c:pt>
                <c:pt idx="580">
                  <c:v>43558</c:v>
                </c:pt>
                <c:pt idx="581">
                  <c:v>43559</c:v>
                </c:pt>
                <c:pt idx="582">
                  <c:v>43560</c:v>
                </c:pt>
                <c:pt idx="583">
                  <c:v>43563</c:v>
                </c:pt>
                <c:pt idx="584">
                  <c:v>43564</c:v>
                </c:pt>
                <c:pt idx="585">
                  <c:v>43565</c:v>
                </c:pt>
                <c:pt idx="586">
                  <c:v>43566</c:v>
                </c:pt>
                <c:pt idx="587">
                  <c:v>43567</c:v>
                </c:pt>
                <c:pt idx="588">
                  <c:v>43570</c:v>
                </c:pt>
                <c:pt idx="589">
                  <c:v>43571</c:v>
                </c:pt>
                <c:pt idx="590">
                  <c:v>43572</c:v>
                </c:pt>
                <c:pt idx="591">
                  <c:v>43573</c:v>
                </c:pt>
                <c:pt idx="592">
                  <c:v>43577</c:v>
                </c:pt>
                <c:pt idx="593">
                  <c:v>43578</c:v>
                </c:pt>
                <c:pt idx="594">
                  <c:v>43579</c:v>
                </c:pt>
                <c:pt idx="595">
                  <c:v>43580</c:v>
                </c:pt>
                <c:pt idx="596">
                  <c:v>43581</c:v>
                </c:pt>
                <c:pt idx="597">
                  <c:v>43584</c:v>
                </c:pt>
                <c:pt idx="598">
                  <c:v>43585</c:v>
                </c:pt>
                <c:pt idx="599">
                  <c:v>43586</c:v>
                </c:pt>
                <c:pt idx="600">
                  <c:v>43587</c:v>
                </c:pt>
                <c:pt idx="601">
                  <c:v>43588</c:v>
                </c:pt>
                <c:pt idx="602">
                  <c:v>43591</c:v>
                </c:pt>
                <c:pt idx="603">
                  <c:v>43592</c:v>
                </c:pt>
                <c:pt idx="604">
                  <c:v>43593</c:v>
                </c:pt>
                <c:pt idx="605">
                  <c:v>43594</c:v>
                </c:pt>
                <c:pt idx="606">
                  <c:v>43595</c:v>
                </c:pt>
                <c:pt idx="607">
                  <c:v>43598</c:v>
                </c:pt>
                <c:pt idx="608">
                  <c:v>43599</c:v>
                </c:pt>
                <c:pt idx="609">
                  <c:v>43600</c:v>
                </c:pt>
                <c:pt idx="610">
                  <c:v>43601</c:v>
                </c:pt>
                <c:pt idx="611">
                  <c:v>43602</c:v>
                </c:pt>
                <c:pt idx="612">
                  <c:v>43605</c:v>
                </c:pt>
                <c:pt idx="613">
                  <c:v>43606</c:v>
                </c:pt>
                <c:pt idx="614">
                  <c:v>43607</c:v>
                </c:pt>
                <c:pt idx="615">
                  <c:v>43608</c:v>
                </c:pt>
                <c:pt idx="616">
                  <c:v>43609</c:v>
                </c:pt>
                <c:pt idx="617">
                  <c:v>43612</c:v>
                </c:pt>
                <c:pt idx="618">
                  <c:v>43613</c:v>
                </c:pt>
                <c:pt idx="619">
                  <c:v>43614</c:v>
                </c:pt>
                <c:pt idx="620">
                  <c:v>43615</c:v>
                </c:pt>
                <c:pt idx="621">
                  <c:v>43616</c:v>
                </c:pt>
                <c:pt idx="622">
                  <c:v>43619</c:v>
                </c:pt>
                <c:pt idx="623">
                  <c:v>43620</c:v>
                </c:pt>
                <c:pt idx="624">
                  <c:v>43621</c:v>
                </c:pt>
                <c:pt idx="625">
                  <c:v>43622</c:v>
                </c:pt>
                <c:pt idx="626">
                  <c:v>43623</c:v>
                </c:pt>
                <c:pt idx="627">
                  <c:v>43626</c:v>
                </c:pt>
                <c:pt idx="628">
                  <c:v>43627</c:v>
                </c:pt>
                <c:pt idx="629">
                  <c:v>43628</c:v>
                </c:pt>
                <c:pt idx="630">
                  <c:v>43629</c:v>
                </c:pt>
                <c:pt idx="631">
                  <c:v>43630</c:v>
                </c:pt>
                <c:pt idx="632">
                  <c:v>43633</c:v>
                </c:pt>
                <c:pt idx="633">
                  <c:v>43634</c:v>
                </c:pt>
                <c:pt idx="634">
                  <c:v>43635</c:v>
                </c:pt>
                <c:pt idx="635">
                  <c:v>43636</c:v>
                </c:pt>
                <c:pt idx="636">
                  <c:v>43637</c:v>
                </c:pt>
                <c:pt idx="637">
                  <c:v>43640</c:v>
                </c:pt>
                <c:pt idx="638">
                  <c:v>43641</c:v>
                </c:pt>
                <c:pt idx="639">
                  <c:v>43642</c:v>
                </c:pt>
                <c:pt idx="640">
                  <c:v>43643</c:v>
                </c:pt>
                <c:pt idx="641">
                  <c:v>43644</c:v>
                </c:pt>
                <c:pt idx="642">
                  <c:v>43647</c:v>
                </c:pt>
                <c:pt idx="643">
                  <c:v>43648</c:v>
                </c:pt>
                <c:pt idx="644">
                  <c:v>43649</c:v>
                </c:pt>
                <c:pt idx="645">
                  <c:v>43650</c:v>
                </c:pt>
                <c:pt idx="646">
                  <c:v>43651</c:v>
                </c:pt>
                <c:pt idx="647">
                  <c:v>43654</c:v>
                </c:pt>
                <c:pt idx="648">
                  <c:v>43655</c:v>
                </c:pt>
                <c:pt idx="649">
                  <c:v>43656</c:v>
                </c:pt>
                <c:pt idx="650">
                  <c:v>43657</c:v>
                </c:pt>
                <c:pt idx="651">
                  <c:v>43658</c:v>
                </c:pt>
                <c:pt idx="652">
                  <c:v>43661</c:v>
                </c:pt>
                <c:pt idx="653">
                  <c:v>43662</c:v>
                </c:pt>
                <c:pt idx="654">
                  <c:v>43663</c:v>
                </c:pt>
                <c:pt idx="655">
                  <c:v>43664</c:v>
                </c:pt>
                <c:pt idx="656">
                  <c:v>43665</c:v>
                </c:pt>
                <c:pt idx="657">
                  <c:v>43668</c:v>
                </c:pt>
                <c:pt idx="658">
                  <c:v>43669</c:v>
                </c:pt>
                <c:pt idx="659">
                  <c:v>43670</c:v>
                </c:pt>
                <c:pt idx="660">
                  <c:v>43671</c:v>
                </c:pt>
                <c:pt idx="661">
                  <c:v>43672</c:v>
                </c:pt>
                <c:pt idx="662">
                  <c:v>43675</c:v>
                </c:pt>
                <c:pt idx="663">
                  <c:v>43676</c:v>
                </c:pt>
                <c:pt idx="664">
                  <c:v>43677</c:v>
                </c:pt>
                <c:pt idx="665">
                  <c:v>43678</c:v>
                </c:pt>
                <c:pt idx="666">
                  <c:v>43679</c:v>
                </c:pt>
                <c:pt idx="667">
                  <c:v>43682</c:v>
                </c:pt>
                <c:pt idx="668">
                  <c:v>43683</c:v>
                </c:pt>
                <c:pt idx="669">
                  <c:v>43684</c:v>
                </c:pt>
                <c:pt idx="670">
                  <c:v>43685</c:v>
                </c:pt>
                <c:pt idx="671">
                  <c:v>43686</c:v>
                </c:pt>
                <c:pt idx="672">
                  <c:v>43689</c:v>
                </c:pt>
                <c:pt idx="673">
                  <c:v>43690</c:v>
                </c:pt>
                <c:pt idx="674">
                  <c:v>43691</c:v>
                </c:pt>
                <c:pt idx="675">
                  <c:v>43692</c:v>
                </c:pt>
                <c:pt idx="676">
                  <c:v>43693</c:v>
                </c:pt>
                <c:pt idx="677">
                  <c:v>43696</c:v>
                </c:pt>
                <c:pt idx="678">
                  <c:v>43697</c:v>
                </c:pt>
                <c:pt idx="679">
                  <c:v>43698</c:v>
                </c:pt>
                <c:pt idx="680">
                  <c:v>43699</c:v>
                </c:pt>
                <c:pt idx="681">
                  <c:v>43700</c:v>
                </c:pt>
                <c:pt idx="682">
                  <c:v>43703</c:v>
                </c:pt>
                <c:pt idx="683">
                  <c:v>43704</c:v>
                </c:pt>
                <c:pt idx="684">
                  <c:v>43705</c:v>
                </c:pt>
                <c:pt idx="685">
                  <c:v>43706</c:v>
                </c:pt>
                <c:pt idx="686">
                  <c:v>43707</c:v>
                </c:pt>
                <c:pt idx="687">
                  <c:v>43710</c:v>
                </c:pt>
                <c:pt idx="688">
                  <c:v>43711</c:v>
                </c:pt>
                <c:pt idx="689">
                  <c:v>43712</c:v>
                </c:pt>
                <c:pt idx="690">
                  <c:v>43713</c:v>
                </c:pt>
                <c:pt idx="691">
                  <c:v>43714</c:v>
                </c:pt>
                <c:pt idx="692">
                  <c:v>43717</c:v>
                </c:pt>
                <c:pt idx="693">
                  <c:v>43718</c:v>
                </c:pt>
                <c:pt idx="694">
                  <c:v>43719</c:v>
                </c:pt>
                <c:pt idx="695">
                  <c:v>43720</c:v>
                </c:pt>
                <c:pt idx="696">
                  <c:v>43721</c:v>
                </c:pt>
                <c:pt idx="697">
                  <c:v>43724</c:v>
                </c:pt>
                <c:pt idx="698">
                  <c:v>43725</c:v>
                </c:pt>
                <c:pt idx="699">
                  <c:v>43726</c:v>
                </c:pt>
                <c:pt idx="700">
                  <c:v>43727</c:v>
                </c:pt>
                <c:pt idx="701">
                  <c:v>43728</c:v>
                </c:pt>
                <c:pt idx="702">
                  <c:v>43731</c:v>
                </c:pt>
                <c:pt idx="703">
                  <c:v>43732</c:v>
                </c:pt>
                <c:pt idx="704">
                  <c:v>43733</c:v>
                </c:pt>
                <c:pt idx="705">
                  <c:v>43734</c:v>
                </c:pt>
                <c:pt idx="706">
                  <c:v>43735</c:v>
                </c:pt>
                <c:pt idx="707">
                  <c:v>43738</c:v>
                </c:pt>
                <c:pt idx="708">
                  <c:v>43739</c:v>
                </c:pt>
                <c:pt idx="709">
                  <c:v>43740</c:v>
                </c:pt>
                <c:pt idx="710">
                  <c:v>43741</c:v>
                </c:pt>
                <c:pt idx="711">
                  <c:v>43742</c:v>
                </c:pt>
                <c:pt idx="712">
                  <c:v>43745</c:v>
                </c:pt>
                <c:pt idx="713">
                  <c:v>43746</c:v>
                </c:pt>
                <c:pt idx="714">
                  <c:v>43747</c:v>
                </c:pt>
                <c:pt idx="715">
                  <c:v>43748</c:v>
                </c:pt>
                <c:pt idx="716">
                  <c:v>43749</c:v>
                </c:pt>
                <c:pt idx="717">
                  <c:v>43752</c:v>
                </c:pt>
                <c:pt idx="718">
                  <c:v>43753</c:v>
                </c:pt>
                <c:pt idx="719">
                  <c:v>43754</c:v>
                </c:pt>
                <c:pt idx="720">
                  <c:v>43755</c:v>
                </c:pt>
                <c:pt idx="721">
                  <c:v>43756</c:v>
                </c:pt>
                <c:pt idx="722">
                  <c:v>43759</c:v>
                </c:pt>
                <c:pt idx="723">
                  <c:v>43760</c:v>
                </c:pt>
                <c:pt idx="724">
                  <c:v>43761</c:v>
                </c:pt>
                <c:pt idx="725">
                  <c:v>43762</c:v>
                </c:pt>
                <c:pt idx="726">
                  <c:v>43763</c:v>
                </c:pt>
                <c:pt idx="727">
                  <c:v>43766</c:v>
                </c:pt>
                <c:pt idx="728">
                  <c:v>43767</c:v>
                </c:pt>
                <c:pt idx="729">
                  <c:v>43768</c:v>
                </c:pt>
                <c:pt idx="730">
                  <c:v>43769</c:v>
                </c:pt>
                <c:pt idx="731">
                  <c:v>43770</c:v>
                </c:pt>
                <c:pt idx="732">
                  <c:v>43773</c:v>
                </c:pt>
                <c:pt idx="733">
                  <c:v>43774</c:v>
                </c:pt>
                <c:pt idx="734">
                  <c:v>43775</c:v>
                </c:pt>
                <c:pt idx="735">
                  <c:v>43776</c:v>
                </c:pt>
                <c:pt idx="736">
                  <c:v>43777</c:v>
                </c:pt>
                <c:pt idx="737">
                  <c:v>43780</c:v>
                </c:pt>
                <c:pt idx="738">
                  <c:v>43781</c:v>
                </c:pt>
                <c:pt idx="739">
                  <c:v>43782</c:v>
                </c:pt>
                <c:pt idx="740">
                  <c:v>43783</c:v>
                </c:pt>
                <c:pt idx="741">
                  <c:v>43784</c:v>
                </c:pt>
                <c:pt idx="742">
                  <c:v>43787</c:v>
                </c:pt>
                <c:pt idx="743">
                  <c:v>43788</c:v>
                </c:pt>
                <c:pt idx="744">
                  <c:v>43789</c:v>
                </c:pt>
                <c:pt idx="745">
                  <c:v>43790</c:v>
                </c:pt>
                <c:pt idx="746">
                  <c:v>43791</c:v>
                </c:pt>
                <c:pt idx="747">
                  <c:v>43794</c:v>
                </c:pt>
                <c:pt idx="748">
                  <c:v>43795</c:v>
                </c:pt>
                <c:pt idx="749">
                  <c:v>43796</c:v>
                </c:pt>
                <c:pt idx="750">
                  <c:v>43797</c:v>
                </c:pt>
                <c:pt idx="751">
                  <c:v>43798</c:v>
                </c:pt>
                <c:pt idx="752">
                  <c:v>43801</c:v>
                </c:pt>
                <c:pt idx="753">
                  <c:v>43802</c:v>
                </c:pt>
                <c:pt idx="754">
                  <c:v>43803</c:v>
                </c:pt>
                <c:pt idx="755">
                  <c:v>43804</c:v>
                </c:pt>
                <c:pt idx="756">
                  <c:v>43805</c:v>
                </c:pt>
                <c:pt idx="757">
                  <c:v>43808</c:v>
                </c:pt>
                <c:pt idx="758">
                  <c:v>43809</c:v>
                </c:pt>
                <c:pt idx="759">
                  <c:v>43810</c:v>
                </c:pt>
                <c:pt idx="760">
                  <c:v>43811</c:v>
                </c:pt>
                <c:pt idx="761">
                  <c:v>43812</c:v>
                </c:pt>
                <c:pt idx="762">
                  <c:v>43815</c:v>
                </c:pt>
                <c:pt idx="763">
                  <c:v>43816</c:v>
                </c:pt>
                <c:pt idx="764">
                  <c:v>43817</c:v>
                </c:pt>
                <c:pt idx="765">
                  <c:v>43818</c:v>
                </c:pt>
                <c:pt idx="766">
                  <c:v>43819</c:v>
                </c:pt>
                <c:pt idx="767">
                  <c:v>43822</c:v>
                </c:pt>
                <c:pt idx="768">
                  <c:v>43823</c:v>
                </c:pt>
                <c:pt idx="769">
                  <c:v>43825</c:v>
                </c:pt>
                <c:pt idx="770">
                  <c:v>43826</c:v>
                </c:pt>
                <c:pt idx="771">
                  <c:v>43829</c:v>
                </c:pt>
                <c:pt idx="772">
                  <c:v>43830</c:v>
                </c:pt>
                <c:pt idx="773">
                  <c:v>43832</c:v>
                </c:pt>
                <c:pt idx="774">
                  <c:v>43833</c:v>
                </c:pt>
                <c:pt idx="775">
                  <c:v>43836</c:v>
                </c:pt>
                <c:pt idx="776">
                  <c:v>43837</c:v>
                </c:pt>
                <c:pt idx="777">
                  <c:v>43838</c:v>
                </c:pt>
                <c:pt idx="778">
                  <c:v>43839</c:v>
                </c:pt>
                <c:pt idx="779">
                  <c:v>43840</c:v>
                </c:pt>
                <c:pt idx="780">
                  <c:v>43843</c:v>
                </c:pt>
                <c:pt idx="781">
                  <c:v>43844</c:v>
                </c:pt>
                <c:pt idx="782">
                  <c:v>43845</c:v>
                </c:pt>
                <c:pt idx="783">
                  <c:v>43846</c:v>
                </c:pt>
                <c:pt idx="784">
                  <c:v>43847</c:v>
                </c:pt>
                <c:pt idx="785">
                  <c:v>43850</c:v>
                </c:pt>
                <c:pt idx="786">
                  <c:v>43851</c:v>
                </c:pt>
                <c:pt idx="787">
                  <c:v>43852</c:v>
                </c:pt>
                <c:pt idx="788">
                  <c:v>43853</c:v>
                </c:pt>
                <c:pt idx="789">
                  <c:v>43854</c:v>
                </c:pt>
                <c:pt idx="790">
                  <c:v>43857</c:v>
                </c:pt>
                <c:pt idx="791">
                  <c:v>43858</c:v>
                </c:pt>
                <c:pt idx="792">
                  <c:v>43859</c:v>
                </c:pt>
                <c:pt idx="793">
                  <c:v>43860</c:v>
                </c:pt>
                <c:pt idx="794">
                  <c:v>43861</c:v>
                </c:pt>
                <c:pt idx="795">
                  <c:v>43864</c:v>
                </c:pt>
                <c:pt idx="796">
                  <c:v>43865</c:v>
                </c:pt>
                <c:pt idx="797">
                  <c:v>43866</c:v>
                </c:pt>
                <c:pt idx="798">
                  <c:v>43867</c:v>
                </c:pt>
                <c:pt idx="799">
                  <c:v>43868</c:v>
                </c:pt>
                <c:pt idx="800">
                  <c:v>43871</c:v>
                </c:pt>
                <c:pt idx="801">
                  <c:v>43872</c:v>
                </c:pt>
                <c:pt idx="802">
                  <c:v>43873</c:v>
                </c:pt>
                <c:pt idx="803">
                  <c:v>43874</c:v>
                </c:pt>
                <c:pt idx="804">
                  <c:v>43875</c:v>
                </c:pt>
                <c:pt idx="805">
                  <c:v>43878</c:v>
                </c:pt>
                <c:pt idx="806">
                  <c:v>43879</c:v>
                </c:pt>
                <c:pt idx="807">
                  <c:v>43880</c:v>
                </c:pt>
                <c:pt idx="808">
                  <c:v>43881</c:v>
                </c:pt>
                <c:pt idx="809">
                  <c:v>43882</c:v>
                </c:pt>
                <c:pt idx="810">
                  <c:v>43885</c:v>
                </c:pt>
                <c:pt idx="811">
                  <c:v>43886</c:v>
                </c:pt>
                <c:pt idx="812">
                  <c:v>43887</c:v>
                </c:pt>
                <c:pt idx="813">
                  <c:v>43888</c:v>
                </c:pt>
                <c:pt idx="814">
                  <c:v>43889</c:v>
                </c:pt>
                <c:pt idx="815">
                  <c:v>43892</c:v>
                </c:pt>
                <c:pt idx="816">
                  <c:v>43893</c:v>
                </c:pt>
                <c:pt idx="817">
                  <c:v>43894</c:v>
                </c:pt>
                <c:pt idx="818">
                  <c:v>43895</c:v>
                </c:pt>
                <c:pt idx="819">
                  <c:v>43896</c:v>
                </c:pt>
                <c:pt idx="820">
                  <c:v>43899</c:v>
                </c:pt>
                <c:pt idx="821">
                  <c:v>43900</c:v>
                </c:pt>
                <c:pt idx="822">
                  <c:v>43901</c:v>
                </c:pt>
                <c:pt idx="823">
                  <c:v>43902</c:v>
                </c:pt>
                <c:pt idx="824">
                  <c:v>43903</c:v>
                </c:pt>
                <c:pt idx="825">
                  <c:v>43906</c:v>
                </c:pt>
                <c:pt idx="826">
                  <c:v>43907</c:v>
                </c:pt>
                <c:pt idx="827">
                  <c:v>43908</c:v>
                </c:pt>
                <c:pt idx="828">
                  <c:v>43909</c:v>
                </c:pt>
                <c:pt idx="829">
                  <c:v>43910</c:v>
                </c:pt>
                <c:pt idx="830">
                  <c:v>43913</c:v>
                </c:pt>
                <c:pt idx="831">
                  <c:v>43914</c:v>
                </c:pt>
                <c:pt idx="832">
                  <c:v>43915</c:v>
                </c:pt>
                <c:pt idx="833">
                  <c:v>43916</c:v>
                </c:pt>
                <c:pt idx="834">
                  <c:v>43917</c:v>
                </c:pt>
                <c:pt idx="835">
                  <c:v>43920</c:v>
                </c:pt>
                <c:pt idx="836">
                  <c:v>43921</c:v>
                </c:pt>
                <c:pt idx="837">
                  <c:v>43922</c:v>
                </c:pt>
                <c:pt idx="838">
                  <c:v>43923</c:v>
                </c:pt>
                <c:pt idx="839">
                  <c:v>43924</c:v>
                </c:pt>
                <c:pt idx="840">
                  <c:v>43927</c:v>
                </c:pt>
                <c:pt idx="841">
                  <c:v>43928</c:v>
                </c:pt>
                <c:pt idx="842">
                  <c:v>43929</c:v>
                </c:pt>
                <c:pt idx="843">
                  <c:v>43930</c:v>
                </c:pt>
                <c:pt idx="844">
                  <c:v>43934</c:v>
                </c:pt>
                <c:pt idx="845">
                  <c:v>43935</c:v>
                </c:pt>
                <c:pt idx="846">
                  <c:v>43936</c:v>
                </c:pt>
                <c:pt idx="847">
                  <c:v>43937</c:v>
                </c:pt>
                <c:pt idx="848">
                  <c:v>43938</c:v>
                </c:pt>
                <c:pt idx="849">
                  <c:v>43941</c:v>
                </c:pt>
                <c:pt idx="850">
                  <c:v>43942</c:v>
                </c:pt>
                <c:pt idx="851">
                  <c:v>43943</c:v>
                </c:pt>
                <c:pt idx="852">
                  <c:v>43944</c:v>
                </c:pt>
                <c:pt idx="853">
                  <c:v>43945</c:v>
                </c:pt>
                <c:pt idx="854">
                  <c:v>43948</c:v>
                </c:pt>
                <c:pt idx="855">
                  <c:v>43949</c:v>
                </c:pt>
                <c:pt idx="856">
                  <c:v>43950</c:v>
                </c:pt>
                <c:pt idx="857">
                  <c:v>43951</c:v>
                </c:pt>
                <c:pt idx="858">
                  <c:v>43952</c:v>
                </c:pt>
                <c:pt idx="859">
                  <c:v>43955</c:v>
                </c:pt>
                <c:pt idx="860">
                  <c:v>43956</c:v>
                </c:pt>
                <c:pt idx="861">
                  <c:v>43957</c:v>
                </c:pt>
                <c:pt idx="862">
                  <c:v>43958</c:v>
                </c:pt>
                <c:pt idx="863">
                  <c:v>43959</c:v>
                </c:pt>
                <c:pt idx="864">
                  <c:v>43962</c:v>
                </c:pt>
                <c:pt idx="865">
                  <c:v>43963</c:v>
                </c:pt>
                <c:pt idx="866">
                  <c:v>43964</c:v>
                </c:pt>
                <c:pt idx="867">
                  <c:v>43965</c:v>
                </c:pt>
                <c:pt idx="868">
                  <c:v>43966</c:v>
                </c:pt>
                <c:pt idx="869">
                  <c:v>43969</c:v>
                </c:pt>
                <c:pt idx="870">
                  <c:v>43970</c:v>
                </c:pt>
                <c:pt idx="871">
                  <c:v>43971</c:v>
                </c:pt>
                <c:pt idx="872">
                  <c:v>43972</c:v>
                </c:pt>
                <c:pt idx="873">
                  <c:v>43973</c:v>
                </c:pt>
                <c:pt idx="874">
                  <c:v>43976</c:v>
                </c:pt>
                <c:pt idx="875">
                  <c:v>43977</c:v>
                </c:pt>
                <c:pt idx="876">
                  <c:v>43978</c:v>
                </c:pt>
                <c:pt idx="877">
                  <c:v>43979</c:v>
                </c:pt>
                <c:pt idx="878">
                  <c:v>43980</c:v>
                </c:pt>
                <c:pt idx="879">
                  <c:v>43983</c:v>
                </c:pt>
                <c:pt idx="880">
                  <c:v>43984</c:v>
                </c:pt>
                <c:pt idx="881">
                  <c:v>43985</c:v>
                </c:pt>
                <c:pt idx="882">
                  <c:v>43986</c:v>
                </c:pt>
                <c:pt idx="883">
                  <c:v>43987</c:v>
                </c:pt>
                <c:pt idx="884">
                  <c:v>43990</c:v>
                </c:pt>
                <c:pt idx="885">
                  <c:v>43991</c:v>
                </c:pt>
                <c:pt idx="886">
                  <c:v>43992</c:v>
                </c:pt>
                <c:pt idx="887">
                  <c:v>43993</c:v>
                </c:pt>
                <c:pt idx="888">
                  <c:v>43994</c:v>
                </c:pt>
                <c:pt idx="889">
                  <c:v>43997</c:v>
                </c:pt>
                <c:pt idx="890">
                  <c:v>43998</c:v>
                </c:pt>
                <c:pt idx="891">
                  <c:v>43999</c:v>
                </c:pt>
                <c:pt idx="892">
                  <c:v>44000</c:v>
                </c:pt>
                <c:pt idx="893">
                  <c:v>44001</c:v>
                </c:pt>
                <c:pt idx="894">
                  <c:v>44004</c:v>
                </c:pt>
                <c:pt idx="895">
                  <c:v>44005</c:v>
                </c:pt>
                <c:pt idx="896">
                  <c:v>44006</c:v>
                </c:pt>
                <c:pt idx="897">
                  <c:v>44007</c:v>
                </c:pt>
                <c:pt idx="898">
                  <c:v>44008</c:v>
                </c:pt>
                <c:pt idx="899">
                  <c:v>44011</c:v>
                </c:pt>
                <c:pt idx="900">
                  <c:v>44012</c:v>
                </c:pt>
                <c:pt idx="901">
                  <c:v>44013</c:v>
                </c:pt>
                <c:pt idx="902">
                  <c:v>44014</c:v>
                </c:pt>
                <c:pt idx="903">
                  <c:v>44015</c:v>
                </c:pt>
                <c:pt idx="904">
                  <c:v>44018</c:v>
                </c:pt>
                <c:pt idx="905">
                  <c:v>44019</c:v>
                </c:pt>
                <c:pt idx="906">
                  <c:v>44020</c:v>
                </c:pt>
                <c:pt idx="907">
                  <c:v>44021</c:v>
                </c:pt>
                <c:pt idx="908">
                  <c:v>44022</c:v>
                </c:pt>
                <c:pt idx="909">
                  <c:v>44025</c:v>
                </c:pt>
                <c:pt idx="910">
                  <c:v>44026</c:v>
                </c:pt>
                <c:pt idx="911">
                  <c:v>44027</c:v>
                </c:pt>
                <c:pt idx="912">
                  <c:v>44028</c:v>
                </c:pt>
                <c:pt idx="913">
                  <c:v>44029</c:v>
                </c:pt>
                <c:pt idx="914">
                  <c:v>44032</c:v>
                </c:pt>
                <c:pt idx="915">
                  <c:v>44033</c:v>
                </c:pt>
                <c:pt idx="916">
                  <c:v>44034</c:v>
                </c:pt>
                <c:pt idx="917">
                  <c:v>44035</c:v>
                </c:pt>
                <c:pt idx="918">
                  <c:v>44036</c:v>
                </c:pt>
                <c:pt idx="919">
                  <c:v>44039</c:v>
                </c:pt>
                <c:pt idx="920">
                  <c:v>44040</c:v>
                </c:pt>
                <c:pt idx="921">
                  <c:v>44041</c:v>
                </c:pt>
                <c:pt idx="922">
                  <c:v>44042</c:v>
                </c:pt>
                <c:pt idx="923">
                  <c:v>44043</c:v>
                </c:pt>
                <c:pt idx="924">
                  <c:v>44046</c:v>
                </c:pt>
                <c:pt idx="925">
                  <c:v>44047</c:v>
                </c:pt>
                <c:pt idx="926">
                  <c:v>44048</c:v>
                </c:pt>
                <c:pt idx="927">
                  <c:v>44049</c:v>
                </c:pt>
                <c:pt idx="928">
                  <c:v>44050</c:v>
                </c:pt>
                <c:pt idx="929">
                  <c:v>44053</c:v>
                </c:pt>
                <c:pt idx="930">
                  <c:v>44054</c:v>
                </c:pt>
                <c:pt idx="931">
                  <c:v>44055</c:v>
                </c:pt>
                <c:pt idx="932">
                  <c:v>44056</c:v>
                </c:pt>
                <c:pt idx="933">
                  <c:v>44057</c:v>
                </c:pt>
                <c:pt idx="934">
                  <c:v>44060</c:v>
                </c:pt>
                <c:pt idx="935">
                  <c:v>44061</c:v>
                </c:pt>
                <c:pt idx="936">
                  <c:v>44062</c:v>
                </c:pt>
                <c:pt idx="937">
                  <c:v>44063</c:v>
                </c:pt>
                <c:pt idx="938">
                  <c:v>44064</c:v>
                </c:pt>
                <c:pt idx="939">
                  <c:v>44067</c:v>
                </c:pt>
                <c:pt idx="940">
                  <c:v>44068</c:v>
                </c:pt>
                <c:pt idx="941">
                  <c:v>44069</c:v>
                </c:pt>
                <c:pt idx="942">
                  <c:v>44070</c:v>
                </c:pt>
                <c:pt idx="943">
                  <c:v>44071</c:v>
                </c:pt>
                <c:pt idx="944">
                  <c:v>44074</c:v>
                </c:pt>
                <c:pt idx="945">
                  <c:v>44075</c:v>
                </c:pt>
                <c:pt idx="946">
                  <c:v>44076</c:v>
                </c:pt>
                <c:pt idx="947">
                  <c:v>44077</c:v>
                </c:pt>
                <c:pt idx="948">
                  <c:v>44078</c:v>
                </c:pt>
                <c:pt idx="949">
                  <c:v>44081</c:v>
                </c:pt>
                <c:pt idx="950">
                  <c:v>44082</c:v>
                </c:pt>
                <c:pt idx="951">
                  <c:v>44083</c:v>
                </c:pt>
                <c:pt idx="952">
                  <c:v>44084</c:v>
                </c:pt>
                <c:pt idx="953">
                  <c:v>44085</c:v>
                </c:pt>
                <c:pt idx="954">
                  <c:v>44088</c:v>
                </c:pt>
                <c:pt idx="955">
                  <c:v>44089</c:v>
                </c:pt>
                <c:pt idx="956">
                  <c:v>44090</c:v>
                </c:pt>
                <c:pt idx="957">
                  <c:v>44091</c:v>
                </c:pt>
                <c:pt idx="958">
                  <c:v>44092</c:v>
                </c:pt>
                <c:pt idx="959">
                  <c:v>44095</c:v>
                </c:pt>
                <c:pt idx="960">
                  <c:v>44096</c:v>
                </c:pt>
                <c:pt idx="961">
                  <c:v>44097</c:v>
                </c:pt>
                <c:pt idx="962">
                  <c:v>44098</c:v>
                </c:pt>
                <c:pt idx="963">
                  <c:v>44099</c:v>
                </c:pt>
                <c:pt idx="964">
                  <c:v>44102</c:v>
                </c:pt>
                <c:pt idx="965">
                  <c:v>44103</c:v>
                </c:pt>
                <c:pt idx="966">
                  <c:v>44104</c:v>
                </c:pt>
                <c:pt idx="967">
                  <c:v>44105</c:v>
                </c:pt>
                <c:pt idx="968">
                  <c:v>44106</c:v>
                </c:pt>
                <c:pt idx="969">
                  <c:v>44109</c:v>
                </c:pt>
                <c:pt idx="970">
                  <c:v>44110</c:v>
                </c:pt>
                <c:pt idx="971">
                  <c:v>44111</c:v>
                </c:pt>
                <c:pt idx="972">
                  <c:v>44112</c:v>
                </c:pt>
                <c:pt idx="973">
                  <c:v>44113</c:v>
                </c:pt>
                <c:pt idx="974">
                  <c:v>44116</c:v>
                </c:pt>
                <c:pt idx="975">
                  <c:v>44117</c:v>
                </c:pt>
                <c:pt idx="976">
                  <c:v>44118</c:v>
                </c:pt>
                <c:pt idx="977">
                  <c:v>44119</c:v>
                </c:pt>
                <c:pt idx="978">
                  <c:v>44120</c:v>
                </c:pt>
                <c:pt idx="979">
                  <c:v>44123</c:v>
                </c:pt>
                <c:pt idx="980">
                  <c:v>44124</c:v>
                </c:pt>
                <c:pt idx="981">
                  <c:v>44125</c:v>
                </c:pt>
                <c:pt idx="982">
                  <c:v>44126</c:v>
                </c:pt>
                <c:pt idx="983">
                  <c:v>44127</c:v>
                </c:pt>
                <c:pt idx="984">
                  <c:v>44130</c:v>
                </c:pt>
                <c:pt idx="985">
                  <c:v>44131</c:v>
                </c:pt>
                <c:pt idx="986">
                  <c:v>44132</c:v>
                </c:pt>
                <c:pt idx="987">
                  <c:v>44133</c:v>
                </c:pt>
                <c:pt idx="988">
                  <c:v>44134</c:v>
                </c:pt>
                <c:pt idx="989">
                  <c:v>44137</c:v>
                </c:pt>
                <c:pt idx="990">
                  <c:v>44138</c:v>
                </c:pt>
                <c:pt idx="991">
                  <c:v>44139</c:v>
                </c:pt>
                <c:pt idx="992">
                  <c:v>44140</c:v>
                </c:pt>
                <c:pt idx="993">
                  <c:v>44141</c:v>
                </c:pt>
                <c:pt idx="994">
                  <c:v>44144</c:v>
                </c:pt>
                <c:pt idx="995">
                  <c:v>44145</c:v>
                </c:pt>
                <c:pt idx="996">
                  <c:v>44146</c:v>
                </c:pt>
                <c:pt idx="997">
                  <c:v>44147</c:v>
                </c:pt>
                <c:pt idx="998">
                  <c:v>44148</c:v>
                </c:pt>
                <c:pt idx="999">
                  <c:v>44151</c:v>
                </c:pt>
                <c:pt idx="1000">
                  <c:v>44152</c:v>
                </c:pt>
                <c:pt idx="1001">
                  <c:v>44153</c:v>
                </c:pt>
                <c:pt idx="1002">
                  <c:v>44154</c:v>
                </c:pt>
                <c:pt idx="1003">
                  <c:v>44155</c:v>
                </c:pt>
                <c:pt idx="1004">
                  <c:v>44158</c:v>
                </c:pt>
                <c:pt idx="1005">
                  <c:v>44159</c:v>
                </c:pt>
                <c:pt idx="1006">
                  <c:v>44160</c:v>
                </c:pt>
                <c:pt idx="1007">
                  <c:v>44161</c:v>
                </c:pt>
                <c:pt idx="1008">
                  <c:v>44162</c:v>
                </c:pt>
                <c:pt idx="1009">
                  <c:v>44165</c:v>
                </c:pt>
                <c:pt idx="1010">
                  <c:v>44166</c:v>
                </c:pt>
                <c:pt idx="1011">
                  <c:v>44167</c:v>
                </c:pt>
                <c:pt idx="1012">
                  <c:v>44168</c:v>
                </c:pt>
                <c:pt idx="1013">
                  <c:v>44169</c:v>
                </c:pt>
                <c:pt idx="1014">
                  <c:v>44172</c:v>
                </c:pt>
                <c:pt idx="1015">
                  <c:v>44173</c:v>
                </c:pt>
                <c:pt idx="1016">
                  <c:v>44174</c:v>
                </c:pt>
                <c:pt idx="1017">
                  <c:v>44175</c:v>
                </c:pt>
                <c:pt idx="1018">
                  <c:v>44176</c:v>
                </c:pt>
                <c:pt idx="1019">
                  <c:v>44179</c:v>
                </c:pt>
                <c:pt idx="1020">
                  <c:v>44180</c:v>
                </c:pt>
                <c:pt idx="1021">
                  <c:v>44181</c:v>
                </c:pt>
                <c:pt idx="1022">
                  <c:v>44182</c:v>
                </c:pt>
                <c:pt idx="1023">
                  <c:v>44183</c:v>
                </c:pt>
                <c:pt idx="1024">
                  <c:v>44186</c:v>
                </c:pt>
                <c:pt idx="1025">
                  <c:v>44187</c:v>
                </c:pt>
                <c:pt idx="1026">
                  <c:v>44188</c:v>
                </c:pt>
                <c:pt idx="1027">
                  <c:v>44189</c:v>
                </c:pt>
                <c:pt idx="1028">
                  <c:v>44193</c:v>
                </c:pt>
                <c:pt idx="1029">
                  <c:v>44194</c:v>
                </c:pt>
                <c:pt idx="1030">
                  <c:v>44195</c:v>
                </c:pt>
                <c:pt idx="1031">
                  <c:v>44196</c:v>
                </c:pt>
                <c:pt idx="1032">
                  <c:v>44200</c:v>
                </c:pt>
                <c:pt idx="1033">
                  <c:v>44201</c:v>
                </c:pt>
                <c:pt idx="1034">
                  <c:v>44202</c:v>
                </c:pt>
                <c:pt idx="1035">
                  <c:v>44203</c:v>
                </c:pt>
                <c:pt idx="1036">
                  <c:v>44204</c:v>
                </c:pt>
                <c:pt idx="1037">
                  <c:v>44207</c:v>
                </c:pt>
                <c:pt idx="1038">
                  <c:v>44208</c:v>
                </c:pt>
                <c:pt idx="1039">
                  <c:v>44209</c:v>
                </c:pt>
                <c:pt idx="1040">
                  <c:v>44210</c:v>
                </c:pt>
                <c:pt idx="1041">
                  <c:v>44211</c:v>
                </c:pt>
                <c:pt idx="1042">
                  <c:v>44214</c:v>
                </c:pt>
                <c:pt idx="1043">
                  <c:v>44215</c:v>
                </c:pt>
                <c:pt idx="1044">
                  <c:v>44216</c:v>
                </c:pt>
                <c:pt idx="1045">
                  <c:v>44217</c:v>
                </c:pt>
                <c:pt idx="1046">
                  <c:v>44218</c:v>
                </c:pt>
                <c:pt idx="1047">
                  <c:v>44221</c:v>
                </c:pt>
                <c:pt idx="1048">
                  <c:v>44222</c:v>
                </c:pt>
                <c:pt idx="1049">
                  <c:v>44223</c:v>
                </c:pt>
                <c:pt idx="1050">
                  <c:v>44224</c:v>
                </c:pt>
                <c:pt idx="1051">
                  <c:v>44225</c:v>
                </c:pt>
                <c:pt idx="1052">
                  <c:v>44228</c:v>
                </c:pt>
                <c:pt idx="1053">
                  <c:v>44229</c:v>
                </c:pt>
                <c:pt idx="1054">
                  <c:v>44230</c:v>
                </c:pt>
                <c:pt idx="1055">
                  <c:v>44231</c:v>
                </c:pt>
                <c:pt idx="1056">
                  <c:v>44232</c:v>
                </c:pt>
                <c:pt idx="1057">
                  <c:v>44235</c:v>
                </c:pt>
                <c:pt idx="1058">
                  <c:v>44236</c:v>
                </c:pt>
                <c:pt idx="1059">
                  <c:v>44237</c:v>
                </c:pt>
                <c:pt idx="1060">
                  <c:v>44238</c:v>
                </c:pt>
                <c:pt idx="1061">
                  <c:v>44239</c:v>
                </c:pt>
                <c:pt idx="1062">
                  <c:v>44242</c:v>
                </c:pt>
                <c:pt idx="1063">
                  <c:v>44243</c:v>
                </c:pt>
                <c:pt idx="1064">
                  <c:v>44244</c:v>
                </c:pt>
                <c:pt idx="1065">
                  <c:v>44245</c:v>
                </c:pt>
                <c:pt idx="1066">
                  <c:v>44246</c:v>
                </c:pt>
                <c:pt idx="1067">
                  <c:v>44249</c:v>
                </c:pt>
                <c:pt idx="1068">
                  <c:v>44250</c:v>
                </c:pt>
                <c:pt idx="1069">
                  <c:v>44251</c:v>
                </c:pt>
                <c:pt idx="1070">
                  <c:v>44252</c:v>
                </c:pt>
                <c:pt idx="1071">
                  <c:v>44253</c:v>
                </c:pt>
                <c:pt idx="1072">
                  <c:v>44256</c:v>
                </c:pt>
                <c:pt idx="1073">
                  <c:v>44257</c:v>
                </c:pt>
                <c:pt idx="1074">
                  <c:v>44258</c:v>
                </c:pt>
                <c:pt idx="1075">
                  <c:v>44259</c:v>
                </c:pt>
                <c:pt idx="1076">
                  <c:v>44260</c:v>
                </c:pt>
                <c:pt idx="1077">
                  <c:v>44263</c:v>
                </c:pt>
                <c:pt idx="1078">
                  <c:v>44264</c:v>
                </c:pt>
                <c:pt idx="1079">
                  <c:v>44265</c:v>
                </c:pt>
                <c:pt idx="1080">
                  <c:v>44266</c:v>
                </c:pt>
                <c:pt idx="1081">
                  <c:v>44267</c:v>
                </c:pt>
                <c:pt idx="1082">
                  <c:v>44270</c:v>
                </c:pt>
                <c:pt idx="1083">
                  <c:v>44271</c:v>
                </c:pt>
                <c:pt idx="1084">
                  <c:v>44272</c:v>
                </c:pt>
                <c:pt idx="1085">
                  <c:v>44273</c:v>
                </c:pt>
                <c:pt idx="1086">
                  <c:v>44274</c:v>
                </c:pt>
                <c:pt idx="1087">
                  <c:v>44277</c:v>
                </c:pt>
                <c:pt idx="1088">
                  <c:v>44278</c:v>
                </c:pt>
                <c:pt idx="1089">
                  <c:v>44279</c:v>
                </c:pt>
                <c:pt idx="1090">
                  <c:v>44280</c:v>
                </c:pt>
                <c:pt idx="1091">
                  <c:v>44281</c:v>
                </c:pt>
                <c:pt idx="1092">
                  <c:v>44284</c:v>
                </c:pt>
                <c:pt idx="1093">
                  <c:v>44285</c:v>
                </c:pt>
                <c:pt idx="1094">
                  <c:v>44286</c:v>
                </c:pt>
                <c:pt idx="1095">
                  <c:v>44287</c:v>
                </c:pt>
                <c:pt idx="1096">
                  <c:v>44291</c:v>
                </c:pt>
                <c:pt idx="1097">
                  <c:v>44292</c:v>
                </c:pt>
                <c:pt idx="1098">
                  <c:v>44293</c:v>
                </c:pt>
                <c:pt idx="1099">
                  <c:v>44294</c:v>
                </c:pt>
                <c:pt idx="1100">
                  <c:v>44295</c:v>
                </c:pt>
                <c:pt idx="1101">
                  <c:v>44298</c:v>
                </c:pt>
                <c:pt idx="1102">
                  <c:v>44299</c:v>
                </c:pt>
                <c:pt idx="1103">
                  <c:v>44300</c:v>
                </c:pt>
                <c:pt idx="1104">
                  <c:v>44301</c:v>
                </c:pt>
                <c:pt idx="1105">
                  <c:v>44302</c:v>
                </c:pt>
                <c:pt idx="1106">
                  <c:v>44305</c:v>
                </c:pt>
                <c:pt idx="1107">
                  <c:v>44306</c:v>
                </c:pt>
                <c:pt idx="1108">
                  <c:v>44307</c:v>
                </c:pt>
                <c:pt idx="1109">
                  <c:v>44308</c:v>
                </c:pt>
                <c:pt idx="1110">
                  <c:v>44309</c:v>
                </c:pt>
                <c:pt idx="1111">
                  <c:v>44312</c:v>
                </c:pt>
                <c:pt idx="1112">
                  <c:v>44313</c:v>
                </c:pt>
                <c:pt idx="1113">
                  <c:v>44314</c:v>
                </c:pt>
                <c:pt idx="1114">
                  <c:v>44315</c:v>
                </c:pt>
                <c:pt idx="1115">
                  <c:v>44316</c:v>
                </c:pt>
                <c:pt idx="1116">
                  <c:v>44319</c:v>
                </c:pt>
                <c:pt idx="1117">
                  <c:v>44320</c:v>
                </c:pt>
                <c:pt idx="1118">
                  <c:v>44321</c:v>
                </c:pt>
                <c:pt idx="1119">
                  <c:v>44322</c:v>
                </c:pt>
                <c:pt idx="1120">
                  <c:v>44323</c:v>
                </c:pt>
                <c:pt idx="1121">
                  <c:v>44326</c:v>
                </c:pt>
                <c:pt idx="1122">
                  <c:v>44327</c:v>
                </c:pt>
                <c:pt idx="1123">
                  <c:v>44328</c:v>
                </c:pt>
                <c:pt idx="1124">
                  <c:v>44329</c:v>
                </c:pt>
                <c:pt idx="1125">
                  <c:v>44330</c:v>
                </c:pt>
                <c:pt idx="1126">
                  <c:v>44333</c:v>
                </c:pt>
                <c:pt idx="1127">
                  <c:v>44334</c:v>
                </c:pt>
                <c:pt idx="1128">
                  <c:v>44335</c:v>
                </c:pt>
                <c:pt idx="1129">
                  <c:v>44336</c:v>
                </c:pt>
                <c:pt idx="1130">
                  <c:v>44337</c:v>
                </c:pt>
                <c:pt idx="1131">
                  <c:v>44340</c:v>
                </c:pt>
                <c:pt idx="1132">
                  <c:v>44341</c:v>
                </c:pt>
                <c:pt idx="1133">
                  <c:v>44342</c:v>
                </c:pt>
                <c:pt idx="1134">
                  <c:v>44343</c:v>
                </c:pt>
                <c:pt idx="1135">
                  <c:v>44344</c:v>
                </c:pt>
                <c:pt idx="1136">
                  <c:v>44347</c:v>
                </c:pt>
                <c:pt idx="1137">
                  <c:v>44348</c:v>
                </c:pt>
                <c:pt idx="1138">
                  <c:v>44349</c:v>
                </c:pt>
                <c:pt idx="1139">
                  <c:v>44350</c:v>
                </c:pt>
                <c:pt idx="1140">
                  <c:v>44351</c:v>
                </c:pt>
                <c:pt idx="1141">
                  <c:v>44354</c:v>
                </c:pt>
                <c:pt idx="1142">
                  <c:v>44355</c:v>
                </c:pt>
                <c:pt idx="1143">
                  <c:v>44356</c:v>
                </c:pt>
                <c:pt idx="1144">
                  <c:v>44357</c:v>
                </c:pt>
                <c:pt idx="1145">
                  <c:v>44358</c:v>
                </c:pt>
                <c:pt idx="1146">
                  <c:v>44361</c:v>
                </c:pt>
                <c:pt idx="1147">
                  <c:v>44362</c:v>
                </c:pt>
                <c:pt idx="1148">
                  <c:v>44363</c:v>
                </c:pt>
                <c:pt idx="1149">
                  <c:v>44364</c:v>
                </c:pt>
                <c:pt idx="1150">
                  <c:v>44365</c:v>
                </c:pt>
                <c:pt idx="1151">
                  <c:v>44368</c:v>
                </c:pt>
                <c:pt idx="1152">
                  <c:v>44369</c:v>
                </c:pt>
                <c:pt idx="1153">
                  <c:v>44370</c:v>
                </c:pt>
                <c:pt idx="1154">
                  <c:v>44371</c:v>
                </c:pt>
                <c:pt idx="1155">
                  <c:v>44372</c:v>
                </c:pt>
                <c:pt idx="1156">
                  <c:v>44375</c:v>
                </c:pt>
                <c:pt idx="1157">
                  <c:v>44376</c:v>
                </c:pt>
                <c:pt idx="1158">
                  <c:v>44377</c:v>
                </c:pt>
                <c:pt idx="1159">
                  <c:v>44378</c:v>
                </c:pt>
                <c:pt idx="1160">
                  <c:v>44379</c:v>
                </c:pt>
                <c:pt idx="1161">
                  <c:v>44382</c:v>
                </c:pt>
                <c:pt idx="1162">
                  <c:v>44383</c:v>
                </c:pt>
                <c:pt idx="1163">
                  <c:v>44384</c:v>
                </c:pt>
                <c:pt idx="1164">
                  <c:v>44385</c:v>
                </c:pt>
                <c:pt idx="1165">
                  <c:v>44386</c:v>
                </c:pt>
                <c:pt idx="1166">
                  <c:v>44389</c:v>
                </c:pt>
                <c:pt idx="1167">
                  <c:v>44390</c:v>
                </c:pt>
                <c:pt idx="1168">
                  <c:v>44391</c:v>
                </c:pt>
                <c:pt idx="1169">
                  <c:v>44392</c:v>
                </c:pt>
                <c:pt idx="1170">
                  <c:v>44393</c:v>
                </c:pt>
                <c:pt idx="1171">
                  <c:v>44396</c:v>
                </c:pt>
                <c:pt idx="1172">
                  <c:v>44397</c:v>
                </c:pt>
                <c:pt idx="1173">
                  <c:v>44398</c:v>
                </c:pt>
                <c:pt idx="1174">
                  <c:v>44399</c:v>
                </c:pt>
                <c:pt idx="1175">
                  <c:v>44400</c:v>
                </c:pt>
                <c:pt idx="1176">
                  <c:v>44403</c:v>
                </c:pt>
                <c:pt idx="1177">
                  <c:v>44404</c:v>
                </c:pt>
                <c:pt idx="1178">
                  <c:v>44405</c:v>
                </c:pt>
                <c:pt idx="1179">
                  <c:v>44406</c:v>
                </c:pt>
                <c:pt idx="1180">
                  <c:v>44407</c:v>
                </c:pt>
                <c:pt idx="1181">
                  <c:v>44410</c:v>
                </c:pt>
                <c:pt idx="1182">
                  <c:v>44411</c:v>
                </c:pt>
                <c:pt idx="1183">
                  <c:v>44412</c:v>
                </c:pt>
                <c:pt idx="1184">
                  <c:v>44413</c:v>
                </c:pt>
                <c:pt idx="1185">
                  <c:v>44414</c:v>
                </c:pt>
                <c:pt idx="1186">
                  <c:v>44417</c:v>
                </c:pt>
                <c:pt idx="1187">
                  <c:v>44418</c:v>
                </c:pt>
                <c:pt idx="1188">
                  <c:v>44419</c:v>
                </c:pt>
                <c:pt idx="1189">
                  <c:v>44420</c:v>
                </c:pt>
                <c:pt idx="1190">
                  <c:v>44421</c:v>
                </c:pt>
                <c:pt idx="1191">
                  <c:v>44424</c:v>
                </c:pt>
                <c:pt idx="1192">
                  <c:v>44425</c:v>
                </c:pt>
                <c:pt idx="1193">
                  <c:v>44426</c:v>
                </c:pt>
                <c:pt idx="1194">
                  <c:v>44427</c:v>
                </c:pt>
                <c:pt idx="1195">
                  <c:v>44428</c:v>
                </c:pt>
                <c:pt idx="1196">
                  <c:v>44431</c:v>
                </c:pt>
                <c:pt idx="1197">
                  <c:v>44432</c:v>
                </c:pt>
                <c:pt idx="1198">
                  <c:v>44433</c:v>
                </c:pt>
                <c:pt idx="1199">
                  <c:v>44434</c:v>
                </c:pt>
                <c:pt idx="1200">
                  <c:v>44435</c:v>
                </c:pt>
                <c:pt idx="1201">
                  <c:v>44438</c:v>
                </c:pt>
                <c:pt idx="1202">
                  <c:v>44439</c:v>
                </c:pt>
                <c:pt idx="1203">
                  <c:v>44440</c:v>
                </c:pt>
                <c:pt idx="1204">
                  <c:v>44441</c:v>
                </c:pt>
                <c:pt idx="1205">
                  <c:v>44442</c:v>
                </c:pt>
                <c:pt idx="1206">
                  <c:v>44445</c:v>
                </c:pt>
                <c:pt idx="1207">
                  <c:v>44446</c:v>
                </c:pt>
                <c:pt idx="1208">
                  <c:v>44447</c:v>
                </c:pt>
                <c:pt idx="1209">
                  <c:v>44448</c:v>
                </c:pt>
                <c:pt idx="1210">
                  <c:v>44449</c:v>
                </c:pt>
                <c:pt idx="1211">
                  <c:v>44452</c:v>
                </c:pt>
                <c:pt idx="1212">
                  <c:v>44453</c:v>
                </c:pt>
                <c:pt idx="1213">
                  <c:v>44454</c:v>
                </c:pt>
                <c:pt idx="1214">
                  <c:v>44455</c:v>
                </c:pt>
                <c:pt idx="1215">
                  <c:v>44456</c:v>
                </c:pt>
                <c:pt idx="1216">
                  <c:v>44459</c:v>
                </c:pt>
                <c:pt idx="1217">
                  <c:v>44460</c:v>
                </c:pt>
                <c:pt idx="1218">
                  <c:v>44461</c:v>
                </c:pt>
                <c:pt idx="1219">
                  <c:v>44462</c:v>
                </c:pt>
                <c:pt idx="1220">
                  <c:v>44463</c:v>
                </c:pt>
                <c:pt idx="1221">
                  <c:v>44466</c:v>
                </c:pt>
                <c:pt idx="1222">
                  <c:v>44467</c:v>
                </c:pt>
                <c:pt idx="1223">
                  <c:v>44468</c:v>
                </c:pt>
                <c:pt idx="1224">
                  <c:v>44469</c:v>
                </c:pt>
                <c:pt idx="1225">
                  <c:v>44470</c:v>
                </c:pt>
                <c:pt idx="1226">
                  <c:v>44473</c:v>
                </c:pt>
                <c:pt idx="1227">
                  <c:v>44474</c:v>
                </c:pt>
                <c:pt idx="1228">
                  <c:v>44475</c:v>
                </c:pt>
                <c:pt idx="1229">
                  <c:v>44476</c:v>
                </c:pt>
                <c:pt idx="1230">
                  <c:v>44477</c:v>
                </c:pt>
                <c:pt idx="1231">
                  <c:v>44480</c:v>
                </c:pt>
                <c:pt idx="1232">
                  <c:v>44481</c:v>
                </c:pt>
                <c:pt idx="1233">
                  <c:v>44482</c:v>
                </c:pt>
                <c:pt idx="1234">
                  <c:v>44483</c:v>
                </c:pt>
                <c:pt idx="1235">
                  <c:v>44484</c:v>
                </c:pt>
                <c:pt idx="1236">
                  <c:v>44487</c:v>
                </c:pt>
                <c:pt idx="1237">
                  <c:v>44488</c:v>
                </c:pt>
                <c:pt idx="1238">
                  <c:v>44489</c:v>
                </c:pt>
                <c:pt idx="1239">
                  <c:v>44490</c:v>
                </c:pt>
                <c:pt idx="1240">
                  <c:v>44491</c:v>
                </c:pt>
                <c:pt idx="1241">
                  <c:v>44494</c:v>
                </c:pt>
                <c:pt idx="1242">
                  <c:v>44495</c:v>
                </c:pt>
                <c:pt idx="1243">
                  <c:v>44496</c:v>
                </c:pt>
                <c:pt idx="1244">
                  <c:v>44497</c:v>
                </c:pt>
                <c:pt idx="1245">
                  <c:v>44498</c:v>
                </c:pt>
                <c:pt idx="1246">
                  <c:v>44501</c:v>
                </c:pt>
                <c:pt idx="1247">
                  <c:v>44502</c:v>
                </c:pt>
                <c:pt idx="1248">
                  <c:v>44503</c:v>
                </c:pt>
                <c:pt idx="1249">
                  <c:v>44504</c:v>
                </c:pt>
                <c:pt idx="1250">
                  <c:v>44505</c:v>
                </c:pt>
                <c:pt idx="1251">
                  <c:v>44508</c:v>
                </c:pt>
                <c:pt idx="1252">
                  <c:v>44509</c:v>
                </c:pt>
                <c:pt idx="1253">
                  <c:v>44510</c:v>
                </c:pt>
                <c:pt idx="1254">
                  <c:v>44511</c:v>
                </c:pt>
                <c:pt idx="1255">
                  <c:v>44512</c:v>
                </c:pt>
                <c:pt idx="1256">
                  <c:v>44515</c:v>
                </c:pt>
                <c:pt idx="1257">
                  <c:v>44516</c:v>
                </c:pt>
                <c:pt idx="1258">
                  <c:v>44517</c:v>
                </c:pt>
                <c:pt idx="1259">
                  <c:v>44518</c:v>
                </c:pt>
                <c:pt idx="1260">
                  <c:v>44519</c:v>
                </c:pt>
                <c:pt idx="1261">
                  <c:v>44522</c:v>
                </c:pt>
                <c:pt idx="1262">
                  <c:v>44523</c:v>
                </c:pt>
                <c:pt idx="1263">
                  <c:v>44524</c:v>
                </c:pt>
                <c:pt idx="1264">
                  <c:v>44525</c:v>
                </c:pt>
                <c:pt idx="1265">
                  <c:v>44526</c:v>
                </c:pt>
                <c:pt idx="1266">
                  <c:v>44529</c:v>
                </c:pt>
                <c:pt idx="1267">
                  <c:v>44530</c:v>
                </c:pt>
                <c:pt idx="1268">
                  <c:v>44531</c:v>
                </c:pt>
                <c:pt idx="1269">
                  <c:v>44532</c:v>
                </c:pt>
                <c:pt idx="1270">
                  <c:v>44533</c:v>
                </c:pt>
                <c:pt idx="1271">
                  <c:v>44536</c:v>
                </c:pt>
                <c:pt idx="1272">
                  <c:v>44537</c:v>
                </c:pt>
                <c:pt idx="1273">
                  <c:v>44538</c:v>
                </c:pt>
                <c:pt idx="1274">
                  <c:v>44539</c:v>
                </c:pt>
                <c:pt idx="1275">
                  <c:v>44540</c:v>
                </c:pt>
                <c:pt idx="1276">
                  <c:v>44543</c:v>
                </c:pt>
                <c:pt idx="1277">
                  <c:v>44544</c:v>
                </c:pt>
                <c:pt idx="1278">
                  <c:v>44545</c:v>
                </c:pt>
                <c:pt idx="1279">
                  <c:v>44546</c:v>
                </c:pt>
                <c:pt idx="1280">
                  <c:v>44547</c:v>
                </c:pt>
                <c:pt idx="1281">
                  <c:v>44550</c:v>
                </c:pt>
                <c:pt idx="1282">
                  <c:v>44551</c:v>
                </c:pt>
                <c:pt idx="1283">
                  <c:v>44552</c:v>
                </c:pt>
                <c:pt idx="1284">
                  <c:v>44553</c:v>
                </c:pt>
                <c:pt idx="1285">
                  <c:v>44554</c:v>
                </c:pt>
                <c:pt idx="1286">
                  <c:v>44558</c:v>
                </c:pt>
                <c:pt idx="1287">
                  <c:v>44559</c:v>
                </c:pt>
                <c:pt idx="1288">
                  <c:v>44560</c:v>
                </c:pt>
                <c:pt idx="1289">
                  <c:v>44561</c:v>
                </c:pt>
                <c:pt idx="1290">
                  <c:v>44564</c:v>
                </c:pt>
                <c:pt idx="1291">
                  <c:v>44565</c:v>
                </c:pt>
                <c:pt idx="1292">
                  <c:v>44566</c:v>
                </c:pt>
                <c:pt idx="1293">
                  <c:v>44567</c:v>
                </c:pt>
                <c:pt idx="1294">
                  <c:v>44568</c:v>
                </c:pt>
                <c:pt idx="1295">
                  <c:v>44571</c:v>
                </c:pt>
                <c:pt idx="1296">
                  <c:v>44572</c:v>
                </c:pt>
                <c:pt idx="1297">
                  <c:v>44573</c:v>
                </c:pt>
                <c:pt idx="1298">
                  <c:v>44574</c:v>
                </c:pt>
                <c:pt idx="1299">
                  <c:v>44575</c:v>
                </c:pt>
                <c:pt idx="1300">
                  <c:v>44578</c:v>
                </c:pt>
                <c:pt idx="1301">
                  <c:v>44579</c:v>
                </c:pt>
                <c:pt idx="1302">
                  <c:v>44580</c:v>
                </c:pt>
                <c:pt idx="1303">
                  <c:v>44581</c:v>
                </c:pt>
                <c:pt idx="1304">
                  <c:v>44582</c:v>
                </c:pt>
                <c:pt idx="1305">
                  <c:v>44585</c:v>
                </c:pt>
                <c:pt idx="1306">
                  <c:v>44586</c:v>
                </c:pt>
                <c:pt idx="1307">
                  <c:v>44587</c:v>
                </c:pt>
                <c:pt idx="1308">
                  <c:v>44588</c:v>
                </c:pt>
                <c:pt idx="1309">
                  <c:v>44589</c:v>
                </c:pt>
                <c:pt idx="1310">
                  <c:v>44592</c:v>
                </c:pt>
                <c:pt idx="1311">
                  <c:v>44593</c:v>
                </c:pt>
                <c:pt idx="1312">
                  <c:v>44594</c:v>
                </c:pt>
                <c:pt idx="1313">
                  <c:v>44595</c:v>
                </c:pt>
                <c:pt idx="1314">
                  <c:v>44596</c:v>
                </c:pt>
                <c:pt idx="1315">
                  <c:v>44599</c:v>
                </c:pt>
                <c:pt idx="1316">
                  <c:v>44600</c:v>
                </c:pt>
                <c:pt idx="1317">
                  <c:v>44601</c:v>
                </c:pt>
                <c:pt idx="1318">
                  <c:v>44602</c:v>
                </c:pt>
                <c:pt idx="1319">
                  <c:v>44603</c:v>
                </c:pt>
                <c:pt idx="1320">
                  <c:v>44606</c:v>
                </c:pt>
                <c:pt idx="1321">
                  <c:v>44607</c:v>
                </c:pt>
                <c:pt idx="1322">
                  <c:v>44608</c:v>
                </c:pt>
                <c:pt idx="1323">
                  <c:v>44609</c:v>
                </c:pt>
                <c:pt idx="1324">
                  <c:v>44610</c:v>
                </c:pt>
                <c:pt idx="1325">
                  <c:v>44613</c:v>
                </c:pt>
                <c:pt idx="1326">
                  <c:v>44614</c:v>
                </c:pt>
                <c:pt idx="1327">
                  <c:v>44615</c:v>
                </c:pt>
                <c:pt idx="1328">
                  <c:v>44616</c:v>
                </c:pt>
                <c:pt idx="1329">
                  <c:v>44617</c:v>
                </c:pt>
                <c:pt idx="1330">
                  <c:v>44620</c:v>
                </c:pt>
                <c:pt idx="1331">
                  <c:v>44621</c:v>
                </c:pt>
                <c:pt idx="1332">
                  <c:v>44622</c:v>
                </c:pt>
                <c:pt idx="1333">
                  <c:v>44623</c:v>
                </c:pt>
                <c:pt idx="1334">
                  <c:v>44624</c:v>
                </c:pt>
                <c:pt idx="1335">
                  <c:v>44627</c:v>
                </c:pt>
                <c:pt idx="1336">
                  <c:v>44628</c:v>
                </c:pt>
                <c:pt idx="1337">
                  <c:v>44629</c:v>
                </c:pt>
                <c:pt idx="1338">
                  <c:v>44630</c:v>
                </c:pt>
                <c:pt idx="1339">
                  <c:v>44631</c:v>
                </c:pt>
                <c:pt idx="1340">
                  <c:v>44634</c:v>
                </c:pt>
                <c:pt idx="1341">
                  <c:v>44635</c:v>
                </c:pt>
                <c:pt idx="1342">
                  <c:v>44636</c:v>
                </c:pt>
                <c:pt idx="1343">
                  <c:v>44637</c:v>
                </c:pt>
                <c:pt idx="1344">
                  <c:v>44638</c:v>
                </c:pt>
                <c:pt idx="1345">
                  <c:v>44641</c:v>
                </c:pt>
                <c:pt idx="1346">
                  <c:v>44642</c:v>
                </c:pt>
                <c:pt idx="1347">
                  <c:v>44643</c:v>
                </c:pt>
                <c:pt idx="1348">
                  <c:v>44644</c:v>
                </c:pt>
                <c:pt idx="1349">
                  <c:v>44645</c:v>
                </c:pt>
                <c:pt idx="1350">
                  <c:v>44648</c:v>
                </c:pt>
                <c:pt idx="1351">
                  <c:v>44649</c:v>
                </c:pt>
                <c:pt idx="1352">
                  <c:v>44650</c:v>
                </c:pt>
                <c:pt idx="1353">
                  <c:v>44651</c:v>
                </c:pt>
                <c:pt idx="1354">
                  <c:v>44652</c:v>
                </c:pt>
                <c:pt idx="1355">
                  <c:v>44655</c:v>
                </c:pt>
                <c:pt idx="1356">
                  <c:v>44656</c:v>
                </c:pt>
                <c:pt idx="1357">
                  <c:v>44657</c:v>
                </c:pt>
                <c:pt idx="1358">
                  <c:v>44658</c:v>
                </c:pt>
                <c:pt idx="1359">
                  <c:v>44659</c:v>
                </c:pt>
                <c:pt idx="1360">
                  <c:v>44662</c:v>
                </c:pt>
                <c:pt idx="1361">
                  <c:v>44663</c:v>
                </c:pt>
                <c:pt idx="1362">
                  <c:v>44664</c:v>
                </c:pt>
                <c:pt idx="1363">
                  <c:v>44665</c:v>
                </c:pt>
                <c:pt idx="1364">
                  <c:v>44669</c:v>
                </c:pt>
                <c:pt idx="1365">
                  <c:v>44670</c:v>
                </c:pt>
                <c:pt idx="1366">
                  <c:v>44671</c:v>
                </c:pt>
                <c:pt idx="1367">
                  <c:v>44672</c:v>
                </c:pt>
                <c:pt idx="1368">
                  <c:v>44673</c:v>
                </c:pt>
                <c:pt idx="1369">
                  <c:v>44676</c:v>
                </c:pt>
                <c:pt idx="1370">
                  <c:v>44677</c:v>
                </c:pt>
                <c:pt idx="1371">
                  <c:v>44678</c:v>
                </c:pt>
                <c:pt idx="1372">
                  <c:v>44679</c:v>
                </c:pt>
                <c:pt idx="1373">
                  <c:v>44680</c:v>
                </c:pt>
                <c:pt idx="1374">
                  <c:v>44683</c:v>
                </c:pt>
                <c:pt idx="1375">
                  <c:v>44684</c:v>
                </c:pt>
                <c:pt idx="1376">
                  <c:v>44685</c:v>
                </c:pt>
                <c:pt idx="1377">
                  <c:v>44686</c:v>
                </c:pt>
                <c:pt idx="1378">
                  <c:v>44687</c:v>
                </c:pt>
                <c:pt idx="1379">
                  <c:v>44690</c:v>
                </c:pt>
                <c:pt idx="1380">
                  <c:v>44691</c:v>
                </c:pt>
                <c:pt idx="1381">
                  <c:v>44692</c:v>
                </c:pt>
                <c:pt idx="1382">
                  <c:v>44693</c:v>
                </c:pt>
                <c:pt idx="1383">
                  <c:v>44694</c:v>
                </c:pt>
                <c:pt idx="1384">
                  <c:v>44697</c:v>
                </c:pt>
                <c:pt idx="1385">
                  <c:v>44698</c:v>
                </c:pt>
                <c:pt idx="1386">
                  <c:v>44699</c:v>
                </c:pt>
                <c:pt idx="1387">
                  <c:v>44700</c:v>
                </c:pt>
                <c:pt idx="1388">
                  <c:v>44701</c:v>
                </c:pt>
                <c:pt idx="1389">
                  <c:v>44704</c:v>
                </c:pt>
                <c:pt idx="1390">
                  <c:v>44705</c:v>
                </c:pt>
                <c:pt idx="1391">
                  <c:v>44706</c:v>
                </c:pt>
                <c:pt idx="1392">
                  <c:v>44707</c:v>
                </c:pt>
                <c:pt idx="1393">
                  <c:v>44708</c:v>
                </c:pt>
                <c:pt idx="1394">
                  <c:v>44711</c:v>
                </c:pt>
                <c:pt idx="1395">
                  <c:v>44712</c:v>
                </c:pt>
                <c:pt idx="1396">
                  <c:v>44713</c:v>
                </c:pt>
                <c:pt idx="1397">
                  <c:v>44714</c:v>
                </c:pt>
                <c:pt idx="1398">
                  <c:v>44715</c:v>
                </c:pt>
                <c:pt idx="1399">
                  <c:v>44718</c:v>
                </c:pt>
                <c:pt idx="1400">
                  <c:v>44719</c:v>
                </c:pt>
                <c:pt idx="1401">
                  <c:v>44720</c:v>
                </c:pt>
                <c:pt idx="1402">
                  <c:v>44721</c:v>
                </c:pt>
                <c:pt idx="1403">
                  <c:v>44722</c:v>
                </c:pt>
                <c:pt idx="1404">
                  <c:v>44725</c:v>
                </c:pt>
                <c:pt idx="1405">
                  <c:v>44726</c:v>
                </c:pt>
                <c:pt idx="1406">
                  <c:v>44727</c:v>
                </c:pt>
                <c:pt idx="1407">
                  <c:v>44728</c:v>
                </c:pt>
                <c:pt idx="1408">
                  <c:v>44729</c:v>
                </c:pt>
                <c:pt idx="1409">
                  <c:v>44732</c:v>
                </c:pt>
                <c:pt idx="1410">
                  <c:v>44733</c:v>
                </c:pt>
                <c:pt idx="1411">
                  <c:v>44734</c:v>
                </c:pt>
                <c:pt idx="1412">
                  <c:v>44735</c:v>
                </c:pt>
                <c:pt idx="1413">
                  <c:v>44736</c:v>
                </c:pt>
                <c:pt idx="1414">
                  <c:v>44739</c:v>
                </c:pt>
                <c:pt idx="1415">
                  <c:v>44740</c:v>
                </c:pt>
                <c:pt idx="1416">
                  <c:v>44741</c:v>
                </c:pt>
                <c:pt idx="1417">
                  <c:v>44742</c:v>
                </c:pt>
                <c:pt idx="1418">
                  <c:v>44743</c:v>
                </c:pt>
                <c:pt idx="1419">
                  <c:v>44746</c:v>
                </c:pt>
                <c:pt idx="1420">
                  <c:v>44747</c:v>
                </c:pt>
                <c:pt idx="1421">
                  <c:v>44748</c:v>
                </c:pt>
                <c:pt idx="1422">
                  <c:v>44749</c:v>
                </c:pt>
                <c:pt idx="1423">
                  <c:v>44750</c:v>
                </c:pt>
                <c:pt idx="1424">
                  <c:v>44753</c:v>
                </c:pt>
                <c:pt idx="1425">
                  <c:v>44754</c:v>
                </c:pt>
                <c:pt idx="1426">
                  <c:v>44755</c:v>
                </c:pt>
                <c:pt idx="1427">
                  <c:v>44756</c:v>
                </c:pt>
                <c:pt idx="1428">
                  <c:v>44757</c:v>
                </c:pt>
                <c:pt idx="1429">
                  <c:v>44760</c:v>
                </c:pt>
                <c:pt idx="1430">
                  <c:v>44761</c:v>
                </c:pt>
                <c:pt idx="1431">
                  <c:v>44762</c:v>
                </c:pt>
                <c:pt idx="1432">
                  <c:v>44763</c:v>
                </c:pt>
                <c:pt idx="1433">
                  <c:v>44764</c:v>
                </c:pt>
                <c:pt idx="1434">
                  <c:v>44767</c:v>
                </c:pt>
                <c:pt idx="1435">
                  <c:v>44768</c:v>
                </c:pt>
                <c:pt idx="1436">
                  <c:v>44769</c:v>
                </c:pt>
                <c:pt idx="1437">
                  <c:v>44770</c:v>
                </c:pt>
                <c:pt idx="1438">
                  <c:v>44771</c:v>
                </c:pt>
                <c:pt idx="1439">
                  <c:v>44774</c:v>
                </c:pt>
                <c:pt idx="1440">
                  <c:v>44775</c:v>
                </c:pt>
                <c:pt idx="1441">
                  <c:v>44776</c:v>
                </c:pt>
                <c:pt idx="1442">
                  <c:v>44777</c:v>
                </c:pt>
                <c:pt idx="1443">
                  <c:v>44778</c:v>
                </c:pt>
                <c:pt idx="1444">
                  <c:v>44781</c:v>
                </c:pt>
                <c:pt idx="1445">
                  <c:v>44782</c:v>
                </c:pt>
                <c:pt idx="1446">
                  <c:v>44783</c:v>
                </c:pt>
                <c:pt idx="1447">
                  <c:v>44784</c:v>
                </c:pt>
                <c:pt idx="1448">
                  <c:v>44785</c:v>
                </c:pt>
                <c:pt idx="1449">
                  <c:v>44788</c:v>
                </c:pt>
                <c:pt idx="1450">
                  <c:v>44789</c:v>
                </c:pt>
                <c:pt idx="1451">
                  <c:v>44790</c:v>
                </c:pt>
                <c:pt idx="1452">
                  <c:v>44791</c:v>
                </c:pt>
                <c:pt idx="1453">
                  <c:v>44792</c:v>
                </c:pt>
                <c:pt idx="1454">
                  <c:v>44795</c:v>
                </c:pt>
                <c:pt idx="1455">
                  <c:v>44796</c:v>
                </c:pt>
                <c:pt idx="1456">
                  <c:v>44797</c:v>
                </c:pt>
                <c:pt idx="1457">
                  <c:v>44798</c:v>
                </c:pt>
                <c:pt idx="1458">
                  <c:v>44799</c:v>
                </c:pt>
                <c:pt idx="1459">
                  <c:v>44802</c:v>
                </c:pt>
                <c:pt idx="1460">
                  <c:v>44803</c:v>
                </c:pt>
                <c:pt idx="1461">
                  <c:v>44804</c:v>
                </c:pt>
                <c:pt idx="1462">
                  <c:v>44805</c:v>
                </c:pt>
                <c:pt idx="1463">
                  <c:v>44806</c:v>
                </c:pt>
                <c:pt idx="1464">
                  <c:v>44809</c:v>
                </c:pt>
                <c:pt idx="1465">
                  <c:v>44810</c:v>
                </c:pt>
                <c:pt idx="1466">
                  <c:v>44811</c:v>
                </c:pt>
                <c:pt idx="1467">
                  <c:v>44812</c:v>
                </c:pt>
                <c:pt idx="1468">
                  <c:v>44813</c:v>
                </c:pt>
                <c:pt idx="1469">
                  <c:v>44816</c:v>
                </c:pt>
                <c:pt idx="1470">
                  <c:v>44817</c:v>
                </c:pt>
                <c:pt idx="1471">
                  <c:v>44818</c:v>
                </c:pt>
                <c:pt idx="1472">
                  <c:v>44819</c:v>
                </c:pt>
                <c:pt idx="1473">
                  <c:v>44820</c:v>
                </c:pt>
                <c:pt idx="1474">
                  <c:v>44823</c:v>
                </c:pt>
                <c:pt idx="1475">
                  <c:v>44824</c:v>
                </c:pt>
                <c:pt idx="1476">
                  <c:v>44825</c:v>
                </c:pt>
                <c:pt idx="1477">
                  <c:v>44826</c:v>
                </c:pt>
                <c:pt idx="1478">
                  <c:v>44827</c:v>
                </c:pt>
                <c:pt idx="1479">
                  <c:v>44830</c:v>
                </c:pt>
                <c:pt idx="1480">
                  <c:v>44831</c:v>
                </c:pt>
                <c:pt idx="1481">
                  <c:v>44832</c:v>
                </c:pt>
                <c:pt idx="1482">
                  <c:v>44833</c:v>
                </c:pt>
                <c:pt idx="1483">
                  <c:v>44834</c:v>
                </c:pt>
                <c:pt idx="1484">
                  <c:v>44837</c:v>
                </c:pt>
                <c:pt idx="1485">
                  <c:v>44838</c:v>
                </c:pt>
                <c:pt idx="1486">
                  <c:v>44839</c:v>
                </c:pt>
                <c:pt idx="1487">
                  <c:v>44840</c:v>
                </c:pt>
                <c:pt idx="1488">
                  <c:v>44841</c:v>
                </c:pt>
                <c:pt idx="1489">
                  <c:v>44844</c:v>
                </c:pt>
                <c:pt idx="1490">
                  <c:v>44845</c:v>
                </c:pt>
                <c:pt idx="1491">
                  <c:v>44846</c:v>
                </c:pt>
                <c:pt idx="1492">
                  <c:v>44847</c:v>
                </c:pt>
                <c:pt idx="1493">
                  <c:v>44848</c:v>
                </c:pt>
                <c:pt idx="1494">
                  <c:v>44851</c:v>
                </c:pt>
                <c:pt idx="1495">
                  <c:v>44852</c:v>
                </c:pt>
                <c:pt idx="1496">
                  <c:v>44853</c:v>
                </c:pt>
                <c:pt idx="1497">
                  <c:v>44854</c:v>
                </c:pt>
                <c:pt idx="1498">
                  <c:v>44855</c:v>
                </c:pt>
                <c:pt idx="1499">
                  <c:v>44858</c:v>
                </c:pt>
                <c:pt idx="1500">
                  <c:v>44859</c:v>
                </c:pt>
                <c:pt idx="1501">
                  <c:v>44860</c:v>
                </c:pt>
                <c:pt idx="1502">
                  <c:v>44861</c:v>
                </c:pt>
                <c:pt idx="1503">
                  <c:v>44862</c:v>
                </c:pt>
                <c:pt idx="1504">
                  <c:v>44865</c:v>
                </c:pt>
                <c:pt idx="1505">
                  <c:v>44866</c:v>
                </c:pt>
                <c:pt idx="1506">
                  <c:v>44867</c:v>
                </c:pt>
                <c:pt idx="1507">
                  <c:v>44868</c:v>
                </c:pt>
                <c:pt idx="1508">
                  <c:v>44869</c:v>
                </c:pt>
                <c:pt idx="1509">
                  <c:v>44872</c:v>
                </c:pt>
                <c:pt idx="1510">
                  <c:v>44873</c:v>
                </c:pt>
                <c:pt idx="1511">
                  <c:v>44874</c:v>
                </c:pt>
                <c:pt idx="1512">
                  <c:v>44875</c:v>
                </c:pt>
                <c:pt idx="1513">
                  <c:v>44876</c:v>
                </c:pt>
                <c:pt idx="1514">
                  <c:v>44879</c:v>
                </c:pt>
                <c:pt idx="1515">
                  <c:v>44880</c:v>
                </c:pt>
                <c:pt idx="1516">
                  <c:v>44881</c:v>
                </c:pt>
                <c:pt idx="1517">
                  <c:v>44882</c:v>
                </c:pt>
                <c:pt idx="1518">
                  <c:v>44883</c:v>
                </c:pt>
                <c:pt idx="1519">
                  <c:v>44886</c:v>
                </c:pt>
                <c:pt idx="1520">
                  <c:v>44887</c:v>
                </c:pt>
                <c:pt idx="1521">
                  <c:v>44888</c:v>
                </c:pt>
                <c:pt idx="1522">
                  <c:v>44889</c:v>
                </c:pt>
                <c:pt idx="1523">
                  <c:v>44890</c:v>
                </c:pt>
                <c:pt idx="1524">
                  <c:v>44893</c:v>
                </c:pt>
                <c:pt idx="1525">
                  <c:v>44894</c:v>
                </c:pt>
                <c:pt idx="1526">
                  <c:v>44895</c:v>
                </c:pt>
                <c:pt idx="1527">
                  <c:v>44896</c:v>
                </c:pt>
                <c:pt idx="1528">
                  <c:v>44897</c:v>
                </c:pt>
                <c:pt idx="1529">
                  <c:v>44900</c:v>
                </c:pt>
                <c:pt idx="1530">
                  <c:v>44901</c:v>
                </c:pt>
                <c:pt idx="1531">
                  <c:v>44902</c:v>
                </c:pt>
                <c:pt idx="1532">
                  <c:v>44903</c:v>
                </c:pt>
                <c:pt idx="1533">
                  <c:v>44904</c:v>
                </c:pt>
                <c:pt idx="1534">
                  <c:v>44907</c:v>
                </c:pt>
                <c:pt idx="1535">
                  <c:v>44908</c:v>
                </c:pt>
                <c:pt idx="1536">
                  <c:v>44909</c:v>
                </c:pt>
                <c:pt idx="1537">
                  <c:v>44910</c:v>
                </c:pt>
                <c:pt idx="1538">
                  <c:v>44911</c:v>
                </c:pt>
                <c:pt idx="1539">
                  <c:v>44914</c:v>
                </c:pt>
                <c:pt idx="1540">
                  <c:v>44915</c:v>
                </c:pt>
                <c:pt idx="1541">
                  <c:v>44916</c:v>
                </c:pt>
                <c:pt idx="1542">
                  <c:v>44917</c:v>
                </c:pt>
                <c:pt idx="1543">
                  <c:v>44918</c:v>
                </c:pt>
                <c:pt idx="1544">
                  <c:v>44922</c:v>
                </c:pt>
                <c:pt idx="1545">
                  <c:v>44923</c:v>
                </c:pt>
                <c:pt idx="1546">
                  <c:v>44924</c:v>
                </c:pt>
                <c:pt idx="1547">
                  <c:v>44925</c:v>
                </c:pt>
                <c:pt idx="1548">
                  <c:v>44929</c:v>
                </c:pt>
                <c:pt idx="1549">
                  <c:v>44930</c:v>
                </c:pt>
                <c:pt idx="1550">
                  <c:v>44931</c:v>
                </c:pt>
                <c:pt idx="1551">
                  <c:v>44932</c:v>
                </c:pt>
                <c:pt idx="1552">
                  <c:v>44935</c:v>
                </c:pt>
                <c:pt idx="1553">
                  <c:v>44936</c:v>
                </c:pt>
                <c:pt idx="1554">
                  <c:v>44937</c:v>
                </c:pt>
                <c:pt idx="1555">
                  <c:v>44938</c:v>
                </c:pt>
                <c:pt idx="1556">
                  <c:v>44939</c:v>
                </c:pt>
                <c:pt idx="1557">
                  <c:v>44942</c:v>
                </c:pt>
                <c:pt idx="1558">
                  <c:v>44943</c:v>
                </c:pt>
                <c:pt idx="1559">
                  <c:v>44944</c:v>
                </c:pt>
                <c:pt idx="1560">
                  <c:v>44945</c:v>
                </c:pt>
                <c:pt idx="1561">
                  <c:v>44946</c:v>
                </c:pt>
                <c:pt idx="1562">
                  <c:v>44949</c:v>
                </c:pt>
                <c:pt idx="1563">
                  <c:v>44950</c:v>
                </c:pt>
                <c:pt idx="1564">
                  <c:v>44951</c:v>
                </c:pt>
                <c:pt idx="1565">
                  <c:v>44952</c:v>
                </c:pt>
                <c:pt idx="1566">
                  <c:v>44953</c:v>
                </c:pt>
                <c:pt idx="1567">
                  <c:v>44956</c:v>
                </c:pt>
                <c:pt idx="1568">
                  <c:v>44957</c:v>
                </c:pt>
                <c:pt idx="1569">
                  <c:v>44958</c:v>
                </c:pt>
                <c:pt idx="1570">
                  <c:v>44959</c:v>
                </c:pt>
                <c:pt idx="1571">
                  <c:v>44960</c:v>
                </c:pt>
                <c:pt idx="1572">
                  <c:v>44963</c:v>
                </c:pt>
                <c:pt idx="1573">
                  <c:v>44964</c:v>
                </c:pt>
                <c:pt idx="1574">
                  <c:v>44965</c:v>
                </c:pt>
                <c:pt idx="1575">
                  <c:v>44966</c:v>
                </c:pt>
                <c:pt idx="1576">
                  <c:v>44967</c:v>
                </c:pt>
                <c:pt idx="1577">
                  <c:v>44970</c:v>
                </c:pt>
                <c:pt idx="1578">
                  <c:v>44971</c:v>
                </c:pt>
                <c:pt idx="1579">
                  <c:v>44972</c:v>
                </c:pt>
                <c:pt idx="1580">
                  <c:v>44973</c:v>
                </c:pt>
                <c:pt idx="1581">
                  <c:v>44974</c:v>
                </c:pt>
                <c:pt idx="1582">
                  <c:v>44977</c:v>
                </c:pt>
                <c:pt idx="1583">
                  <c:v>44978</c:v>
                </c:pt>
                <c:pt idx="1584">
                  <c:v>44979</c:v>
                </c:pt>
                <c:pt idx="1585">
                  <c:v>44980</c:v>
                </c:pt>
                <c:pt idx="1586">
                  <c:v>44981</c:v>
                </c:pt>
                <c:pt idx="1587">
                  <c:v>44984</c:v>
                </c:pt>
                <c:pt idx="1588">
                  <c:v>44985</c:v>
                </c:pt>
                <c:pt idx="1589">
                  <c:v>44986</c:v>
                </c:pt>
                <c:pt idx="1590">
                  <c:v>44987</c:v>
                </c:pt>
                <c:pt idx="1591">
                  <c:v>44988</c:v>
                </c:pt>
                <c:pt idx="1592">
                  <c:v>44991</c:v>
                </c:pt>
                <c:pt idx="1593">
                  <c:v>44992</c:v>
                </c:pt>
                <c:pt idx="1594">
                  <c:v>44993</c:v>
                </c:pt>
                <c:pt idx="1595">
                  <c:v>44994</c:v>
                </c:pt>
                <c:pt idx="1596">
                  <c:v>44995</c:v>
                </c:pt>
                <c:pt idx="1597">
                  <c:v>44998</c:v>
                </c:pt>
                <c:pt idx="1598">
                  <c:v>44999</c:v>
                </c:pt>
                <c:pt idx="1599">
                  <c:v>45000</c:v>
                </c:pt>
                <c:pt idx="1600">
                  <c:v>45001</c:v>
                </c:pt>
                <c:pt idx="1601">
                  <c:v>45002</c:v>
                </c:pt>
                <c:pt idx="1602">
                  <c:v>45005</c:v>
                </c:pt>
                <c:pt idx="1603">
                  <c:v>45006</c:v>
                </c:pt>
                <c:pt idx="1604">
                  <c:v>45007</c:v>
                </c:pt>
                <c:pt idx="1605">
                  <c:v>45008</c:v>
                </c:pt>
                <c:pt idx="1606">
                  <c:v>45009</c:v>
                </c:pt>
                <c:pt idx="1607">
                  <c:v>45012</c:v>
                </c:pt>
                <c:pt idx="1608">
                  <c:v>45013</c:v>
                </c:pt>
                <c:pt idx="1609">
                  <c:v>45014</c:v>
                </c:pt>
                <c:pt idx="1610">
                  <c:v>45015</c:v>
                </c:pt>
                <c:pt idx="1611">
                  <c:v>45016</c:v>
                </c:pt>
                <c:pt idx="1612">
                  <c:v>45019</c:v>
                </c:pt>
                <c:pt idx="1613">
                  <c:v>45020</c:v>
                </c:pt>
                <c:pt idx="1614">
                  <c:v>45021</c:v>
                </c:pt>
                <c:pt idx="1615">
                  <c:v>45022</c:v>
                </c:pt>
                <c:pt idx="1616">
                  <c:v>45026</c:v>
                </c:pt>
                <c:pt idx="1617">
                  <c:v>45027</c:v>
                </c:pt>
                <c:pt idx="1618">
                  <c:v>45028</c:v>
                </c:pt>
                <c:pt idx="1619">
                  <c:v>45029</c:v>
                </c:pt>
                <c:pt idx="1620">
                  <c:v>45030</c:v>
                </c:pt>
                <c:pt idx="1621">
                  <c:v>45033</c:v>
                </c:pt>
                <c:pt idx="1622">
                  <c:v>45034</c:v>
                </c:pt>
                <c:pt idx="1623">
                  <c:v>45035</c:v>
                </c:pt>
                <c:pt idx="1624">
                  <c:v>45036</c:v>
                </c:pt>
                <c:pt idx="1625">
                  <c:v>45037</c:v>
                </c:pt>
                <c:pt idx="1626">
                  <c:v>45040</c:v>
                </c:pt>
                <c:pt idx="1627">
                  <c:v>45041</c:v>
                </c:pt>
                <c:pt idx="1628">
                  <c:v>45042</c:v>
                </c:pt>
                <c:pt idx="1629">
                  <c:v>45043</c:v>
                </c:pt>
                <c:pt idx="1630">
                  <c:v>45044</c:v>
                </c:pt>
                <c:pt idx="1631">
                  <c:v>45047</c:v>
                </c:pt>
                <c:pt idx="1632">
                  <c:v>45048</c:v>
                </c:pt>
                <c:pt idx="1633">
                  <c:v>45049</c:v>
                </c:pt>
                <c:pt idx="1634">
                  <c:v>45050</c:v>
                </c:pt>
                <c:pt idx="1635">
                  <c:v>45051</c:v>
                </c:pt>
                <c:pt idx="1636">
                  <c:v>45054</c:v>
                </c:pt>
                <c:pt idx="1637">
                  <c:v>45055</c:v>
                </c:pt>
                <c:pt idx="1638">
                  <c:v>45056</c:v>
                </c:pt>
                <c:pt idx="1639">
                  <c:v>45057</c:v>
                </c:pt>
                <c:pt idx="1640">
                  <c:v>45058</c:v>
                </c:pt>
                <c:pt idx="1641">
                  <c:v>45061</c:v>
                </c:pt>
                <c:pt idx="1642">
                  <c:v>45062</c:v>
                </c:pt>
                <c:pt idx="1643">
                  <c:v>45063</c:v>
                </c:pt>
                <c:pt idx="1644">
                  <c:v>45064</c:v>
                </c:pt>
                <c:pt idx="1645">
                  <c:v>45065</c:v>
                </c:pt>
                <c:pt idx="1646">
                  <c:v>45068</c:v>
                </c:pt>
                <c:pt idx="1647">
                  <c:v>45069</c:v>
                </c:pt>
                <c:pt idx="1648">
                  <c:v>45070</c:v>
                </c:pt>
                <c:pt idx="1649">
                  <c:v>45071</c:v>
                </c:pt>
                <c:pt idx="1650">
                  <c:v>45072</c:v>
                </c:pt>
                <c:pt idx="1651">
                  <c:v>45075</c:v>
                </c:pt>
                <c:pt idx="1652">
                  <c:v>45076</c:v>
                </c:pt>
                <c:pt idx="1653">
                  <c:v>45077</c:v>
                </c:pt>
                <c:pt idx="1654">
                  <c:v>45078</c:v>
                </c:pt>
                <c:pt idx="1655">
                  <c:v>45079</c:v>
                </c:pt>
                <c:pt idx="1656">
                  <c:v>45082</c:v>
                </c:pt>
                <c:pt idx="1657">
                  <c:v>45083</c:v>
                </c:pt>
                <c:pt idx="1658">
                  <c:v>45084</c:v>
                </c:pt>
                <c:pt idx="1659">
                  <c:v>45085</c:v>
                </c:pt>
                <c:pt idx="1660">
                  <c:v>45086</c:v>
                </c:pt>
                <c:pt idx="1661">
                  <c:v>45089</c:v>
                </c:pt>
                <c:pt idx="1662">
                  <c:v>45090</c:v>
                </c:pt>
                <c:pt idx="1663">
                  <c:v>45091</c:v>
                </c:pt>
                <c:pt idx="1664">
                  <c:v>45092</c:v>
                </c:pt>
                <c:pt idx="1665">
                  <c:v>45093</c:v>
                </c:pt>
                <c:pt idx="1666">
                  <c:v>45096</c:v>
                </c:pt>
                <c:pt idx="1667">
                  <c:v>45097</c:v>
                </c:pt>
                <c:pt idx="1668">
                  <c:v>45098</c:v>
                </c:pt>
                <c:pt idx="1669">
                  <c:v>45099</c:v>
                </c:pt>
                <c:pt idx="1670">
                  <c:v>45100</c:v>
                </c:pt>
                <c:pt idx="1671">
                  <c:v>45103</c:v>
                </c:pt>
                <c:pt idx="1672">
                  <c:v>45104</c:v>
                </c:pt>
                <c:pt idx="1673">
                  <c:v>45105</c:v>
                </c:pt>
                <c:pt idx="1674">
                  <c:v>45106</c:v>
                </c:pt>
                <c:pt idx="1675">
                  <c:v>45107</c:v>
                </c:pt>
                <c:pt idx="1676">
                  <c:v>45110</c:v>
                </c:pt>
                <c:pt idx="1677">
                  <c:v>45111</c:v>
                </c:pt>
                <c:pt idx="1678">
                  <c:v>45112</c:v>
                </c:pt>
                <c:pt idx="1679">
                  <c:v>45113</c:v>
                </c:pt>
                <c:pt idx="1680">
                  <c:v>45114</c:v>
                </c:pt>
                <c:pt idx="1681">
                  <c:v>45117</c:v>
                </c:pt>
                <c:pt idx="1682">
                  <c:v>45118</c:v>
                </c:pt>
                <c:pt idx="1683">
                  <c:v>45119</c:v>
                </c:pt>
                <c:pt idx="1684">
                  <c:v>45120</c:v>
                </c:pt>
                <c:pt idx="1685">
                  <c:v>45121</c:v>
                </c:pt>
                <c:pt idx="1686">
                  <c:v>45124</c:v>
                </c:pt>
                <c:pt idx="1687">
                  <c:v>45125</c:v>
                </c:pt>
                <c:pt idx="1688">
                  <c:v>45126</c:v>
                </c:pt>
                <c:pt idx="1689">
                  <c:v>45127</c:v>
                </c:pt>
                <c:pt idx="1690">
                  <c:v>45128</c:v>
                </c:pt>
                <c:pt idx="1691">
                  <c:v>45131</c:v>
                </c:pt>
                <c:pt idx="1692">
                  <c:v>45132</c:v>
                </c:pt>
                <c:pt idx="1693">
                  <c:v>45133</c:v>
                </c:pt>
                <c:pt idx="1694">
                  <c:v>45134</c:v>
                </c:pt>
                <c:pt idx="1695">
                  <c:v>45135</c:v>
                </c:pt>
                <c:pt idx="1696">
                  <c:v>45138</c:v>
                </c:pt>
                <c:pt idx="1697">
                  <c:v>45139</c:v>
                </c:pt>
                <c:pt idx="1698">
                  <c:v>45140</c:v>
                </c:pt>
                <c:pt idx="1699">
                  <c:v>45141</c:v>
                </c:pt>
                <c:pt idx="1700">
                  <c:v>45142</c:v>
                </c:pt>
                <c:pt idx="1701">
                  <c:v>45145</c:v>
                </c:pt>
                <c:pt idx="1702">
                  <c:v>45146</c:v>
                </c:pt>
                <c:pt idx="1703">
                  <c:v>45147</c:v>
                </c:pt>
                <c:pt idx="1704">
                  <c:v>45148</c:v>
                </c:pt>
                <c:pt idx="1705">
                  <c:v>45149</c:v>
                </c:pt>
                <c:pt idx="1706">
                  <c:v>45152</c:v>
                </c:pt>
                <c:pt idx="1707">
                  <c:v>45153</c:v>
                </c:pt>
                <c:pt idx="1708">
                  <c:v>45154</c:v>
                </c:pt>
                <c:pt idx="1709">
                  <c:v>45155</c:v>
                </c:pt>
                <c:pt idx="1710">
                  <c:v>45156</c:v>
                </c:pt>
                <c:pt idx="1711">
                  <c:v>45159</c:v>
                </c:pt>
                <c:pt idx="1712">
                  <c:v>45160</c:v>
                </c:pt>
                <c:pt idx="1713">
                  <c:v>45161</c:v>
                </c:pt>
                <c:pt idx="1714">
                  <c:v>45162</c:v>
                </c:pt>
                <c:pt idx="1715">
                  <c:v>45163</c:v>
                </c:pt>
                <c:pt idx="1716">
                  <c:v>45166</c:v>
                </c:pt>
                <c:pt idx="1717">
                  <c:v>45167</c:v>
                </c:pt>
                <c:pt idx="1718">
                  <c:v>45168</c:v>
                </c:pt>
                <c:pt idx="1719">
                  <c:v>45169</c:v>
                </c:pt>
                <c:pt idx="1720">
                  <c:v>45170</c:v>
                </c:pt>
                <c:pt idx="1721">
                  <c:v>45173</c:v>
                </c:pt>
                <c:pt idx="1722">
                  <c:v>45174</c:v>
                </c:pt>
                <c:pt idx="1723">
                  <c:v>45175</c:v>
                </c:pt>
                <c:pt idx="1724">
                  <c:v>45176</c:v>
                </c:pt>
                <c:pt idx="1725">
                  <c:v>45177</c:v>
                </c:pt>
                <c:pt idx="1726">
                  <c:v>45180</c:v>
                </c:pt>
                <c:pt idx="1727">
                  <c:v>45181</c:v>
                </c:pt>
                <c:pt idx="1728">
                  <c:v>45182</c:v>
                </c:pt>
                <c:pt idx="1729">
                  <c:v>45183</c:v>
                </c:pt>
                <c:pt idx="1730">
                  <c:v>45184</c:v>
                </c:pt>
                <c:pt idx="1731">
                  <c:v>45187</c:v>
                </c:pt>
                <c:pt idx="1732">
                  <c:v>45188</c:v>
                </c:pt>
                <c:pt idx="1733">
                  <c:v>45189</c:v>
                </c:pt>
                <c:pt idx="1734">
                  <c:v>45190</c:v>
                </c:pt>
                <c:pt idx="1735">
                  <c:v>45191</c:v>
                </c:pt>
                <c:pt idx="1736">
                  <c:v>45194</c:v>
                </c:pt>
                <c:pt idx="1737">
                  <c:v>45195</c:v>
                </c:pt>
                <c:pt idx="1738">
                  <c:v>45196</c:v>
                </c:pt>
                <c:pt idx="1739">
                  <c:v>45197</c:v>
                </c:pt>
                <c:pt idx="1740">
                  <c:v>45198</c:v>
                </c:pt>
                <c:pt idx="1741">
                  <c:v>45201</c:v>
                </c:pt>
                <c:pt idx="1742">
                  <c:v>45202</c:v>
                </c:pt>
                <c:pt idx="1743">
                  <c:v>45203</c:v>
                </c:pt>
                <c:pt idx="1744">
                  <c:v>45204</c:v>
                </c:pt>
                <c:pt idx="1745">
                  <c:v>45205</c:v>
                </c:pt>
                <c:pt idx="1746">
                  <c:v>45208</c:v>
                </c:pt>
                <c:pt idx="1747">
                  <c:v>45209</c:v>
                </c:pt>
                <c:pt idx="1748">
                  <c:v>45210</c:v>
                </c:pt>
                <c:pt idx="1749">
                  <c:v>45211</c:v>
                </c:pt>
                <c:pt idx="1750">
                  <c:v>45212</c:v>
                </c:pt>
                <c:pt idx="1751">
                  <c:v>45215</c:v>
                </c:pt>
                <c:pt idx="1752">
                  <c:v>45216</c:v>
                </c:pt>
                <c:pt idx="1753">
                  <c:v>45217</c:v>
                </c:pt>
                <c:pt idx="1754">
                  <c:v>45218</c:v>
                </c:pt>
                <c:pt idx="1755">
                  <c:v>45219</c:v>
                </c:pt>
                <c:pt idx="1756">
                  <c:v>45222</c:v>
                </c:pt>
                <c:pt idx="1757">
                  <c:v>45223</c:v>
                </c:pt>
                <c:pt idx="1758">
                  <c:v>45224</c:v>
                </c:pt>
                <c:pt idx="1759">
                  <c:v>45225</c:v>
                </c:pt>
                <c:pt idx="1760">
                  <c:v>45226</c:v>
                </c:pt>
                <c:pt idx="1761">
                  <c:v>45229</c:v>
                </c:pt>
                <c:pt idx="1762">
                  <c:v>45230</c:v>
                </c:pt>
                <c:pt idx="1763">
                  <c:v>45231</c:v>
                </c:pt>
                <c:pt idx="1764">
                  <c:v>45232</c:v>
                </c:pt>
                <c:pt idx="1765">
                  <c:v>45233</c:v>
                </c:pt>
                <c:pt idx="1766">
                  <c:v>45236</c:v>
                </c:pt>
                <c:pt idx="1767">
                  <c:v>45237</c:v>
                </c:pt>
                <c:pt idx="1768">
                  <c:v>45238</c:v>
                </c:pt>
                <c:pt idx="1769">
                  <c:v>45239</c:v>
                </c:pt>
                <c:pt idx="1770">
                  <c:v>45240</c:v>
                </c:pt>
                <c:pt idx="1771">
                  <c:v>45243</c:v>
                </c:pt>
                <c:pt idx="1772">
                  <c:v>45244</c:v>
                </c:pt>
                <c:pt idx="1773">
                  <c:v>45245</c:v>
                </c:pt>
                <c:pt idx="1774">
                  <c:v>45246</c:v>
                </c:pt>
                <c:pt idx="1775">
                  <c:v>45247</c:v>
                </c:pt>
                <c:pt idx="1776">
                  <c:v>45250</c:v>
                </c:pt>
                <c:pt idx="1777">
                  <c:v>45251</c:v>
                </c:pt>
                <c:pt idx="1778">
                  <c:v>45252</c:v>
                </c:pt>
                <c:pt idx="1779">
                  <c:v>45253</c:v>
                </c:pt>
                <c:pt idx="1780">
                  <c:v>45254</c:v>
                </c:pt>
                <c:pt idx="1781">
                  <c:v>45257</c:v>
                </c:pt>
                <c:pt idx="1782">
                  <c:v>45258</c:v>
                </c:pt>
                <c:pt idx="1783">
                  <c:v>45259</c:v>
                </c:pt>
                <c:pt idx="1784">
                  <c:v>45260</c:v>
                </c:pt>
                <c:pt idx="1785">
                  <c:v>45261</c:v>
                </c:pt>
                <c:pt idx="1786">
                  <c:v>45264</c:v>
                </c:pt>
                <c:pt idx="1787">
                  <c:v>45265</c:v>
                </c:pt>
                <c:pt idx="1788">
                  <c:v>45266</c:v>
                </c:pt>
                <c:pt idx="1789">
                  <c:v>45267</c:v>
                </c:pt>
                <c:pt idx="1790">
                  <c:v>45268</c:v>
                </c:pt>
                <c:pt idx="1791">
                  <c:v>45271</c:v>
                </c:pt>
                <c:pt idx="1792">
                  <c:v>45272</c:v>
                </c:pt>
                <c:pt idx="1793">
                  <c:v>45273</c:v>
                </c:pt>
                <c:pt idx="1794">
                  <c:v>45274</c:v>
                </c:pt>
                <c:pt idx="1795">
                  <c:v>45275</c:v>
                </c:pt>
                <c:pt idx="1796">
                  <c:v>45278</c:v>
                </c:pt>
                <c:pt idx="1797">
                  <c:v>45279</c:v>
                </c:pt>
                <c:pt idx="1798">
                  <c:v>45280</c:v>
                </c:pt>
                <c:pt idx="1799">
                  <c:v>45281</c:v>
                </c:pt>
                <c:pt idx="1800">
                  <c:v>45282</c:v>
                </c:pt>
                <c:pt idx="1801">
                  <c:v>45286</c:v>
                </c:pt>
                <c:pt idx="1802">
                  <c:v>45287</c:v>
                </c:pt>
                <c:pt idx="1803">
                  <c:v>45288</c:v>
                </c:pt>
                <c:pt idx="1804">
                  <c:v>45289</c:v>
                </c:pt>
                <c:pt idx="1805">
                  <c:v>45293</c:v>
                </c:pt>
                <c:pt idx="1806">
                  <c:v>45294</c:v>
                </c:pt>
                <c:pt idx="1807">
                  <c:v>45295</c:v>
                </c:pt>
                <c:pt idx="1808">
                  <c:v>45296</c:v>
                </c:pt>
                <c:pt idx="1809">
                  <c:v>45299</c:v>
                </c:pt>
                <c:pt idx="1810">
                  <c:v>45300</c:v>
                </c:pt>
                <c:pt idx="1811">
                  <c:v>45301</c:v>
                </c:pt>
                <c:pt idx="1812">
                  <c:v>45302</c:v>
                </c:pt>
                <c:pt idx="1813">
                  <c:v>45303</c:v>
                </c:pt>
                <c:pt idx="1814">
                  <c:v>45306</c:v>
                </c:pt>
                <c:pt idx="1815">
                  <c:v>45307</c:v>
                </c:pt>
                <c:pt idx="1816">
                  <c:v>45308</c:v>
                </c:pt>
                <c:pt idx="1817">
                  <c:v>45309</c:v>
                </c:pt>
                <c:pt idx="1818">
                  <c:v>45310</c:v>
                </c:pt>
                <c:pt idx="1819">
                  <c:v>45313</c:v>
                </c:pt>
                <c:pt idx="1820">
                  <c:v>45314</c:v>
                </c:pt>
                <c:pt idx="1821">
                  <c:v>45315</c:v>
                </c:pt>
                <c:pt idx="1822">
                  <c:v>45316</c:v>
                </c:pt>
                <c:pt idx="1823">
                  <c:v>45317</c:v>
                </c:pt>
                <c:pt idx="1824">
                  <c:v>45320</c:v>
                </c:pt>
                <c:pt idx="1825">
                  <c:v>45321</c:v>
                </c:pt>
                <c:pt idx="1826">
                  <c:v>45322</c:v>
                </c:pt>
                <c:pt idx="1827">
                  <c:v>45323</c:v>
                </c:pt>
                <c:pt idx="1828">
                  <c:v>45324</c:v>
                </c:pt>
                <c:pt idx="1829">
                  <c:v>45327</c:v>
                </c:pt>
                <c:pt idx="1830">
                  <c:v>45328</c:v>
                </c:pt>
                <c:pt idx="1831">
                  <c:v>45329</c:v>
                </c:pt>
                <c:pt idx="1832">
                  <c:v>45330</c:v>
                </c:pt>
                <c:pt idx="1833">
                  <c:v>45331</c:v>
                </c:pt>
                <c:pt idx="1834">
                  <c:v>45334</c:v>
                </c:pt>
                <c:pt idx="1835">
                  <c:v>45335</c:v>
                </c:pt>
                <c:pt idx="1836">
                  <c:v>45336</c:v>
                </c:pt>
                <c:pt idx="1837">
                  <c:v>45337</c:v>
                </c:pt>
                <c:pt idx="1838">
                  <c:v>45338</c:v>
                </c:pt>
                <c:pt idx="1839">
                  <c:v>45341</c:v>
                </c:pt>
                <c:pt idx="1840">
                  <c:v>45342</c:v>
                </c:pt>
                <c:pt idx="1841">
                  <c:v>45343</c:v>
                </c:pt>
                <c:pt idx="1842">
                  <c:v>45344</c:v>
                </c:pt>
                <c:pt idx="1843">
                  <c:v>45345</c:v>
                </c:pt>
                <c:pt idx="1844">
                  <c:v>45348</c:v>
                </c:pt>
                <c:pt idx="1845">
                  <c:v>45349</c:v>
                </c:pt>
                <c:pt idx="1846">
                  <c:v>45350</c:v>
                </c:pt>
                <c:pt idx="1847">
                  <c:v>45351</c:v>
                </c:pt>
                <c:pt idx="1848">
                  <c:v>45352</c:v>
                </c:pt>
                <c:pt idx="1849">
                  <c:v>45355</c:v>
                </c:pt>
                <c:pt idx="1850">
                  <c:v>45356</c:v>
                </c:pt>
                <c:pt idx="1851">
                  <c:v>45357</c:v>
                </c:pt>
                <c:pt idx="1852">
                  <c:v>45358</c:v>
                </c:pt>
                <c:pt idx="1853">
                  <c:v>45359</c:v>
                </c:pt>
                <c:pt idx="1854">
                  <c:v>45362</c:v>
                </c:pt>
                <c:pt idx="1855">
                  <c:v>45363</c:v>
                </c:pt>
                <c:pt idx="1856">
                  <c:v>45364</c:v>
                </c:pt>
                <c:pt idx="1857">
                  <c:v>45365</c:v>
                </c:pt>
                <c:pt idx="1858">
                  <c:v>45366</c:v>
                </c:pt>
                <c:pt idx="1859">
                  <c:v>45369</c:v>
                </c:pt>
                <c:pt idx="1860">
                  <c:v>45370</c:v>
                </c:pt>
                <c:pt idx="1861">
                  <c:v>45371</c:v>
                </c:pt>
                <c:pt idx="1862">
                  <c:v>45372</c:v>
                </c:pt>
                <c:pt idx="1863">
                  <c:v>45373</c:v>
                </c:pt>
                <c:pt idx="1864">
                  <c:v>45376</c:v>
                </c:pt>
                <c:pt idx="1865">
                  <c:v>45377</c:v>
                </c:pt>
                <c:pt idx="1866">
                  <c:v>45378</c:v>
                </c:pt>
                <c:pt idx="1867">
                  <c:v>45379</c:v>
                </c:pt>
                <c:pt idx="1868">
                  <c:v>45383</c:v>
                </c:pt>
                <c:pt idx="1869">
                  <c:v>45384</c:v>
                </c:pt>
                <c:pt idx="1870">
                  <c:v>45385</c:v>
                </c:pt>
                <c:pt idx="1871">
                  <c:v>45386</c:v>
                </c:pt>
                <c:pt idx="1872">
                  <c:v>45387</c:v>
                </c:pt>
                <c:pt idx="1873">
                  <c:v>45390</c:v>
                </c:pt>
                <c:pt idx="1874">
                  <c:v>45391</c:v>
                </c:pt>
                <c:pt idx="1875">
                  <c:v>45392</c:v>
                </c:pt>
                <c:pt idx="1876">
                  <c:v>45393</c:v>
                </c:pt>
                <c:pt idx="1877">
                  <c:v>45394</c:v>
                </c:pt>
                <c:pt idx="1878">
                  <c:v>45397</c:v>
                </c:pt>
                <c:pt idx="1879">
                  <c:v>45398</c:v>
                </c:pt>
                <c:pt idx="1880">
                  <c:v>45399</c:v>
                </c:pt>
                <c:pt idx="1881">
                  <c:v>45400</c:v>
                </c:pt>
                <c:pt idx="1882">
                  <c:v>45401</c:v>
                </c:pt>
                <c:pt idx="1883">
                  <c:v>45404</c:v>
                </c:pt>
                <c:pt idx="1884">
                  <c:v>45405</c:v>
                </c:pt>
                <c:pt idx="1885">
                  <c:v>45406</c:v>
                </c:pt>
                <c:pt idx="1886">
                  <c:v>45407</c:v>
                </c:pt>
                <c:pt idx="1887">
                  <c:v>45408</c:v>
                </c:pt>
                <c:pt idx="1888">
                  <c:v>45411</c:v>
                </c:pt>
                <c:pt idx="1889">
                  <c:v>45412</c:v>
                </c:pt>
                <c:pt idx="1890">
                  <c:v>45413</c:v>
                </c:pt>
                <c:pt idx="1891">
                  <c:v>45414</c:v>
                </c:pt>
                <c:pt idx="1892">
                  <c:v>45415</c:v>
                </c:pt>
                <c:pt idx="1893">
                  <c:v>45418</c:v>
                </c:pt>
                <c:pt idx="1894">
                  <c:v>45419</c:v>
                </c:pt>
                <c:pt idx="1895">
                  <c:v>45420</c:v>
                </c:pt>
                <c:pt idx="1896">
                  <c:v>45421</c:v>
                </c:pt>
                <c:pt idx="1897">
                  <c:v>45422</c:v>
                </c:pt>
                <c:pt idx="1898">
                  <c:v>45425</c:v>
                </c:pt>
                <c:pt idx="1899">
                  <c:v>45426</c:v>
                </c:pt>
                <c:pt idx="1900">
                  <c:v>45427</c:v>
                </c:pt>
                <c:pt idx="1901">
                  <c:v>45428</c:v>
                </c:pt>
                <c:pt idx="1902">
                  <c:v>45429</c:v>
                </c:pt>
                <c:pt idx="1903">
                  <c:v>45432</c:v>
                </c:pt>
                <c:pt idx="1904">
                  <c:v>45433</c:v>
                </c:pt>
                <c:pt idx="1905">
                  <c:v>45434</c:v>
                </c:pt>
                <c:pt idx="1906">
                  <c:v>45435</c:v>
                </c:pt>
                <c:pt idx="1907">
                  <c:v>45436</c:v>
                </c:pt>
                <c:pt idx="1908">
                  <c:v>45439</c:v>
                </c:pt>
                <c:pt idx="1909">
                  <c:v>45440</c:v>
                </c:pt>
                <c:pt idx="1910">
                  <c:v>45441</c:v>
                </c:pt>
                <c:pt idx="1911">
                  <c:v>45442</c:v>
                </c:pt>
                <c:pt idx="1912">
                  <c:v>45443</c:v>
                </c:pt>
                <c:pt idx="1913">
                  <c:v>45446</c:v>
                </c:pt>
                <c:pt idx="1914">
                  <c:v>45447</c:v>
                </c:pt>
                <c:pt idx="1915">
                  <c:v>45448</c:v>
                </c:pt>
                <c:pt idx="1916">
                  <c:v>45449</c:v>
                </c:pt>
                <c:pt idx="1917">
                  <c:v>45450</c:v>
                </c:pt>
                <c:pt idx="1918">
                  <c:v>45453</c:v>
                </c:pt>
                <c:pt idx="1919">
                  <c:v>45454</c:v>
                </c:pt>
                <c:pt idx="1920">
                  <c:v>45455</c:v>
                </c:pt>
                <c:pt idx="1921">
                  <c:v>45456</c:v>
                </c:pt>
                <c:pt idx="1922">
                  <c:v>45457</c:v>
                </c:pt>
                <c:pt idx="1923">
                  <c:v>45460</c:v>
                </c:pt>
                <c:pt idx="1924">
                  <c:v>45461</c:v>
                </c:pt>
                <c:pt idx="1925">
                  <c:v>45462</c:v>
                </c:pt>
                <c:pt idx="1926">
                  <c:v>45463</c:v>
                </c:pt>
                <c:pt idx="1927">
                  <c:v>45464</c:v>
                </c:pt>
                <c:pt idx="1928">
                  <c:v>45467</c:v>
                </c:pt>
                <c:pt idx="1929">
                  <c:v>45468</c:v>
                </c:pt>
                <c:pt idx="1930">
                  <c:v>45469</c:v>
                </c:pt>
                <c:pt idx="1931">
                  <c:v>45470</c:v>
                </c:pt>
                <c:pt idx="1932">
                  <c:v>45471</c:v>
                </c:pt>
                <c:pt idx="1933">
                  <c:v>45474</c:v>
                </c:pt>
                <c:pt idx="1934">
                  <c:v>45475</c:v>
                </c:pt>
                <c:pt idx="1935">
                  <c:v>45476</c:v>
                </c:pt>
                <c:pt idx="1936">
                  <c:v>45477</c:v>
                </c:pt>
                <c:pt idx="1937">
                  <c:v>45478</c:v>
                </c:pt>
                <c:pt idx="1938">
                  <c:v>45481</c:v>
                </c:pt>
                <c:pt idx="1939">
                  <c:v>45482</c:v>
                </c:pt>
                <c:pt idx="1940">
                  <c:v>45483</c:v>
                </c:pt>
                <c:pt idx="1941">
                  <c:v>45484</c:v>
                </c:pt>
                <c:pt idx="1942">
                  <c:v>45485</c:v>
                </c:pt>
                <c:pt idx="1943">
                  <c:v>45488</c:v>
                </c:pt>
                <c:pt idx="1944">
                  <c:v>45489</c:v>
                </c:pt>
                <c:pt idx="1945">
                  <c:v>45490</c:v>
                </c:pt>
                <c:pt idx="1946">
                  <c:v>45491</c:v>
                </c:pt>
                <c:pt idx="1947">
                  <c:v>45492</c:v>
                </c:pt>
                <c:pt idx="1948">
                  <c:v>45495</c:v>
                </c:pt>
                <c:pt idx="1949">
                  <c:v>45496</c:v>
                </c:pt>
                <c:pt idx="1950">
                  <c:v>45497</c:v>
                </c:pt>
                <c:pt idx="1951">
                  <c:v>45498</c:v>
                </c:pt>
                <c:pt idx="1952">
                  <c:v>45499</c:v>
                </c:pt>
                <c:pt idx="1953">
                  <c:v>45502</c:v>
                </c:pt>
                <c:pt idx="1954">
                  <c:v>45503</c:v>
                </c:pt>
                <c:pt idx="1955">
                  <c:v>45504</c:v>
                </c:pt>
                <c:pt idx="1956">
                  <c:v>45505</c:v>
                </c:pt>
                <c:pt idx="1957">
                  <c:v>45506</c:v>
                </c:pt>
                <c:pt idx="1958">
                  <c:v>45509</c:v>
                </c:pt>
                <c:pt idx="1959">
                  <c:v>45510</c:v>
                </c:pt>
                <c:pt idx="1960">
                  <c:v>45511</c:v>
                </c:pt>
                <c:pt idx="1961">
                  <c:v>45512</c:v>
                </c:pt>
                <c:pt idx="1962">
                  <c:v>45513</c:v>
                </c:pt>
                <c:pt idx="1963">
                  <c:v>45516</c:v>
                </c:pt>
                <c:pt idx="1964">
                  <c:v>45517</c:v>
                </c:pt>
                <c:pt idx="1965">
                  <c:v>45518</c:v>
                </c:pt>
                <c:pt idx="1966">
                  <c:v>45519</c:v>
                </c:pt>
                <c:pt idx="1967">
                  <c:v>45520</c:v>
                </c:pt>
                <c:pt idx="1968">
                  <c:v>45523</c:v>
                </c:pt>
                <c:pt idx="1969">
                  <c:v>45524</c:v>
                </c:pt>
                <c:pt idx="1970">
                  <c:v>45525</c:v>
                </c:pt>
                <c:pt idx="1971">
                  <c:v>45526</c:v>
                </c:pt>
                <c:pt idx="1972">
                  <c:v>45527</c:v>
                </c:pt>
                <c:pt idx="1973">
                  <c:v>45530</c:v>
                </c:pt>
                <c:pt idx="1974">
                  <c:v>45531</c:v>
                </c:pt>
                <c:pt idx="1975">
                  <c:v>45532</c:v>
                </c:pt>
                <c:pt idx="1976">
                  <c:v>45533</c:v>
                </c:pt>
                <c:pt idx="1977">
                  <c:v>45534</c:v>
                </c:pt>
              </c:numCache>
            </c:numRef>
          </c:cat>
          <c:val>
            <c:numRef>
              <c:f>Sheet1!$C$2:$C$1979</c:f>
              <c:numCache>
                <c:formatCode>General</c:formatCode>
                <c:ptCount val="1978"/>
                <c:pt idx="0">
                  <c:v>688.33330000000001</c:v>
                </c:pt>
                <c:pt idx="1">
                  <c:v>718.33330000000001</c:v>
                </c:pt>
                <c:pt idx="2">
                  <c:v>745</c:v>
                </c:pt>
                <c:pt idx="3">
                  <c:v>746</c:v>
                </c:pt>
                <c:pt idx="4">
                  <c:v>764</c:v>
                </c:pt>
                <c:pt idx="5">
                  <c:v>764</c:v>
                </c:pt>
                <c:pt idx="6">
                  <c:v>763.25</c:v>
                </c:pt>
                <c:pt idx="7">
                  <c:v>760.25</c:v>
                </c:pt>
                <c:pt idx="8">
                  <c:v>756.5</c:v>
                </c:pt>
                <c:pt idx="9">
                  <c:v>753.25</c:v>
                </c:pt>
                <c:pt idx="10">
                  <c:v>752.75</c:v>
                </c:pt>
                <c:pt idx="11">
                  <c:v>751.25</c:v>
                </c:pt>
                <c:pt idx="12">
                  <c:v>753.25</c:v>
                </c:pt>
                <c:pt idx="13">
                  <c:v>759.25</c:v>
                </c:pt>
                <c:pt idx="14">
                  <c:v>793</c:v>
                </c:pt>
                <c:pt idx="15">
                  <c:v>781.5</c:v>
                </c:pt>
                <c:pt idx="16">
                  <c:v>782.25</c:v>
                </c:pt>
                <c:pt idx="17">
                  <c:v>738</c:v>
                </c:pt>
                <c:pt idx="18">
                  <c:v>725.25</c:v>
                </c:pt>
                <c:pt idx="19">
                  <c:v>734.5</c:v>
                </c:pt>
                <c:pt idx="20">
                  <c:v>754</c:v>
                </c:pt>
                <c:pt idx="21">
                  <c:v>761.5</c:v>
                </c:pt>
                <c:pt idx="22">
                  <c:v>769</c:v>
                </c:pt>
                <c:pt idx="23">
                  <c:v>755</c:v>
                </c:pt>
                <c:pt idx="24">
                  <c:v>763.75</c:v>
                </c:pt>
                <c:pt idx="25">
                  <c:v>771.25</c:v>
                </c:pt>
                <c:pt idx="26">
                  <c:v>767.25</c:v>
                </c:pt>
                <c:pt idx="27">
                  <c:v>776</c:v>
                </c:pt>
                <c:pt idx="28">
                  <c:v>774.25</c:v>
                </c:pt>
                <c:pt idx="29">
                  <c:v>783.5</c:v>
                </c:pt>
                <c:pt idx="30">
                  <c:v>780.75</c:v>
                </c:pt>
                <c:pt idx="31">
                  <c:v>784.25</c:v>
                </c:pt>
                <c:pt idx="32">
                  <c:v>794.75</c:v>
                </c:pt>
                <c:pt idx="33">
                  <c:v>792.75</c:v>
                </c:pt>
                <c:pt idx="34">
                  <c:v>779.5</c:v>
                </c:pt>
                <c:pt idx="35">
                  <c:v>772.75</c:v>
                </c:pt>
                <c:pt idx="36">
                  <c:v>781.75</c:v>
                </c:pt>
                <c:pt idx="37">
                  <c:v>773.25</c:v>
                </c:pt>
                <c:pt idx="38">
                  <c:v>781.25</c:v>
                </c:pt>
                <c:pt idx="39">
                  <c:v>777.25</c:v>
                </c:pt>
                <c:pt idx="40">
                  <c:v>785.5</c:v>
                </c:pt>
                <c:pt idx="41">
                  <c:v>777.75</c:v>
                </c:pt>
                <c:pt idx="42">
                  <c:v>777.75</c:v>
                </c:pt>
                <c:pt idx="43">
                  <c:v>769.75</c:v>
                </c:pt>
                <c:pt idx="44">
                  <c:v>777</c:v>
                </c:pt>
                <c:pt idx="45">
                  <c:v>774</c:v>
                </c:pt>
                <c:pt idx="46">
                  <c:v>774</c:v>
                </c:pt>
                <c:pt idx="47">
                  <c:v>765.5</c:v>
                </c:pt>
                <c:pt idx="48">
                  <c:v>750.75</c:v>
                </c:pt>
                <c:pt idx="49">
                  <c:v>754</c:v>
                </c:pt>
                <c:pt idx="50">
                  <c:v>754</c:v>
                </c:pt>
                <c:pt idx="51">
                  <c:v>749</c:v>
                </c:pt>
                <c:pt idx="52">
                  <c:v>772.25</c:v>
                </c:pt>
                <c:pt idx="53">
                  <c:v>772.25</c:v>
                </c:pt>
                <c:pt idx="54">
                  <c:v>779.5</c:v>
                </c:pt>
                <c:pt idx="55">
                  <c:v>786.25</c:v>
                </c:pt>
                <c:pt idx="56">
                  <c:v>790</c:v>
                </c:pt>
                <c:pt idx="57">
                  <c:v>796.75</c:v>
                </c:pt>
                <c:pt idx="58">
                  <c:v>807.5</c:v>
                </c:pt>
                <c:pt idx="59">
                  <c:v>811.5</c:v>
                </c:pt>
                <c:pt idx="60">
                  <c:v>793.5</c:v>
                </c:pt>
                <c:pt idx="61">
                  <c:v>794.25</c:v>
                </c:pt>
                <c:pt idx="62">
                  <c:v>794.25</c:v>
                </c:pt>
                <c:pt idx="63">
                  <c:v>799.75</c:v>
                </c:pt>
                <c:pt idx="64">
                  <c:v>803.75</c:v>
                </c:pt>
                <c:pt idx="65">
                  <c:v>809</c:v>
                </c:pt>
                <c:pt idx="66">
                  <c:v>812</c:v>
                </c:pt>
                <c:pt idx="67">
                  <c:v>810.75</c:v>
                </c:pt>
                <c:pt idx="68">
                  <c:v>809.75</c:v>
                </c:pt>
                <c:pt idx="69">
                  <c:v>800</c:v>
                </c:pt>
                <c:pt idx="70">
                  <c:v>796.5</c:v>
                </c:pt>
                <c:pt idx="71">
                  <c:v>803.75</c:v>
                </c:pt>
                <c:pt idx="72">
                  <c:v>806.25</c:v>
                </c:pt>
                <c:pt idx="73">
                  <c:v>794</c:v>
                </c:pt>
                <c:pt idx="74">
                  <c:v>792.66669999999999</c:v>
                </c:pt>
                <c:pt idx="75">
                  <c:v>779</c:v>
                </c:pt>
                <c:pt idx="76">
                  <c:v>788.75</c:v>
                </c:pt>
                <c:pt idx="77">
                  <c:v>804.5</c:v>
                </c:pt>
                <c:pt idx="78">
                  <c:v>803</c:v>
                </c:pt>
                <c:pt idx="79">
                  <c:v>799.25</c:v>
                </c:pt>
                <c:pt idx="80">
                  <c:v>804.75</c:v>
                </c:pt>
                <c:pt idx="81">
                  <c:v>814</c:v>
                </c:pt>
                <c:pt idx="82">
                  <c:v>823.25</c:v>
                </c:pt>
                <c:pt idx="83">
                  <c:v>826</c:v>
                </c:pt>
                <c:pt idx="84">
                  <c:v>818.5</c:v>
                </c:pt>
                <c:pt idx="85">
                  <c:v>814</c:v>
                </c:pt>
                <c:pt idx="86">
                  <c:v>802</c:v>
                </c:pt>
                <c:pt idx="87">
                  <c:v>809.75</c:v>
                </c:pt>
                <c:pt idx="88">
                  <c:v>819.5</c:v>
                </c:pt>
                <c:pt idx="89">
                  <c:v>811.75</c:v>
                </c:pt>
                <c:pt idx="90">
                  <c:v>802.25</c:v>
                </c:pt>
                <c:pt idx="91">
                  <c:v>804</c:v>
                </c:pt>
                <c:pt idx="92">
                  <c:v>810</c:v>
                </c:pt>
                <c:pt idx="93">
                  <c:v>815.75</c:v>
                </c:pt>
                <c:pt idx="94">
                  <c:v>803.75</c:v>
                </c:pt>
                <c:pt idx="95">
                  <c:v>796.25</c:v>
                </c:pt>
                <c:pt idx="96">
                  <c:v>781.25</c:v>
                </c:pt>
                <c:pt idx="97">
                  <c:v>767.75</c:v>
                </c:pt>
                <c:pt idx="98">
                  <c:v>762.5</c:v>
                </c:pt>
                <c:pt idx="99">
                  <c:v>775.5</c:v>
                </c:pt>
                <c:pt idx="100">
                  <c:v>774.25</c:v>
                </c:pt>
                <c:pt idx="101">
                  <c:v>771.75</c:v>
                </c:pt>
                <c:pt idx="102">
                  <c:v>778.25</c:v>
                </c:pt>
                <c:pt idx="103">
                  <c:v>798.5</c:v>
                </c:pt>
                <c:pt idx="104">
                  <c:v>800</c:v>
                </c:pt>
                <c:pt idx="105">
                  <c:v>813</c:v>
                </c:pt>
                <c:pt idx="106">
                  <c:v>822.5</c:v>
                </c:pt>
                <c:pt idx="107">
                  <c:v>833.75</c:v>
                </c:pt>
                <c:pt idx="108">
                  <c:v>845.5</c:v>
                </c:pt>
                <c:pt idx="109">
                  <c:v>849.75</c:v>
                </c:pt>
                <c:pt idx="110">
                  <c:v>854</c:v>
                </c:pt>
                <c:pt idx="111">
                  <c:v>846.5</c:v>
                </c:pt>
                <c:pt idx="112">
                  <c:v>873.25</c:v>
                </c:pt>
                <c:pt idx="113">
                  <c:v>903</c:v>
                </c:pt>
                <c:pt idx="114">
                  <c:v>904.25</c:v>
                </c:pt>
                <c:pt idx="115">
                  <c:v>888.25</c:v>
                </c:pt>
                <c:pt idx="116">
                  <c:v>871.25</c:v>
                </c:pt>
                <c:pt idx="117">
                  <c:v>876.75</c:v>
                </c:pt>
                <c:pt idx="118">
                  <c:v>873</c:v>
                </c:pt>
                <c:pt idx="119">
                  <c:v>869</c:v>
                </c:pt>
                <c:pt idx="120">
                  <c:v>879</c:v>
                </c:pt>
                <c:pt idx="121">
                  <c:v>892.75</c:v>
                </c:pt>
                <c:pt idx="122">
                  <c:v>892</c:v>
                </c:pt>
                <c:pt idx="123">
                  <c:v>866.5</c:v>
                </c:pt>
                <c:pt idx="124">
                  <c:v>875</c:v>
                </c:pt>
                <c:pt idx="125">
                  <c:v>866.25</c:v>
                </c:pt>
                <c:pt idx="126">
                  <c:v>866.75</c:v>
                </c:pt>
                <c:pt idx="127">
                  <c:v>854.25</c:v>
                </c:pt>
                <c:pt idx="128">
                  <c:v>852.75</c:v>
                </c:pt>
                <c:pt idx="129">
                  <c:v>860.25</c:v>
                </c:pt>
                <c:pt idx="130">
                  <c:v>858.25</c:v>
                </c:pt>
                <c:pt idx="131">
                  <c:v>846.75</c:v>
                </c:pt>
                <c:pt idx="132">
                  <c:v>841.25</c:v>
                </c:pt>
                <c:pt idx="133">
                  <c:v>841.75</c:v>
                </c:pt>
                <c:pt idx="134">
                  <c:v>847.25</c:v>
                </c:pt>
                <c:pt idx="135">
                  <c:v>862.25</c:v>
                </c:pt>
                <c:pt idx="136">
                  <c:v>869.75</c:v>
                </c:pt>
                <c:pt idx="137">
                  <c:v>863.75</c:v>
                </c:pt>
                <c:pt idx="138">
                  <c:v>863.75</c:v>
                </c:pt>
                <c:pt idx="139">
                  <c:v>871.25</c:v>
                </c:pt>
                <c:pt idx="140">
                  <c:v>870.5</c:v>
                </c:pt>
                <c:pt idx="141">
                  <c:v>859.75</c:v>
                </c:pt>
                <c:pt idx="142">
                  <c:v>853.25</c:v>
                </c:pt>
                <c:pt idx="143">
                  <c:v>850</c:v>
                </c:pt>
                <c:pt idx="144">
                  <c:v>862.25</c:v>
                </c:pt>
                <c:pt idx="145">
                  <c:v>866</c:v>
                </c:pt>
                <c:pt idx="146">
                  <c:v>879.75</c:v>
                </c:pt>
                <c:pt idx="147">
                  <c:v>879.75</c:v>
                </c:pt>
                <c:pt idx="148">
                  <c:v>894</c:v>
                </c:pt>
                <c:pt idx="149">
                  <c:v>894</c:v>
                </c:pt>
                <c:pt idx="150">
                  <c:v>900.25</c:v>
                </c:pt>
                <c:pt idx="151">
                  <c:v>899</c:v>
                </c:pt>
                <c:pt idx="152">
                  <c:v>889.75</c:v>
                </c:pt>
                <c:pt idx="153">
                  <c:v>882.25</c:v>
                </c:pt>
                <c:pt idx="154">
                  <c:v>896</c:v>
                </c:pt>
                <c:pt idx="155">
                  <c:v>900.25</c:v>
                </c:pt>
                <c:pt idx="156">
                  <c:v>900</c:v>
                </c:pt>
                <c:pt idx="157">
                  <c:v>904.5</c:v>
                </c:pt>
                <c:pt idx="158">
                  <c:v>900.25</c:v>
                </c:pt>
                <c:pt idx="159">
                  <c:v>897</c:v>
                </c:pt>
                <c:pt idx="160">
                  <c:v>898.5</c:v>
                </c:pt>
                <c:pt idx="161">
                  <c:v>929.5</c:v>
                </c:pt>
                <c:pt idx="162">
                  <c:v>932.5</c:v>
                </c:pt>
                <c:pt idx="163">
                  <c:v>932</c:v>
                </c:pt>
                <c:pt idx="164">
                  <c:v>941</c:v>
                </c:pt>
                <c:pt idx="165">
                  <c:v>936</c:v>
                </c:pt>
                <c:pt idx="166">
                  <c:v>938.5</c:v>
                </c:pt>
                <c:pt idx="167">
                  <c:v>939.25</c:v>
                </c:pt>
                <c:pt idx="168">
                  <c:v>937.66669999999999</c:v>
                </c:pt>
                <c:pt idx="169">
                  <c:v>948.5</c:v>
                </c:pt>
                <c:pt idx="170">
                  <c:v>946.5</c:v>
                </c:pt>
                <c:pt idx="171">
                  <c:v>940</c:v>
                </c:pt>
                <c:pt idx="172">
                  <c:v>944.25</c:v>
                </c:pt>
                <c:pt idx="173">
                  <c:v>993</c:v>
                </c:pt>
                <c:pt idx="174">
                  <c:v>984.25</c:v>
                </c:pt>
                <c:pt idx="175">
                  <c:v>966.75</c:v>
                </c:pt>
                <c:pt idx="176">
                  <c:v>947.75</c:v>
                </c:pt>
                <c:pt idx="177">
                  <c:v>960.25</c:v>
                </c:pt>
                <c:pt idx="178">
                  <c:v>948.5</c:v>
                </c:pt>
                <c:pt idx="179">
                  <c:v>945.5</c:v>
                </c:pt>
                <c:pt idx="180">
                  <c:v>953.5</c:v>
                </c:pt>
                <c:pt idx="181">
                  <c:v>944.5</c:v>
                </c:pt>
                <c:pt idx="182">
                  <c:v>932.75</c:v>
                </c:pt>
                <c:pt idx="183">
                  <c:v>938</c:v>
                </c:pt>
                <c:pt idx="184">
                  <c:v>934.75</c:v>
                </c:pt>
                <c:pt idx="185">
                  <c:v>916.75</c:v>
                </c:pt>
                <c:pt idx="186">
                  <c:v>919</c:v>
                </c:pt>
                <c:pt idx="187">
                  <c:v>920</c:v>
                </c:pt>
                <c:pt idx="188">
                  <c:v>927.25</c:v>
                </c:pt>
                <c:pt idx="189">
                  <c:v>920</c:v>
                </c:pt>
                <c:pt idx="190">
                  <c:v>921.75</c:v>
                </c:pt>
                <c:pt idx="191">
                  <c:v>934.5</c:v>
                </c:pt>
                <c:pt idx="192">
                  <c:v>941.25</c:v>
                </c:pt>
                <c:pt idx="193">
                  <c:v>937.5</c:v>
                </c:pt>
                <c:pt idx="194">
                  <c:v>915.75</c:v>
                </c:pt>
                <c:pt idx="195">
                  <c:v>926.25</c:v>
                </c:pt>
                <c:pt idx="196">
                  <c:v>931</c:v>
                </c:pt>
                <c:pt idx="197">
                  <c:v>946.75</c:v>
                </c:pt>
                <c:pt idx="198">
                  <c:v>929.75</c:v>
                </c:pt>
                <c:pt idx="199">
                  <c:v>936</c:v>
                </c:pt>
                <c:pt idx="200">
                  <c:v>945.25</c:v>
                </c:pt>
                <c:pt idx="201">
                  <c:v>969.5</c:v>
                </c:pt>
                <c:pt idx="202">
                  <c:v>987</c:v>
                </c:pt>
                <c:pt idx="203">
                  <c:v>1003.5</c:v>
                </c:pt>
                <c:pt idx="204">
                  <c:v>986</c:v>
                </c:pt>
                <c:pt idx="205">
                  <c:v>986.75</c:v>
                </c:pt>
                <c:pt idx="206">
                  <c:v>963.75</c:v>
                </c:pt>
                <c:pt idx="207">
                  <c:v>971</c:v>
                </c:pt>
                <c:pt idx="208">
                  <c:v>973.25</c:v>
                </c:pt>
                <c:pt idx="209">
                  <c:v>967</c:v>
                </c:pt>
                <c:pt idx="210">
                  <c:v>967.25</c:v>
                </c:pt>
                <c:pt idx="211">
                  <c:v>971.25</c:v>
                </c:pt>
                <c:pt idx="212">
                  <c:v>971.25</c:v>
                </c:pt>
                <c:pt idx="213">
                  <c:v>975.5</c:v>
                </c:pt>
                <c:pt idx="214">
                  <c:v>978.25</c:v>
                </c:pt>
                <c:pt idx="215">
                  <c:v>995.75</c:v>
                </c:pt>
                <c:pt idx="216">
                  <c:v>1006.75</c:v>
                </c:pt>
                <c:pt idx="217">
                  <c:v>1003</c:v>
                </c:pt>
                <c:pt idx="218">
                  <c:v>1005</c:v>
                </c:pt>
                <c:pt idx="219">
                  <c:v>1003.5</c:v>
                </c:pt>
                <c:pt idx="220">
                  <c:v>1004.5</c:v>
                </c:pt>
                <c:pt idx="221">
                  <c:v>1022</c:v>
                </c:pt>
                <c:pt idx="222">
                  <c:v>1013.75</c:v>
                </c:pt>
                <c:pt idx="223">
                  <c:v>1001.75</c:v>
                </c:pt>
                <c:pt idx="224">
                  <c:v>997.25</c:v>
                </c:pt>
                <c:pt idx="225">
                  <c:v>990.75</c:v>
                </c:pt>
                <c:pt idx="226">
                  <c:v>990</c:v>
                </c:pt>
                <c:pt idx="227">
                  <c:v>997.5</c:v>
                </c:pt>
                <c:pt idx="228">
                  <c:v>1000.25</c:v>
                </c:pt>
                <c:pt idx="229">
                  <c:v>997.5</c:v>
                </c:pt>
                <c:pt idx="230">
                  <c:v>1007.75</c:v>
                </c:pt>
                <c:pt idx="231">
                  <c:v>1009.5</c:v>
                </c:pt>
                <c:pt idx="232">
                  <c:v>1014.5</c:v>
                </c:pt>
                <c:pt idx="233">
                  <c:v>1004</c:v>
                </c:pt>
                <c:pt idx="234">
                  <c:v>1013</c:v>
                </c:pt>
                <c:pt idx="235">
                  <c:v>1028.75</c:v>
                </c:pt>
                <c:pt idx="236">
                  <c:v>1022</c:v>
                </c:pt>
                <c:pt idx="237">
                  <c:v>1017.5</c:v>
                </c:pt>
                <c:pt idx="238">
                  <c:v>1025.75</c:v>
                </c:pt>
                <c:pt idx="239">
                  <c:v>1002.75</c:v>
                </c:pt>
                <c:pt idx="240">
                  <c:v>995</c:v>
                </c:pt>
                <c:pt idx="241">
                  <c:v>1007</c:v>
                </c:pt>
                <c:pt idx="242">
                  <c:v>1020</c:v>
                </c:pt>
                <c:pt idx="243">
                  <c:v>1015.5</c:v>
                </c:pt>
                <c:pt idx="244">
                  <c:v>1013.75</c:v>
                </c:pt>
                <c:pt idx="245">
                  <c:v>1017.5</c:v>
                </c:pt>
                <c:pt idx="246">
                  <c:v>1024</c:v>
                </c:pt>
                <c:pt idx="247">
                  <c:v>1037.25</c:v>
                </c:pt>
                <c:pt idx="248">
                  <c:v>1028</c:v>
                </c:pt>
                <c:pt idx="249">
                  <c:v>1025.75</c:v>
                </c:pt>
                <c:pt idx="250">
                  <c:v>1032.5</c:v>
                </c:pt>
                <c:pt idx="251">
                  <c:v>1035.5</c:v>
                </c:pt>
                <c:pt idx="252">
                  <c:v>1043.5</c:v>
                </c:pt>
                <c:pt idx="253">
                  <c:v>1053</c:v>
                </c:pt>
                <c:pt idx="254">
                  <c:v>1064</c:v>
                </c:pt>
                <c:pt idx="255">
                  <c:v>1067.5</c:v>
                </c:pt>
                <c:pt idx="256">
                  <c:v>1069</c:v>
                </c:pt>
                <c:pt idx="257">
                  <c:v>1081.3333</c:v>
                </c:pt>
                <c:pt idx="258">
                  <c:v>1096</c:v>
                </c:pt>
                <c:pt idx="259">
                  <c:v>1096.5</c:v>
                </c:pt>
                <c:pt idx="260">
                  <c:v>1103</c:v>
                </c:pt>
                <c:pt idx="261">
                  <c:v>1100.5</c:v>
                </c:pt>
                <c:pt idx="262">
                  <c:v>1109</c:v>
                </c:pt>
                <c:pt idx="263">
                  <c:v>1103</c:v>
                </c:pt>
                <c:pt idx="264">
                  <c:v>1090.25</c:v>
                </c:pt>
                <c:pt idx="265">
                  <c:v>1096.5</c:v>
                </c:pt>
                <c:pt idx="266">
                  <c:v>1131.75</c:v>
                </c:pt>
                <c:pt idx="267">
                  <c:v>1123.5</c:v>
                </c:pt>
                <c:pt idx="268">
                  <c:v>1106.75</c:v>
                </c:pt>
                <c:pt idx="269">
                  <c:v>1116.25</c:v>
                </c:pt>
                <c:pt idx="270">
                  <c:v>1111.25</c:v>
                </c:pt>
                <c:pt idx="271">
                  <c:v>1108</c:v>
                </c:pt>
                <c:pt idx="272">
                  <c:v>1099</c:v>
                </c:pt>
                <c:pt idx="273">
                  <c:v>1103</c:v>
                </c:pt>
                <c:pt idx="274">
                  <c:v>1111</c:v>
                </c:pt>
                <c:pt idx="275">
                  <c:v>1099.5</c:v>
                </c:pt>
                <c:pt idx="276">
                  <c:v>1094.25</c:v>
                </c:pt>
                <c:pt idx="277">
                  <c:v>1088.5</c:v>
                </c:pt>
                <c:pt idx="278">
                  <c:v>1064.5</c:v>
                </c:pt>
                <c:pt idx="279">
                  <c:v>1035</c:v>
                </c:pt>
                <c:pt idx="280">
                  <c:v>1047</c:v>
                </c:pt>
                <c:pt idx="281">
                  <c:v>1044.5</c:v>
                </c:pt>
                <c:pt idx="282">
                  <c:v>1025</c:v>
                </c:pt>
                <c:pt idx="283">
                  <c:v>1012.5</c:v>
                </c:pt>
                <c:pt idx="284">
                  <c:v>990.5</c:v>
                </c:pt>
                <c:pt idx="285">
                  <c:v>970.25</c:v>
                </c:pt>
                <c:pt idx="286">
                  <c:v>984.25</c:v>
                </c:pt>
                <c:pt idx="287">
                  <c:v>989.75</c:v>
                </c:pt>
                <c:pt idx="288">
                  <c:v>996</c:v>
                </c:pt>
                <c:pt idx="289">
                  <c:v>1017.5</c:v>
                </c:pt>
                <c:pt idx="290">
                  <c:v>1033</c:v>
                </c:pt>
                <c:pt idx="291">
                  <c:v>1047.5</c:v>
                </c:pt>
                <c:pt idx="292">
                  <c:v>1039.5</c:v>
                </c:pt>
                <c:pt idx="293">
                  <c:v>1036.25</c:v>
                </c:pt>
                <c:pt idx="294">
                  <c:v>1032.5</c:v>
                </c:pt>
                <c:pt idx="295">
                  <c:v>1048.25</c:v>
                </c:pt>
                <c:pt idx="296">
                  <c:v>1063</c:v>
                </c:pt>
                <c:pt idx="297">
                  <c:v>1067.25</c:v>
                </c:pt>
                <c:pt idx="298">
                  <c:v>1051</c:v>
                </c:pt>
                <c:pt idx="299">
                  <c:v>1035.5</c:v>
                </c:pt>
                <c:pt idx="300">
                  <c:v>998.5</c:v>
                </c:pt>
                <c:pt idx="301">
                  <c:v>997.25</c:v>
                </c:pt>
                <c:pt idx="302">
                  <c:v>993.5</c:v>
                </c:pt>
                <c:pt idx="303">
                  <c:v>986.5</c:v>
                </c:pt>
                <c:pt idx="304">
                  <c:v>980.25</c:v>
                </c:pt>
                <c:pt idx="305">
                  <c:v>982.25</c:v>
                </c:pt>
                <c:pt idx="306">
                  <c:v>997</c:v>
                </c:pt>
                <c:pt idx="307">
                  <c:v>987</c:v>
                </c:pt>
                <c:pt idx="308">
                  <c:v>1002</c:v>
                </c:pt>
                <c:pt idx="309">
                  <c:v>995.75</c:v>
                </c:pt>
                <c:pt idx="310">
                  <c:v>992.5</c:v>
                </c:pt>
                <c:pt idx="311">
                  <c:v>1000</c:v>
                </c:pt>
                <c:pt idx="312">
                  <c:v>997</c:v>
                </c:pt>
                <c:pt idx="313">
                  <c:v>989.75</c:v>
                </c:pt>
                <c:pt idx="314">
                  <c:v>994.75</c:v>
                </c:pt>
                <c:pt idx="315">
                  <c:v>991.5</c:v>
                </c:pt>
                <c:pt idx="316">
                  <c:v>983.5</c:v>
                </c:pt>
                <c:pt idx="317">
                  <c:v>983.25</c:v>
                </c:pt>
                <c:pt idx="318">
                  <c:v>981</c:v>
                </c:pt>
                <c:pt idx="319">
                  <c:v>976</c:v>
                </c:pt>
                <c:pt idx="320">
                  <c:v>949</c:v>
                </c:pt>
                <c:pt idx="321">
                  <c:v>943</c:v>
                </c:pt>
                <c:pt idx="322">
                  <c:v>934.25</c:v>
                </c:pt>
                <c:pt idx="323">
                  <c:v>926.5</c:v>
                </c:pt>
                <c:pt idx="324">
                  <c:v>912</c:v>
                </c:pt>
                <c:pt idx="325">
                  <c:v>921.75</c:v>
                </c:pt>
                <c:pt idx="326">
                  <c:v>943</c:v>
                </c:pt>
                <c:pt idx="327">
                  <c:v>959.5</c:v>
                </c:pt>
                <c:pt idx="328">
                  <c:v>964.5</c:v>
                </c:pt>
                <c:pt idx="329">
                  <c:v>979.25</c:v>
                </c:pt>
                <c:pt idx="330">
                  <c:v>998.25</c:v>
                </c:pt>
                <c:pt idx="331">
                  <c:v>1008</c:v>
                </c:pt>
                <c:pt idx="332">
                  <c:v>1027.5</c:v>
                </c:pt>
                <c:pt idx="333">
                  <c:v>1045.75</c:v>
                </c:pt>
                <c:pt idx="334">
                  <c:v>1033.25</c:v>
                </c:pt>
                <c:pt idx="335">
                  <c:v>1023.25</c:v>
                </c:pt>
                <c:pt idx="336">
                  <c:v>981</c:v>
                </c:pt>
                <c:pt idx="337">
                  <c:v>975.25</c:v>
                </c:pt>
                <c:pt idx="338">
                  <c:v>984.25</c:v>
                </c:pt>
                <c:pt idx="339">
                  <c:v>992.5</c:v>
                </c:pt>
                <c:pt idx="340">
                  <c:v>977.75</c:v>
                </c:pt>
                <c:pt idx="341">
                  <c:v>957.5</c:v>
                </c:pt>
                <c:pt idx="342">
                  <c:v>960.25</c:v>
                </c:pt>
                <c:pt idx="343">
                  <c:v>974.5</c:v>
                </c:pt>
                <c:pt idx="344">
                  <c:v>968.5</c:v>
                </c:pt>
                <c:pt idx="345">
                  <c:v>982.66669999999999</c:v>
                </c:pt>
                <c:pt idx="346">
                  <c:v>976.5</c:v>
                </c:pt>
                <c:pt idx="347">
                  <c:v>979.25</c:v>
                </c:pt>
                <c:pt idx="348">
                  <c:v>986.5</c:v>
                </c:pt>
                <c:pt idx="349">
                  <c:v>1004.25</c:v>
                </c:pt>
                <c:pt idx="350">
                  <c:v>1002</c:v>
                </c:pt>
                <c:pt idx="351">
                  <c:v>989.5</c:v>
                </c:pt>
                <c:pt idx="352">
                  <c:v>990</c:v>
                </c:pt>
                <c:pt idx="353">
                  <c:v>990.75</c:v>
                </c:pt>
                <c:pt idx="354">
                  <c:v>985.5</c:v>
                </c:pt>
                <c:pt idx="355">
                  <c:v>977</c:v>
                </c:pt>
                <c:pt idx="356">
                  <c:v>1004.5</c:v>
                </c:pt>
                <c:pt idx="357">
                  <c:v>991.75</c:v>
                </c:pt>
                <c:pt idx="358">
                  <c:v>983.5</c:v>
                </c:pt>
                <c:pt idx="359">
                  <c:v>982.25</c:v>
                </c:pt>
                <c:pt idx="360">
                  <c:v>989.5</c:v>
                </c:pt>
                <c:pt idx="361">
                  <c:v>988.25</c:v>
                </c:pt>
                <c:pt idx="362">
                  <c:v>985</c:v>
                </c:pt>
                <c:pt idx="363">
                  <c:v>993</c:v>
                </c:pt>
                <c:pt idx="364">
                  <c:v>993.75</c:v>
                </c:pt>
                <c:pt idx="365">
                  <c:v>1012</c:v>
                </c:pt>
                <c:pt idx="366">
                  <c:v>996.75</c:v>
                </c:pt>
                <c:pt idx="367">
                  <c:v>1003.75</c:v>
                </c:pt>
                <c:pt idx="368">
                  <c:v>1024.5</c:v>
                </c:pt>
                <c:pt idx="369">
                  <c:v>1019</c:v>
                </c:pt>
                <c:pt idx="370">
                  <c:v>1021.5</c:v>
                </c:pt>
                <c:pt idx="371">
                  <c:v>1026.5</c:v>
                </c:pt>
                <c:pt idx="372">
                  <c:v>1023.75</c:v>
                </c:pt>
                <c:pt idx="373">
                  <c:v>1016.25</c:v>
                </c:pt>
                <c:pt idx="374">
                  <c:v>1011.25</c:v>
                </c:pt>
                <c:pt idx="375">
                  <c:v>994.5</c:v>
                </c:pt>
                <c:pt idx="376">
                  <c:v>990.5</c:v>
                </c:pt>
                <c:pt idx="377">
                  <c:v>975.75</c:v>
                </c:pt>
                <c:pt idx="378">
                  <c:v>968.75</c:v>
                </c:pt>
                <c:pt idx="379">
                  <c:v>960.75</c:v>
                </c:pt>
                <c:pt idx="380">
                  <c:v>959</c:v>
                </c:pt>
                <c:pt idx="381">
                  <c:v>947</c:v>
                </c:pt>
                <c:pt idx="382">
                  <c:v>959.5</c:v>
                </c:pt>
                <c:pt idx="383">
                  <c:v>955</c:v>
                </c:pt>
                <c:pt idx="384">
                  <c:v>955</c:v>
                </c:pt>
                <c:pt idx="385">
                  <c:v>949.5</c:v>
                </c:pt>
                <c:pt idx="386">
                  <c:v>951.25</c:v>
                </c:pt>
                <c:pt idx="387">
                  <c:v>952.25</c:v>
                </c:pt>
                <c:pt idx="388">
                  <c:v>953.5</c:v>
                </c:pt>
                <c:pt idx="389">
                  <c:v>951.5</c:v>
                </c:pt>
                <c:pt idx="390">
                  <c:v>963.75</c:v>
                </c:pt>
                <c:pt idx="391">
                  <c:v>958</c:v>
                </c:pt>
                <c:pt idx="392">
                  <c:v>944.75</c:v>
                </c:pt>
                <c:pt idx="393">
                  <c:v>946</c:v>
                </c:pt>
                <c:pt idx="394">
                  <c:v>950.5</c:v>
                </c:pt>
                <c:pt idx="395">
                  <c:v>944.25</c:v>
                </c:pt>
                <c:pt idx="396">
                  <c:v>924.25</c:v>
                </c:pt>
                <c:pt idx="397">
                  <c:v>916.5</c:v>
                </c:pt>
                <c:pt idx="398">
                  <c:v>907.25</c:v>
                </c:pt>
                <c:pt idx="399">
                  <c:v>890.75</c:v>
                </c:pt>
                <c:pt idx="400">
                  <c:v>902.25</c:v>
                </c:pt>
                <c:pt idx="401">
                  <c:v>921.75</c:v>
                </c:pt>
                <c:pt idx="402">
                  <c:v>925.5</c:v>
                </c:pt>
                <c:pt idx="403">
                  <c:v>940.75</c:v>
                </c:pt>
                <c:pt idx="404">
                  <c:v>936.25</c:v>
                </c:pt>
                <c:pt idx="405">
                  <c:v>933.5</c:v>
                </c:pt>
                <c:pt idx="406">
                  <c:v>936.5</c:v>
                </c:pt>
                <c:pt idx="407">
                  <c:v>934</c:v>
                </c:pt>
                <c:pt idx="408">
                  <c:v>925</c:v>
                </c:pt>
                <c:pt idx="409">
                  <c:v>921</c:v>
                </c:pt>
                <c:pt idx="410">
                  <c:v>919</c:v>
                </c:pt>
                <c:pt idx="411">
                  <c:v>916</c:v>
                </c:pt>
                <c:pt idx="412">
                  <c:v>913</c:v>
                </c:pt>
                <c:pt idx="413">
                  <c:v>906.5</c:v>
                </c:pt>
                <c:pt idx="414">
                  <c:v>910.25</c:v>
                </c:pt>
                <c:pt idx="415">
                  <c:v>909.5</c:v>
                </c:pt>
                <c:pt idx="416">
                  <c:v>896.5</c:v>
                </c:pt>
                <c:pt idx="417">
                  <c:v>889.75</c:v>
                </c:pt>
                <c:pt idx="418">
                  <c:v>867.5</c:v>
                </c:pt>
                <c:pt idx="419">
                  <c:v>900.75</c:v>
                </c:pt>
                <c:pt idx="420">
                  <c:v>926.25</c:v>
                </c:pt>
                <c:pt idx="421">
                  <c:v>923.5</c:v>
                </c:pt>
                <c:pt idx="422">
                  <c:v>922</c:v>
                </c:pt>
                <c:pt idx="423">
                  <c:v>925.5</c:v>
                </c:pt>
                <c:pt idx="424">
                  <c:v>930</c:v>
                </c:pt>
                <c:pt idx="425">
                  <c:v>948</c:v>
                </c:pt>
                <c:pt idx="426">
                  <c:v>956.5</c:v>
                </c:pt>
                <c:pt idx="427">
                  <c:v>951.25</c:v>
                </c:pt>
                <c:pt idx="428">
                  <c:v>971.5</c:v>
                </c:pt>
                <c:pt idx="429">
                  <c:v>981.25</c:v>
                </c:pt>
                <c:pt idx="430">
                  <c:v>989</c:v>
                </c:pt>
                <c:pt idx="431">
                  <c:v>981</c:v>
                </c:pt>
                <c:pt idx="432">
                  <c:v>989.75</c:v>
                </c:pt>
                <c:pt idx="433">
                  <c:v>982.5</c:v>
                </c:pt>
                <c:pt idx="434">
                  <c:v>984.75</c:v>
                </c:pt>
                <c:pt idx="435">
                  <c:v>989</c:v>
                </c:pt>
                <c:pt idx="436">
                  <c:v>983.75</c:v>
                </c:pt>
                <c:pt idx="437">
                  <c:v>982.75</c:v>
                </c:pt>
                <c:pt idx="438">
                  <c:v>984.75</c:v>
                </c:pt>
                <c:pt idx="439">
                  <c:v>990</c:v>
                </c:pt>
                <c:pt idx="440">
                  <c:v>987</c:v>
                </c:pt>
                <c:pt idx="441">
                  <c:v>996.5</c:v>
                </c:pt>
                <c:pt idx="442">
                  <c:v>1023.25</c:v>
                </c:pt>
                <c:pt idx="443">
                  <c:v>1047.75</c:v>
                </c:pt>
                <c:pt idx="444">
                  <c:v>1057.75</c:v>
                </c:pt>
                <c:pt idx="445">
                  <c:v>1058</c:v>
                </c:pt>
                <c:pt idx="446">
                  <c:v>1066</c:v>
                </c:pt>
                <c:pt idx="447">
                  <c:v>1067.25</c:v>
                </c:pt>
                <c:pt idx="448">
                  <c:v>1077.25</c:v>
                </c:pt>
                <c:pt idx="449">
                  <c:v>1093.75</c:v>
                </c:pt>
                <c:pt idx="450">
                  <c:v>1065.5</c:v>
                </c:pt>
                <c:pt idx="451">
                  <c:v>1065.75</c:v>
                </c:pt>
                <c:pt idx="452">
                  <c:v>1063</c:v>
                </c:pt>
                <c:pt idx="453">
                  <c:v>1064.5</c:v>
                </c:pt>
                <c:pt idx="454">
                  <c:v>1064.5</c:v>
                </c:pt>
                <c:pt idx="455">
                  <c:v>1072</c:v>
                </c:pt>
                <c:pt idx="456">
                  <c:v>1082.5</c:v>
                </c:pt>
                <c:pt idx="457">
                  <c:v>1079.75</c:v>
                </c:pt>
                <c:pt idx="458">
                  <c:v>1078</c:v>
                </c:pt>
                <c:pt idx="459">
                  <c:v>1088.25</c:v>
                </c:pt>
                <c:pt idx="460">
                  <c:v>1080.5</c:v>
                </c:pt>
                <c:pt idx="461">
                  <c:v>1090.25</c:v>
                </c:pt>
                <c:pt idx="462">
                  <c:v>1081.5</c:v>
                </c:pt>
                <c:pt idx="463">
                  <c:v>1078.5</c:v>
                </c:pt>
                <c:pt idx="464">
                  <c:v>1088</c:v>
                </c:pt>
                <c:pt idx="465">
                  <c:v>1098.25</c:v>
                </c:pt>
                <c:pt idx="466">
                  <c:v>1136.5</c:v>
                </c:pt>
                <c:pt idx="467">
                  <c:v>1145.25</c:v>
                </c:pt>
                <c:pt idx="468">
                  <c:v>1124.25</c:v>
                </c:pt>
                <c:pt idx="469">
                  <c:v>1107.25</c:v>
                </c:pt>
                <c:pt idx="470">
                  <c:v>1114.25</c:v>
                </c:pt>
                <c:pt idx="471">
                  <c:v>1097.75</c:v>
                </c:pt>
                <c:pt idx="472">
                  <c:v>1088</c:v>
                </c:pt>
                <c:pt idx="473">
                  <c:v>1094.25</c:v>
                </c:pt>
                <c:pt idx="474">
                  <c:v>1110</c:v>
                </c:pt>
                <c:pt idx="475">
                  <c:v>1128.5</c:v>
                </c:pt>
                <c:pt idx="476">
                  <c:v>1135</c:v>
                </c:pt>
                <c:pt idx="477">
                  <c:v>1130</c:v>
                </c:pt>
                <c:pt idx="478">
                  <c:v>1133.25</c:v>
                </c:pt>
                <c:pt idx="479">
                  <c:v>1130</c:v>
                </c:pt>
                <c:pt idx="480">
                  <c:v>1121.5</c:v>
                </c:pt>
                <c:pt idx="481">
                  <c:v>1112.75</c:v>
                </c:pt>
                <c:pt idx="482">
                  <c:v>1119</c:v>
                </c:pt>
                <c:pt idx="483">
                  <c:v>1135.5</c:v>
                </c:pt>
                <c:pt idx="484">
                  <c:v>1170.75</c:v>
                </c:pt>
                <c:pt idx="485">
                  <c:v>1185.25</c:v>
                </c:pt>
                <c:pt idx="486">
                  <c:v>1168.5</c:v>
                </c:pt>
                <c:pt idx="487">
                  <c:v>1155.25</c:v>
                </c:pt>
                <c:pt idx="488">
                  <c:v>1158</c:v>
                </c:pt>
                <c:pt idx="489">
                  <c:v>1156.75</c:v>
                </c:pt>
                <c:pt idx="490">
                  <c:v>1143.5</c:v>
                </c:pt>
                <c:pt idx="491">
                  <c:v>1151</c:v>
                </c:pt>
                <c:pt idx="492">
                  <c:v>1169</c:v>
                </c:pt>
                <c:pt idx="493">
                  <c:v>1188</c:v>
                </c:pt>
                <c:pt idx="494">
                  <c:v>1199</c:v>
                </c:pt>
                <c:pt idx="495">
                  <c:v>1206.5</c:v>
                </c:pt>
                <c:pt idx="496">
                  <c:v>1229.75</c:v>
                </c:pt>
                <c:pt idx="497">
                  <c:v>1254.25</c:v>
                </c:pt>
                <c:pt idx="498">
                  <c:v>1241.5</c:v>
                </c:pt>
                <c:pt idx="499">
                  <c:v>1221.25</c:v>
                </c:pt>
                <c:pt idx="500">
                  <c:v>1232.75</c:v>
                </c:pt>
                <c:pt idx="501">
                  <c:v>1246.25</c:v>
                </c:pt>
                <c:pt idx="502">
                  <c:v>1262.5</c:v>
                </c:pt>
                <c:pt idx="503">
                  <c:v>1275.25</c:v>
                </c:pt>
                <c:pt idx="504">
                  <c:v>1254.5</c:v>
                </c:pt>
                <c:pt idx="505">
                  <c:v>1255</c:v>
                </c:pt>
                <c:pt idx="506">
                  <c:v>1267</c:v>
                </c:pt>
                <c:pt idx="507">
                  <c:v>1259.75</c:v>
                </c:pt>
                <c:pt idx="508">
                  <c:v>1276.75</c:v>
                </c:pt>
                <c:pt idx="509">
                  <c:v>1262.5</c:v>
                </c:pt>
                <c:pt idx="510">
                  <c:v>1245.5</c:v>
                </c:pt>
                <c:pt idx="511">
                  <c:v>1255</c:v>
                </c:pt>
                <c:pt idx="512">
                  <c:v>1270.5</c:v>
                </c:pt>
                <c:pt idx="513">
                  <c:v>1273.75</c:v>
                </c:pt>
                <c:pt idx="514">
                  <c:v>1263.5</c:v>
                </c:pt>
                <c:pt idx="515">
                  <c:v>1269.5</c:v>
                </c:pt>
                <c:pt idx="516">
                  <c:v>1269</c:v>
                </c:pt>
                <c:pt idx="517">
                  <c:v>1273.5</c:v>
                </c:pt>
                <c:pt idx="518">
                  <c:v>1312.5</c:v>
                </c:pt>
                <c:pt idx="519">
                  <c:v>1312.75</c:v>
                </c:pt>
                <c:pt idx="520">
                  <c:v>1339.5</c:v>
                </c:pt>
                <c:pt idx="521">
                  <c:v>1332</c:v>
                </c:pt>
                <c:pt idx="522">
                  <c:v>1334.75</c:v>
                </c:pt>
                <c:pt idx="523">
                  <c:v>1325.75</c:v>
                </c:pt>
                <c:pt idx="524">
                  <c:v>1335</c:v>
                </c:pt>
                <c:pt idx="525">
                  <c:v>1335.75</c:v>
                </c:pt>
                <c:pt idx="526">
                  <c:v>1381.5</c:v>
                </c:pt>
                <c:pt idx="527">
                  <c:v>1411.5</c:v>
                </c:pt>
                <c:pt idx="528">
                  <c:v>1389</c:v>
                </c:pt>
                <c:pt idx="529">
                  <c:v>1358</c:v>
                </c:pt>
                <c:pt idx="530">
                  <c:v>1353</c:v>
                </c:pt>
                <c:pt idx="531">
                  <c:v>1350.25</c:v>
                </c:pt>
                <c:pt idx="532">
                  <c:v>1333.5</c:v>
                </c:pt>
                <c:pt idx="533">
                  <c:v>1358.25</c:v>
                </c:pt>
                <c:pt idx="534">
                  <c:v>1342.25</c:v>
                </c:pt>
                <c:pt idx="535">
                  <c:v>1352</c:v>
                </c:pt>
                <c:pt idx="536">
                  <c:v>1372</c:v>
                </c:pt>
                <c:pt idx="537">
                  <c:v>1358</c:v>
                </c:pt>
                <c:pt idx="538">
                  <c:v>1362.5</c:v>
                </c:pt>
                <c:pt idx="539">
                  <c:v>1377.5</c:v>
                </c:pt>
                <c:pt idx="540">
                  <c:v>1383.5</c:v>
                </c:pt>
                <c:pt idx="541">
                  <c:v>1383.5</c:v>
                </c:pt>
                <c:pt idx="542">
                  <c:v>1395.75</c:v>
                </c:pt>
                <c:pt idx="543">
                  <c:v>1394.75</c:v>
                </c:pt>
                <c:pt idx="544">
                  <c:v>1396.75</c:v>
                </c:pt>
                <c:pt idx="545">
                  <c:v>1413.5</c:v>
                </c:pt>
                <c:pt idx="546">
                  <c:v>1410.75</c:v>
                </c:pt>
                <c:pt idx="547">
                  <c:v>1426.75</c:v>
                </c:pt>
                <c:pt idx="548">
                  <c:v>1452.5</c:v>
                </c:pt>
                <c:pt idx="549">
                  <c:v>1478.5</c:v>
                </c:pt>
                <c:pt idx="550">
                  <c:v>1495.75</c:v>
                </c:pt>
                <c:pt idx="551">
                  <c:v>1491</c:v>
                </c:pt>
                <c:pt idx="552">
                  <c:v>1483.75</c:v>
                </c:pt>
                <c:pt idx="553">
                  <c:v>1518.25</c:v>
                </c:pt>
                <c:pt idx="554">
                  <c:v>1553.5</c:v>
                </c:pt>
                <c:pt idx="555">
                  <c:v>1564</c:v>
                </c:pt>
                <c:pt idx="556">
                  <c:v>1547.25</c:v>
                </c:pt>
                <c:pt idx="557">
                  <c:v>1550.5</c:v>
                </c:pt>
                <c:pt idx="558">
                  <c:v>1556</c:v>
                </c:pt>
                <c:pt idx="559">
                  <c:v>1528.25</c:v>
                </c:pt>
                <c:pt idx="560">
                  <c:v>1517.25</c:v>
                </c:pt>
                <c:pt idx="561">
                  <c:v>1541.25</c:v>
                </c:pt>
                <c:pt idx="562">
                  <c:v>1526.5</c:v>
                </c:pt>
                <c:pt idx="563">
                  <c:v>1522.75</c:v>
                </c:pt>
                <c:pt idx="564">
                  <c:v>1545.75</c:v>
                </c:pt>
                <c:pt idx="565">
                  <c:v>1545.25</c:v>
                </c:pt>
                <c:pt idx="566">
                  <c:v>1552.25</c:v>
                </c:pt>
                <c:pt idx="567">
                  <c:v>1560.25</c:v>
                </c:pt>
                <c:pt idx="568">
                  <c:v>1562</c:v>
                </c:pt>
                <c:pt idx="569">
                  <c:v>1593.75</c:v>
                </c:pt>
                <c:pt idx="570">
                  <c:v>1601.25</c:v>
                </c:pt>
                <c:pt idx="571">
                  <c:v>1611.5</c:v>
                </c:pt>
                <c:pt idx="572">
                  <c:v>1592.5</c:v>
                </c:pt>
                <c:pt idx="573">
                  <c:v>1556.5</c:v>
                </c:pt>
                <c:pt idx="574">
                  <c:v>1568.75</c:v>
                </c:pt>
                <c:pt idx="575">
                  <c:v>1536.25</c:v>
                </c:pt>
                <c:pt idx="576">
                  <c:v>1427</c:v>
                </c:pt>
                <c:pt idx="577">
                  <c:v>1383.75</c:v>
                </c:pt>
                <c:pt idx="578">
                  <c:v>1392.5</c:v>
                </c:pt>
                <c:pt idx="579">
                  <c:v>1427.25</c:v>
                </c:pt>
                <c:pt idx="580">
                  <c:v>1433.25</c:v>
                </c:pt>
                <c:pt idx="581">
                  <c:v>1406</c:v>
                </c:pt>
                <c:pt idx="582">
                  <c:v>1366</c:v>
                </c:pt>
                <c:pt idx="583">
                  <c:v>1383.25</c:v>
                </c:pt>
                <c:pt idx="584">
                  <c:v>1391.75</c:v>
                </c:pt>
                <c:pt idx="585">
                  <c:v>1395.75</c:v>
                </c:pt>
                <c:pt idx="586">
                  <c:v>1392</c:v>
                </c:pt>
                <c:pt idx="587">
                  <c:v>1376.75</c:v>
                </c:pt>
                <c:pt idx="588">
                  <c:v>1376.75</c:v>
                </c:pt>
                <c:pt idx="589">
                  <c:v>1370.5</c:v>
                </c:pt>
                <c:pt idx="590">
                  <c:v>1367.5</c:v>
                </c:pt>
                <c:pt idx="591">
                  <c:v>1403.5</c:v>
                </c:pt>
                <c:pt idx="592">
                  <c:v>1422</c:v>
                </c:pt>
                <c:pt idx="593">
                  <c:v>1393.5</c:v>
                </c:pt>
                <c:pt idx="594">
                  <c:v>1402.75</c:v>
                </c:pt>
                <c:pt idx="595">
                  <c:v>1423.75</c:v>
                </c:pt>
                <c:pt idx="596">
                  <c:v>1428.5</c:v>
                </c:pt>
                <c:pt idx="597">
                  <c:v>1455.75</c:v>
                </c:pt>
                <c:pt idx="598">
                  <c:v>1379</c:v>
                </c:pt>
                <c:pt idx="599">
                  <c:v>1373</c:v>
                </c:pt>
                <c:pt idx="600">
                  <c:v>1356.5</c:v>
                </c:pt>
                <c:pt idx="601">
                  <c:v>1361.25</c:v>
                </c:pt>
                <c:pt idx="602">
                  <c:v>1354.3333</c:v>
                </c:pt>
                <c:pt idx="603">
                  <c:v>1350</c:v>
                </c:pt>
                <c:pt idx="604">
                  <c:v>1332</c:v>
                </c:pt>
                <c:pt idx="605">
                  <c:v>1313.25</c:v>
                </c:pt>
                <c:pt idx="606">
                  <c:v>1316.25</c:v>
                </c:pt>
                <c:pt idx="607">
                  <c:v>1336</c:v>
                </c:pt>
                <c:pt idx="608">
                  <c:v>1335</c:v>
                </c:pt>
                <c:pt idx="609">
                  <c:v>1336</c:v>
                </c:pt>
                <c:pt idx="610">
                  <c:v>1343.25</c:v>
                </c:pt>
                <c:pt idx="611">
                  <c:v>1331.75</c:v>
                </c:pt>
                <c:pt idx="612">
                  <c:v>1325.25</c:v>
                </c:pt>
                <c:pt idx="613">
                  <c:v>1338.25</c:v>
                </c:pt>
                <c:pt idx="614">
                  <c:v>1324</c:v>
                </c:pt>
                <c:pt idx="615">
                  <c:v>1318.25</c:v>
                </c:pt>
                <c:pt idx="616">
                  <c:v>1329.25</c:v>
                </c:pt>
                <c:pt idx="617">
                  <c:v>1336</c:v>
                </c:pt>
                <c:pt idx="618">
                  <c:v>1344.5</c:v>
                </c:pt>
                <c:pt idx="619">
                  <c:v>1352.5</c:v>
                </c:pt>
                <c:pt idx="620">
                  <c:v>1347</c:v>
                </c:pt>
                <c:pt idx="621">
                  <c:v>1370</c:v>
                </c:pt>
                <c:pt idx="622">
                  <c:v>1344.25</c:v>
                </c:pt>
                <c:pt idx="623">
                  <c:v>1338</c:v>
                </c:pt>
                <c:pt idx="624">
                  <c:v>1351.75</c:v>
                </c:pt>
                <c:pt idx="625">
                  <c:v>1342.75</c:v>
                </c:pt>
                <c:pt idx="626">
                  <c:v>1361.5</c:v>
                </c:pt>
                <c:pt idx="627">
                  <c:v>1364.5</c:v>
                </c:pt>
                <c:pt idx="628">
                  <c:v>1391.75</c:v>
                </c:pt>
                <c:pt idx="629">
                  <c:v>1403.75</c:v>
                </c:pt>
                <c:pt idx="630">
                  <c:v>1425.5</c:v>
                </c:pt>
                <c:pt idx="631">
                  <c:v>1453</c:v>
                </c:pt>
                <c:pt idx="632">
                  <c:v>1464</c:v>
                </c:pt>
                <c:pt idx="633">
                  <c:v>1477.75</c:v>
                </c:pt>
                <c:pt idx="634">
                  <c:v>1500</c:v>
                </c:pt>
                <c:pt idx="635">
                  <c:v>1517.25</c:v>
                </c:pt>
                <c:pt idx="636">
                  <c:v>1498.25</c:v>
                </c:pt>
                <c:pt idx="637">
                  <c:v>1520.5</c:v>
                </c:pt>
                <c:pt idx="638">
                  <c:v>1538.75</c:v>
                </c:pt>
                <c:pt idx="639">
                  <c:v>1534.25</c:v>
                </c:pt>
                <c:pt idx="640">
                  <c:v>1532.25</c:v>
                </c:pt>
                <c:pt idx="641">
                  <c:v>1552</c:v>
                </c:pt>
                <c:pt idx="642">
                  <c:v>1548.5</c:v>
                </c:pt>
                <c:pt idx="643">
                  <c:v>1557</c:v>
                </c:pt>
                <c:pt idx="644">
                  <c:v>1566.75</c:v>
                </c:pt>
                <c:pt idx="645">
                  <c:v>1570.5</c:v>
                </c:pt>
                <c:pt idx="646">
                  <c:v>1572.25</c:v>
                </c:pt>
                <c:pt idx="647">
                  <c:v>1572.75</c:v>
                </c:pt>
                <c:pt idx="648">
                  <c:v>1560</c:v>
                </c:pt>
                <c:pt idx="649">
                  <c:v>1564</c:v>
                </c:pt>
                <c:pt idx="650">
                  <c:v>1596</c:v>
                </c:pt>
                <c:pt idx="651">
                  <c:v>1562.25</c:v>
                </c:pt>
                <c:pt idx="652">
                  <c:v>1564.5</c:v>
                </c:pt>
                <c:pt idx="653">
                  <c:v>1564.5</c:v>
                </c:pt>
                <c:pt idx="654">
                  <c:v>1534.5</c:v>
                </c:pt>
                <c:pt idx="655">
                  <c:v>1542</c:v>
                </c:pt>
                <c:pt idx="656">
                  <c:v>1532.75</c:v>
                </c:pt>
                <c:pt idx="657">
                  <c:v>1516.25</c:v>
                </c:pt>
                <c:pt idx="658">
                  <c:v>1527</c:v>
                </c:pt>
                <c:pt idx="659">
                  <c:v>1532.25</c:v>
                </c:pt>
                <c:pt idx="660">
                  <c:v>1544.75</c:v>
                </c:pt>
                <c:pt idx="661">
                  <c:v>1534.25</c:v>
                </c:pt>
                <c:pt idx="662">
                  <c:v>1534.5</c:v>
                </c:pt>
                <c:pt idx="663">
                  <c:v>1554.75</c:v>
                </c:pt>
                <c:pt idx="664">
                  <c:v>1533</c:v>
                </c:pt>
                <c:pt idx="665">
                  <c:v>1504.5</c:v>
                </c:pt>
                <c:pt idx="666">
                  <c:v>1432.5</c:v>
                </c:pt>
                <c:pt idx="667">
                  <c:v>1423.5</c:v>
                </c:pt>
                <c:pt idx="668">
                  <c:v>1440</c:v>
                </c:pt>
                <c:pt idx="669">
                  <c:v>1437.75</c:v>
                </c:pt>
                <c:pt idx="670">
                  <c:v>1430</c:v>
                </c:pt>
                <c:pt idx="671">
                  <c:v>1434.25</c:v>
                </c:pt>
                <c:pt idx="672">
                  <c:v>1432.75</c:v>
                </c:pt>
                <c:pt idx="673">
                  <c:v>1439.5</c:v>
                </c:pt>
                <c:pt idx="674">
                  <c:v>1451</c:v>
                </c:pt>
                <c:pt idx="675">
                  <c:v>1442.75</c:v>
                </c:pt>
                <c:pt idx="676">
                  <c:v>1455.5</c:v>
                </c:pt>
                <c:pt idx="677">
                  <c:v>1463.5</c:v>
                </c:pt>
                <c:pt idx="678">
                  <c:v>1490</c:v>
                </c:pt>
                <c:pt idx="679">
                  <c:v>1494.25</c:v>
                </c:pt>
                <c:pt idx="680">
                  <c:v>1477.25</c:v>
                </c:pt>
                <c:pt idx="681">
                  <c:v>1488.25</c:v>
                </c:pt>
                <c:pt idx="682">
                  <c:v>1479</c:v>
                </c:pt>
                <c:pt idx="683">
                  <c:v>1484.25</c:v>
                </c:pt>
                <c:pt idx="684">
                  <c:v>1481.75</c:v>
                </c:pt>
                <c:pt idx="685">
                  <c:v>1484.75</c:v>
                </c:pt>
                <c:pt idx="686">
                  <c:v>1503.5</c:v>
                </c:pt>
                <c:pt idx="687">
                  <c:v>1544.5</c:v>
                </c:pt>
                <c:pt idx="688">
                  <c:v>1542.75</c:v>
                </c:pt>
                <c:pt idx="689">
                  <c:v>1554.25</c:v>
                </c:pt>
                <c:pt idx="690">
                  <c:v>1566.25</c:v>
                </c:pt>
                <c:pt idx="691">
                  <c:v>1558.5</c:v>
                </c:pt>
                <c:pt idx="692">
                  <c:v>1549</c:v>
                </c:pt>
                <c:pt idx="693">
                  <c:v>1551.75</c:v>
                </c:pt>
                <c:pt idx="694">
                  <c:v>1573.25</c:v>
                </c:pt>
                <c:pt idx="695">
                  <c:v>1595.25</c:v>
                </c:pt>
                <c:pt idx="696">
                  <c:v>1614.25</c:v>
                </c:pt>
                <c:pt idx="697">
                  <c:v>1617.75</c:v>
                </c:pt>
                <c:pt idx="698">
                  <c:v>1609.5</c:v>
                </c:pt>
                <c:pt idx="699">
                  <c:v>1601.75</c:v>
                </c:pt>
                <c:pt idx="700">
                  <c:v>1602.25</c:v>
                </c:pt>
                <c:pt idx="701">
                  <c:v>1647.5</c:v>
                </c:pt>
                <c:pt idx="702">
                  <c:v>1664</c:v>
                </c:pt>
                <c:pt idx="703">
                  <c:v>1666.75</c:v>
                </c:pt>
                <c:pt idx="704">
                  <c:v>1670</c:v>
                </c:pt>
                <c:pt idx="705">
                  <c:v>1658.5</c:v>
                </c:pt>
                <c:pt idx="706">
                  <c:v>1673.5</c:v>
                </c:pt>
                <c:pt idx="707">
                  <c:v>1697.5</c:v>
                </c:pt>
                <c:pt idx="708">
                  <c:v>1666.5</c:v>
                </c:pt>
                <c:pt idx="709">
                  <c:v>1664.25</c:v>
                </c:pt>
                <c:pt idx="710">
                  <c:v>1690.5</c:v>
                </c:pt>
                <c:pt idx="711">
                  <c:v>1665.25</c:v>
                </c:pt>
                <c:pt idx="712">
                  <c:v>1664.5</c:v>
                </c:pt>
                <c:pt idx="713">
                  <c:v>1668.25</c:v>
                </c:pt>
                <c:pt idx="714">
                  <c:v>1682.75</c:v>
                </c:pt>
                <c:pt idx="715">
                  <c:v>1688.5</c:v>
                </c:pt>
                <c:pt idx="716">
                  <c:v>1708</c:v>
                </c:pt>
                <c:pt idx="717">
                  <c:v>1705</c:v>
                </c:pt>
                <c:pt idx="718">
                  <c:v>1726.25</c:v>
                </c:pt>
                <c:pt idx="719">
                  <c:v>1750</c:v>
                </c:pt>
                <c:pt idx="720">
                  <c:v>1779.25</c:v>
                </c:pt>
                <c:pt idx="721">
                  <c:v>1765.25</c:v>
                </c:pt>
                <c:pt idx="722">
                  <c:v>1774.25</c:v>
                </c:pt>
                <c:pt idx="723">
                  <c:v>1766.25</c:v>
                </c:pt>
                <c:pt idx="724">
                  <c:v>1758.5</c:v>
                </c:pt>
                <c:pt idx="725">
                  <c:v>1756.5</c:v>
                </c:pt>
                <c:pt idx="726">
                  <c:v>1785.25</c:v>
                </c:pt>
                <c:pt idx="727">
                  <c:v>1788</c:v>
                </c:pt>
                <c:pt idx="728">
                  <c:v>1802.25</c:v>
                </c:pt>
                <c:pt idx="729">
                  <c:v>1796.75</c:v>
                </c:pt>
                <c:pt idx="730">
                  <c:v>1818.25</c:v>
                </c:pt>
                <c:pt idx="731">
                  <c:v>1804</c:v>
                </c:pt>
                <c:pt idx="732">
                  <c:v>1814.25</c:v>
                </c:pt>
                <c:pt idx="733">
                  <c:v>1786</c:v>
                </c:pt>
                <c:pt idx="734">
                  <c:v>1788</c:v>
                </c:pt>
                <c:pt idx="735">
                  <c:v>1806</c:v>
                </c:pt>
                <c:pt idx="736">
                  <c:v>1798.25</c:v>
                </c:pt>
                <c:pt idx="737">
                  <c:v>1748</c:v>
                </c:pt>
                <c:pt idx="738">
                  <c:v>1705</c:v>
                </c:pt>
                <c:pt idx="739">
                  <c:v>1718</c:v>
                </c:pt>
                <c:pt idx="740">
                  <c:v>1727.5</c:v>
                </c:pt>
                <c:pt idx="741">
                  <c:v>1741.75</c:v>
                </c:pt>
                <c:pt idx="742">
                  <c:v>1723.25</c:v>
                </c:pt>
                <c:pt idx="743">
                  <c:v>1742.25</c:v>
                </c:pt>
                <c:pt idx="744">
                  <c:v>1772</c:v>
                </c:pt>
                <c:pt idx="745">
                  <c:v>1772.5</c:v>
                </c:pt>
                <c:pt idx="746">
                  <c:v>1769.25</c:v>
                </c:pt>
                <c:pt idx="747">
                  <c:v>1795.5</c:v>
                </c:pt>
                <c:pt idx="748">
                  <c:v>1808.75</c:v>
                </c:pt>
                <c:pt idx="749">
                  <c:v>1813.25</c:v>
                </c:pt>
                <c:pt idx="750">
                  <c:v>1837.25</c:v>
                </c:pt>
                <c:pt idx="751">
                  <c:v>1846.25</c:v>
                </c:pt>
                <c:pt idx="752">
                  <c:v>1850.5</c:v>
                </c:pt>
                <c:pt idx="753">
                  <c:v>1858.75</c:v>
                </c:pt>
                <c:pt idx="754">
                  <c:v>1864</c:v>
                </c:pt>
                <c:pt idx="755">
                  <c:v>1872</c:v>
                </c:pt>
                <c:pt idx="756">
                  <c:v>1878.5</c:v>
                </c:pt>
                <c:pt idx="757">
                  <c:v>1886</c:v>
                </c:pt>
                <c:pt idx="758">
                  <c:v>1896.75</c:v>
                </c:pt>
                <c:pt idx="759">
                  <c:v>1908</c:v>
                </c:pt>
                <c:pt idx="760">
                  <c:v>1931.75</c:v>
                </c:pt>
                <c:pt idx="761">
                  <c:v>1973.25</c:v>
                </c:pt>
                <c:pt idx="762">
                  <c:v>1959.25</c:v>
                </c:pt>
                <c:pt idx="763">
                  <c:v>1985</c:v>
                </c:pt>
                <c:pt idx="764">
                  <c:v>1954.75</c:v>
                </c:pt>
                <c:pt idx="765">
                  <c:v>1932.75</c:v>
                </c:pt>
                <c:pt idx="766">
                  <c:v>1947.25</c:v>
                </c:pt>
                <c:pt idx="767">
                  <c:v>1863.75</c:v>
                </c:pt>
                <c:pt idx="768">
                  <c:v>1882.5</c:v>
                </c:pt>
                <c:pt idx="769">
                  <c:v>1898</c:v>
                </c:pt>
                <c:pt idx="770">
                  <c:v>1913.5</c:v>
                </c:pt>
                <c:pt idx="771">
                  <c:v>1914.75</c:v>
                </c:pt>
                <c:pt idx="772">
                  <c:v>1924</c:v>
                </c:pt>
                <c:pt idx="773">
                  <c:v>1955.25</c:v>
                </c:pt>
                <c:pt idx="774">
                  <c:v>1974</c:v>
                </c:pt>
                <c:pt idx="775">
                  <c:v>2020</c:v>
                </c:pt>
                <c:pt idx="776">
                  <c:v>2036.25</c:v>
                </c:pt>
                <c:pt idx="777">
                  <c:v>2080</c:v>
                </c:pt>
                <c:pt idx="778">
                  <c:v>2127</c:v>
                </c:pt>
                <c:pt idx="779">
                  <c:v>2126.5</c:v>
                </c:pt>
                <c:pt idx="780">
                  <c:v>2129.5</c:v>
                </c:pt>
                <c:pt idx="781">
                  <c:v>2147.75</c:v>
                </c:pt>
                <c:pt idx="782">
                  <c:v>2219.75</c:v>
                </c:pt>
                <c:pt idx="783">
                  <c:v>2318.75</c:v>
                </c:pt>
                <c:pt idx="784">
                  <c:v>2394.5</c:v>
                </c:pt>
                <c:pt idx="785">
                  <c:v>2550.25</c:v>
                </c:pt>
                <c:pt idx="786">
                  <c:v>2522</c:v>
                </c:pt>
                <c:pt idx="787">
                  <c:v>2459.75</c:v>
                </c:pt>
                <c:pt idx="788">
                  <c:v>2517</c:v>
                </c:pt>
                <c:pt idx="789">
                  <c:v>2467</c:v>
                </c:pt>
                <c:pt idx="790">
                  <c:v>2368</c:v>
                </c:pt>
                <c:pt idx="791">
                  <c:v>2312.5</c:v>
                </c:pt>
                <c:pt idx="792">
                  <c:v>2319.5</c:v>
                </c:pt>
                <c:pt idx="793">
                  <c:v>2303.75</c:v>
                </c:pt>
                <c:pt idx="794">
                  <c:v>2323.5</c:v>
                </c:pt>
                <c:pt idx="795">
                  <c:v>2300.75</c:v>
                </c:pt>
                <c:pt idx="796">
                  <c:v>2386.5</c:v>
                </c:pt>
                <c:pt idx="797">
                  <c:v>2464.5</c:v>
                </c:pt>
                <c:pt idx="798">
                  <c:v>2445.75</c:v>
                </c:pt>
                <c:pt idx="799">
                  <c:v>2346.5</c:v>
                </c:pt>
                <c:pt idx="800">
                  <c:v>2357.25</c:v>
                </c:pt>
                <c:pt idx="801">
                  <c:v>2364.75</c:v>
                </c:pt>
                <c:pt idx="802">
                  <c:v>2354.5</c:v>
                </c:pt>
                <c:pt idx="803">
                  <c:v>2409.5</c:v>
                </c:pt>
                <c:pt idx="804">
                  <c:v>2453.75</c:v>
                </c:pt>
                <c:pt idx="805">
                  <c:v>2471</c:v>
                </c:pt>
                <c:pt idx="806">
                  <c:v>2535.5</c:v>
                </c:pt>
                <c:pt idx="807">
                  <c:v>2762.75</c:v>
                </c:pt>
                <c:pt idx="808">
                  <c:v>2746.75</c:v>
                </c:pt>
                <c:pt idx="809">
                  <c:v>2714.25</c:v>
                </c:pt>
                <c:pt idx="810">
                  <c:v>2719</c:v>
                </c:pt>
                <c:pt idx="811">
                  <c:v>2685</c:v>
                </c:pt>
                <c:pt idx="812">
                  <c:v>2740.5</c:v>
                </c:pt>
                <c:pt idx="813">
                  <c:v>2818</c:v>
                </c:pt>
                <c:pt idx="814">
                  <c:v>2794.75</c:v>
                </c:pt>
                <c:pt idx="815">
                  <c:v>2622.75</c:v>
                </c:pt>
                <c:pt idx="816">
                  <c:v>2553</c:v>
                </c:pt>
                <c:pt idx="817">
                  <c:v>2492.75</c:v>
                </c:pt>
                <c:pt idx="818">
                  <c:v>2532.75</c:v>
                </c:pt>
                <c:pt idx="819">
                  <c:v>2542.5</c:v>
                </c:pt>
                <c:pt idx="820">
                  <c:v>2484</c:v>
                </c:pt>
                <c:pt idx="821">
                  <c:v>2513.75</c:v>
                </c:pt>
                <c:pt idx="822">
                  <c:v>2419.5</c:v>
                </c:pt>
                <c:pt idx="823">
                  <c:v>2242</c:v>
                </c:pt>
                <c:pt idx="824">
                  <c:v>1964.5</c:v>
                </c:pt>
                <c:pt idx="825">
                  <c:v>1772.75</c:v>
                </c:pt>
                <c:pt idx="826">
                  <c:v>1638.75</c:v>
                </c:pt>
                <c:pt idx="827">
                  <c:v>1641.5</c:v>
                </c:pt>
                <c:pt idx="828">
                  <c:v>1642.75</c:v>
                </c:pt>
                <c:pt idx="829">
                  <c:v>1682.75</c:v>
                </c:pt>
                <c:pt idx="830">
                  <c:v>1659</c:v>
                </c:pt>
                <c:pt idx="831">
                  <c:v>1863</c:v>
                </c:pt>
                <c:pt idx="832">
                  <c:v>2038.25</c:v>
                </c:pt>
                <c:pt idx="833">
                  <c:v>2368</c:v>
                </c:pt>
                <c:pt idx="834">
                  <c:v>2404.75</c:v>
                </c:pt>
                <c:pt idx="835">
                  <c:v>2304.25</c:v>
                </c:pt>
                <c:pt idx="836">
                  <c:v>2358.5</c:v>
                </c:pt>
                <c:pt idx="837">
                  <c:v>2326.25</c:v>
                </c:pt>
                <c:pt idx="838">
                  <c:v>2285.25</c:v>
                </c:pt>
                <c:pt idx="839">
                  <c:v>2245</c:v>
                </c:pt>
                <c:pt idx="840">
                  <c:v>2219.25</c:v>
                </c:pt>
                <c:pt idx="841">
                  <c:v>2215</c:v>
                </c:pt>
                <c:pt idx="842">
                  <c:v>2221.5</c:v>
                </c:pt>
                <c:pt idx="843">
                  <c:v>2205</c:v>
                </c:pt>
                <c:pt idx="844">
                  <c:v>2270</c:v>
                </c:pt>
                <c:pt idx="845">
                  <c:v>2257.25</c:v>
                </c:pt>
                <c:pt idx="846">
                  <c:v>2234.5</c:v>
                </c:pt>
                <c:pt idx="847">
                  <c:v>2228</c:v>
                </c:pt>
                <c:pt idx="848">
                  <c:v>2214.75</c:v>
                </c:pt>
                <c:pt idx="849">
                  <c:v>2228.5</c:v>
                </c:pt>
                <c:pt idx="850">
                  <c:v>2115.25</c:v>
                </c:pt>
                <c:pt idx="851">
                  <c:v>1989</c:v>
                </c:pt>
                <c:pt idx="852">
                  <c:v>2001.25</c:v>
                </c:pt>
                <c:pt idx="853">
                  <c:v>2027.5</c:v>
                </c:pt>
                <c:pt idx="854">
                  <c:v>2032</c:v>
                </c:pt>
                <c:pt idx="855">
                  <c:v>1956.75</c:v>
                </c:pt>
                <c:pt idx="856">
                  <c:v>1991.25</c:v>
                </c:pt>
                <c:pt idx="857">
                  <c:v>2021</c:v>
                </c:pt>
                <c:pt idx="858">
                  <c:v>1953</c:v>
                </c:pt>
                <c:pt idx="859">
                  <c:v>1933.75</c:v>
                </c:pt>
                <c:pt idx="860">
                  <c:v>1859.75</c:v>
                </c:pt>
                <c:pt idx="861">
                  <c:v>1842.25</c:v>
                </c:pt>
                <c:pt idx="862">
                  <c:v>1839.25</c:v>
                </c:pt>
                <c:pt idx="863">
                  <c:v>1915.3333</c:v>
                </c:pt>
                <c:pt idx="864">
                  <c:v>1929.25</c:v>
                </c:pt>
                <c:pt idx="865">
                  <c:v>1908.25</c:v>
                </c:pt>
                <c:pt idx="866">
                  <c:v>1867.5</c:v>
                </c:pt>
                <c:pt idx="867">
                  <c:v>1849.25</c:v>
                </c:pt>
                <c:pt idx="868">
                  <c:v>1862.5</c:v>
                </c:pt>
                <c:pt idx="869">
                  <c:v>1980</c:v>
                </c:pt>
                <c:pt idx="870">
                  <c:v>2052.5</c:v>
                </c:pt>
                <c:pt idx="871">
                  <c:v>2079.5</c:v>
                </c:pt>
                <c:pt idx="872">
                  <c:v>2100.5</c:v>
                </c:pt>
                <c:pt idx="873">
                  <c:v>2030.75</c:v>
                </c:pt>
                <c:pt idx="874">
                  <c:v>1978</c:v>
                </c:pt>
                <c:pt idx="875">
                  <c:v>2035.25</c:v>
                </c:pt>
                <c:pt idx="876">
                  <c:v>1974.5</c:v>
                </c:pt>
                <c:pt idx="877">
                  <c:v>1982.75</c:v>
                </c:pt>
                <c:pt idx="878">
                  <c:v>1954.25</c:v>
                </c:pt>
                <c:pt idx="879">
                  <c:v>1976</c:v>
                </c:pt>
                <c:pt idx="880">
                  <c:v>1988.5</c:v>
                </c:pt>
                <c:pt idx="881">
                  <c:v>1992.5</c:v>
                </c:pt>
                <c:pt idx="882">
                  <c:v>1956</c:v>
                </c:pt>
                <c:pt idx="883">
                  <c:v>1956.5</c:v>
                </c:pt>
                <c:pt idx="884">
                  <c:v>1987</c:v>
                </c:pt>
                <c:pt idx="885">
                  <c:v>2010.5</c:v>
                </c:pt>
                <c:pt idx="886">
                  <c:v>1983.25</c:v>
                </c:pt>
                <c:pt idx="887">
                  <c:v>1950.5</c:v>
                </c:pt>
                <c:pt idx="888">
                  <c:v>1954</c:v>
                </c:pt>
                <c:pt idx="889">
                  <c:v>1936.25</c:v>
                </c:pt>
                <c:pt idx="890">
                  <c:v>1976.25</c:v>
                </c:pt>
                <c:pt idx="891">
                  <c:v>1943</c:v>
                </c:pt>
                <c:pt idx="892">
                  <c:v>1964.5</c:v>
                </c:pt>
                <c:pt idx="893">
                  <c:v>1930.75</c:v>
                </c:pt>
                <c:pt idx="894">
                  <c:v>1931.25</c:v>
                </c:pt>
                <c:pt idx="895">
                  <c:v>1958</c:v>
                </c:pt>
                <c:pt idx="896">
                  <c:v>1944.5</c:v>
                </c:pt>
                <c:pt idx="897">
                  <c:v>1878.5</c:v>
                </c:pt>
                <c:pt idx="898">
                  <c:v>1875.5</c:v>
                </c:pt>
                <c:pt idx="899">
                  <c:v>1914.5</c:v>
                </c:pt>
                <c:pt idx="900">
                  <c:v>1931.5</c:v>
                </c:pt>
                <c:pt idx="901">
                  <c:v>1949</c:v>
                </c:pt>
                <c:pt idx="902">
                  <c:v>1935</c:v>
                </c:pt>
                <c:pt idx="903">
                  <c:v>1926</c:v>
                </c:pt>
                <c:pt idx="904">
                  <c:v>1944.5</c:v>
                </c:pt>
                <c:pt idx="905">
                  <c:v>1945.25</c:v>
                </c:pt>
                <c:pt idx="906">
                  <c:v>1947</c:v>
                </c:pt>
                <c:pt idx="907">
                  <c:v>1973.75</c:v>
                </c:pt>
                <c:pt idx="908">
                  <c:v>1967.5</c:v>
                </c:pt>
                <c:pt idx="909">
                  <c:v>2018.25</c:v>
                </c:pt>
                <c:pt idx="910">
                  <c:v>2005</c:v>
                </c:pt>
                <c:pt idx="911">
                  <c:v>1993</c:v>
                </c:pt>
                <c:pt idx="912">
                  <c:v>2007.25</c:v>
                </c:pt>
                <c:pt idx="913">
                  <c:v>2014</c:v>
                </c:pt>
                <c:pt idx="914">
                  <c:v>2054.75</c:v>
                </c:pt>
                <c:pt idx="915">
                  <c:v>2104</c:v>
                </c:pt>
                <c:pt idx="916">
                  <c:v>2175.25</c:v>
                </c:pt>
                <c:pt idx="917">
                  <c:v>2180</c:v>
                </c:pt>
                <c:pt idx="918">
                  <c:v>2168.5</c:v>
                </c:pt>
                <c:pt idx="919">
                  <c:v>2276</c:v>
                </c:pt>
                <c:pt idx="920">
                  <c:v>2315</c:v>
                </c:pt>
                <c:pt idx="921">
                  <c:v>2274</c:v>
                </c:pt>
                <c:pt idx="922">
                  <c:v>2140</c:v>
                </c:pt>
                <c:pt idx="923">
                  <c:v>2111.5</c:v>
                </c:pt>
                <c:pt idx="924">
                  <c:v>2114.75</c:v>
                </c:pt>
                <c:pt idx="925">
                  <c:v>2119.75</c:v>
                </c:pt>
                <c:pt idx="926">
                  <c:v>2175.5</c:v>
                </c:pt>
                <c:pt idx="927">
                  <c:v>2218.25</c:v>
                </c:pt>
                <c:pt idx="928">
                  <c:v>2221.75</c:v>
                </c:pt>
                <c:pt idx="929">
                  <c:v>2216.75</c:v>
                </c:pt>
                <c:pt idx="930">
                  <c:v>2219</c:v>
                </c:pt>
                <c:pt idx="931">
                  <c:v>2157.5</c:v>
                </c:pt>
                <c:pt idx="932">
                  <c:v>2183.75</c:v>
                </c:pt>
                <c:pt idx="933">
                  <c:v>2177.5</c:v>
                </c:pt>
                <c:pt idx="934">
                  <c:v>2180.25</c:v>
                </c:pt>
                <c:pt idx="935">
                  <c:v>2216</c:v>
                </c:pt>
                <c:pt idx="936">
                  <c:v>2202.75</c:v>
                </c:pt>
                <c:pt idx="937">
                  <c:v>2184.5</c:v>
                </c:pt>
                <c:pt idx="938">
                  <c:v>2201</c:v>
                </c:pt>
                <c:pt idx="939">
                  <c:v>2189</c:v>
                </c:pt>
                <c:pt idx="940">
                  <c:v>2191.75</c:v>
                </c:pt>
                <c:pt idx="941">
                  <c:v>2192.75</c:v>
                </c:pt>
                <c:pt idx="942">
                  <c:v>2214.5</c:v>
                </c:pt>
                <c:pt idx="943">
                  <c:v>2202.25</c:v>
                </c:pt>
                <c:pt idx="944">
                  <c:v>2240.6667000000002</c:v>
                </c:pt>
                <c:pt idx="945">
                  <c:v>2302.25</c:v>
                </c:pt>
                <c:pt idx="946">
                  <c:v>2282.75</c:v>
                </c:pt>
                <c:pt idx="947">
                  <c:v>2298.75</c:v>
                </c:pt>
                <c:pt idx="948">
                  <c:v>2321.5</c:v>
                </c:pt>
                <c:pt idx="949">
                  <c:v>2326</c:v>
                </c:pt>
                <c:pt idx="950">
                  <c:v>2320.5</c:v>
                </c:pt>
                <c:pt idx="951">
                  <c:v>2305.75</c:v>
                </c:pt>
                <c:pt idx="952">
                  <c:v>2324.75</c:v>
                </c:pt>
                <c:pt idx="953">
                  <c:v>2315</c:v>
                </c:pt>
                <c:pt idx="954">
                  <c:v>2341.5</c:v>
                </c:pt>
                <c:pt idx="955">
                  <c:v>2343.25</c:v>
                </c:pt>
                <c:pt idx="956">
                  <c:v>2412.5</c:v>
                </c:pt>
                <c:pt idx="957">
                  <c:v>2389.25</c:v>
                </c:pt>
                <c:pt idx="958">
                  <c:v>2349.5</c:v>
                </c:pt>
                <c:pt idx="959">
                  <c:v>2375.5</c:v>
                </c:pt>
                <c:pt idx="960">
                  <c:v>2295.25</c:v>
                </c:pt>
                <c:pt idx="961">
                  <c:v>2242</c:v>
                </c:pt>
                <c:pt idx="962">
                  <c:v>2233.75</c:v>
                </c:pt>
                <c:pt idx="963">
                  <c:v>2242.75</c:v>
                </c:pt>
                <c:pt idx="964">
                  <c:v>2249.25</c:v>
                </c:pt>
                <c:pt idx="965">
                  <c:v>2293.75</c:v>
                </c:pt>
                <c:pt idx="966">
                  <c:v>2341.75</c:v>
                </c:pt>
                <c:pt idx="967">
                  <c:v>2345.5</c:v>
                </c:pt>
                <c:pt idx="968">
                  <c:v>2329.5</c:v>
                </c:pt>
                <c:pt idx="969">
                  <c:v>2332.5</c:v>
                </c:pt>
                <c:pt idx="970">
                  <c:v>2381.75</c:v>
                </c:pt>
                <c:pt idx="971">
                  <c:v>2378.25</c:v>
                </c:pt>
                <c:pt idx="972">
                  <c:v>2388.75</c:v>
                </c:pt>
                <c:pt idx="973">
                  <c:v>2425.25</c:v>
                </c:pt>
                <c:pt idx="974">
                  <c:v>2464.25</c:v>
                </c:pt>
                <c:pt idx="975">
                  <c:v>2412</c:v>
                </c:pt>
                <c:pt idx="976">
                  <c:v>2368.75</c:v>
                </c:pt>
                <c:pt idx="977">
                  <c:v>2364.25</c:v>
                </c:pt>
                <c:pt idx="978">
                  <c:v>2366.5</c:v>
                </c:pt>
                <c:pt idx="979">
                  <c:v>2364.5</c:v>
                </c:pt>
                <c:pt idx="980">
                  <c:v>2366.75</c:v>
                </c:pt>
                <c:pt idx="981">
                  <c:v>2424</c:v>
                </c:pt>
                <c:pt idx="982">
                  <c:v>2414.25</c:v>
                </c:pt>
                <c:pt idx="983">
                  <c:v>2404.5</c:v>
                </c:pt>
                <c:pt idx="984">
                  <c:v>2381.5</c:v>
                </c:pt>
                <c:pt idx="985">
                  <c:v>2382</c:v>
                </c:pt>
                <c:pt idx="986">
                  <c:v>2333.5</c:v>
                </c:pt>
                <c:pt idx="987">
                  <c:v>2258.25</c:v>
                </c:pt>
                <c:pt idx="988">
                  <c:v>2232.5</c:v>
                </c:pt>
                <c:pt idx="989">
                  <c:v>2242.25</c:v>
                </c:pt>
                <c:pt idx="990">
                  <c:v>2264.75</c:v>
                </c:pt>
                <c:pt idx="991">
                  <c:v>2293.25</c:v>
                </c:pt>
                <c:pt idx="992">
                  <c:v>2347.25</c:v>
                </c:pt>
                <c:pt idx="993">
                  <c:v>2425</c:v>
                </c:pt>
                <c:pt idx="994">
                  <c:v>2496</c:v>
                </c:pt>
                <c:pt idx="995">
                  <c:v>2503</c:v>
                </c:pt>
                <c:pt idx="996">
                  <c:v>2459.25</c:v>
                </c:pt>
                <c:pt idx="997">
                  <c:v>2358</c:v>
                </c:pt>
                <c:pt idx="998">
                  <c:v>2359.25</c:v>
                </c:pt>
                <c:pt idx="999">
                  <c:v>2354.5</c:v>
                </c:pt>
                <c:pt idx="1000">
                  <c:v>2337.5</c:v>
                </c:pt>
                <c:pt idx="1001">
                  <c:v>2347.25</c:v>
                </c:pt>
                <c:pt idx="1002">
                  <c:v>2323.5</c:v>
                </c:pt>
                <c:pt idx="1003">
                  <c:v>2349</c:v>
                </c:pt>
                <c:pt idx="1004">
                  <c:v>2351.5</c:v>
                </c:pt>
                <c:pt idx="1005">
                  <c:v>2356</c:v>
                </c:pt>
                <c:pt idx="1006">
                  <c:v>2355</c:v>
                </c:pt>
                <c:pt idx="1007">
                  <c:v>2383.75</c:v>
                </c:pt>
                <c:pt idx="1008">
                  <c:v>2402.75</c:v>
                </c:pt>
                <c:pt idx="1009">
                  <c:v>2422.25</c:v>
                </c:pt>
                <c:pt idx="1010">
                  <c:v>2408.75</c:v>
                </c:pt>
                <c:pt idx="1011">
                  <c:v>2422</c:v>
                </c:pt>
                <c:pt idx="1012">
                  <c:v>2421.75</c:v>
                </c:pt>
                <c:pt idx="1013">
                  <c:v>2357.5</c:v>
                </c:pt>
                <c:pt idx="1014">
                  <c:v>2358.25</c:v>
                </c:pt>
                <c:pt idx="1015">
                  <c:v>2343</c:v>
                </c:pt>
                <c:pt idx="1016">
                  <c:v>2336.5</c:v>
                </c:pt>
                <c:pt idx="1017">
                  <c:v>2317</c:v>
                </c:pt>
                <c:pt idx="1018">
                  <c:v>2359.25</c:v>
                </c:pt>
                <c:pt idx="1019">
                  <c:v>2335.75</c:v>
                </c:pt>
                <c:pt idx="1020">
                  <c:v>2334.75</c:v>
                </c:pt>
                <c:pt idx="1021">
                  <c:v>2343</c:v>
                </c:pt>
                <c:pt idx="1022">
                  <c:v>2355</c:v>
                </c:pt>
                <c:pt idx="1023">
                  <c:v>2350.5</c:v>
                </c:pt>
                <c:pt idx="1024">
                  <c:v>2364.25</c:v>
                </c:pt>
                <c:pt idx="1025">
                  <c:v>2342.5</c:v>
                </c:pt>
                <c:pt idx="1026">
                  <c:v>2341.5</c:v>
                </c:pt>
                <c:pt idx="1027">
                  <c:v>2347</c:v>
                </c:pt>
                <c:pt idx="1028">
                  <c:v>2417.5</c:v>
                </c:pt>
                <c:pt idx="1029">
                  <c:v>2361.5</c:v>
                </c:pt>
                <c:pt idx="1030">
                  <c:v>2359.25</c:v>
                </c:pt>
                <c:pt idx="1031">
                  <c:v>2396</c:v>
                </c:pt>
                <c:pt idx="1032">
                  <c:v>2473.25</c:v>
                </c:pt>
                <c:pt idx="1033">
                  <c:v>2407.75</c:v>
                </c:pt>
                <c:pt idx="1034">
                  <c:v>2462.75</c:v>
                </c:pt>
                <c:pt idx="1035">
                  <c:v>2449</c:v>
                </c:pt>
                <c:pt idx="1036">
                  <c:v>2437.25</c:v>
                </c:pt>
                <c:pt idx="1037">
                  <c:v>2386.75</c:v>
                </c:pt>
                <c:pt idx="1038">
                  <c:v>2398.5</c:v>
                </c:pt>
                <c:pt idx="1039">
                  <c:v>2408.5</c:v>
                </c:pt>
                <c:pt idx="1040">
                  <c:v>2407</c:v>
                </c:pt>
                <c:pt idx="1041">
                  <c:v>2426.5</c:v>
                </c:pt>
                <c:pt idx="1042">
                  <c:v>2397</c:v>
                </c:pt>
                <c:pt idx="1043">
                  <c:v>2391.5</c:v>
                </c:pt>
                <c:pt idx="1044">
                  <c:v>2388</c:v>
                </c:pt>
                <c:pt idx="1045">
                  <c:v>2403.25</c:v>
                </c:pt>
                <c:pt idx="1046">
                  <c:v>2379.25</c:v>
                </c:pt>
                <c:pt idx="1047">
                  <c:v>2371.75</c:v>
                </c:pt>
                <c:pt idx="1048">
                  <c:v>2348.25</c:v>
                </c:pt>
                <c:pt idx="1049">
                  <c:v>2338.5</c:v>
                </c:pt>
                <c:pt idx="1050">
                  <c:v>2329.5</c:v>
                </c:pt>
                <c:pt idx="1051">
                  <c:v>2359.75</c:v>
                </c:pt>
                <c:pt idx="1052">
                  <c:v>2275.25</c:v>
                </c:pt>
                <c:pt idx="1053">
                  <c:v>2272.25</c:v>
                </c:pt>
                <c:pt idx="1054">
                  <c:v>2269</c:v>
                </c:pt>
                <c:pt idx="1055">
                  <c:v>2282.5</c:v>
                </c:pt>
                <c:pt idx="1056">
                  <c:v>2330.25</c:v>
                </c:pt>
                <c:pt idx="1057">
                  <c:v>2356.75</c:v>
                </c:pt>
                <c:pt idx="1058">
                  <c:v>2357</c:v>
                </c:pt>
                <c:pt idx="1059">
                  <c:v>2361.25</c:v>
                </c:pt>
                <c:pt idx="1060">
                  <c:v>2372</c:v>
                </c:pt>
                <c:pt idx="1061">
                  <c:v>2371.5</c:v>
                </c:pt>
                <c:pt idx="1062">
                  <c:v>2418.5</c:v>
                </c:pt>
                <c:pt idx="1063">
                  <c:v>2410</c:v>
                </c:pt>
                <c:pt idx="1064">
                  <c:v>2397.75</c:v>
                </c:pt>
                <c:pt idx="1065">
                  <c:v>2393</c:v>
                </c:pt>
                <c:pt idx="1066">
                  <c:v>2373.5</c:v>
                </c:pt>
                <c:pt idx="1067">
                  <c:v>2420.5</c:v>
                </c:pt>
                <c:pt idx="1068">
                  <c:v>2412.25</c:v>
                </c:pt>
                <c:pt idx="1069">
                  <c:v>2378.75</c:v>
                </c:pt>
                <c:pt idx="1070">
                  <c:v>2467</c:v>
                </c:pt>
                <c:pt idx="1071">
                  <c:v>2411.75</c:v>
                </c:pt>
                <c:pt idx="1072">
                  <c:v>2377.25</c:v>
                </c:pt>
                <c:pt idx="1073">
                  <c:v>2386.75</c:v>
                </c:pt>
                <c:pt idx="1074">
                  <c:v>2389.25</c:v>
                </c:pt>
                <c:pt idx="1075">
                  <c:v>2385.75</c:v>
                </c:pt>
                <c:pt idx="1076">
                  <c:v>2369.5</c:v>
                </c:pt>
                <c:pt idx="1077">
                  <c:v>2369.75</c:v>
                </c:pt>
                <c:pt idx="1078">
                  <c:v>2340</c:v>
                </c:pt>
                <c:pt idx="1079">
                  <c:v>2322.75</c:v>
                </c:pt>
                <c:pt idx="1080">
                  <c:v>2341.75</c:v>
                </c:pt>
                <c:pt idx="1081">
                  <c:v>2365</c:v>
                </c:pt>
                <c:pt idx="1082">
                  <c:v>2387.5</c:v>
                </c:pt>
                <c:pt idx="1083">
                  <c:v>2440.25</c:v>
                </c:pt>
                <c:pt idx="1084">
                  <c:v>2512.5</c:v>
                </c:pt>
                <c:pt idx="1085">
                  <c:v>2639.5</c:v>
                </c:pt>
                <c:pt idx="1086">
                  <c:v>2679.75</c:v>
                </c:pt>
                <c:pt idx="1087">
                  <c:v>2640.75</c:v>
                </c:pt>
                <c:pt idx="1088">
                  <c:v>2635.5</c:v>
                </c:pt>
                <c:pt idx="1089">
                  <c:v>2632.5</c:v>
                </c:pt>
                <c:pt idx="1090">
                  <c:v>2658.5</c:v>
                </c:pt>
                <c:pt idx="1091">
                  <c:v>2655.5</c:v>
                </c:pt>
                <c:pt idx="1092">
                  <c:v>2648.75</c:v>
                </c:pt>
                <c:pt idx="1093">
                  <c:v>2570</c:v>
                </c:pt>
                <c:pt idx="1094">
                  <c:v>2626</c:v>
                </c:pt>
                <c:pt idx="1095">
                  <c:v>2642</c:v>
                </c:pt>
                <c:pt idx="1096">
                  <c:v>2665</c:v>
                </c:pt>
                <c:pt idx="1097">
                  <c:v>2698</c:v>
                </c:pt>
                <c:pt idx="1098">
                  <c:v>2679.5</c:v>
                </c:pt>
                <c:pt idx="1099">
                  <c:v>2643.75</c:v>
                </c:pt>
                <c:pt idx="1100">
                  <c:v>2643.5</c:v>
                </c:pt>
                <c:pt idx="1101">
                  <c:v>2654.5</c:v>
                </c:pt>
                <c:pt idx="1102">
                  <c:v>2706</c:v>
                </c:pt>
                <c:pt idx="1103">
                  <c:v>2703.5</c:v>
                </c:pt>
                <c:pt idx="1104">
                  <c:v>2722.75</c:v>
                </c:pt>
                <c:pt idx="1105">
                  <c:v>2762.25</c:v>
                </c:pt>
                <c:pt idx="1106">
                  <c:v>2803.5</c:v>
                </c:pt>
                <c:pt idx="1107">
                  <c:v>2809.75</c:v>
                </c:pt>
                <c:pt idx="1108">
                  <c:v>2797.25</c:v>
                </c:pt>
                <c:pt idx="1109">
                  <c:v>2886.25</c:v>
                </c:pt>
                <c:pt idx="1110">
                  <c:v>2865</c:v>
                </c:pt>
                <c:pt idx="1111">
                  <c:v>2903.75</c:v>
                </c:pt>
                <c:pt idx="1112">
                  <c:v>2939.75</c:v>
                </c:pt>
                <c:pt idx="1113">
                  <c:v>2945.5</c:v>
                </c:pt>
                <c:pt idx="1114">
                  <c:v>2960.75</c:v>
                </c:pt>
                <c:pt idx="1115">
                  <c:v>2979.5</c:v>
                </c:pt>
                <c:pt idx="1116">
                  <c:v>2974.3332999999998</c:v>
                </c:pt>
                <c:pt idx="1117">
                  <c:v>2999</c:v>
                </c:pt>
                <c:pt idx="1118">
                  <c:v>3004.25</c:v>
                </c:pt>
                <c:pt idx="1119">
                  <c:v>2974.75</c:v>
                </c:pt>
                <c:pt idx="1120">
                  <c:v>2943</c:v>
                </c:pt>
                <c:pt idx="1121">
                  <c:v>2963.75</c:v>
                </c:pt>
                <c:pt idx="1122">
                  <c:v>2961</c:v>
                </c:pt>
                <c:pt idx="1123">
                  <c:v>2953.25</c:v>
                </c:pt>
                <c:pt idx="1124">
                  <c:v>2877</c:v>
                </c:pt>
                <c:pt idx="1125">
                  <c:v>2908.25</c:v>
                </c:pt>
                <c:pt idx="1126">
                  <c:v>2909</c:v>
                </c:pt>
                <c:pt idx="1127">
                  <c:v>2926</c:v>
                </c:pt>
                <c:pt idx="1128">
                  <c:v>2890</c:v>
                </c:pt>
                <c:pt idx="1129">
                  <c:v>2890.75</c:v>
                </c:pt>
                <c:pt idx="1130">
                  <c:v>2843</c:v>
                </c:pt>
                <c:pt idx="1131">
                  <c:v>2802</c:v>
                </c:pt>
                <c:pt idx="1132">
                  <c:v>2758</c:v>
                </c:pt>
                <c:pt idx="1133">
                  <c:v>2797.75</c:v>
                </c:pt>
                <c:pt idx="1134">
                  <c:v>2778.75</c:v>
                </c:pt>
                <c:pt idx="1135">
                  <c:v>2825.5</c:v>
                </c:pt>
                <c:pt idx="1136">
                  <c:v>2842.5</c:v>
                </c:pt>
                <c:pt idx="1137">
                  <c:v>2860.75</c:v>
                </c:pt>
                <c:pt idx="1138">
                  <c:v>2866.5</c:v>
                </c:pt>
                <c:pt idx="1139">
                  <c:v>2856.25</c:v>
                </c:pt>
                <c:pt idx="1140">
                  <c:v>2841.5</c:v>
                </c:pt>
                <c:pt idx="1141">
                  <c:v>2849.75</c:v>
                </c:pt>
                <c:pt idx="1142">
                  <c:v>2837</c:v>
                </c:pt>
                <c:pt idx="1143">
                  <c:v>2813.25</c:v>
                </c:pt>
                <c:pt idx="1144">
                  <c:v>2782.75</c:v>
                </c:pt>
                <c:pt idx="1145">
                  <c:v>2789.5</c:v>
                </c:pt>
                <c:pt idx="1146">
                  <c:v>2771</c:v>
                </c:pt>
                <c:pt idx="1147">
                  <c:v>2764.5</c:v>
                </c:pt>
                <c:pt idx="1148">
                  <c:v>2781.75</c:v>
                </c:pt>
                <c:pt idx="1149">
                  <c:v>2758.75</c:v>
                </c:pt>
                <c:pt idx="1150">
                  <c:v>2561.5</c:v>
                </c:pt>
                <c:pt idx="1151">
                  <c:v>2509.75</c:v>
                </c:pt>
                <c:pt idx="1152">
                  <c:v>2598.75</c:v>
                </c:pt>
                <c:pt idx="1153">
                  <c:v>2598.75</c:v>
                </c:pt>
                <c:pt idx="1154">
                  <c:v>2631.5</c:v>
                </c:pt>
                <c:pt idx="1155">
                  <c:v>2663</c:v>
                </c:pt>
                <c:pt idx="1156">
                  <c:v>2665.75</c:v>
                </c:pt>
                <c:pt idx="1157">
                  <c:v>2686.75</c:v>
                </c:pt>
                <c:pt idx="1158">
                  <c:v>2700</c:v>
                </c:pt>
                <c:pt idx="1159">
                  <c:v>2786</c:v>
                </c:pt>
                <c:pt idx="1160">
                  <c:v>2783.5</c:v>
                </c:pt>
                <c:pt idx="1161">
                  <c:v>2816.5</c:v>
                </c:pt>
                <c:pt idx="1162">
                  <c:v>2844.75</c:v>
                </c:pt>
                <c:pt idx="1163">
                  <c:v>2821.5</c:v>
                </c:pt>
                <c:pt idx="1164">
                  <c:v>2840.25</c:v>
                </c:pt>
                <c:pt idx="1165">
                  <c:v>2813.75</c:v>
                </c:pt>
                <c:pt idx="1166">
                  <c:v>2818.75</c:v>
                </c:pt>
                <c:pt idx="1167">
                  <c:v>2853.5</c:v>
                </c:pt>
                <c:pt idx="1168">
                  <c:v>2841.75</c:v>
                </c:pt>
                <c:pt idx="1169">
                  <c:v>2816.75</c:v>
                </c:pt>
                <c:pt idx="1170">
                  <c:v>2733.5</c:v>
                </c:pt>
                <c:pt idx="1171">
                  <c:v>2637.5</c:v>
                </c:pt>
                <c:pt idx="1172">
                  <c:v>2606.5</c:v>
                </c:pt>
                <c:pt idx="1173">
                  <c:v>2660.75</c:v>
                </c:pt>
                <c:pt idx="1174">
                  <c:v>2678</c:v>
                </c:pt>
                <c:pt idx="1175">
                  <c:v>2736.75</c:v>
                </c:pt>
                <c:pt idx="1176">
                  <c:v>2683</c:v>
                </c:pt>
                <c:pt idx="1177">
                  <c:v>2648.25</c:v>
                </c:pt>
                <c:pt idx="1178">
                  <c:v>2624</c:v>
                </c:pt>
                <c:pt idx="1179">
                  <c:v>2659.25</c:v>
                </c:pt>
                <c:pt idx="1180">
                  <c:v>2667.75</c:v>
                </c:pt>
                <c:pt idx="1181">
                  <c:v>2688.75</c:v>
                </c:pt>
                <c:pt idx="1182">
                  <c:v>2689.5</c:v>
                </c:pt>
                <c:pt idx="1183">
                  <c:v>2668.25</c:v>
                </c:pt>
                <c:pt idx="1184">
                  <c:v>2658.5</c:v>
                </c:pt>
                <c:pt idx="1185">
                  <c:v>2663.75</c:v>
                </c:pt>
                <c:pt idx="1186">
                  <c:v>2641</c:v>
                </c:pt>
                <c:pt idx="1187">
                  <c:v>2623.75</c:v>
                </c:pt>
                <c:pt idx="1188">
                  <c:v>2649.75</c:v>
                </c:pt>
                <c:pt idx="1189">
                  <c:v>2643.75</c:v>
                </c:pt>
                <c:pt idx="1190">
                  <c:v>2638</c:v>
                </c:pt>
                <c:pt idx="1191">
                  <c:v>2643.75</c:v>
                </c:pt>
                <c:pt idx="1192">
                  <c:v>2597.5</c:v>
                </c:pt>
                <c:pt idx="1193">
                  <c:v>2520.25</c:v>
                </c:pt>
                <c:pt idx="1194">
                  <c:v>2414.25</c:v>
                </c:pt>
                <c:pt idx="1195">
                  <c:v>2326.25</c:v>
                </c:pt>
                <c:pt idx="1196">
                  <c:v>2340.5</c:v>
                </c:pt>
                <c:pt idx="1197">
                  <c:v>2431.5</c:v>
                </c:pt>
                <c:pt idx="1198">
                  <c:v>2460.5</c:v>
                </c:pt>
                <c:pt idx="1199">
                  <c:v>2415.5</c:v>
                </c:pt>
                <c:pt idx="1200">
                  <c:v>2424.5</c:v>
                </c:pt>
                <c:pt idx="1201">
                  <c:v>2452.3332999999998</c:v>
                </c:pt>
                <c:pt idx="1202">
                  <c:v>2498</c:v>
                </c:pt>
                <c:pt idx="1203">
                  <c:v>2485.75</c:v>
                </c:pt>
                <c:pt idx="1204">
                  <c:v>2441.75</c:v>
                </c:pt>
                <c:pt idx="1205">
                  <c:v>2420.75</c:v>
                </c:pt>
                <c:pt idx="1206">
                  <c:v>2435</c:v>
                </c:pt>
                <c:pt idx="1207">
                  <c:v>2412</c:v>
                </c:pt>
                <c:pt idx="1208">
                  <c:v>2370.25</c:v>
                </c:pt>
                <c:pt idx="1209">
                  <c:v>2261.25</c:v>
                </c:pt>
                <c:pt idx="1210">
                  <c:v>2213.25</c:v>
                </c:pt>
                <c:pt idx="1211">
                  <c:v>2157</c:v>
                </c:pt>
                <c:pt idx="1212">
                  <c:v>2077.75</c:v>
                </c:pt>
                <c:pt idx="1213">
                  <c:v>1982.25</c:v>
                </c:pt>
                <c:pt idx="1214">
                  <c:v>2038.25</c:v>
                </c:pt>
                <c:pt idx="1215">
                  <c:v>2034.75</c:v>
                </c:pt>
                <c:pt idx="1216">
                  <c:v>1988.75</c:v>
                </c:pt>
                <c:pt idx="1217">
                  <c:v>1921.5</c:v>
                </c:pt>
                <c:pt idx="1218">
                  <c:v>1983</c:v>
                </c:pt>
                <c:pt idx="1219">
                  <c:v>2037.5</c:v>
                </c:pt>
                <c:pt idx="1220">
                  <c:v>1998.25</c:v>
                </c:pt>
                <c:pt idx="1221">
                  <c:v>1987.75</c:v>
                </c:pt>
                <c:pt idx="1222">
                  <c:v>1962</c:v>
                </c:pt>
                <c:pt idx="1223">
                  <c:v>1905.25</c:v>
                </c:pt>
                <c:pt idx="1224">
                  <c:v>1891.75</c:v>
                </c:pt>
                <c:pt idx="1225">
                  <c:v>1913</c:v>
                </c:pt>
                <c:pt idx="1226">
                  <c:v>1923</c:v>
                </c:pt>
                <c:pt idx="1227">
                  <c:v>1920.25</c:v>
                </c:pt>
                <c:pt idx="1228">
                  <c:v>1900.25</c:v>
                </c:pt>
                <c:pt idx="1229">
                  <c:v>1913.5</c:v>
                </c:pt>
                <c:pt idx="1230">
                  <c:v>2001.5</c:v>
                </c:pt>
                <c:pt idx="1231">
                  <c:v>2159.75</c:v>
                </c:pt>
                <c:pt idx="1232">
                  <c:v>2111</c:v>
                </c:pt>
                <c:pt idx="1233">
                  <c:v>2073</c:v>
                </c:pt>
                <c:pt idx="1234">
                  <c:v>2148.5</c:v>
                </c:pt>
                <c:pt idx="1235">
                  <c:v>2138</c:v>
                </c:pt>
                <c:pt idx="1236">
                  <c:v>2058.5</c:v>
                </c:pt>
                <c:pt idx="1237">
                  <c:v>2075</c:v>
                </c:pt>
                <c:pt idx="1238">
                  <c:v>2095.25</c:v>
                </c:pt>
                <c:pt idx="1239">
                  <c:v>2067.75</c:v>
                </c:pt>
                <c:pt idx="1240">
                  <c:v>2039</c:v>
                </c:pt>
                <c:pt idx="1241">
                  <c:v>2043.75</c:v>
                </c:pt>
                <c:pt idx="1242">
                  <c:v>2051.25</c:v>
                </c:pt>
                <c:pt idx="1243">
                  <c:v>2003.25</c:v>
                </c:pt>
                <c:pt idx="1244">
                  <c:v>1993.5</c:v>
                </c:pt>
                <c:pt idx="1245">
                  <c:v>2003</c:v>
                </c:pt>
                <c:pt idx="1246">
                  <c:v>2022</c:v>
                </c:pt>
                <c:pt idx="1247">
                  <c:v>2055.75</c:v>
                </c:pt>
                <c:pt idx="1248">
                  <c:v>2019.25</c:v>
                </c:pt>
                <c:pt idx="1249">
                  <c:v>2041.25</c:v>
                </c:pt>
                <c:pt idx="1250">
                  <c:v>2038</c:v>
                </c:pt>
                <c:pt idx="1251">
                  <c:v>2056.25</c:v>
                </c:pt>
                <c:pt idx="1252">
                  <c:v>2079.25</c:v>
                </c:pt>
                <c:pt idx="1253">
                  <c:v>2040.5</c:v>
                </c:pt>
                <c:pt idx="1254">
                  <c:v>2057.75</c:v>
                </c:pt>
                <c:pt idx="1255">
                  <c:v>2064.5</c:v>
                </c:pt>
                <c:pt idx="1256">
                  <c:v>2118</c:v>
                </c:pt>
                <c:pt idx="1257">
                  <c:v>2162.25</c:v>
                </c:pt>
                <c:pt idx="1258">
                  <c:v>2173.75</c:v>
                </c:pt>
                <c:pt idx="1259">
                  <c:v>2191.5</c:v>
                </c:pt>
                <c:pt idx="1260">
                  <c:v>2135.5</c:v>
                </c:pt>
                <c:pt idx="1261">
                  <c:v>2060.75</c:v>
                </c:pt>
                <c:pt idx="1262">
                  <c:v>1970.5</c:v>
                </c:pt>
                <c:pt idx="1263">
                  <c:v>1895</c:v>
                </c:pt>
                <c:pt idx="1264">
                  <c:v>1891.25</c:v>
                </c:pt>
                <c:pt idx="1265">
                  <c:v>1847.5</c:v>
                </c:pt>
                <c:pt idx="1266">
                  <c:v>1804.5</c:v>
                </c:pt>
                <c:pt idx="1267">
                  <c:v>1798.5</c:v>
                </c:pt>
                <c:pt idx="1268">
                  <c:v>1770.25</c:v>
                </c:pt>
                <c:pt idx="1269">
                  <c:v>1759</c:v>
                </c:pt>
                <c:pt idx="1270">
                  <c:v>1812.5</c:v>
                </c:pt>
                <c:pt idx="1271">
                  <c:v>1812.75</c:v>
                </c:pt>
                <c:pt idx="1272">
                  <c:v>1869.25</c:v>
                </c:pt>
                <c:pt idx="1273">
                  <c:v>1869.5</c:v>
                </c:pt>
                <c:pt idx="1274">
                  <c:v>1858.25</c:v>
                </c:pt>
                <c:pt idx="1275">
                  <c:v>1809.75</c:v>
                </c:pt>
                <c:pt idx="1276">
                  <c:v>1778.25</c:v>
                </c:pt>
                <c:pt idx="1277">
                  <c:v>1679.75</c:v>
                </c:pt>
                <c:pt idx="1278">
                  <c:v>1623.75</c:v>
                </c:pt>
                <c:pt idx="1279">
                  <c:v>1667.75</c:v>
                </c:pt>
                <c:pt idx="1280">
                  <c:v>1772.25</c:v>
                </c:pt>
                <c:pt idx="1281">
                  <c:v>1740.25</c:v>
                </c:pt>
                <c:pt idx="1282">
                  <c:v>1793.75</c:v>
                </c:pt>
                <c:pt idx="1283">
                  <c:v>1820.75</c:v>
                </c:pt>
                <c:pt idx="1284">
                  <c:v>1884</c:v>
                </c:pt>
                <c:pt idx="1285">
                  <c:v>1968.75</c:v>
                </c:pt>
                <c:pt idx="1286">
                  <c:v>1980.6667</c:v>
                </c:pt>
                <c:pt idx="1287">
                  <c:v>1990.75</c:v>
                </c:pt>
                <c:pt idx="1288">
                  <c:v>1992.75</c:v>
                </c:pt>
                <c:pt idx="1289">
                  <c:v>1949</c:v>
                </c:pt>
                <c:pt idx="1290">
                  <c:v>1908.5</c:v>
                </c:pt>
                <c:pt idx="1291">
                  <c:v>1873.25</c:v>
                </c:pt>
                <c:pt idx="1292">
                  <c:v>1898.25</c:v>
                </c:pt>
                <c:pt idx="1293">
                  <c:v>1867.75</c:v>
                </c:pt>
                <c:pt idx="1294">
                  <c:v>1894.5</c:v>
                </c:pt>
                <c:pt idx="1295">
                  <c:v>1942.5</c:v>
                </c:pt>
                <c:pt idx="1296">
                  <c:v>1934.5</c:v>
                </c:pt>
                <c:pt idx="1297">
                  <c:v>1934</c:v>
                </c:pt>
                <c:pt idx="1298">
                  <c:v>1913</c:v>
                </c:pt>
                <c:pt idx="1299">
                  <c:v>1887.25</c:v>
                </c:pt>
                <c:pt idx="1300">
                  <c:v>1896</c:v>
                </c:pt>
                <c:pt idx="1301">
                  <c:v>1899.25</c:v>
                </c:pt>
                <c:pt idx="1302">
                  <c:v>1929.75</c:v>
                </c:pt>
                <c:pt idx="1303">
                  <c:v>2032.75</c:v>
                </c:pt>
                <c:pt idx="1304">
                  <c:v>2075.25</c:v>
                </c:pt>
                <c:pt idx="1305">
                  <c:v>2133.25</c:v>
                </c:pt>
                <c:pt idx="1306">
                  <c:v>2168.25</c:v>
                </c:pt>
                <c:pt idx="1307">
                  <c:v>2240.5</c:v>
                </c:pt>
                <c:pt idx="1308">
                  <c:v>2333</c:v>
                </c:pt>
                <c:pt idx="1309">
                  <c:v>2355.5</c:v>
                </c:pt>
                <c:pt idx="1310">
                  <c:v>2399</c:v>
                </c:pt>
                <c:pt idx="1311">
                  <c:v>2399</c:v>
                </c:pt>
                <c:pt idx="1312">
                  <c:v>2409</c:v>
                </c:pt>
                <c:pt idx="1313">
                  <c:v>2382.5</c:v>
                </c:pt>
                <c:pt idx="1314">
                  <c:v>2340.5</c:v>
                </c:pt>
                <c:pt idx="1315">
                  <c:v>2291.75</c:v>
                </c:pt>
                <c:pt idx="1316">
                  <c:v>2268.25</c:v>
                </c:pt>
                <c:pt idx="1317">
                  <c:v>2265</c:v>
                </c:pt>
                <c:pt idx="1318">
                  <c:v>2308.75</c:v>
                </c:pt>
                <c:pt idx="1319">
                  <c:v>2239</c:v>
                </c:pt>
                <c:pt idx="1320">
                  <c:v>2361.5</c:v>
                </c:pt>
                <c:pt idx="1321">
                  <c:v>2325.25</c:v>
                </c:pt>
                <c:pt idx="1322">
                  <c:v>2284</c:v>
                </c:pt>
                <c:pt idx="1323">
                  <c:v>2340.75</c:v>
                </c:pt>
                <c:pt idx="1324">
                  <c:v>2369.75</c:v>
                </c:pt>
                <c:pt idx="1325">
                  <c:v>2364</c:v>
                </c:pt>
                <c:pt idx="1326">
                  <c:v>2407.25</c:v>
                </c:pt>
                <c:pt idx="1327">
                  <c:v>2382</c:v>
                </c:pt>
                <c:pt idx="1328">
                  <c:v>2563.75</c:v>
                </c:pt>
                <c:pt idx="1329">
                  <c:v>2438.75</c:v>
                </c:pt>
                <c:pt idx="1330">
                  <c:v>2522.75</c:v>
                </c:pt>
                <c:pt idx="1331">
                  <c:v>2563.25</c:v>
                </c:pt>
                <c:pt idx="1332">
                  <c:v>2642</c:v>
                </c:pt>
                <c:pt idx="1333">
                  <c:v>2724</c:v>
                </c:pt>
                <c:pt idx="1334">
                  <c:v>2845.75</c:v>
                </c:pt>
                <c:pt idx="1335">
                  <c:v>3157</c:v>
                </c:pt>
                <c:pt idx="1336">
                  <c:v>3068.75</c:v>
                </c:pt>
                <c:pt idx="1337">
                  <c:v>3164.25</c:v>
                </c:pt>
                <c:pt idx="1338">
                  <c:v>2975.5</c:v>
                </c:pt>
                <c:pt idx="1339">
                  <c:v>2923.75</c:v>
                </c:pt>
                <c:pt idx="1340">
                  <c:v>2661</c:v>
                </c:pt>
                <c:pt idx="1341">
                  <c:v>2440.75</c:v>
                </c:pt>
                <c:pt idx="1342">
                  <c:v>2486.25</c:v>
                </c:pt>
                <c:pt idx="1343">
                  <c:v>2473</c:v>
                </c:pt>
                <c:pt idx="1344">
                  <c:v>2597.25</c:v>
                </c:pt>
                <c:pt idx="1345">
                  <c:v>2573.5</c:v>
                </c:pt>
                <c:pt idx="1346">
                  <c:v>2580.5</c:v>
                </c:pt>
                <c:pt idx="1347">
                  <c:v>2562.75</c:v>
                </c:pt>
                <c:pt idx="1348">
                  <c:v>2555.25</c:v>
                </c:pt>
                <c:pt idx="1349">
                  <c:v>2550.25</c:v>
                </c:pt>
                <c:pt idx="1350">
                  <c:v>2326.5</c:v>
                </c:pt>
                <c:pt idx="1351">
                  <c:v>2254.25</c:v>
                </c:pt>
                <c:pt idx="1352">
                  <c:v>2209.5</c:v>
                </c:pt>
                <c:pt idx="1353">
                  <c:v>2291.25</c:v>
                </c:pt>
                <c:pt idx="1354">
                  <c:v>2324.25</c:v>
                </c:pt>
                <c:pt idx="1355">
                  <c:v>2344.5</c:v>
                </c:pt>
                <c:pt idx="1356">
                  <c:v>2320</c:v>
                </c:pt>
                <c:pt idx="1357">
                  <c:v>2270.75</c:v>
                </c:pt>
                <c:pt idx="1358">
                  <c:v>2254.5</c:v>
                </c:pt>
                <c:pt idx="1359">
                  <c:v>2333.5</c:v>
                </c:pt>
                <c:pt idx="1360">
                  <c:v>2509.5</c:v>
                </c:pt>
                <c:pt idx="1361">
                  <c:v>2454</c:v>
                </c:pt>
                <c:pt idx="1362">
                  <c:v>2403.75</c:v>
                </c:pt>
                <c:pt idx="1363">
                  <c:v>2391.25</c:v>
                </c:pt>
                <c:pt idx="1364">
                  <c:v>2415</c:v>
                </c:pt>
                <c:pt idx="1365">
                  <c:v>2430.25</c:v>
                </c:pt>
                <c:pt idx="1366">
                  <c:v>2420</c:v>
                </c:pt>
                <c:pt idx="1367">
                  <c:v>2469.75</c:v>
                </c:pt>
                <c:pt idx="1368">
                  <c:v>2458.25</c:v>
                </c:pt>
                <c:pt idx="1369">
                  <c:v>2287</c:v>
                </c:pt>
                <c:pt idx="1370">
                  <c:v>2202.25</c:v>
                </c:pt>
                <c:pt idx="1371">
                  <c:v>2232</c:v>
                </c:pt>
                <c:pt idx="1372">
                  <c:v>2266.75</c:v>
                </c:pt>
                <c:pt idx="1373">
                  <c:v>2293</c:v>
                </c:pt>
                <c:pt idx="1374">
                  <c:v>2276</c:v>
                </c:pt>
                <c:pt idx="1375">
                  <c:v>2264.5</c:v>
                </c:pt>
                <c:pt idx="1376">
                  <c:v>2291</c:v>
                </c:pt>
                <c:pt idx="1377">
                  <c:v>2283</c:v>
                </c:pt>
                <c:pt idx="1378">
                  <c:v>2168.5</c:v>
                </c:pt>
                <c:pt idx="1379">
                  <c:v>2090.5</c:v>
                </c:pt>
                <c:pt idx="1380">
                  <c:v>2147.5</c:v>
                </c:pt>
                <c:pt idx="1381">
                  <c:v>2092.75</c:v>
                </c:pt>
                <c:pt idx="1382">
                  <c:v>2012.25</c:v>
                </c:pt>
                <c:pt idx="1383">
                  <c:v>1979.25</c:v>
                </c:pt>
                <c:pt idx="1384">
                  <c:v>1985.75</c:v>
                </c:pt>
                <c:pt idx="1385">
                  <c:v>2064.25</c:v>
                </c:pt>
                <c:pt idx="1386">
                  <c:v>2088.25</c:v>
                </c:pt>
                <c:pt idx="1387">
                  <c:v>2019.75</c:v>
                </c:pt>
                <c:pt idx="1388">
                  <c:v>2036.25</c:v>
                </c:pt>
                <c:pt idx="1389">
                  <c:v>2031.25</c:v>
                </c:pt>
                <c:pt idx="1390">
                  <c:v>2028.5</c:v>
                </c:pt>
                <c:pt idx="1391">
                  <c:v>2031.75</c:v>
                </c:pt>
                <c:pt idx="1392">
                  <c:v>2026.5</c:v>
                </c:pt>
                <c:pt idx="1393">
                  <c:v>2059.5</c:v>
                </c:pt>
                <c:pt idx="1394">
                  <c:v>2089</c:v>
                </c:pt>
                <c:pt idx="1395">
                  <c:v>2081.25</c:v>
                </c:pt>
                <c:pt idx="1396">
                  <c:v>2035.75</c:v>
                </c:pt>
                <c:pt idx="1397">
                  <c:v>2040</c:v>
                </c:pt>
                <c:pt idx="1398">
                  <c:v>2045</c:v>
                </c:pt>
                <c:pt idx="1399">
                  <c:v>2044.75</c:v>
                </c:pt>
                <c:pt idx="1400">
                  <c:v>2018.75</c:v>
                </c:pt>
                <c:pt idx="1401">
                  <c:v>2011.75</c:v>
                </c:pt>
                <c:pt idx="1402">
                  <c:v>1974</c:v>
                </c:pt>
                <c:pt idx="1403">
                  <c:v>1952.25</c:v>
                </c:pt>
                <c:pt idx="1404">
                  <c:v>1915.75</c:v>
                </c:pt>
                <c:pt idx="1405">
                  <c:v>1839.75</c:v>
                </c:pt>
                <c:pt idx="1406">
                  <c:v>1857</c:v>
                </c:pt>
                <c:pt idx="1407">
                  <c:v>1881</c:v>
                </c:pt>
                <c:pt idx="1408">
                  <c:v>1911.25</c:v>
                </c:pt>
                <c:pt idx="1409">
                  <c:v>1877.5</c:v>
                </c:pt>
                <c:pt idx="1410">
                  <c:v>1891.75</c:v>
                </c:pt>
                <c:pt idx="1411">
                  <c:v>1893.75</c:v>
                </c:pt>
                <c:pt idx="1412">
                  <c:v>1903</c:v>
                </c:pt>
                <c:pt idx="1413">
                  <c:v>1888.25</c:v>
                </c:pt>
                <c:pt idx="1414">
                  <c:v>1939.75</c:v>
                </c:pt>
                <c:pt idx="1415">
                  <c:v>1910.25</c:v>
                </c:pt>
                <c:pt idx="1416">
                  <c:v>1951.75</c:v>
                </c:pt>
                <c:pt idx="1417">
                  <c:v>1977.25</c:v>
                </c:pt>
                <c:pt idx="1418">
                  <c:v>1952</c:v>
                </c:pt>
                <c:pt idx="1419">
                  <c:v>1965.75</c:v>
                </c:pt>
                <c:pt idx="1420">
                  <c:v>1948.75</c:v>
                </c:pt>
                <c:pt idx="1421">
                  <c:v>1965</c:v>
                </c:pt>
                <c:pt idx="1422">
                  <c:v>1959.75</c:v>
                </c:pt>
                <c:pt idx="1423">
                  <c:v>2036.25</c:v>
                </c:pt>
                <c:pt idx="1424">
                  <c:v>2169.5</c:v>
                </c:pt>
                <c:pt idx="1425">
                  <c:v>2142.5</c:v>
                </c:pt>
                <c:pt idx="1426">
                  <c:v>2028.75</c:v>
                </c:pt>
                <c:pt idx="1427">
                  <c:v>1973.5</c:v>
                </c:pt>
                <c:pt idx="1428">
                  <c:v>1910.75</c:v>
                </c:pt>
                <c:pt idx="1429">
                  <c:v>1894.5</c:v>
                </c:pt>
                <c:pt idx="1430">
                  <c:v>1896.25</c:v>
                </c:pt>
                <c:pt idx="1431">
                  <c:v>1897.75</c:v>
                </c:pt>
                <c:pt idx="1432">
                  <c:v>1892.25</c:v>
                </c:pt>
                <c:pt idx="1433">
                  <c:v>1927.75</c:v>
                </c:pt>
                <c:pt idx="1434">
                  <c:v>2016.75</c:v>
                </c:pt>
                <c:pt idx="1435">
                  <c:v>2020</c:v>
                </c:pt>
                <c:pt idx="1436">
                  <c:v>2035.25</c:v>
                </c:pt>
                <c:pt idx="1437">
                  <c:v>2078</c:v>
                </c:pt>
                <c:pt idx="1438">
                  <c:v>2109</c:v>
                </c:pt>
                <c:pt idx="1439">
                  <c:v>2149.5</c:v>
                </c:pt>
                <c:pt idx="1440">
                  <c:v>2207</c:v>
                </c:pt>
                <c:pt idx="1441">
                  <c:v>2081.25</c:v>
                </c:pt>
                <c:pt idx="1442">
                  <c:v>2057</c:v>
                </c:pt>
                <c:pt idx="1443">
                  <c:v>2121.25</c:v>
                </c:pt>
                <c:pt idx="1444">
                  <c:v>2173.25</c:v>
                </c:pt>
                <c:pt idx="1445">
                  <c:v>2234</c:v>
                </c:pt>
                <c:pt idx="1446">
                  <c:v>2230.5</c:v>
                </c:pt>
                <c:pt idx="1447">
                  <c:v>2270.75</c:v>
                </c:pt>
                <c:pt idx="1448">
                  <c:v>2284.5</c:v>
                </c:pt>
                <c:pt idx="1449">
                  <c:v>2218.25</c:v>
                </c:pt>
                <c:pt idx="1450">
                  <c:v>2152.75</c:v>
                </c:pt>
                <c:pt idx="1451">
                  <c:v>2170.25</c:v>
                </c:pt>
                <c:pt idx="1452">
                  <c:v>2161</c:v>
                </c:pt>
                <c:pt idx="1453">
                  <c:v>2161.25</c:v>
                </c:pt>
                <c:pt idx="1454">
                  <c:v>2122.75</c:v>
                </c:pt>
                <c:pt idx="1455">
                  <c:v>2032.75</c:v>
                </c:pt>
                <c:pt idx="1456">
                  <c:v>2011.75</c:v>
                </c:pt>
                <c:pt idx="1457">
                  <c:v>2084.5</c:v>
                </c:pt>
                <c:pt idx="1458">
                  <c:v>2174.25</c:v>
                </c:pt>
                <c:pt idx="1459">
                  <c:v>2160</c:v>
                </c:pt>
                <c:pt idx="1460">
                  <c:v>2163.25</c:v>
                </c:pt>
                <c:pt idx="1461">
                  <c:v>2120.75</c:v>
                </c:pt>
                <c:pt idx="1462">
                  <c:v>2094.5</c:v>
                </c:pt>
                <c:pt idx="1463">
                  <c:v>2049.25</c:v>
                </c:pt>
                <c:pt idx="1464">
                  <c:v>2055</c:v>
                </c:pt>
                <c:pt idx="1465">
                  <c:v>2075.5</c:v>
                </c:pt>
                <c:pt idx="1466">
                  <c:v>2023.75</c:v>
                </c:pt>
                <c:pt idx="1467">
                  <c:v>2076.25</c:v>
                </c:pt>
                <c:pt idx="1468">
                  <c:v>2164.75</c:v>
                </c:pt>
                <c:pt idx="1469">
                  <c:v>2231</c:v>
                </c:pt>
                <c:pt idx="1470">
                  <c:v>2213.5</c:v>
                </c:pt>
                <c:pt idx="1471">
                  <c:v>2126.5</c:v>
                </c:pt>
                <c:pt idx="1472">
                  <c:v>2179.75</c:v>
                </c:pt>
                <c:pt idx="1473">
                  <c:v>2140</c:v>
                </c:pt>
                <c:pt idx="1474">
                  <c:v>2143.3332999999998</c:v>
                </c:pt>
                <c:pt idx="1475">
                  <c:v>2201.5</c:v>
                </c:pt>
                <c:pt idx="1476">
                  <c:v>2184.25</c:v>
                </c:pt>
                <c:pt idx="1477">
                  <c:v>2168.5</c:v>
                </c:pt>
                <c:pt idx="1478">
                  <c:v>2167</c:v>
                </c:pt>
                <c:pt idx="1479">
                  <c:v>2112.25</c:v>
                </c:pt>
                <c:pt idx="1480">
                  <c:v>2082</c:v>
                </c:pt>
                <c:pt idx="1481">
                  <c:v>2097.75</c:v>
                </c:pt>
                <c:pt idx="1482">
                  <c:v>2177.25</c:v>
                </c:pt>
                <c:pt idx="1483">
                  <c:v>2228.75</c:v>
                </c:pt>
                <c:pt idx="1484">
                  <c:v>2199.25</c:v>
                </c:pt>
                <c:pt idx="1485">
                  <c:v>2315.5</c:v>
                </c:pt>
                <c:pt idx="1486">
                  <c:v>2324</c:v>
                </c:pt>
                <c:pt idx="1487">
                  <c:v>2301.5</c:v>
                </c:pt>
                <c:pt idx="1488">
                  <c:v>2284</c:v>
                </c:pt>
                <c:pt idx="1489">
                  <c:v>2220.75</c:v>
                </c:pt>
                <c:pt idx="1490">
                  <c:v>2198.5</c:v>
                </c:pt>
                <c:pt idx="1491">
                  <c:v>2159.5</c:v>
                </c:pt>
                <c:pt idx="1492">
                  <c:v>2138.25</c:v>
                </c:pt>
                <c:pt idx="1493">
                  <c:v>2136.75</c:v>
                </c:pt>
                <c:pt idx="1494">
                  <c:v>2049</c:v>
                </c:pt>
                <c:pt idx="1495">
                  <c:v>2042.5</c:v>
                </c:pt>
                <c:pt idx="1496">
                  <c:v>2038</c:v>
                </c:pt>
                <c:pt idx="1497">
                  <c:v>2023.5</c:v>
                </c:pt>
                <c:pt idx="1498">
                  <c:v>2051</c:v>
                </c:pt>
                <c:pt idx="1499">
                  <c:v>2049.25</c:v>
                </c:pt>
                <c:pt idx="1500">
                  <c:v>1994.25</c:v>
                </c:pt>
                <c:pt idx="1501">
                  <c:v>1978</c:v>
                </c:pt>
                <c:pt idx="1502">
                  <c:v>1994.75</c:v>
                </c:pt>
                <c:pt idx="1503">
                  <c:v>1968.25</c:v>
                </c:pt>
                <c:pt idx="1504">
                  <c:v>1915.25</c:v>
                </c:pt>
                <c:pt idx="1505">
                  <c:v>1907.5</c:v>
                </c:pt>
                <c:pt idx="1506">
                  <c:v>1919</c:v>
                </c:pt>
                <c:pt idx="1507">
                  <c:v>1860</c:v>
                </c:pt>
                <c:pt idx="1508">
                  <c:v>1865.5</c:v>
                </c:pt>
                <c:pt idx="1509">
                  <c:v>1899.25</c:v>
                </c:pt>
                <c:pt idx="1510">
                  <c:v>1902.75</c:v>
                </c:pt>
                <c:pt idx="1511">
                  <c:v>1938</c:v>
                </c:pt>
                <c:pt idx="1512">
                  <c:v>1902.75</c:v>
                </c:pt>
                <c:pt idx="1513">
                  <c:v>2023.5</c:v>
                </c:pt>
                <c:pt idx="1514">
                  <c:v>2041.5</c:v>
                </c:pt>
                <c:pt idx="1515">
                  <c:v>2071.25</c:v>
                </c:pt>
                <c:pt idx="1516">
                  <c:v>2113.25</c:v>
                </c:pt>
                <c:pt idx="1517">
                  <c:v>2059</c:v>
                </c:pt>
                <c:pt idx="1518">
                  <c:v>2015</c:v>
                </c:pt>
                <c:pt idx="1519">
                  <c:v>1926.5</c:v>
                </c:pt>
                <c:pt idx="1520">
                  <c:v>1898.75</c:v>
                </c:pt>
                <c:pt idx="1521">
                  <c:v>1891</c:v>
                </c:pt>
                <c:pt idx="1522">
                  <c:v>1913.75</c:v>
                </c:pt>
                <c:pt idx="1523">
                  <c:v>1890</c:v>
                </c:pt>
                <c:pt idx="1524">
                  <c:v>1867</c:v>
                </c:pt>
                <c:pt idx="1525">
                  <c:v>1877.25</c:v>
                </c:pt>
                <c:pt idx="1526">
                  <c:v>1895</c:v>
                </c:pt>
                <c:pt idx="1527">
                  <c:v>1925.75</c:v>
                </c:pt>
                <c:pt idx="1528">
                  <c:v>1942.75</c:v>
                </c:pt>
                <c:pt idx="1529">
                  <c:v>1935.75</c:v>
                </c:pt>
                <c:pt idx="1530">
                  <c:v>1899</c:v>
                </c:pt>
                <c:pt idx="1531">
                  <c:v>1880</c:v>
                </c:pt>
                <c:pt idx="1532">
                  <c:v>1886</c:v>
                </c:pt>
                <c:pt idx="1533">
                  <c:v>1945</c:v>
                </c:pt>
                <c:pt idx="1534">
                  <c:v>1960.75</c:v>
                </c:pt>
                <c:pt idx="1535">
                  <c:v>1938</c:v>
                </c:pt>
                <c:pt idx="1536">
                  <c:v>1945.5</c:v>
                </c:pt>
                <c:pt idx="1537">
                  <c:v>1919</c:v>
                </c:pt>
                <c:pt idx="1538">
                  <c:v>1804.25</c:v>
                </c:pt>
                <c:pt idx="1539">
                  <c:v>1752.75</c:v>
                </c:pt>
                <c:pt idx="1540">
                  <c:v>1701.25</c:v>
                </c:pt>
                <c:pt idx="1541">
                  <c:v>1745</c:v>
                </c:pt>
                <c:pt idx="1542">
                  <c:v>1730.5</c:v>
                </c:pt>
                <c:pt idx="1543">
                  <c:v>1708.5</c:v>
                </c:pt>
                <c:pt idx="1544">
                  <c:v>1817</c:v>
                </c:pt>
                <c:pt idx="1545">
                  <c:v>1838.5</c:v>
                </c:pt>
                <c:pt idx="1546">
                  <c:v>1807.75</c:v>
                </c:pt>
                <c:pt idx="1547">
                  <c:v>1823.75</c:v>
                </c:pt>
                <c:pt idx="1548">
                  <c:v>1813</c:v>
                </c:pt>
                <c:pt idx="1549">
                  <c:v>1752.5</c:v>
                </c:pt>
                <c:pt idx="1550">
                  <c:v>1810</c:v>
                </c:pt>
                <c:pt idx="1551">
                  <c:v>1775.75</c:v>
                </c:pt>
                <c:pt idx="1552">
                  <c:v>1831.25</c:v>
                </c:pt>
                <c:pt idx="1553">
                  <c:v>1808.25</c:v>
                </c:pt>
                <c:pt idx="1554">
                  <c:v>1804.75</c:v>
                </c:pt>
                <c:pt idx="1555">
                  <c:v>1793.5</c:v>
                </c:pt>
                <c:pt idx="1556">
                  <c:v>1810</c:v>
                </c:pt>
                <c:pt idx="1557">
                  <c:v>1786</c:v>
                </c:pt>
                <c:pt idx="1558">
                  <c:v>1771.25</c:v>
                </c:pt>
                <c:pt idx="1559">
                  <c:v>1771.5</c:v>
                </c:pt>
                <c:pt idx="1560">
                  <c:v>1728</c:v>
                </c:pt>
                <c:pt idx="1561">
                  <c:v>1763.75</c:v>
                </c:pt>
                <c:pt idx="1562">
                  <c:v>1745.5</c:v>
                </c:pt>
                <c:pt idx="1563">
                  <c:v>1721.5</c:v>
                </c:pt>
                <c:pt idx="1564">
                  <c:v>1740</c:v>
                </c:pt>
                <c:pt idx="1565">
                  <c:v>1717.5</c:v>
                </c:pt>
                <c:pt idx="1566">
                  <c:v>1683.5</c:v>
                </c:pt>
                <c:pt idx="1567">
                  <c:v>1658</c:v>
                </c:pt>
                <c:pt idx="1568">
                  <c:v>1649.25</c:v>
                </c:pt>
                <c:pt idx="1569">
                  <c:v>1677.75</c:v>
                </c:pt>
                <c:pt idx="1570">
                  <c:v>1696.5</c:v>
                </c:pt>
                <c:pt idx="1571">
                  <c:v>1681</c:v>
                </c:pt>
                <c:pt idx="1572">
                  <c:v>1630.75</c:v>
                </c:pt>
                <c:pt idx="1573">
                  <c:v>1624</c:v>
                </c:pt>
                <c:pt idx="1574">
                  <c:v>1676.25</c:v>
                </c:pt>
                <c:pt idx="1575">
                  <c:v>1676.75</c:v>
                </c:pt>
                <c:pt idx="1576">
                  <c:v>1634.75</c:v>
                </c:pt>
                <c:pt idx="1577">
                  <c:v>1568.75</c:v>
                </c:pt>
                <c:pt idx="1578">
                  <c:v>1580.25</c:v>
                </c:pt>
                <c:pt idx="1579">
                  <c:v>1499.75</c:v>
                </c:pt>
                <c:pt idx="1580">
                  <c:v>1484.5</c:v>
                </c:pt>
                <c:pt idx="1581">
                  <c:v>1506.75</c:v>
                </c:pt>
                <c:pt idx="1582">
                  <c:v>1522.5</c:v>
                </c:pt>
                <c:pt idx="1583">
                  <c:v>1526.5</c:v>
                </c:pt>
                <c:pt idx="1584">
                  <c:v>1530.25</c:v>
                </c:pt>
                <c:pt idx="1585">
                  <c:v>1488.25</c:v>
                </c:pt>
                <c:pt idx="1586">
                  <c:v>1451</c:v>
                </c:pt>
                <c:pt idx="1587">
                  <c:v>1443</c:v>
                </c:pt>
                <c:pt idx="1588">
                  <c:v>1441.25</c:v>
                </c:pt>
                <c:pt idx="1589">
                  <c:v>1446.5</c:v>
                </c:pt>
                <c:pt idx="1590">
                  <c:v>1453.75</c:v>
                </c:pt>
                <c:pt idx="1591">
                  <c:v>1468</c:v>
                </c:pt>
                <c:pt idx="1592">
                  <c:v>1454.75</c:v>
                </c:pt>
                <c:pt idx="1593">
                  <c:v>1448.5</c:v>
                </c:pt>
                <c:pt idx="1594">
                  <c:v>1409</c:v>
                </c:pt>
                <c:pt idx="1595">
                  <c:v>1381.75</c:v>
                </c:pt>
                <c:pt idx="1596">
                  <c:v>1402.5</c:v>
                </c:pt>
                <c:pt idx="1597">
                  <c:v>1426</c:v>
                </c:pt>
                <c:pt idx="1598">
                  <c:v>1496</c:v>
                </c:pt>
                <c:pt idx="1599">
                  <c:v>1512</c:v>
                </c:pt>
                <c:pt idx="1600">
                  <c:v>1477</c:v>
                </c:pt>
                <c:pt idx="1601">
                  <c:v>1449.5</c:v>
                </c:pt>
                <c:pt idx="1602">
                  <c:v>1430.25</c:v>
                </c:pt>
                <c:pt idx="1603">
                  <c:v>1432</c:v>
                </c:pt>
                <c:pt idx="1604">
                  <c:v>1423.75</c:v>
                </c:pt>
                <c:pt idx="1605">
                  <c:v>1465.75</c:v>
                </c:pt>
                <c:pt idx="1606">
                  <c:v>1444.5</c:v>
                </c:pt>
                <c:pt idx="1607">
                  <c:v>1422</c:v>
                </c:pt>
                <c:pt idx="1608">
                  <c:v>1430.25</c:v>
                </c:pt>
                <c:pt idx="1609">
                  <c:v>1438.75</c:v>
                </c:pt>
                <c:pt idx="1610">
                  <c:v>1468.5</c:v>
                </c:pt>
                <c:pt idx="1611">
                  <c:v>1494.5</c:v>
                </c:pt>
                <c:pt idx="1612">
                  <c:v>1485.75</c:v>
                </c:pt>
                <c:pt idx="1613">
                  <c:v>1484</c:v>
                </c:pt>
                <c:pt idx="1614">
                  <c:v>1474.5</c:v>
                </c:pt>
                <c:pt idx="1615">
                  <c:v>1449.5</c:v>
                </c:pt>
                <c:pt idx="1616">
                  <c:v>1455</c:v>
                </c:pt>
                <c:pt idx="1617">
                  <c:v>1454.75</c:v>
                </c:pt>
                <c:pt idx="1618">
                  <c:v>1481.5</c:v>
                </c:pt>
                <c:pt idx="1619">
                  <c:v>1484.25</c:v>
                </c:pt>
                <c:pt idx="1620">
                  <c:v>1523.25</c:v>
                </c:pt>
                <c:pt idx="1621">
                  <c:v>1527.5</c:v>
                </c:pt>
                <c:pt idx="1622">
                  <c:v>1615.25</c:v>
                </c:pt>
                <c:pt idx="1623">
                  <c:v>1638.25</c:v>
                </c:pt>
                <c:pt idx="1624">
                  <c:v>1622.5</c:v>
                </c:pt>
                <c:pt idx="1625">
                  <c:v>1612.5</c:v>
                </c:pt>
                <c:pt idx="1626">
                  <c:v>1601.5</c:v>
                </c:pt>
                <c:pt idx="1627">
                  <c:v>1538.75</c:v>
                </c:pt>
                <c:pt idx="1628">
                  <c:v>1518</c:v>
                </c:pt>
                <c:pt idx="1629">
                  <c:v>1527</c:v>
                </c:pt>
                <c:pt idx="1630">
                  <c:v>1520.5</c:v>
                </c:pt>
                <c:pt idx="1631">
                  <c:v>1522</c:v>
                </c:pt>
                <c:pt idx="1632">
                  <c:v>1476.75</c:v>
                </c:pt>
                <c:pt idx="1633">
                  <c:v>1456.75</c:v>
                </c:pt>
                <c:pt idx="1634">
                  <c:v>1455</c:v>
                </c:pt>
                <c:pt idx="1635">
                  <c:v>1471.75</c:v>
                </c:pt>
                <c:pt idx="1636">
                  <c:v>1539.6667</c:v>
                </c:pt>
                <c:pt idx="1637">
                  <c:v>1571.5</c:v>
                </c:pt>
                <c:pt idx="1638">
                  <c:v>1607.5</c:v>
                </c:pt>
                <c:pt idx="1639">
                  <c:v>1616.25</c:v>
                </c:pt>
                <c:pt idx="1640">
                  <c:v>1573</c:v>
                </c:pt>
                <c:pt idx="1641">
                  <c:v>1537.75</c:v>
                </c:pt>
                <c:pt idx="1642">
                  <c:v>1547.25</c:v>
                </c:pt>
                <c:pt idx="1643">
                  <c:v>1518.5</c:v>
                </c:pt>
                <c:pt idx="1644">
                  <c:v>1498.5</c:v>
                </c:pt>
                <c:pt idx="1645">
                  <c:v>1499.75</c:v>
                </c:pt>
                <c:pt idx="1646">
                  <c:v>1526</c:v>
                </c:pt>
                <c:pt idx="1647">
                  <c:v>1499.75</c:v>
                </c:pt>
                <c:pt idx="1648">
                  <c:v>1463.25</c:v>
                </c:pt>
                <c:pt idx="1649">
                  <c:v>1428.75</c:v>
                </c:pt>
                <c:pt idx="1650">
                  <c:v>1455.5</c:v>
                </c:pt>
                <c:pt idx="1651">
                  <c:v>1453.5</c:v>
                </c:pt>
                <c:pt idx="1652">
                  <c:v>1448.25</c:v>
                </c:pt>
                <c:pt idx="1653">
                  <c:v>1425.5</c:v>
                </c:pt>
                <c:pt idx="1654">
                  <c:v>1396.75</c:v>
                </c:pt>
                <c:pt idx="1655">
                  <c:v>1423</c:v>
                </c:pt>
                <c:pt idx="1656">
                  <c:v>1442.25</c:v>
                </c:pt>
                <c:pt idx="1657">
                  <c:v>1433.75</c:v>
                </c:pt>
                <c:pt idx="1658">
                  <c:v>1437.5</c:v>
                </c:pt>
                <c:pt idx="1659">
                  <c:v>1413.75</c:v>
                </c:pt>
                <c:pt idx="1660">
                  <c:v>1374.25</c:v>
                </c:pt>
                <c:pt idx="1661">
                  <c:v>1345</c:v>
                </c:pt>
                <c:pt idx="1662">
                  <c:v>1383</c:v>
                </c:pt>
                <c:pt idx="1663">
                  <c:v>1386.75</c:v>
                </c:pt>
                <c:pt idx="1664">
                  <c:v>1400.75</c:v>
                </c:pt>
                <c:pt idx="1665">
                  <c:v>1416.75</c:v>
                </c:pt>
                <c:pt idx="1666">
                  <c:v>1426.25</c:v>
                </c:pt>
                <c:pt idx="1667">
                  <c:v>1417.25</c:v>
                </c:pt>
                <c:pt idx="1668">
                  <c:v>1386.75</c:v>
                </c:pt>
                <c:pt idx="1669">
                  <c:v>1345</c:v>
                </c:pt>
                <c:pt idx="1670">
                  <c:v>1308.25</c:v>
                </c:pt>
                <c:pt idx="1671">
                  <c:v>1320.75</c:v>
                </c:pt>
                <c:pt idx="1672">
                  <c:v>1331</c:v>
                </c:pt>
                <c:pt idx="1673">
                  <c:v>1289.75</c:v>
                </c:pt>
                <c:pt idx="1674">
                  <c:v>1262.75</c:v>
                </c:pt>
                <c:pt idx="1675">
                  <c:v>1262.25</c:v>
                </c:pt>
                <c:pt idx="1676">
                  <c:v>1251.5</c:v>
                </c:pt>
                <c:pt idx="1677">
                  <c:v>1268.25</c:v>
                </c:pt>
                <c:pt idx="1678">
                  <c:v>1264.25</c:v>
                </c:pt>
                <c:pt idx="1679">
                  <c:v>1267.5</c:v>
                </c:pt>
                <c:pt idx="1680">
                  <c:v>1255.75</c:v>
                </c:pt>
                <c:pt idx="1681">
                  <c:v>1252.5</c:v>
                </c:pt>
                <c:pt idx="1682">
                  <c:v>1256.25</c:v>
                </c:pt>
                <c:pt idx="1683">
                  <c:v>1276</c:v>
                </c:pt>
                <c:pt idx="1684">
                  <c:v>1310</c:v>
                </c:pt>
                <c:pt idx="1685">
                  <c:v>1295.25</c:v>
                </c:pt>
                <c:pt idx="1686">
                  <c:v>1287</c:v>
                </c:pt>
                <c:pt idx="1687">
                  <c:v>1309.75</c:v>
                </c:pt>
                <c:pt idx="1688">
                  <c:v>1327.75</c:v>
                </c:pt>
                <c:pt idx="1689">
                  <c:v>1315.5</c:v>
                </c:pt>
                <c:pt idx="1690">
                  <c:v>1299.5</c:v>
                </c:pt>
                <c:pt idx="1691">
                  <c:v>1300.25</c:v>
                </c:pt>
                <c:pt idx="1692">
                  <c:v>1302.25</c:v>
                </c:pt>
                <c:pt idx="1693">
                  <c:v>1292.5</c:v>
                </c:pt>
                <c:pt idx="1694">
                  <c:v>1268</c:v>
                </c:pt>
                <c:pt idx="1695">
                  <c:v>1249.25</c:v>
                </c:pt>
                <c:pt idx="1696">
                  <c:v>1264.75</c:v>
                </c:pt>
                <c:pt idx="1697">
                  <c:v>1277.25</c:v>
                </c:pt>
                <c:pt idx="1698">
                  <c:v>1253.75</c:v>
                </c:pt>
                <c:pt idx="1699">
                  <c:v>1253.25</c:v>
                </c:pt>
                <c:pt idx="1700">
                  <c:v>1266</c:v>
                </c:pt>
                <c:pt idx="1701">
                  <c:v>1276.5</c:v>
                </c:pt>
                <c:pt idx="1702">
                  <c:v>1245</c:v>
                </c:pt>
                <c:pt idx="1703">
                  <c:v>1242.75</c:v>
                </c:pt>
                <c:pt idx="1704">
                  <c:v>1261.75</c:v>
                </c:pt>
                <c:pt idx="1705">
                  <c:v>1308.5</c:v>
                </c:pt>
                <c:pt idx="1706">
                  <c:v>1305.5</c:v>
                </c:pt>
                <c:pt idx="1707">
                  <c:v>1269.25</c:v>
                </c:pt>
                <c:pt idx="1708">
                  <c:v>1247.25</c:v>
                </c:pt>
                <c:pt idx="1709">
                  <c:v>1231.25</c:v>
                </c:pt>
                <c:pt idx="1710">
                  <c:v>1244.25</c:v>
                </c:pt>
                <c:pt idx="1711">
                  <c:v>1266</c:v>
                </c:pt>
                <c:pt idx="1712">
                  <c:v>1270</c:v>
                </c:pt>
                <c:pt idx="1713">
                  <c:v>1284.75</c:v>
                </c:pt>
                <c:pt idx="1714">
                  <c:v>1281</c:v>
                </c:pt>
                <c:pt idx="1715">
                  <c:v>1253.5</c:v>
                </c:pt>
                <c:pt idx="1716">
                  <c:v>1252</c:v>
                </c:pt>
                <c:pt idx="1717">
                  <c:v>1260.75</c:v>
                </c:pt>
                <c:pt idx="1718">
                  <c:v>1257</c:v>
                </c:pt>
                <c:pt idx="1719">
                  <c:v>1249</c:v>
                </c:pt>
                <c:pt idx="1720">
                  <c:v>1240.25</c:v>
                </c:pt>
                <c:pt idx="1721">
                  <c:v>1241</c:v>
                </c:pt>
                <c:pt idx="1722">
                  <c:v>1233.5</c:v>
                </c:pt>
                <c:pt idx="1723">
                  <c:v>1221.75</c:v>
                </c:pt>
                <c:pt idx="1724">
                  <c:v>1219.25</c:v>
                </c:pt>
                <c:pt idx="1725">
                  <c:v>1240.5</c:v>
                </c:pt>
                <c:pt idx="1726">
                  <c:v>1222</c:v>
                </c:pt>
                <c:pt idx="1727">
                  <c:v>1237.25</c:v>
                </c:pt>
                <c:pt idx="1728">
                  <c:v>1256.75</c:v>
                </c:pt>
                <c:pt idx="1729">
                  <c:v>1273.25</c:v>
                </c:pt>
                <c:pt idx="1730">
                  <c:v>1275.25</c:v>
                </c:pt>
                <c:pt idx="1731">
                  <c:v>1264.25</c:v>
                </c:pt>
                <c:pt idx="1732">
                  <c:v>1263.75</c:v>
                </c:pt>
                <c:pt idx="1733">
                  <c:v>1283.75</c:v>
                </c:pt>
                <c:pt idx="1734">
                  <c:v>1270</c:v>
                </c:pt>
                <c:pt idx="1735">
                  <c:v>1282.5</c:v>
                </c:pt>
                <c:pt idx="1736">
                  <c:v>1260.5</c:v>
                </c:pt>
                <c:pt idx="1737">
                  <c:v>1236.5</c:v>
                </c:pt>
                <c:pt idx="1738">
                  <c:v>1254.5</c:v>
                </c:pt>
                <c:pt idx="1739">
                  <c:v>1242.5</c:v>
                </c:pt>
                <c:pt idx="1740">
                  <c:v>1290</c:v>
                </c:pt>
                <c:pt idx="1741">
                  <c:v>1239.5</c:v>
                </c:pt>
                <c:pt idx="1742">
                  <c:v>1215.5</c:v>
                </c:pt>
                <c:pt idx="1743">
                  <c:v>1184.75</c:v>
                </c:pt>
                <c:pt idx="1744">
                  <c:v>1184.25</c:v>
                </c:pt>
                <c:pt idx="1745">
                  <c:v>1162.25</c:v>
                </c:pt>
                <c:pt idx="1746">
                  <c:v>1171.5</c:v>
                </c:pt>
                <c:pt idx="1747">
                  <c:v>1158.5</c:v>
                </c:pt>
                <c:pt idx="1748">
                  <c:v>1190.75</c:v>
                </c:pt>
                <c:pt idx="1749">
                  <c:v>1185.25</c:v>
                </c:pt>
                <c:pt idx="1750">
                  <c:v>1156.25</c:v>
                </c:pt>
                <c:pt idx="1751">
                  <c:v>1165.75</c:v>
                </c:pt>
                <c:pt idx="1752">
                  <c:v>1155</c:v>
                </c:pt>
                <c:pt idx="1753">
                  <c:v>1153</c:v>
                </c:pt>
                <c:pt idx="1754">
                  <c:v>1129.25</c:v>
                </c:pt>
                <c:pt idx="1755">
                  <c:v>1123</c:v>
                </c:pt>
                <c:pt idx="1756">
                  <c:v>1119</c:v>
                </c:pt>
                <c:pt idx="1757">
                  <c:v>1138</c:v>
                </c:pt>
                <c:pt idx="1758">
                  <c:v>1140.25</c:v>
                </c:pt>
                <c:pt idx="1759">
                  <c:v>1137.5</c:v>
                </c:pt>
                <c:pt idx="1760">
                  <c:v>1153</c:v>
                </c:pt>
                <c:pt idx="1761">
                  <c:v>1147.25</c:v>
                </c:pt>
                <c:pt idx="1762">
                  <c:v>1149</c:v>
                </c:pt>
                <c:pt idx="1763">
                  <c:v>1137.5</c:v>
                </c:pt>
                <c:pt idx="1764">
                  <c:v>1129</c:v>
                </c:pt>
                <c:pt idx="1765">
                  <c:v>1140</c:v>
                </c:pt>
                <c:pt idx="1766">
                  <c:v>1139.5</c:v>
                </c:pt>
                <c:pt idx="1767">
                  <c:v>1112.25</c:v>
                </c:pt>
                <c:pt idx="1768">
                  <c:v>1054.5</c:v>
                </c:pt>
                <c:pt idx="1769">
                  <c:v>1057.75</c:v>
                </c:pt>
                <c:pt idx="1770">
                  <c:v>995</c:v>
                </c:pt>
                <c:pt idx="1771">
                  <c:v>986</c:v>
                </c:pt>
                <c:pt idx="1772">
                  <c:v>1010.25</c:v>
                </c:pt>
                <c:pt idx="1773">
                  <c:v>1037.5</c:v>
                </c:pt>
                <c:pt idx="1774">
                  <c:v>1055</c:v>
                </c:pt>
                <c:pt idx="1775">
                  <c:v>1057</c:v>
                </c:pt>
                <c:pt idx="1776">
                  <c:v>1073.75</c:v>
                </c:pt>
                <c:pt idx="1777">
                  <c:v>1091.75</c:v>
                </c:pt>
                <c:pt idx="1778">
                  <c:v>1079.5</c:v>
                </c:pt>
                <c:pt idx="1779">
                  <c:v>1073.25</c:v>
                </c:pt>
                <c:pt idx="1780">
                  <c:v>1068</c:v>
                </c:pt>
                <c:pt idx="1781">
                  <c:v>1087.5</c:v>
                </c:pt>
                <c:pt idx="1782">
                  <c:v>1080</c:v>
                </c:pt>
                <c:pt idx="1783">
                  <c:v>1062.25</c:v>
                </c:pt>
                <c:pt idx="1784">
                  <c:v>1043</c:v>
                </c:pt>
                <c:pt idx="1785">
                  <c:v>1030.25</c:v>
                </c:pt>
                <c:pt idx="1786">
                  <c:v>1009.5</c:v>
                </c:pt>
                <c:pt idx="1787">
                  <c:v>994.25</c:v>
                </c:pt>
                <c:pt idx="1788">
                  <c:v>965.5</c:v>
                </c:pt>
                <c:pt idx="1789">
                  <c:v>972.25</c:v>
                </c:pt>
                <c:pt idx="1790">
                  <c:v>988.5</c:v>
                </c:pt>
                <c:pt idx="1791">
                  <c:v>965.25</c:v>
                </c:pt>
                <c:pt idx="1792">
                  <c:v>985.5</c:v>
                </c:pt>
                <c:pt idx="1793">
                  <c:v>996.5</c:v>
                </c:pt>
                <c:pt idx="1794">
                  <c:v>1036.5</c:v>
                </c:pt>
                <c:pt idx="1795">
                  <c:v>1133</c:v>
                </c:pt>
                <c:pt idx="1796">
                  <c:v>1193</c:v>
                </c:pt>
                <c:pt idx="1797">
                  <c:v>1202.5</c:v>
                </c:pt>
                <c:pt idx="1798">
                  <c:v>1236.25</c:v>
                </c:pt>
                <c:pt idx="1799">
                  <c:v>1218.5</c:v>
                </c:pt>
                <c:pt idx="1800">
                  <c:v>1232.25</c:v>
                </c:pt>
                <c:pt idx="1801">
                  <c:v>1212</c:v>
                </c:pt>
                <c:pt idx="1802">
                  <c:v>1199.5</c:v>
                </c:pt>
                <c:pt idx="1803">
                  <c:v>1165</c:v>
                </c:pt>
                <c:pt idx="1804">
                  <c:v>1138.5</c:v>
                </c:pt>
                <c:pt idx="1805">
                  <c:v>1117.5</c:v>
                </c:pt>
                <c:pt idx="1806">
                  <c:v>1100.5</c:v>
                </c:pt>
                <c:pt idx="1807">
                  <c:v>1081.25</c:v>
                </c:pt>
                <c:pt idx="1808">
                  <c:v>1052.25</c:v>
                </c:pt>
                <c:pt idx="1809">
                  <c:v>1029.25</c:v>
                </c:pt>
                <c:pt idx="1810">
                  <c:v>1012.5</c:v>
                </c:pt>
                <c:pt idx="1811">
                  <c:v>998</c:v>
                </c:pt>
                <c:pt idx="1812">
                  <c:v>1021</c:v>
                </c:pt>
                <c:pt idx="1813">
                  <c:v>1010.25</c:v>
                </c:pt>
                <c:pt idx="1814">
                  <c:v>994</c:v>
                </c:pt>
                <c:pt idx="1815">
                  <c:v>975.25</c:v>
                </c:pt>
                <c:pt idx="1816">
                  <c:v>941.25</c:v>
                </c:pt>
                <c:pt idx="1817">
                  <c:v>942</c:v>
                </c:pt>
                <c:pt idx="1818">
                  <c:v>961.25</c:v>
                </c:pt>
                <c:pt idx="1819">
                  <c:v>948</c:v>
                </c:pt>
                <c:pt idx="1820">
                  <c:v>955.75</c:v>
                </c:pt>
                <c:pt idx="1821">
                  <c:v>971</c:v>
                </c:pt>
                <c:pt idx="1822">
                  <c:v>975.25</c:v>
                </c:pt>
                <c:pt idx="1823">
                  <c:v>956</c:v>
                </c:pt>
                <c:pt idx="1824">
                  <c:v>970.75</c:v>
                </c:pt>
                <c:pt idx="1825">
                  <c:v>997.75</c:v>
                </c:pt>
                <c:pt idx="1826">
                  <c:v>994.5</c:v>
                </c:pt>
                <c:pt idx="1827">
                  <c:v>987.75</c:v>
                </c:pt>
                <c:pt idx="1828">
                  <c:v>977.75</c:v>
                </c:pt>
                <c:pt idx="1829">
                  <c:v>955.5</c:v>
                </c:pt>
                <c:pt idx="1830">
                  <c:v>964.25</c:v>
                </c:pt>
                <c:pt idx="1831">
                  <c:v>951.75</c:v>
                </c:pt>
                <c:pt idx="1832">
                  <c:v>907.75</c:v>
                </c:pt>
                <c:pt idx="1833">
                  <c:v>901.5</c:v>
                </c:pt>
                <c:pt idx="1834">
                  <c:v>883</c:v>
                </c:pt>
                <c:pt idx="1835">
                  <c:v>904.5</c:v>
                </c:pt>
                <c:pt idx="1836">
                  <c:v>899.5</c:v>
                </c:pt>
                <c:pt idx="1837">
                  <c:v>955.5</c:v>
                </c:pt>
                <c:pt idx="1838">
                  <c:v>962.5</c:v>
                </c:pt>
                <c:pt idx="1839">
                  <c:v>970.5</c:v>
                </c:pt>
                <c:pt idx="1840">
                  <c:v>967.75</c:v>
                </c:pt>
                <c:pt idx="1841">
                  <c:v>990.5</c:v>
                </c:pt>
                <c:pt idx="1842">
                  <c:v>972</c:v>
                </c:pt>
                <c:pt idx="1843">
                  <c:v>981.75</c:v>
                </c:pt>
                <c:pt idx="1844">
                  <c:v>980.75</c:v>
                </c:pt>
                <c:pt idx="1845">
                  <c:v>971.5</c:v>
                </c:pt>
                <c:pt idx="1846">
                  <c:v>940.75</c:v>
                </c:pt>
                <c:pt idx="1847">
                  <c:v>952.75</c:v>
                </c:pt>
                <c:pt idx="1848">
                  <c:v>955.25</c:v>
                </c:pt>
                <c:pt idx="1849">
                  <c:v>973.75</c:v>
                </c:pt>
                <c:pt idx="1850">
                  <c:v>965.25</c:v>
                </c:pt>
                <c:pt idx="1851">
                  <c:v>983</c:v>
                </c:pt>
                <c:pt idx="1852">
                  <c:v>1047.75</c:v>
                </c:pt>
                <c:pt idx="1853">
                  <c:v>1051.25</c:v>
                </c:pt>
                <c:pt idx="1854">
                  <c:v>1037</c:v>
                </c:pt>
                <c:pt idx="1855">
                  <c:v>1041</c:v>
                </c:pt>
                <c:pt idx="1856">
                  <c:v>1062.25</c:v>
                </c:pt>
                <c:pt idx="1857">
                  <c:v>1084.75</c:v>
                </c:pt>
                <c:pt idx="1858">
                  <c:v>1097.75</c:v>
                </c:pt>
                <c:pt idx="1859">
                  <c:v>1083.75</c:v>
                </c:pt>
                <c:pt idx="1860">
                  <c:v>1026.75</c:v>
                </c:pt>
                <c:pt idx="1861">
                  <c:v>1007.75</c:v>
                </c:pt>
                <c:pt idx="1862">
                  <c:v>1042.5</c:v>
                </c:pt>
                <c:pt idx="1863">
                  <c:v>1017</c:v>
                </c:pt>
                <c:pt idx="1864">
                  <c:v>1016.25</c:v>
                </c:pt>
                <c:pt idx="1865">
                  <c:v>1019.25</c:v>
                </c:pt>
                <c:pt idx="1866">
                  <c:v>999.25</c:v>
                </c:pt>
                <c:pt idx="1867">
                  <c:v>1017.25</c:v>
                </c:pt>
                <c:pt idx="1868">
                  <c:v>1015</c:v>
                </c:pt>
                <c:pt idx="1869">
                  <c:v>1025</c:v>
                </c:pt>
                <c:pt idx="1870">
                  <c:v>1019.25</c:v>
                </c:pt>
                <c:pt idx="1871">
                  <c:v>1039.5</c:v>
                </c:pt>
                <c:pt idx="1872">
                  <c:v>1023.75</c:v>
                </c:pt>
                <c:pt idx="1873">
                  <c:v>1027.5</c:v>
                </c:pt>
                <c:pt idx="1874">
                  <c:v>1074</c:v>
                </c:pt>
                <c:pt idx="1875">
                  <c:v>1093.5</c:v>
                </c:pt>
                <c:pt idx="1876">
                  <c:v>1066</c:v>
                </c:pt>
                <c:pt idx="1877">
                  <c:v>1076.25</c:v>
                </c:pt>
                <c:pt idx="1878">
                  <c:v>1055.5</c:v>
                </c:pt>
                <c:pt idx="1879">
                  <c:v>1040</c:v>
                </c:pt>
                <c:pt idx="1880">
                  <c:v>1037</c:v>
                </c:pt>
                <c:pt idx="1881">
                  <c:v>1047.25</c:v>
                </c:pt>
                <c:pt idx="1882">
                  <c:v>1034.25</c:v>
                </c:pt>
                <c:pt idx="1883">
                  <c:v>1028</c:v>
                </c:pt>
                <c:pt idx="1884">
                  <c:v>1016.5</c:v>
                </c:pt>
                <c:pt idx="1885">
                  <c:v>1035.75</c:v>
                </c:pt>
                <c:pt idx="1886">
                  <c:v>1009</c:v>
                </c:pt>
                <c:pt idx="1887">
                  <c:v>997.25</c:v>
                </c:pt>
                <c:pt idx="1888">
                  <c:v>971.5</c:v>
                </c:pt>
                <c:pt idx="1889">
                  <c:v>974</c:v>
                </c:pt>
                <c:pt idx="1890">
                  <c:v>951.5</c:v>
                </c:pt>
                <c:pt idx="1891">
                  <c:v>962</c:v>
                </c:pt>
                <c:pt idx="1892">
                  <c:v>949</c:v>
                </c:pt>
                <c:pt idx="1893">
                  <c:v>969</c:v>
                </c:pt>
                <c:pt idx="1894">
                  <c:v>995.5</c:v>
                </c:pt>
                <c:pt idx="1895">
                  <c:v>979.75</c:v>
                </c:pt>
                <c:pt idx="1896">
                  <c:v>965.25</c:v>
                </c:pt>
                <c:pt idx="1897">
                  <c:v>991</c:v>
                </c:pt>
                <c:pt idx="1898">
                  <c:v>991.25</c:v>
                </c:pt>
                <c:pt idx="1899">
                  <c:v>982.5</c:v>
                </c:pt>
                <c:pt idx="1900">
                  <c:v>1019</c:v>
                </c:pt>
                <c:pt idx="1901">
                  <c:v>1023.25</c:v>
                </c:pt>
                <c:pt idx="1902">
                  <c:v>1007.25</c:v>
                </c:pt>
                <c:pt idx="1903">
                  <c:v>1020.25</c:v>
                </c:pt>
                <c:pt idx="1904">
                  <c:v>1037.75</c:v>
                </c:pt>
                <c:pt idx="1905">
                  <c:v>1035</c:v>
                </c:pt>
                <c:pt idx="1906">
                  <c:v>1005</c:v>
                </c:pt>
                <c:pt idx="1907">
                  <c:v>987.25</c:v>
                </c:pt>
                <c:pt idx="1908">
                  <c:v>993</c:v>
                </c:pt>
                <c:pt idx="1909">
                  <c:v>1002</c:v>
                </c:pt>
                <c:pt idx="1910">
                  <c:v>983.5</c:v>
                </c:pt>
                <c:pt idx="1911">
                  <c:v>964.5</c:v>
                </c:pt>
                <c:pt idx="1912">
                  <c:v>965.25</c:v>
                </c:pt>
                <c:pt idx="1913">
                  <c:v>928.25</c:v>
                </c:pt>
                <c:pt idx="1914">
                  <c:v>938.5</c:v>
                </c:pt>
                <c:pt idx="1915">
                  <c:v>938.25</c:v>
                </c:pt>
                <c:pt idx="1916">
                  <c:v>950</c:v>
                </c:pt>
                <c:pt idx="1917">
                  <c:v>939</c:v>
                </c:pt>
                <c:pt idx="1918">
                  <c:v>925</c:v>
                </c:pt>
                <c:pt idx="1919">
                  <c:v>909.25</c:v>
                </c:pt>
                <c:pt idx="1920">
                  <c:v>910.75</c:v>
                </c:pt>
                <c:pt idx="1921">
                  <c:v>913.5</c:v>
                </c:pt>
                <c:pt idx="1922">
                  <c:v>903.25</c:v>
                </c:pt>
                <c:pt idx="1923">
                  <c:v>905</c:v>
                </c:pt>
                <c:pt idx="1924">
                  <c:v>900.25</c:v>
                </c:pt>
                <c:pt idx="1925">
                  <c:v>911</c:v>
                </c:pt>
                <c:pt idx="1926">
                  <c:v>921.25</c:v>
                </c:pt>
                <c:pt idx="1927">
                  <c:v>958.25</c:v>
                </c:pt>
                <c:pt idx="1928">
                  <c:v>1003.5</c:v>
                </c:pt>
                <c:pt idx="1929">
                  <c:v>991.5</c:v>
                </c:pt>
                <c:pt idx="1930">
                  <c:v>958.25</c:v>
                </c:pt>
                <c:pt idx="1931">
                  <c:v>940.5</c:v>
                </c:pt>
                <c:pt idx="1932">
                  <c:v>967</c:v>
                </c:pt>
                <c:pt idx="1933">
                  <c:v>1000</c:v>
                </c:pt>
                <c:pt idx="1934">
                  <c:v>1003.5</c:v>
                </c:pt>
                <c:pt idx="1935">
                  <c:v>1037</c:v>
                </c:pt>
                <c:pt idx="1936">
                  <c:v>1038</c:v>
                </c:pt>
                <c:pt idx="1937">
                  <c:v>1038.5</c:v>
                </c:pt>
                <c:pt idx="1938">
                  <c:v>1023.5</c:v>
                </c:pt>
                <c:pt idx="1939">
                  <c:v>1025.5</c:v>
                </c:pt>
                <c:pt idx="1940">
                  <c:v>996</c:v>
                </c:pt>
                <c:pt idx="1941">
                  <c:v>1003</c:v>
                </c:pt>
                <c:pt idx="1942">
                  <c:v>990.25</c:v>
                </c:pt>
                <c:pt idx="1943">
                  <c:v>972</c:v>
                </c:pt>
                <c:pt idx="1944">
                  <c:v>964</c:v>
                </c:pt>
                <c:pt idx="1945">
                  <c:v>982.5</c:v>
                </c:pt>
                <c:pt idx="1946" formatCode="0.00">
                  <c:v>972</c:v>
                </c:pt>
                <c:pt idx="1947" formatCode="0.00">
                  <c:v>921</c:v>
                </c:pt>
                <c:pt idx="1948" formatCode="0.00">
                  <c:v>910</c:v>
                </c:pt>
                <c:pt idx="1949" formatCode="0.00">
                  <c:v>910</c:v>
                </c:pt>
                <c:pt idx="1950" formatCode="0.00">
                  <c:v>936.5</c:v>
                </c:pt>
                <c:pt idx="1951" formatCode="0.00">
                  <c:v>910.5</c:v>
                </c:pt>
                <c:pt idx="1952" formatCode="0.00">
                  <c:v>908</c:v>
                </c:pt>
                <c:pt idx="1953" formatCode="0.00">
                  <c:v>909</c:v>
                </c:pt>
                <c:pt idx="1954" formatCode="0.00">
                  <c:v>899</c:v>
                </c:pt>
                <c:pt idx="1955" formatCode="0.00">
                  <c:v>917</c:v>
                </c:pt>
                <c:pt idx="1956" formatCode="0.00">
                  <c:v>926.5</c:v>
                </c:pt>
                <c:pt idx="1957" formatCode="0.00">
                  <c:v>909.5</c:v>
                </c:pt>
                <c:pt idx="1958" formatCode="0.00">
                  <c:v>861.5</c:v>
                </c:pt>
                <c:pt idx="1959" formatCode="0.00">
                  <c:v>856.5</c:v>
                </c:pt>
                <c:pt idx="1960" formatCode="0.00">
                  <c:v>856.5</c:v>
                </c:pt>
                <c:pt idx="1961" formatCode="0.00">
                  <c:v>899</c:v>
                </c:pt>
                <c:pt idx="1962" formatCode="0.00">
                  <c:v>902.5</c:v>
                </c:pt>
                <c:pt idx="1963" formatCode="0.00">
                  <c:v>934.5</c:v>
                </c:pt>
                <c:pt idx="1964" formatCode="0.00">
                  <c:v>929</c:v>
                </c:pt>
                <c:pt idx="1965" formatCode="0.00">
                  <c:v>949.5</c:v>
                </c:pt>
                <c:pt idx="1966" formatCode="0.00">
                  <c:v>935</c:v>
                </c:pt>
                <c:pt idx="1967" formatCode="0.00">
                  <c:v>943</c:v>
                </c:pt>
                <c:pt idx="1968" formatCode="0.00">
                  <c:v>929</c:v>
                </c:pt>
                <c:pt idx="1969" formatCode="0.00">
                  <c:v>940.5</c:v>
                </c:pt>
                <c:pt idx="1970" formatCode="0.00">
                  <c:v>950.5</c:v>
                </c:pt>
                <c:pt idx="1971" formatCode="0.00">
                  <c:v>951.5</c:v>
                </c:pt>
                <c:pt idx="1972" formatCode="0.00">
                  <c:v>939</c:v>
                </c:pt>
                <c:pt idx="1973" formatCode="0.00">
                  <c:v>939</c:v>
                </c:pt>
                <c:pt idx="1974" formatCode="0.00">
                  <c:v>972</c:v>
                </c:pt>
                <c:pt idx="1975" formatCode="0.00">
                  <c:v>953.5</c:v>
                </c:pt>
                <c:pt idx="1976" formatCode="0.00">
                  <c:v>954</c:v>
                </c:pt>
                <c:pt idx="1977" formatCode="0.00">
                  <c:v>983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78C-4CE0-AEF2-A244E52095C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74434111"/>
        <c:axId val="1174418751"/>
      </c:lineChart>
      <c:lineChart>
        <c:grouping val="standard"/>
        <c:varyColors val="0"/>
        <c:ser>
          <c:idx val="2"/>
          <c:order val="2"/>
          <c:tx>
            <c:strRef>
              <c:f>Sheet1!$D$1</c:f>
              <c:strCache>
                <c:ptCount val="1"/>
                <c:pt idx="0">
                  <c:v>Rhodium (RHS)</c:v>
                </c:pt>
              </c:strCache>
            </c:strRef>
          </c:tx>
          <c:spPr>
            <a:ln w="12700" cap="rnd">
              <a:solidFill>
                <a:schemeClr val="accent5">
                  <a:lumMod val="75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Sheet1!$A$2:$A$1979</c:f>
              <c:numCache>
                <c:formatCode>m/d/yyyy</c:formatCode>
                <c:ptCount val="1978"/>
                <c:pt idx="0">
                  <c:v>42738</c:v>
                </c:pt>
                <c:pt idx="1">
                  <c:v>42739</c:v>
                </c:pt>
                <c:pt idx="2">
                  <c:v>42740</c:v>
                </c:pt>
                <c:pt idx="3">
                  <c:v>42741</c:v>
                </c:pt>
                <c:pt idx="4">
                  <c:v>42744</c:v>
                </c:pt>
                <c:pt idx="5">
                  <c:v>42745</c:v>
                </c:pt>
                <c:pt idx="6">
                  <c:v>42746</c:v>
                </c:pt>
                <c:pt idx="7">
                  <c:v>42747</c:v>
                </c:pt>
                <c:pt idx="8">
                  <c:v>42748</c:v>
                </c:pt>
                <c:pt idx="9">
                  <c:v>42751</c:v>
                </c:pt>
                <c:pt idx="10">
                  <c:v>42752</c:v>
                </c:pt>
                <c:pt idx="11">
                  <c:v>42753</c:v>
                </c:pt>
                <c:pt idx="12">
                  <c:v>42754</c:v>
                </c:pt>
                <c:pt idx="13">
                  <c:v>42755</c:v>
                </c:pt>
                <c:pt idx="14">
                  <c:v>42758</c:v>
                </c:pt>
                <c:pt idx="15">
                  <c:v>42759</c:v>
                </c:pt>
                <c:pt idx="16">
                  <c:v>42760</c:v>
                </c:pt>
                <c:pt idx="17">
                  <c:v>42761</c:v>
                </c:pt>
                <c:pt idx="18">
                  <c:v>42762</c:v>
                </c:pt>
                <c:pt idx="19">
                  <c:v>42765</c:v>
                </c:pt>
                <c:pt idx="20">
                  <c:v>42766</c:v>
                </c:pt>
                <c:pt idx="21">
                  <c:v>42767</c:v>
                </c:pt>
                <c:pt idx="22">
                  <c:v>42768</c:v>
                </c:pt>
                <c:pt idx="23">
                  <c:v>42769</c:v>
                </c:pt>
                <c:pt idx="24">
                  <c:v>42772</c:v>
                </c:pt>
                <c:pt idx="25">
                  <c:v>42773</c:v>
                </c:pt>
                <c:pt idx="26">
                  <c:v>42774</c:v>
                </c:pt>
                <c:pt idx="27">
                  <c:v>42775</c:v>
                </c:pt>
                <c:pt idx="28">
                  <c:v>42776</c:v>
                </c:pt>
                <c:pt idx="29">
                  <c:v>42779</c:v>
                </c:pt>
                <c:pt idx="30">
                  <c:v>42780</c:v>
                </c:pt>
                <c:pt idx="31">
                  <c:v>42781</c:v>
                </c:pt>
                <c:pt idx="32">
                  <c:v>42782</c:v>
                </c:pt>
                <c:pt idx="33">
                  <c:v>42783</c:v>
                </c:pt>
                <c:pt idx="34">
                  <c:v>42786</c:v>
                </c:pt>
                <c:pt idx="35">
                  <c:v>42787</c:v>
                </c:pt>
                <c:pt idx="36">
                  <c:v>42788</c:v>
                </c:pt>
                <c:pt idx="37">
                  <c:v>42789</c:v>
                </c:pt>
                <c:pt idx="38">
                  <c:v>42790</c:v>
                </c:pt>
                <c:pt idx="39">
                  <c:v>42793</c:v>
                </c:pt>
                <c:pt idx="40">
                  <c:v>42794</c:v>
                </c:pt>
                <c:pt idx="41">
                  <c:v>42795</c:v>
                </c:pt>
                <c:pt idx="42">
                  <c:v>42796</c:v>
                </c:pt>
                <c:pt idx="43">
                  <c:v>42797</c:v>
                </c:pt>
                <c:pt idx="44">
                  <c:v>42800</c:v>
                </c:pt>
                <c:pt idx="45">
                  <c:v>42801</c:v>
                </c:pt>
                <c:pt idx="46">
                  <c:v>42802</c:v>
                </c:pt>
                <c:pt idx="47">
                  <c:v>42803</c:v>
                </c:pt>
                <c:pt idx="48">
                  <c:v>42804</c:v>
                </c:pt>
                <c:pt idx="49">
                  <c:v>42807</c:v>
                </c:pt>
                <c:pt idx="50">
                  <c:v>42808</c:v>
                </c:pt>
                <c:pt idx="51">
                  <c:v>42809</c:v>
                </c:pt>
                <c:pt idx="52">
                  <c:v>42810</c:v>
                </c:pt>
                <c:pt idx="53">
                  <c:v>42811</c:v>
                </c:pt>
                <c:pt idx="54">
                  <c:v>42814</c:v>
                </c:pt>
                <c:pt idx="55">
                  <c:v>42815</c:v>
                </c:pt>
                <c:pt idx="56">
                  <c:v>42816</c:v>
                </c:pt>
                <c:pt idx="57">
                  <c:v>42817</c:v>
                </c:pt>
                <c:pt idx="58">
                  <c:v>42818</c:v>
                </c:pt>
                <c:pt idx="59">
                  <c:v>42821</c:v>
                </c:pt>
                <c:pt idx="60">
                  <c:v>42822</c:v>
                </c:pt>
                <c:pt idx="61">
                  <c:v>42823</c:v>
                </c:pt>
                <c:pt idx="62">
                  <c:v>42824</c:v>
                </c:pt>
                <c:pt idx="63">
                  <c:v>42825</c:v>
                </c:pt>
                <c:pt idx="64">
                  <c:v>42828</c:v>
                </c:pt>
                <c:pt idx="65">
                  <c:v>42829</c:v>
                </c:pt>
                <c:pt idx="66">
                  <c:v>42830</c:v>
                </c:pt>
                <c:pt idx="67">
                  <c:v>42831</c:v>
                </c:pt>
                <c:pt idx="68">
                  <c:v>42832</c:v>
                </c:pt>
                <c:pt idx="69">
                  <c:v>42835</c:v>
                </c:pt>
                <c:pt idx="70">
                  <c:v>42836</c:v>
                </c:pt>
                <c:pt idx="71">
                  <c:v>42837</c:v>
                </c:pt>
                <c:pt idx="72">
                  <c:v>42838</c:v>
                </c:pt>
                <c:pt idx="73">
                  <c:v>42842</c:v>
                </c:pt>
                <c:pt idx="74">
                  <c:v>42843</c:v>
                </c:pt>
                <c:pt idx="75">
                  <c:v>42844</c:v>
                </c:pt>
                <c:pt idx="76">
                  <c:v>42845</c:v>
                </c:pt>
                <c:pt idx="77">
                  <c:v>42846</c:v>
                </c:pt>
                <c:pt idx="78">
                  <c:v>42849</c:v>
                </c:pt>
                <c:pt idx="79">
                  <c:v>42850</c:v>
                </c:pt>
                <c:pt idx="80">
                  <c:v>42851</c:v>
                </c:pt>
                <c:pt idx="81">
                  <c:v>42852</c:v>
                </c:pt>
                <c:pt idx="82">
                  <c:v>42853</c:v>
                </c:pt>
                <c:pt idx="83">
                  <c:v>42856</c:v>
                </c:pt>
                <c:pt idx="84">
                  <c:v>42857</c:v>
                </c:pt>
                <c:pt idx="85">
                  <c:v>42858</c:v>
                </c:pt>
                <c:pt idx="86">
                  <c:v>42859</c:v>
                </c:pt>
                <c:pt idx="87">
                  <c:v>42860</c:v>
                </c:pt>
                <c:pt idx="88">
                  <c:v>42863</c:v>
                </c:pt>
                <c:pt idx="89">
                  <c:v>42864</c:v>
                </c:pt>
                <c:pt idx="90">
                  <c:v>42865</c:v>
                </c:pt>
                <c:pt idx="91">
                  <c:v>42866</c:v>
                </c:pt>
                <c:pt idx="92">
                  <c:v>42867</c:v>
                </c:pt>
                <c:pt idx="93">
                  <c:v>42870</c:v>
                </c:pt>
                <c:pt idx="94">
                  <c:v>42871</c:v>
                </c:pt>
                <c:pt idx="95">
                  <c:v>42872</c:v>
                </c:pt>
                <c:pt idx="96">
                  <c:v>42873</c:v>
                </c:pt>
                <c:pt idx="97">
                  <c:v>42874</c:v>
                </c:pt>
                <c:pt idx="98">
                  <c:v>42877</c:v>
                </c:pt>
                <c:pt idx="99">
                  <c:v>42878</c:v>
                </c:pt>
                <c:pt idx="100">
                  <c:v>42879</c:v>
                </c:pt>
                <c:pt idx="101">
                  <c:v>42880</c:v>
                </c:pt>
                <c:pt idx="102">
                  <c:v>42881</c:v>
                </c:pt>
                <c:pt idx="103">
                  <c:v>42884</c:v>
                </c:pt>
                <c:pt idx="104">
                  <c:v>42885</c:v>
                </c:pt>
                <c:pt idx="105">
                  <c:v>42886</c:v>
                </c:pt>
                <c:pt idx="106">
                  <c:v>42887</c:v>
                </c:pt>
                <c:pt idx="107">
                  <c:v>42888</c:v>
                </c:pt>
                <c:pt idx="108">
                  <c:v>42891</c:v>
                </c:pt>
                <c:pt idx="109">
                  <c:v>42892</c:v>
                </c:pt>
                <c:pt idx="110">
                  <c:v>42893</c:v>
                </c:pt>
                <c:pt idx="111">
                  <c:v>42894</c:v>
                </c:pt>
                <c:pt idx="112">
                  <c:v>42895</c:v>
                </c:pt>
                <c:pt idx="113">
                  <c:v>42898</c:v>
                </c:pt>
                <c:pt idx="114">
                  <c:v>42899</c:v>
                </c:pt>
                <c:pt idx="115">
                  <c:v>42900</c:v>
                </c:pt>
                <c:pt idx="116">
                  <c:v>42901</c:v>
                </c:pt>
                <c:pt idx="117">
                  <c:v>42902</c:v>
                </c:pt>
                <c:pt idx="118">
                  <c:v>42905</c:v>
                </c:pt>
                <c:pt idx="119">
                  <c:v>42906</c:v>
                </c:pt>
                <c:pt idx="120">
                  <c:v>42907</c:v>
                </c:pt>
                <c:pt idx="121">
                  <c:v>42908</c:v>
                </c:pt>
                <c:pt idx="122">
                  <c:v>42909</c:v>
                </c:pt>
                <c:pt idx="123">
                  <c:v>42912</c:v>
                </c:pt>
                <c:pt idx="124">
                  <c:v>42913</c:v>
                </c:pt>
                <c:pt idx="125">
                  <c:v>42914</c:v>
                </c:pt>
                <c:pt idx="126">
                  <c:v>42915</c:v>
                </c:pt>
                <c:pt idx="127">
                  <c:v>42916</c:v>
                </c:pt>
                <c:pt idx="128">
                  <c:v>42919</c:v>
                </c:pt>
                <c:pt idx="129">
                  <c:v>42920</c:v>
                </c:pt>
                <c:pt idx="130">
                  <c:v>42921</c:v>
                </c:pt>
                <c:pt idx="131">
                  <c:v>42922</c:v>
                </c:pt>
                <c:pt idx="132">
                  <c:v>42923</c:v>
                </c:pt>
                <c:pt idx="133">
                  <c:v>42926</c:v>
                </c:pt>
                <c:pt idx="134">
                  <c:v>42927</c:v>
                </c:pt>
                <c:pt idx="135">
                  <c:v>42928</c:v>
                </c:pt>
                <c:pt idx="136">
                  <c:v>42929</c:v>
                </c:pt>
                <c:pt idx="137">
                  <c:v>42930</c:v>
                </c:pt>
                <c:pt idx="138">
                  <c:v>42933</c:v>
                </c:pt>
                <c:pt idx="139">
                  <c:v>42934</c:v>
                </c:pt>
                <c:pt idx="140">
                  <c:v>42935</c:v>
                </c:pt>
                <c:pt idx="141">
                  <c:v>42936</c:v>
                </c:pt>
                <c:pt idx="142">
                  <c:v>42937</c:v>
                </c:pt>
                <c:pt idx="143">
                  <c:v>42940</c:v>
                </c:pt>
                <c:pt idx="144">
                  <c:v>42941</c:v>
                </c:pt>
                <c:pt idx="145">
                  <c:v>42942</c:v>
                </c:pt>
                <c:pt idx="146">
                  <c:v>42943</c:v>
                </c:pt>
                <c:pt idx="147">
                  <c:v>42944</c:v>
                </c:pt>
                <c:pt idx="148">
                  <c:v>42947</c:v>
                </c:pt>
                <c:pt idx="149">
                  <c:v>42948</c:v>
                </c:pt>
                <c:pt idx="150">
                  <c:v>42949</c:v>
                </c:pt>
                <c:pt idx="151">
                  <c:v>42950</c:v>
                </c:pt>
                <c:pt idx="152">
                  <c:v>42951</c:v>
                </c:pt>
                <c:pt idx="153">
                  <c:v>42954</c:v>
                </c:pt>
                <c:pt idx="154">
                  <c:v>42955</c:v>
                </c:pt>
                <c:pt idx="155">
                  <c:v>42956</c:v>
                </c:pt>
                <c:pt idx="156">
                  <c:v>42957</c:v>
                </c:pt>
                <c:pt idx="157">
                  <c:v>42958</c:v>
                </c:pt>
                <c:pt idx="158">
                  <c:v>42961</c:v>
                </c:pt>
                <c:pt idx="159">
                  <c:v>42962</c:v>
                </c:pt>
                <c:pt idx="160">
                  <c:v>42963</c:v>
                </c:pt>
                <c:pt idx="161">
                  <c:v>42964</c:v>
                </c:pt>
                <c:pt idx="162">
                  <c:v>42965</c:v>
                </c:pt>
                <c:pt idx="163">
                  <c:v>42968</c:v>
                </c:pt>
                <c:pt idx="164">
                  <c:v>42969</c:v>
                </c:pt>
                <c:pt idx="165">
                  <c:v>42970</c:v>
                </c:pt>
                <c:pt idx="166">
                  <c:v>42971</c:v>
                </c:pt>
                <c:pt idx="167">
                  <c:v>42972</c:v>
                </c:pt>
                <c:pt idx="168">
                  <c:v>42975</c:v>
                </c:pt>
                <c:pt idx="169">
                  <c:v>42976</c:v>
                </c:pt>
                <c:pt idx="170">
                  <c:v>42977</c:v>
                </c:pt>
                <c:pt idx="171">
                  <c:v>42978</c:v>
                </c:pt>
                <c:pt idx="172">
                  <c:v>42979</c:v>
                </c:pt>
                <c:pt idx="173">
                  <c:v>42982</c:v>
                </c:pt>
                <c:pt idx="174">
                  <c:v>42983</c:v>
                </c:pt>
                <c:pt idx="175">
                  <c:v>42984</c:v>
                </c:pt>
                <c:pt idx="176">
                  <c:v>42985</c:v>
                </c:pt>
                <c:pt idx="177">
                  <c:v>42986</c:v>
                </c:pt>
                <c:pt idx="178">
                  <c:v>42989</c:v>
                </c:pt>
                <c:pt idx="179">
                  <c:v>42990</c:v>
                </c:pt>
                <c:pt idx="180">
                  <c:v>42991</c:v>
                </c:pt>
                <c:pt idx="181">
                  <c:v>42992</c:v>
                </c:pt>
                <c:pt idx="182">
                  <c:v>42993</c:v>
                </c:pt>
                <c:pt idx="183">
                  <c:v>42996</c:v>
                </c:pt>
                <c:pt idx="184">
                  <c:v>42997</c:v>
                </c:pt>
                <c:pt idx="185">
                  <c:v>42998</c:v>
                </c:pt>
                <c:pt idx="186">
                  <c:v>42999</c:v>
                </c:pt>
                <c:pt idx="187">
                  <c:v>43000</c:v>
                </c:pt>
                <c:pt idx="188">
                  <c:v>43003</c:v>
                </c:pt>
                <c:pt idx="189">
                  <c:v>43004</c:v>
                </c:pt>
                <c:pt idx="190">
                  <c:v>43005</c:v>
                </c:pt>
                <c:pt idx="191">
                  <c:v>43006</c:v>
                </c:pt>
                <c:pt idx="192">
                  <c:v>43007</c:v>
                </c:pt>
                <c:pt idx="193">
                  <c:v>43010</c:v>
                </c:pt>
                <c:pt idx="194">
                  <c:v>43011</c:v>
                </c:pt>
                <c:pt idx="195">
                  <c:v>43012</c:v>
                </c:pt>
                <c:pt idx="196">
                  <c:v>43013</c:v>
                </c:pt>
                <c:pt idx="197">
                  <c:v>43014</c:v>
                </c:pt>
                <c:pt idx="198">
                  <c:v>43017</c:v>
                </c:pt>
                <c:pt idx="199">
                  <c:v>43018</c:v>
                </c:pt>
                <c:pt idx="200">
                  <c:v>43019</c:v>
                </c:pt>
                <c:pt idx="201">
                  <c:v>43020</c:v>
                </c:pt>
                <c:pt idx="202">
                  <c:v>43021</c:v>
                </c:pt>
                <c:pt idx="203">
                  <c:v>43024</c:v>
                </c:pt>
                <c:pt idx="204">
                  <c:v>43025</c:v>
                </c:pt>
                <c:pt idx="205">
                  <c:v>43026</c:v>
                </c:pt>
                <c:pt idx="206">
                  <c:v>43027</c:v>
                </c:pt>
                <c:pt idx="207">
                  <c:v>43028</c:v>
                </c:pt>
                <c:pt idx="208">
                  <c:v>43031</c:v>
                </c:pt>
                <c:pt idx="209">
                  <c:v>43032</c:v>
                </c:pt>
                <c:pt idx="210">
                  <c:v>43033</c:v>
                </c:pt>
                <c:pt idx="211">
                  <c:v>43034</c:v>
                </c:pt>
                <c:pt idx="212">
                  <c:v>43035</c:v>
                </c:pt>
                <c:pt idx="213">
                  <c:v>43038</c:v>
                </c:pt>
                <c:pt idx="214">
                  <c:v>43039</c:v>
                </c:pt>
                <c:pt idx="215">
                  <c:v>43040</c:v>
                </c:pt>
                <c:pt idx="216">
                  <c:v>43041</c:v>
                </c:pt>
                <c:pt idx="217">
                  <c:v>43042</c:v>
                </c:pt>
                <c:pt idx="218">
                  <c:v>43045</c:v>
                </c:pt>
                <c:pt idx="219">
                  <c:v>43046</c:v>
                </c:pt>
                <c:pt idx="220">
                  <c:v>43047</c:v>
                </c:pt>
                <c:pt idx="221">
                  <c:v>43048</c:v>
                </c:pt>
                <c:pt idx="222">
                  <c:v>43049</c:v>
                </c:pt>
                <c:pt idx="223">
                  <c:v>43052</c:v>
                </c:pt>
                <c:pt idx="224">
                  <c:v>43053</c:v>
                </c:pt>
                <c:pt idx="225">
                  <c:v>43054</c:v>
                </c:pt>
                <c:pt idx="226">
                  <c:v>43055</c:v>
                </c:pt>
                <c:pt idx="227">
                  <c:v>43056</c:v>
                </c:pt>
                <c:pt idx="228">
                  <c:v>43059</c:v>
                </c:pt>
                <c:pt idx="229">
                  <c:v>43060</c:v>
                </c:pt>
                <c:pt idx="230">
                  <c:v>43061</c:v>
                </c:pt>
                <c:pt idx="231">
                  <c:v>43062</c:v>
                </c:pt>
                <c:pt idx="232">
                  <c:v>43063</c:v>
                </c:pt>
                <c:pt idx="233">
                  <c:v>43066</c:v>
                </c:pt>
                <c:pt idx="234">
                  <c:v>43067</c:v>
                </c:pt>
                <c:pt idx="235">
                  <c:v>43068</c:v>
                </c:pt>
                <c:pt idx="236">
                  <c:v>43069</c:v>
                </c:pt>
                <c:pt idx="237">
                  <c:v>43070</c:v>
                </c:pt>
                <c:pt idx="238">
                  <c:v>43073</c:v>
                </c:pt>
                <c:pt idx="239">
                  <c:v>43074</c:v>
                </c:pt>
                <c:pt idx="240">
                  <c:v>43075</c:v>
                </c:pt>
                <c:pt idx="241">
                  <c:v>43076</c:v>
                </c:pt>
                <c:pt idx="242">
                  <c:v>43077</c:v>
                </c:pt>
                <c:pt idx="243">
                  <c:v>43080</c:v>
                </c:pt>
                <c:pt idx="244">
                  <c:v>43081</c:v>
                </c:pt>
                <c:pt idx="245">
                  <c:v>43082</c:v>
                </c:pt>
                <c:pt idx="246">
                  <c:v>43083</c:v>
                </c:pt>
                <c:pt idx="247">
                  <c:v>43084</c:v>
                </c:pt>
                <c:pt idx="248">
                  <c:v>43087</c:v>
                </c:pt>
                <c:pt idx="249">
                  <c:v>43088</c:v>
                </c:pt>
                <c:pt idx="250">
                  <c:v>43089</c:v>
                </c:pt>
                <c:pt idx="251">
                  <c:v>43090</c:v>
                </c:pt>
                <c:pt idx="252">
                  <c:v>43091</c:v>
                </c:pt>
                <c:pt idx="253">
                  <c:v>43095</c:v>
                </c:pt>
                <c:pt idx="254">
                  <c:v>43096</c:v>
                </c:pt>
                <c:pt idx="255">
                  <c:v>43097</c:v>
                </c:pt>
                <c:pt idx="256">
                  <c:v>43098</c:v>
                </c:pt>
                <c:pt idx="257">
                  <c:v>43102</c:v>
                </c:pt>
                <c:pt idx="258">
                  <c:v>43103</c:v>
                </c:pt>
                <c:pt idx="259">
                  <c:v>43104</c:v>
                </c:pt>
                <c:pt idx="260">
                  <c:v>43105</c:v>
                </c:pt>
                <c:pt idx="261">
                  <c:v>43108</c:v>
                </c:pt>
                <c:pt idx="262">
                  <c:v>43109</c:v>
                </c:pt>
                <c:pt idx="263">
                  <c:v>43110</c:v>
                </c:pt>
                <c:pt idx="264">
                  <c:v>43111</c:v>
                </c:pt>
                <c:pt idx="265">
                  <c:v>43112</c:v>
                </c:pt>
                <c:pt idx="266">
                  <c:v>43115</c:v>
                </c:pt>
                <c:pt idx="267">
                  <c:v>43116</c:v>
                </c:pt>
                <c:pt idx="268">
                  <c:v>43117</c:v>
                </c:pt>
                <c:pt idx="269">
                  <c:v>43118</c:v>
                </c:pt>
                <c:pt idx="270">
                  <c:v>43119</c:v>
                </c:pt>
                <c:pt idx="271">
                  <c:v>43122</c:v>
                </c:pt>
                <c:pt idx="272">
                  <c:v>43123</c:v>
                </c:pt>
                <c:pt idx="273">
                  <c:v>43124</c:v>
                </c:pt>
                <c:pt idx="274">
                  <c:v>43125</c:v>
                </c:pt>
                <c:pt idx="275">
                  <c:v>43126</c:v>
                </c:pt>
                <c:pt idx="276">
                  <c:v>43129</c:v>
                </c:pt>
                <c:pt idx="277">
                  <c:v>43130</c:v>
                </c:pt>
                <c:pt idx="278">
                  <c:v>43131</c:v>
                </c:pt>
                <c:pt idx="279">
                  <c:v>43132</c:v>
                </c:pt>
                <c:pt idx="280">
                  <c:v>43133</c:v>
                </c:pt>
                <c:pt idx="281">
                  <c:v>43136</c:v>
                </c:pt>
                <c:pt idx="282">
                  <c:v>43137</c:v>
                </c:pt>
                <c:pt idx="283">
                  <c:v>43138</c:v>
                </c:pt>
                <c:pt idx="284">
                  <c:v>43139</c:v>
                </c:pt>
                <c:pt idx="285">
                  <c:v>43140</c:v>
                </c:pt>
                <c:pt idx="286">
                  <c:v>43143</c:v>
                </c:pt>
                <c:pt idx="287">
                  <c:v>43144</c:v>
                </c:pt>
                <c:pt idx="288">
                  <c:v>43145</c:v>
                </c:pt>
                <c:pt idx="289">
                  <c:v>43146</c:v>
                </c:pt>
                <c:pt idx="290">
                  <c:v>43147</c:v>
                </c:pt>
                <c:pt idx="291">
                  <c:v>43150</c:v>
                </c:pt>
                <c:pt idx="292">
                  <c:v>43151</c:v>
                </c:pt>
                <c:pt idx="293">
                  <c:v>43152</c:v>
                </c:pt>
                <c:pt idx="294">
                  <c:v>43153</c:v>
                </c:pt>
                <c:pt idx="295">
                  <c:v>43154</c:v>
                </c:pt>
                <c:pt idx="296">
                  <c:v>43157</c:v>
                </c:pt>
                <c:pt idx="297">
                  <c:v>43158</c:v>
                </c:pt>
                <c:pt idx="298">
                  <c:v>43159</c:v>
                </c:pt>
                <c:pt idx="299">
                  <c:v>43160</c:v>
                </c:pt>
                <c:pt idx="300">
                  <c:v>43161</c:v>
                </c:pt>
                <c:pt idx="301">
                  <c:v>43164</c:v>
                </c:pt>
                <c:pt idx="302">
                  <c:v>43165</c:v>
                </c:pt>
                <c:pt idx="303">
                  <c:v>43166</c:v>
                </c:pt>
                <c:pt idx="304">
                  <c:v>43167</c:v>
                </c:pt>
                <c:pt idx="305">
                  <c:v>43168</c:v>
                </c:pt>
                <c:pt idx="306">
                  <c:v>43171</c:v>
                </c:pt>
                <c:pt idx="307">
                  <c:v>43172</c:v>
                </c:pt>
                <c:pt idx="308">
                  <c:v>43173</c:v>
                </c:pt>
                <c:pt idx="309">
                  <c:v>43174</c:v>
                </c:pt>
                <c:pt idx="310">
                  <c:v>43175</c:v>
                </c:pt>
                <c:pt idx="311">
                  <c:v>43178</c:v>
                </c:pt>
                <c:pt idx="312">
                  <c:v>43179</c:v>
                </c:pt>
                <c:pt idx="313">
                  <c:v>43180</c:v>
                </c:pt>
                <c:pt idx="314">
                  <c:v>43181</c:v>
                </c:pt>
                <c:pt idx="315">
                  <c:v>43182</c:v>
                </c:pt>
                <c:pt idx="316">
                  <c:v>43185</c:v>
                </c:pt>
                <c:pt idx="317">
                  <c:v>43186</c:v>
                </c:pt>
                <c:pt idx="318">
                  <c:v>43187</c:v>
                </c:pt>
                <c:pt idx="319">
                  <c:v>43188</c:v>
                </c:pt>
                <c:pt idx="320">
                  <c:v>43192</c:v>
                </c:pt>
                <c:pt idx="321">
                  <c:v>43193</c:v>
                </c:pt>
                <c:pt idx="322">
                  <c:v>43194</c:v>
                </c:pt>
                <c:pt idx="323">
                  <c:v>43195</c:v>
                </c:pt>
                <c:pt idx="324">
                  <c:v>43196</c:v>
                </c:pt>
                <c:pt idx="325">
                  <c:v>43199</c:v>
                </c:pt>
                <c:pt idx="326">
                  <c:v>43200</c:v>
                </c:pt>
                <c:pt idx="327">
                  <c:v>43201</c:v>
                </c:pt>
                <c:pt idx="328">
                  <c:v>43202</c:v>
                </c:pt>
                <c:pt idx="329">
                  <c:v>43203</c:v>
                </c:pt>
                <c:pt idx="330">
                  <c:v>43206</c:v>
                </c:pt>
                <c:pt idx="331">
                  <c:v>43207</c:v>
                </c:pt>
                <c:pt idx="332">
                  <c:v>43208</c:v>
                </c:pt>
                <c:pt idx="333">
                  <c:v>43209</c:v>
                </c:pt>
                <c:pt idx="334">
                  <c:v>43210</c:v>
                </c:pt>
                <c:pt idx="335">
                  <c:v>43213</c:v>
                </c:pt>
                <c:pt idx="336">
                  <c:v>43214</c:v>
                </c:pt>
                <c:pt idx="337">
                  <c:v>43215</c:v>
                </c:pt>
                <c:pt idx="338">
                  <c:v>43216</c:v>
                </c:pt>
                <c:pt idx="339">
                  <c:v>43217</c:v>
                </c:pt>
                <c:pt idx="340">
                  <c:v>43220</c:v>
                </c:pt>
                <c:pt idx="341">
                  <c:v>43221</c:v>
                </c:pt>
                <c:pt idx="342">
                  <c:v>43222</c:v>
                </c:pt>
                <c:pt idx="343">
                  <c:v>43223</c:v>
                </c:pt>
                <c:pt idx="344">
                  <c:v>43224</c:v>
                </c:pt>
                <c:pt idx="345">
                  <c:v>43227</c:v>
                </c:pt>
                <c:pt idx="346">
                  <c:v>43228</c:v>
                </c:pt>
                <c:pt idx="347">
                  <c:v>43229</c:v>
                </c:pt>
                <c:pt idx="348">
                  <c:v>43230</c:v>
                </c:pt>
                <c:pt idx="349">
                  <c:v>43231</c:v>
                </c:pt>
                <c:pt idx="350">
                  <c:v>43234</c:v>
                </c:pt>
                <c:pt idx="351">
                  <c:v>43235</c:v>
                </c:pt>
                <c:pt idx="352">
                  <c:v>43236</c:v>
                </c:pt>
                <c:pt idx="353">
                  <c:v>43237</c:v>
                </c:pt>
                <c:pt idx="354">
                  <c:v>43238</c:v>
                </c:pt>
                <c:pt idx="355">
                  <c:v>43241</c:v>
                </c:pt>
                <c:pt idx="356">
                  <c:v>43242</c:v>
                </c:pt>
                <c:pt idx="357">
                  <c:v>43243</c:v>
                </c:pt>
                <c:pt idx="358">
                  <c:v>43244</c:v>
                </c:pt>
                <c:pt idx="359">
                  <c:v>43245</c:v>
                </c:pt>
                <c:pt idx="360">
                  <c:v>43248</c:v>
                </c:pt>
                <c:pt idx="361">
                  <c:v>43249</c:v>
                </c:pt>
                <c:pt idx="362">
                  <c:v>43250</c:v>
                </c:pt>
                <c:pt idx="363">
                  <c:v>43251</c:v>
                </c:pt>
                <c:pt idx="364">
                  <c:v>43252</c:v>
                </c:pt>
                <c:pt idx="365">
                  <c:v>43255</c:v>
                </c:pt>
                <c:pt idx="366">
                  <c:v>43256</c:v>
                </c:pt>
                <c:pt idx="367">
                  <c:v>43257</c:v>
                </c:pt>
                <c:pt idx="368">
                  <c:v>43258</c:v>
                </c:pt>
                <c:pt idx="369">
                  <c:v>43259</c:v>
                </c:pt>
                <c:pt idx="370">
                  <c:v>43262</c:v>
                </c:pt>
                <c:pt idx="371">
                  <c:v>43263</c:v>
                </c:pt>
                <c:pt idx="372">
                  <c:v>43264</c:v>
                </c:pt>
                <c:pt idx="373">
                  <c:v>43265</c:v>
                </c:pt>
                <c:pt idx="374">
                  <c:v>43266</c:v>
                </c:pt>
                <c:pt idx="375">
                  <c:v>43269</c:v>
                </c:pt>
                <c:pt idx="376">
                  <c:v>43270</c:v>
                </c:pt>
                <c:pt idx="377">
                  <c:v>43271</c:v>
                </c:pt>
                <c:pt idx="378">
                  <c:v>43272</c:v>
                </c:pt>
                <c:pt idx="379">
                  <c:v>43273</c:v>
                </c:pt>
                <c:pt idx="380">
                  <c:v>43276</c:v>
                </c:pt>
                <c:pt idx="381">
                  <c:v>43277</c:v>
                </c:pt>
                <c:pt idx="382">
                  <c:v>43278</c:v>
                </c:pt>
                <c:pt idx="383">
                  <c:v>43279</c:v>
                </c:pt>
                <c:pt idx="384">
                  <c:v>43280</c:v>
                </c:pt>
                <c:pt idx="385">
                  <c:v>43283</c:v>
                </c:pt>
                <c:pt idx="386">
                  <c:v>43284</c:v>
                </c:pt>
                <c:pt idx="387">
                  <c:v>43285</c:v>
                </c:pt>
                <c:pt idx="388">
                  <c:v>43286</c:v>
                </c:pt>
                <c:pt idx="389">
                  <c:v>43287</c:v>
                </c:pt>
                <c:pt idx="390">
                  <c:v>43290</c:v>
                </c:pt>
                <c:pt idx="391">
                  <c:v>43291</c:v>
                </c:pt>
                <c:pt idx="392">
                  <c:v>43292</c:v>
                </c:pt>
                <c:pt idx="393">
                  <c:v>43293</c:v>
                </c:pt>
                <c:pt idx="394">
                  <c:v>43294</c:v>
                </c:pt>
                <c:pt idx="395">
                  <c:v>43297</c:v>
                </c:pt>
                <c:pt idx="396">
                  <c:v>43298</c:v>
                </c:pt>
                <c:pt idx="397">
                  <c:v>43299</c:v>
                </c:pt>
                <c:pt idx="398">
                  <c:v>43300</c:v>
                </c:pt>
                <c:pt idx="399">
                  <c:v>43301</c:v>
                </c:pt>
                <c:pt idx="400">
                  <c:v>43304</c:v>
                </c:pt>
                <c:pt idx="401">
                  <c:v>43305</c:v>
                </c:pt>
                <c:pt idx="402">
                  <c:v>43306</c:v>
                </c:pt>
                <c:pt idx="403">
                  <c:v>43307</c:v>
                </c:pt>
                <c:pt idx="404">
                  <c:v>43308</c:v>
                </c:pt>
                <c:pt idx="405">
                  <c:v>43311</c:v>
                </c:pt>
                <c:pt idx="406">
                  <c:v>43312</c:v>
                </c:pt>
                <c:pt idx="407">
                  <c:v>43313</c:v>
                </c:pt>
                <c:pt idx="408">
                  <c:v>43314</c:v>
                </c:pt>
                <c:pt idx="409">
                  <c:v>43315</c:v>
                </c:pt>
                <c:pt idx="410">
                  <c:v>43318</c:v>
                </c:pt>
                <c:pt idx="411">
                  <c:v>43319</c:v>
                </c:pt>
                <c:pt idx="412">
                  <c:v>43320</c:v>
                </c:pt>
                <c:pt idx="413">
                  <c:v>43321</c:v>
                </c:pt>
                <c:pt idx="414">
                  <c:v>43322</c:v>
                </c:pt>
                <c:pt idx="415">
                  <c:v>43325</c:v>
                </c:pt>
                <c:pt idx="416">
                  <c:v>43326</c:v>
                </c:pt>
                <c:pt idx="417">
                  <c:v>43327</c:v>
                </c:pt>
                <c:pt idx="418">
                  <c:v>43328</c:v>
                </c:pt>
                <c:pt idx="419">
                  <c:v>43329</c:v>
                </c:pt>
                <c:pt idx="420">
                  <c:v>43332</c:v>
                </c:pt>
                <c:pt idx="421">
                  <c:v>43333</c:v>
                </c:pt>
                <c:pt idx="422">
                  <c:v>43334</c:v>
                </c:pt>
                <c:pt idx="423">
                  <c:v>43335</c:v>
                </c:pt>
                <c:pt idx="424">
                  <c:v>43336</c:v>
                </c:pt>
                <c:pt idx="425">
                  <c:v>43339</c:v>
                </c:pt>
                <c:pt idx="426">
                  <c:v>43340</c:v>
                </c:pt>
                <c:pt idx="427">
                  <c:v>43341</c:v>
                </c:pt>
                <c:pt idx="428">
                  <c:v>43342</c:v>
                </c:pt>
                <c:pt idx="429">
                  <c:v>43343</c:v>
                </c:pt>
                <c:pt idx="430">
                  <c:v>43346</c:v>
                </c:pt>
                <c:pt idx="431">
                  <c:v>43347</c:v>
                </c:pt>
                <c:pt idx="432">
                  <c:v>43348</c:v>
                </c:pt>
                <c:pt idx="433">
                  <c:v>43349</c:v>
                </c:pt>
                <c:pt idx="434">
                  <c:v>43350</c:v>
                </c:pt>
                <c:pt idx="435">
                  <c:v>43353</c:v>
                </c:pt>
                <c:pt idx="436">
                  <c:v>43354</c:v>
                </c:pt>
                <c:pt idx="437">
                  <c:v>43355</c:v>
                </c:pt>
                <c:pt idx="438">
                  <c:v>43356</c:v>
                </c:pt>
                <c:pt idx="439">
                  <c:v>43357</c:v>
                </c:pt>
                <c:pt idx="440">
                  <c:v>43360</c:v>
                </c:pt>
                <c:pt idx="441">
                  <c:v>43361</c:v>
                </c:pt>
                <c:pt idx="442">
                  <c:v>43362</c:v>
                </c:pt>
                <c:pt idx="443">
                  <c:v>43363</c:v>
                </c:pt>
                <c:pt idx="444">
                  <c:v>43364</c:v>
                </c:pt>
                <c:pt idx="445">
                  <c:v>43367</c:v>
                </c:pt>
                <c:pt idx="446">
                  <c:v>43368</c:v>
                </c:pt>
                <c:pt idx="447">
                  <c:v>43369</c:v>
                </c:pt>
                <c:pt idx="448">
                  <c:v>43370</c:v>
                </c:pt>
                <c:pt idx="449">
                  <c:v>43371</c:v>
                </c:pt>
                <c:pt idx="450">
                  <c:v>43374</c:v>
                </c:pt>
                <c:pt idx="451">
                  <c:v>43375</c:v>
                </c:pt>
                <c:pt idx="452">
                  <c:v>43376</c:v>
                </c:pt>
                <c:pt idx="453">
                  <c:v>43377</c:v>
                </c:pt>
                <c:pt idx="454">
                  <c:v>43378</c:v>
                </c:pt>
                <c:pt idx="455">
                  <c:v>43381</c:v>
                </c:pt>
                <c:pt idx="456">
                  <c:v>43382</c:v>
                </c:pt>
                <c:pt idx="457">
                  <c:v>43383</c:v>
                </c:pt>
                <c:pt idx="458">
                  <c:v>43384</c:v>
                </c:pt>
                <c:pt idx="459">
                  <c:v>43385</c:v>
                </c:pt>
                <c:pt idx="460">
                  <c:v>43388</c:v>
                </c:pt>
                <c:pt idx="461">
                  <c:v>43389</c:v>
                </c:pt>
                <c:pt idx="462">
                  <c:v>43390</c:v>
                </c:pt>
                <c:pt idx="463">
                  <c:v>43391</c:v>
                </c:pt>
                <c:pt idx="464">
                  <c:v>43392</c:v>
                </c:pt>
                <c:pt idx="465">
                  <c:v>43395</c:v>
                </c:pt>
                <c:pt idx="466">
                  <c:v>43396</c:v>
                </c:pt>
                <c:pt idx="467">
                  <c:v>43397</c:v>
                </c:pt>
                <c:pt idx="468">
                  <c:v>43398</c:v>
                </c:pt>
                <c:pt idx="469">
                  <c:v>43399</c:v>
                </c:pt>
                <c:pt idx="470">
                  <c:v>43402</c:v>
                </c:pt>
                <c:pt idx="471">
                  <c:v>43403</c:v>
                </c:pt>
                <c:pt idx="472">
                  <c:v>43404</c:v>
                </c:pt>
                <c:pt idx="473">
                  <c:v>43405</c:v>
                </c:pt>
                <c:pt idx="474">
                  <c:v>43406</c:v>
                </c:pt>
                <c:pt idx="475">
                  <c:v>43409</c:v>
                </c:pt>
                <c:pt idx="476">
                  <c:v>43410</c:v>
                </c:pt>
                <c:pt idx="477">
                  <c:v>43411</c:v>
                </c:pt>
                <c:pt idx="478">
                  <c:v>43412</c:v>
                </c:pt>
                <c:pt idx="479">
                  <c:v>43413</c:v>
                </c:pt>
                <c:pt idx="480">
                  <c:v>43416</c:v>
                </c:pt>
                <c:pt idx="481">
                  <c:v>43417</c:v>
                </c:pt>
                <c:pt idx="482">
                  <c:v>43418</c:v>
                </c:pt>
                <c:pt idx="483">
                  <c:v>43419</c:v>
                </c:pt>
                <c:pt idx="484">
                  <c:v>43420</c:v>
                </c:pt>
                <c:pt idx="485">
                  <c:v>43423</c:v>
                </c:pt>
                <c:pt idx="486">
                  <c:v>43424</c:v>
                </c:pt>
                <c:pt idx="487">
                  <c:v>43425</c:v>
                </c:pt>
                <c:pt idx="488">
                  <c:v>43426</c:v>
                </c:pt>
                <c:pt idx="489">
                  <c:v>43427</c:v>
                </c:pt>
                <c:pt idx="490">
                  <c:v>43430</c:v>
                </c:pt>
                <c:pt idx="491">
                  <c:v>43431</c:v>
                </c:pt>
                <c:pt idx="492">
                  <c:v>43432</c:v>
                </c:pt>
                <c:pt idx="493">
                  <c:v>43433</c:v>
                </c:pt>
                <c:pt idx="494">
                  <c:v>43434</c:v>
                </c:pt>
                <c:pt idx="495">
                  <c:v>43437</c:v>
                </c:pt>
                <c:pt idx="496">
                  <c:v>43438</c:v>
                </c:pt>
                <c:pt idx="497">
                  <c:v>43439</c:v>
                </c:pt>
                <c:pt idx="498">
                  <c:v>43440</c:v>
                </c:pt>
                <c:pt idx="499">
                  <c:v>43441</c:v>
                </c:pt>
                <c:pt idx="500">
                  <c:v>43444</c:v>
                </c:pt>
                <c:pt idx="501">
                  <c:v>43445</c:v>
                </c:pt>
                <c:pt idx="502">
                  <c:v>43446</c:v>
                </c:pt>
                <c:pt idx="503">
                  <c:v>43447</c:v>
                </c:pt>
                <c:pt idx="504">
                  <c:v>43448</c:v>
                </c:pt>
                <c:pt idx="505">
                  <c:v>43451</c:v>
                </c:pt>
                <c:pt idx="506">
                  <c:v>43452</c:v>
                </c:pt>
                <c:pt idx="507">
                  <c:v>43453</c:v>
                </c:pt>
                <c:pt idx="508">
                  <c:v>43454</c:v>
                </c:pt>
                <c:pt idx="509">
                  <c:v>43455</c:v>
                </c:pt>
                <c:pt idx="510">
                  <c:v>43458</c:v>
                </c:pt>
                <c:pt idx="511">
                  <c:v>43460</c:v>
                </c:pt>
                <c:pt idx="512">
                  <c:v>43461</c:v>
                </c:pt>
                <c:pt idx="513">
                  <c:v>43462</c:v>
                </c:pt>
                <c:pt idx="514">
                  <c:v>43465</c:v>
                </c:pt>
                <c:pt idx="515">
                  <c:v>43467</c:v>
                </c:pt>
                <c:pt idx="516">
                  <c:v>43468</c:v>
                </c:pt>
                <c:pt idx="517">
                  <c:v>43469</c:v>
                </c:pt>
                <c:pt idx="518">
                  <c:v>43472</c:v>
                </c:pt>
                <c:pt idx="519">
                  <c:v>43473</c:v>
                </c:pt>
                <c:pt idx="520">
                  <c:v>43474</c:v>
                </c:pt>
                <c:pt idx="521">
                  <c:v>43475</c:v>
                </c:pt>
                <c:pt idx="522">
                  <c:v>43476</c:v>
                </c:pt>
                <c:pt idx="523">
                  <c:v>43479</c:v>
                </c:pt>
                <c:pt idx="524">
                  <c:v>43480</c:v>
                </c:pt>
                <c:pt idx="525">
                  <c:v>43481</c:v>
                </c:pt>
                <c:pt idx="526">
                  <c:v>43482</c:v>
                </c:pt>
                <c:pt idx="527">
                  <c:v>43483</c:v>
                </c:pt>
                <c:pt idx="528">
                  <c:v>43486</c:v>
                </c:pt>
                <c:pt idx="529">
                  <c:v>43487</c:v>
                </c:pt>
                <c:pt idx="530">
                  <c:v>43488</c:v>
                </c:pt>
                <c:pt idx="531">
                  <c:v>43489</c:v>
                </c:pt>
                <c:pt idx="532">
                  <c:v>43490</c:v>
                </c:pt>
                <c:pt idx="533">
                  <c:v>43493</c:v>
                </c:pt>
                <c:pt idx="534">
                  <c:v>43494</c:v>
                </c:pt>
                <c:pt idx="535">
                  <c:v>43495</c:v>
                </c:pt>
                <c:pt idx="536">
                  <c:v>43496</c:v>
                </c:pt>
                <c:pt idx="537">
                  <c:v>43497</c:v>
                </c:pt>
                <c:pt idx="538">
                  <c:v>43500</c:v>
                </c:pt>
                <c:pt idx="539">
                  <c:v>43501</c:v>
                </c:pt>
                <c:pt idx="540">
                  <c:v>43502</c:v>
                </c:pt>
                <c:pt idx="541">
                  <c:v>43503</c:v>
                </c:pt>
                <c:pt idx="542">
                  <c:v>43504</c:v>
                </c:pt>
                <c:pt idx="543">
                  <c:v>43507</c:v>
                </c:pt>
                <c:pt idx="544">
                  <c:v>43508</c:v>
                </c:pt>
                <c:pt idx="545">
                  <c:v>43509</c:v>
                </c:pt>
                <c:pt idx="546">
                  <c:v>43510</c:v>
                </c:pt>
                <c:pt idx="547">
                  <c:v>43511</c:v>
                </c:pt>
                <c:pt idx="548">
                  <c:v>43514</c:v>
                </c:pt>
                <c:pt idx="549">
                  <c:v>43515</c:v>
                </c:pt>
                <c:pt idx="550">
                  <c:v>43516</c:v>
                </c:pt>
                <c:pt idx="551">
                  <c:v>43517</c:v>
                </c:pt>
                <c:pt idx="552">
                  <c:v>43518</c:v>
                </c:pt>
                <c:pt idx="553">
                  <c:v>43521</c:v>
                </c:pt>
                <c:pt idx="554">
                  <c:v>43522</c:v>
                </c:pt>
                <c:pt idx="555">
                  <c:v>43523</c:v>
                </c:pt>
                <c:pt idx="556">
                  <c:v>43524</c:v>
                </c:pt>
                <c:pt idx="557">
                  <c:v>43525</c:v>
                </c:pt>
                <c:pt idx="558">
                  <c:v>43528</c:v>
                </c:pt>
                <c:pt idx="559">
                  <c:v>43529</c:v>
                </c:pt>
                <c:pt idx="560">
                  <c:v>43530</c:v>
                </c:pt>
                <c:pt idx="561">
                  <c:v>43531</c:v>
                </c:pt>
                <c:pt idx="562">
                  <c:v>43532</c:v>
                </c:pt>
                <c:pt idx="563">
                  <c:v>43535</c:v>
                </c:pt>
                <c:pt idx="564">
                  <c:v>43536</c:v>
                </c:pt>
                <c:pt idx="565">
                  <c:v>43537</c:v>
                </c:pt>
                <c:pt idx="566">
                  <c:v>43538</c:v>
                </c:pt>
                <c:pt idx="567">
                  <c:v>43539</c:v>
                </c:pt>
                <c:pt idx="568">
                  <c:v>43542</c:v>
                </c:pt>
                <c:pt idx="569">
                  <c:v>43543</c:v>
                </c:pt>
                <c:pt idx="570">
                  <c:v>43544</c:v>
                </c:pt>
                <c:pt idx="571">
                  <c:v>43545</c:v>
                </c:pt>
                <c:pt idx="572">
                  <c:v>43546</c:v>
                </c:pt>
                <c:pt idx="573">
                  <c:v>43549</c:v>
                </c:pt>
                <c:pt idx="574">
                  <c:v>43550</c:v>
                </c:pt>
                <c:pt idx="575">
                  <c:v>43551</c:v>
                </c:pt>
                <c:pt idx="576">
                  <c:v>43552</c:v>
                </c:pt>
                <c:pt idx="577">
                  <c:v>43553</c:v>
                </c:pt>
                <c:pt idx="578">
                  <c:v>43556</c:v>
                </c:pt>
                <c:pt idx="579">
                  <c:v>43557</c:v>
                </c:pt>
                <c:pt idx="580">
                  <c:v>43558</c:v>
                </c:pt>
                <c:pt idx="581">
                  <c:v>43559</c:v>
                </c:pt>
                <c:pt idx="582">
                  <c:v>43560</c:v>
                </c:pt>
                <c:pt idx="583">
                  <c:v>43563</c:v>
                </c:pt>
                <c:pt idx="584">
                  <c:v>43564</c:v>
                </c:pt>
                <c:pt idx="585">
                  <c:v>43565</c:v>
                </c:pt>
                <c:pt idx="586">
                  <c:v>43566</c:v>
                </c:pt>
                <c:pt idx="587">
                  <c:v>43567</c:v>
                </c:pt>
                <c:pt idx="588">
                  <c:v>43570</c:v>
                </c:pt>
                <c:pt idx="589">
                  <c:v>43571</c:v>
                </c:pt>
                <c:pt idx="590">
                  <c:v>43572</c:v>
                </c:pt>
                <c:pt idx="591">
                  <c:v>43573</c:v>
                </c:pt>
                <c:pt idx="592">
                  <c:v>43577</c:v>
                </c:pt>
                <c:pt idx="593">
                  <c:v>43578</c:v>
                </c:pt>
                <c:pt idx="594">
                  <c:v>43579</c:v>
                </c:pt>
                <c:pt idx="595">
                  <c:v>43580</c:v>
                </c:pt>
                <c:pt idx="596">
                  <c:v>43581</c:v>
                </c:pt>
                <c:pt idx="597">
                  <c:v>43584</c:v>
                </c:pt>
                <c:pt idx="598">
                  <c:v>43585</c:v>
                </c:pt>
                <c:pt idx="599">
                  <c:v>43586</c:v>
                </c:pt>
                <c:pt idx="600">
                  <c:v>43587</c:v>
                </c:pt>
                <c:pt idx="601">
                  <c:v>43588</c:v>
                </c:pt>
                <c:pt idx="602">
                  <c:v>43591</c:v>
                </c:pt>
                <c:pt idx="603">
                  <c:v>43592</c:v>
                </c:pt>
                <c:pt idx="604">
                  <c:v>43593</c:v>
                </c:pt>
                <c:pt idx="605">
                  <c:v>43594</c:v>
                </c:pt>
                <c:pt idx="606">
                  <c:v>43595</c:v>
                </c:pt>
                <c:pt idx="607">
                  <c:v>43598</c:v>
                </c:pt>
                <c:pt idx="608">
                  <c:v>43599</c:v>
                </c:pt>
                <c:pt idx="609">
                  <c:v>43600</c:v>
                </c:pt>
                <c:pt idx="610">
                  <c:v>43601</c:v>
                </c:pt>
                <c:pt idx="611">
                  <c:v>43602</c:v>
                </c:pt>
                <c:pt idx="612">
                  <c:v>43605</c:v>
                </c:pt>
                <c:pt idx="613">
                  <c:v>43606</c:v>
                </c:pt>
                <c:pt idx="614">
                  <c:v>43607</c:v>
                </c:pt>
                <c:pt idx="615">
                  <c:v>43608</c:v>
                </c:pt>
                <c:pt idx="616">
                  <c:v>43609</c:v>
                </c:pt>
                <c:pt idx="617">
                  <c:v>43612</c:v>
                </c:pt>
                <c:pt idx="618">
                  <c:v>43613</c:v>
                </c:pt>
                <c:pt idx="619">
                  <c:v>43614</c:v>
                </c:pt>
                <c:pt idx="620">
                  <c:v>43615</c:v>
                </c:pt>
                <c:pt idx="621">
                  <c:v>43616</c:v>
                </c:pt>
                <c:pt idx="622">
                  <c:v>43619</c:v>
                </c:pt>
                <c:pt idx="623">
                  <c:v>43620</c:v>
                </c:pt>
                <c:pt idx="624">
                  <c:v>43621</c:v>
                </c:pt>
                <c:pt idx="625">
                  <c:v>43622</c:v>
                </c:pt>
                <c:pt idx="626">
                  <c:v>43623</c:v>
                </c:pt>
                <c:pt idx="627">
                  <c:v>43626</c:v>
                </c:pt>
                <c:pt idx="628">
                  <c:v>43627</c:v>
                </c:pt>
                <c:pt idx="629">
                  <c:v>43628</c:v>
                </c:pt>
                <c:pt idx="630">
                  <c:v>43629</c:v>
                </c:pt>
                <c:pt idx="631">
                  <c:v>43630</c:v>
                </c:pt>
                <c:pt idx="632">
                  <c:v>43633</c:v>
                </c:pt>
                <c:pt idx="633">
                  <c:v>43634</c:v>
                </c:pt>
                <c:pt idx="634">
                  <c:v>43635</c:v>
                </c:pt>
                <c:pt idx="635">
                  <c:v>43636</c:v>
                </c:pt>
                <c:pt idx="636">
                  <c:v>43637</c:v>
                </c:pt>
                <c:pt idx="637">
                  <c:v>43640</c:v>
                </c:pt>
                <c:pt idx="638">
                  <c:v>43641</c:v>
                </c:pt>
                <c:pt idx="639">
                  <c:v>43642</c:v>
                </c:pt>
                <c:pt idx="640">
                  <c:v>43643</c:v>
                </c:pt>
                <c:pt idx="641">
                  <c:v>43644</c:v>
                </c:pt>
                <c:pt idx="642">
                  <c:v>43647</c:v>
                </c:pt>
                <c:pt idx="643">
                  <c:v>43648</c:v>
                </c:pt>
                <c:pt idx="644">
                  <c:v>43649</c:v>
                </c:pt>
                <c:pt idx="645">
                  <c:v>43650</c:v>
                </c:pt>
                <c:pt idx="646">
                  <c:v>43651</c:v>
                </c:pt>
                <c:pt idx="647">
                  <c:v>43654</c:v>
                </c:pt>
                <c:pt idx="648">
                  <c:v>43655</c:v>
                </c:pt>
                <c:pt idx="649">
                  <c:v>43656</c:v>
                </c:pt>
                <c:pt idx="650">
                  <c:v>43657</c:v>
                </c:pt>
                <c:pt idx="651">
                  <c:v>43658</c:v>
                </c:pt>
                <c:pt idx="652">
                  <c:v>43661</c:v>
                </c:pt>
                <c:pt idx="653">
                  <c:v>43662</c:v>
                </c:pt>
                <c:pt idx="654">
                  <c:v>43663</c:v>
                </c:pt>
                <c:pt idx="655">
                  <c:v>43664</c:v>
                </c:pt>
                <c:pt idx="656">
                  <c:v>43665</c:v>
                </c:pt>
                <c:pt idx="657">
                  <c:v>43668</c:v>
                </c:pt>
                <c:pt idx="658">
                  <c:v>43669</c:v>
                </c:pt>
                <c:pt idx="659">
                  <c:v>43670</c:v>
                </c:pt>
                <c:pt idx="660">
                  <c:v>43671</c:v>
                </c:pt>
                <c:pt idx="661">
                  <c:v>43672</c:v>
                </c:pt>
                <c:pt idx="662">
                  <c:v>43675</c:v>
                </c:pt>
                <c:pt idx="663">
                  <c:v>43676</c:v>
                </c:pt>
                <c:pt idx="664">
                  <c:v>43677</c:v>
                </c:pt>
                <c:pt idx="665">
                  <c:v>43678</c:v>
                </c:pt>
                <c:pt idx="666">
                  <c:v>43679</c:v>
                </c:pt>
                <c:pt idx="667">
                  <c:v>43682</c:v>
                </c:pt>
                <c:pt idx="668">
                  <c:v>43683</c:v>
                </c:pt>
                <c:pt idx="669">
                  <c:v>43684</c:v>
                </c:pt>
                <c:pt idx="670">
                  <c:v>43685</c:v>
                </c:pt>
                <c:pt idx="671">
                  <c:v>43686</c:v>
                </c:pt>
                <c:pt idx="672">
                  <c:v>43689</c:v>
                </c:pt>
                <c:pt idx="673">
                  <c:v>43690</c:v>
                </c:pt>
                <c:pt idx="674">
                  <c:v>43691</c:v>
                </c:pt>
                <c:pt idx="675">
                  <c:v>43692</c:v>
                </c:pt>
                <c:pt idx="676">
                  <c:v>43693</c:v>
                </c:pt>
                <c:pt idx="677">
                  <c:v>43696</c:v>
                </c:pt>
                <c:pt idx="678">
                  <c:v>43697</c:v>
                </c:pt>
                <c:pt idx="679">
                  <c:v>43698</c:v>
                </c:pt>
                <c:pt idx="680">
                  <c:v>43699</c:v>
                </c:pt>
                <c:pt idx="681">
                  <c:v>43700</c:v>
                </c:pt>
                <c:pt idx="682">
                  <c:v>43703</c:v>
                </c:pt>
                <c:pt idx="683">
                  <c:v>43704</c:v>
                </c:pt>
                <c:pt idx="684">
                  <c:v>43705</c:v>
                </c:pt>
                <c:pt idx="685">
                  <c:v>43706</c:v>
                </c:pt>
                <c:pt idx="686">
                  <c:v>43707</c:v>
                </c:pt>
                <c:pt idx="687">
                  <c:v>43710</c:v>
                </c:pt>
                <c:pt idx="688">
                  <c:v>43711</c:v>
                </c:pt>
                <c:pt idx="689">
                  <c:v>43712</c:v>
                </c:pt>
                <c:pt idx="690">
                  <c:v>43713</c:v>
                </c:pt>
                <c:pt idx="691">
                  <c:v>43714</c:v>
                </c:pt>
                <c:pt idx="692">
                  <c:v>43717</c:v>
                </c:pt>
                <c:pt idx="693">
                  <c:v>43718</c:v>
                </c:pt>
                <c:pt idx="694">
                  <c:v>43719</c:v>
                </c:pt>
                <c:pt idx="695">
                  <c:v>43720</c:v>
                </c:pt>
                <c:pt idx="696">
                  <c:v>43721</c:v>
                </c:pt>
                <c:pt idx="697">
                  <c:v>43724</c:v>
                </c:pt>
                <c:pt idx="698">
                  <c:v>43725</c:v>
                </c:pt>
                <c:pt idx="699">
                  <c:v>43726</c:v>
                </c:pt>
                <c:pt idx="700">
                  <c:v>43727</c:v>
                </c:pt>
                <c:pt idx="701">
                  <c:v>43728</c:v>
                </c:pt>
                <c:pt idx="702">
                  <c:v>43731</c:v>
                </c:pt>
                <c:pt idx="703">
                  <c:v>43732</c:v>
                </c:pt>
                <c:pt idx="704">
                  <c:v>43733</c:v>
                </c:pt>
                <c:pt idx="705">
                  <c:v>43734</c:v>
                </c:pt>
                <c:pt idx="706">
                  <c:v>43735</c:v>
                </c:pt>
                <c:pt idx="707">
                  <c:v>43738</c:v>
                </c:pt>
                <c:pt idx="708">
                  <c:v>43739</c:v>
                </c:pt>
                <c:pt idx="709">
                  <c:v>43740</c:v>
                </c:pt>
                <c:pt idx="710">
                  <c:v>43741</c:v>
                </c:pt>
                <c:pt idx="711">
                  <c:v>43742</c:v>
                </c:pt>
                <c:pt idx="712">
                  <c:v>43745</c:v>
                </c:pt>
                <c:pt idx="713">
                  <c:v>43746</c:v>
                </c:pt>
                <c:pt idx="714">
                  <c:v>43747</c:v>
                </c:pt>
                <c:pt idx="715">
                  <c:v>43748</c:v>
                </c:pt>
                <c:pt idx="716">
                  <c:v>43749</c:v>
                </c:pt>
                <c:pt idx="717">
                  <c:v>43752</c:v>
                </c:pt>
                <c:pt idx="718">
                  <c:v>43753</c:v>
                </c:pt>
                <c:pt idx="719">
                  <c:v>43754</c:v>
                </c:pt>
                <c:pt idx="720">
                  <c:v>43755</c:v>
                </c:pt>
                <c:pt idx="721">
                  <c:v>43756</c:v>
                </c:pt>
                <c:pt idx="722">
                  <c:v>43759</c:v>
                </c:pt>
                <c:pt idx="723">
                  <c:v>43760</c:v>
                </c:pt>
                <c:pt idx="724">
                  <c:v>43761</c:v>
                </c:pt>
                <c:pt idx="725">
                  <c:v>43762</c:v>
                </c:pt>
                <c:pt idx="726">
                  <c:v>43763</c:v>
                </c:pt>
                <c:pt idx="727">
                  <c:v>43766</c:v>
                </c:pt>
                <c:pt idx="728">
                  <c:v>43767</c:v>
                </c:pt>
                <c:pt idx="729">
                  <c:v>43768</c:v>
                </c:pt>
                <c:pt idx="730">
                  <c:v>43769</c:v>
                </c:pt>
                <c:pt idx="731">
                  <c:v>43770</c:v>
                </c:pt>
                <c:pt idx="732">
                  <c:v>43773</c:v>
                </c:pt>
                <c:pt idx="733">
                  <c:v>43774</c:v>
                </c:pt>
                <c:pt idx="734">
                  <c:v>43775</c:v>
                </c:pt>
                <c:pt idx="735">
                  <c:v>43776</c:v>
                </c:pt>
                <c:pt idx="736">
                  <c:v>43777</c:v>
                </c:pt>
                <c:pt idx="737">
                  <c:v>43780</c:v>
                </c:pt>
                <c:pt idx="738">
                  <c:v>43781</c:v>
                </c:pt>
                <c:pt idx="739">
                  <c:v>43782</c:v>
                </c:pt>
                <c:pt idx="740">
                  <c:v>43783</c:v>
                </c:pt>
                <c:pt idx="741">
                  <c:v>43784</c:v>
                </c:pt>
                <c:pt idx="742">
                  <c:v>43787</c:v>
                </c:pt>
                <c:pt idx="743">
                  <c:v>43788</c:v>
                </c:pt>
                <c:pt idx="744">
                  <c:v>43789</c:v>
                </c:pt>
                <c:pt idx="745">
                  <c:v>43790</c:v>
                </c:pt>
                <c:pt idx="746">
                  <c:v>43791</c:v>
                </c:pt>
                <c:pt idx="747">
                  <c:v>43794</c:v>
                </c:pt>
                <c:pt idx="748">
                  <c:v>43795</c:v>
                </c:pt>
                <c:pt idx="749">
                  <c:v>43796</c:v>
                </c:pt>
                <c:pt idx="750">
                  <c:v>43797</c:v>
                </c:pt>
                <c:pt idx="751">
                  <c:v>43798</c:v>
                </c:pt>
                <c:pt idx="752">
                  <c:v>43801</c:v>
                </c:pt>
                <c:pt idx="753">
                  <c:v>43802</c:v>
                </c:pt>
                <c:pt idx="754">
                  <c:v>43803</c:v>
                </c:pt>
                <c:pt idx="755">
                  <c:v>43804</c:v>
                </c:pt>
                <c:pt idx="756">
                  <c:v>43805</c:v>
                </c:pt>
                <c:pt idx="757">
                  <c:v>43808</c:v>
                </c:pt>
                <c:pt idx="758">
                  <c:v>43809</c:v>
                </c:pt>
                <c:pt idx="759">
                  <c:v>43810</c:v>
                </c:pt>
                <c:pt idx="760">
                  <c:v>43811</c:v>
                </c:pt>
                <c:pt idx="761">
                  <c:v>43812</c:v>
                </c:pt>
                <c:pt idx="762">
                  <c:v>43815</c:v>
                </c:pt>
                <c:pt idx="763">
                  <c:v>43816</c:v>
                </c:pt>
                <c:pt idx="764">
                  <c:v>43817</c:v>
                </c:pt>
                <c:pt idx="765">
                  <c:v>43818</c:v>
                </c:pt>
                <c:pt idx="766">
                  <c:v>43819</c:v>
                </c:pt>
                <c:pt idx="767">
                  <c:v>43822</c:v>
                </c:pt>
                <c:pt idx="768">
                  <c:v>43823</c:v>
                </c:pt>
                <c:pt idx="769">
                  <c:v>43825</c:v>
                </c:pt>
                <c:pt idx="770">
                  <c:v>43826</c:v>
                </c:pt>
                <c:pt idx="771">
                  <c:v>43829</c:v>
                </c:pt>
                <c:pt idx="772">
                  <c:v>43830</c:v>
                </c:pt>
                <c:pt idx="773">
                  <c:v>43832</c:v>
                </c:pt>
                <c:pt idx="774">
                  <c:v>43833</c:v>
                </c:pt>
                <c:pt idx="775">
                  <c:v>43836</c:v>
                </c:pt>
                <c:pt idx="776">
                  <c:v>43837</c:v>
                </c:pt>
                <c:pt idx="777">
                  <c:v>43838</c:v>
                </c:pt>
                <c:pt idx="778">
                  <c:v>43839</c:v>
                </c:pt>
                <c:pt idx="779">
                  <c:v>43840</c:v>
                </c:pt>
                <c:pt idx="780">
                  <c:v>43843</c:v>
                </c:pt>
                <c:pt idx="781">
                  <c:v>43844</c:v>
                </c:pt>
                <c:pt idx="782">
                  <c:v>43845</c:v>
                </c:pt>
                <c:pt idx="783">
                  <c:v>43846</c:v>
                </c:pt>
                <c:pt idx="784">
                  <c:v>43847</c:v>
                </c:pt>
                <c:pt idx="785">
                  <c:v>43850</c:v>
                </c:pt>
                <c:pt idx="786">
                  <c:v>43851</c:v>
                </c:pt>
                <c:pt idx="787">
                  <c:v>43852</c:v>
                </c:pt>
                <c:pt idx="788">
                  <c:v>43853</c:v>
                </c:pt>
                <c:pt idx="789">
                  <c:v>43854</c:v>
                </c:pt>
                <c:pt idx="790">
                  <c:v>43857</c:v>
                </c:pt>
                <c:pt idx="791">
                  <c:v>43858</c:v>
                </c:pt>
                <c:pt idx="792">
                  <c:v>43859</c:v>
                </c:pt>
                <c:pt idx="793">
                  <c:v>43860</c:v>
                </c:pt>
                <c:pt idx="794">
                  <c:v>43861</c:v>
                </c:pt>
                <c:pt idx="795">
                  <c:v>43864</c:v>
                </c:pt>
                <c:pt idx="796">
                  <c:v>43865</c:v>
                </c:pt>
                <c:pt idx="797">
                  <c:v>43866</c:v>
                </c:pt>
                <c:pt idx="798">
                  <c:v>43867</c:v>
                </c:pt>
                <c:pt idx="799">
                  <c:v>43868</c:v>
                </c:pt>
                <c:pt idx="800">
                  <c:v>43871</c:v>
                </c:pt>
                <c:pt idx="801">
                  <c:v>43872</c:v>
                </c:pt>
                <c:pt idx="802">
                  <c:v>43873</c:v>
                </c:pt>
                <c:pt idx="803">
                  <c:v>43874</c:v>
                </c:pt>
                <c:pt idx="804">
                  <c:v>43875</c:v>
                </c:pt>
                <c:pt idx="805">
                  <c:v>43878</c:v>
                </c:pt>
                <c:pt idx="806">
                  <c:v>43879</c:v>
                </c:pt>
                <c:pt idx="807">
                  <c:v>43880</c:v>
                </c:pt>
                <c:pt idx="808">
                  <c:v>43881</c:v>
                </c:pt>
                <c:pt idx="809">
                  <c:v>43882</c:v>
                </c:pt>
                <c:pt idx="810">
                  <c:v>43885</c:v>
                </c:pt>
                <c:pt idx="811">
                  <c:v>43886</c:v>
                </c:pt>
                <c:pt idx="812">
                  <c:v>43887</c:v>
                </c:pt>
                <c:pt idx="813">
                  <c:v>43888</c:v>
                </c:pt>
                <c:pt idx="814">
                  <c:v>43889</c:v>
                </c:pt>
                <c:pt idx="815">
                  <c:v>43892</c:v>
                </c:pt>
                <c:pt idx="816">
                  <c:v>43893</c:v>
                </c:pt>
                <c:pt idx="817">
                  <c:v>43894</c:v>
                </c:pt>
                <c:pt idx="818">
                  <c:v>43895</c:v>
                </c:pt>
                <c:pt idx="819">
                  <c:v>43896</c:v>
                </c:pt>
                <c:pt idx="820">
                  <c:v>43899</c:v>
                </c:pt>
                <c:pt idx="821">
                  <c:v>43900</c:v>
                </c:pt>
                <c:pt idx="822">
                  <c:v>43901</c:v>
                </c:pt>
                <c:pt idx="823">
                  <c:v>43902</c:v>
                </c:pt>
                <c:pt idx="824">
                  <c:v>43903</c:v>
                </c:pt>
                <c:pt idx="825">
                  <c:v>43906</c:v>
                </c:pt>
                <c:pt idx="826">
                  <c:v>43907</c:v>
                </c:pt>
                <c:pt idx="827">
                  <c:v>43908</c:v>
                </c:pt>
                <c:pt idx="828">
                  <c:v>43909</c:v>
                </c:pt>
                <c:pt idx="829">
                  <c:v>43910</c:v>
                </c:pt>
                <c:pt idx="830">
                  <c:v>43913</c:v>
                </c:pt>
                <c:pt idx="831">
                  <c:v>43914</c:v>
                </c:pt>
                <c:pt idx="832">
                  <c:v>43915</c:v>
                </c:pt>
                <c:pt idx="833">
                  <c:v>43916</c:v>
                </c:pt>
                <c:pt idx="834">
                  <c:v>43917</c:v>
                </c:pt>
                <c:pt idx="835">
                  <c:v>43920</c:v>
                </c:pt>
                <c:pt idx="836">
                  <c:v>43921</c:v>
                </c:pt>
                <c:pt idx="837">
                  <c:v>43922</c:v>
                </c:pt>
                <c:pt idx="838">
                  <c:v>43923</c:v>
                </c:pt>
                <c:pt idx="839">
                  <c:v>43924</c:v>
                </c:pt>
                <c:pt idx="840">
                  <c:v>43927</c:v>
                </c:pt>
                <c:pt idx="841">
                  <c:v>43928</c:v>
                </c:pt>
                <c:pt idx="842">
                  <c:v>43929</c:v>
                </c:pt>
                <c:pt idx="843">
                  <c:v>43930</c:v>
                </c:pt>
                <c:pt idx="844">
                  <c:v>43934</c:v>
                </c:pt>
                <c:pt idx="845">
                  <c:v>43935</c:v>
                </c:pt>
                <c:pt idx="846">
                  <c:v>43936</c:v>
                </c:pt>
                <c:pt idx="847">
                  <c:v>43937</c:v>
                </c:pt>
                <c:pt idx="848">
                  <c:v>43938</c:v>
                </c:pt>
                <c:pt idx="849">
                  <c:v>43941</c:v>
                </c:pt>
                <c:pt idx="850">
                  <c:v>43942</c:v>
                </c:pt>
                <c:pt idx="851">
                  <c:v>43943</c:v>
                </c:pt>
                <c:pt idx="852">
                  <c:v>43944</c:v>
                </c:pt>
                <c:pt idx="853">
                  <c:v>43945</c:v>
                </c:pt>
                <c:pt idx="854">
                  <c:v>43948</c:v>
                </c:pt>
                <c:pt idx="855">
                  <c:v>43949</c:v>
                </c:pt>
                <c:pt idx="856">
                  <c:v>43950</c:v>
                </c:pt>
                <c:pt idx="857">
                  <c:v>43951</c:v>
                </c:pt>
                <c:pt idx="858">
                  <c:v>43952</c:v>
                </c:pt>
                <c:pt idx="859">
                  <c:v>43955</c:v>
                </c:pt>
                <c:pt idx="860">
                  <c:v>43956</c:v>
                </c:pt>
                <c:pt idx="861">
                  <c:v>43957</c:v>
                </c:pt>
                <c:pt idx="862">
                  <c:v>43958</c:v>
                </c:pt>
                <c:pt idx="863">
                  <c:v>43959</c:v>
                </c:pt>
                <c:pt idx="864">
                  <c:v>43962</c:v>
                </c:pt>
                <c:pt idx="865">
                  <c:v>43963</c:v>
                </c:pt>
                <c:pt idx="866">
                  <c:v>43964</c:v>
                </c:pt>
                <c:pt idx="867">
                  <c:v>43965</c:v>
                </c:pt>
                <c:pt idx="868">
                  <c:v>43966</c:v>
                </c:pt>
                <c:pt idx="869">
                  <c:v>43969</c:v>
                </c:pt>
                <c:pt idx="870">
                  <c:v>43970</c:v>
                </c:pt>
                <c:pt idx="871">
                  <c:v>43971</c:v>
                </c:pt>
                <c:pt idx="872">
                  <c:v>43972</c:v>
                </c:pt>
                <c:pt idx="873">
                  <c:v>43973</c:v>
                </c:pt>
                <c:pt idx="874">
                  <c:v>43976</c:v>
                </c:pt>
                <c:pt idx="875">
                  <c:v>43977</c:v>
                </c:pt>
                <c:pt idx="876">
                  <c:v>43978</c:v>
                </c:pt>
                <c:pt idx="877">
                  <c:v>43979</c:v>
                </c:pt>
                <c:pt idx="878">
                  <c:v>43980</c:v>
                </c:pt>
                <c:pt idx="879">
                  <c:v>43983</c:v>
                </c:pt>
                <c:pt idx="880">
                  <c:v>43984</c:v>
                </c:pt>
                <c:pt idx="881">
                  <c:v>43985</c:v>
                </c:pt>
                <c:pt idx="882">
                  <c:v>43986</c:v>
                </c:pt>
                <c:pt idx="883">
                  <c:v>43987</c:v>
                </c:pt>
                <c:pt idx="884">
                  <c:v>43990</c:v>
                </c:pt>
                <c:pt idx="885">
                  <c:v>43991</c:v>
                </c:pt>
                <c:pt idx="886">
                  <c:v>43992</c:v>
                </c:pt>
                <c:pt idx="887">
                  <c:v>43993</c:v>
                </c:pt>
                <c:pt idx="888">
                  <c:v>43994</c:v>
                </c:pt>
                <c:pt idx="889">
                  <c:v>43997</c:v>
                </c:pt>
                <c:pt idx="890">
                  <c:v>43998</c:v>
                </c:pt>
                <c:pt idx="891">
                  <c:v>43999</c:v>
                </c:pt>
                <c:pt idx="892">
                  <c:v>44000</c:v>
                </c:pt>
                <c:pt idx="893">
                  <c:v>44001</c:v>
                </c:pt>
                <c:pt idx="894">
                  <c:v>44004</c:v>
                </c:pt>
                <c:pt idx="895">
                  <c:v>44005</c:v>
                </c:pt>
                <c:pt idx="896">
                  <c:v>44006</c:v>
                </c:pt>
                <c:pt idx="897">
                  <c:v>44007</c:v>
                </c:pt>
                <c:pt idx="898">
                  <c:v>44008</c:v>
                </c:pt>
                <c:pt idx="899">
                  <c:v>44011</c:v>
                </c:pt>
                <c:pt idx="900">
                  <c:v>44012</c:v>
                </c:pt>
                <c:pt idx="901">
                  <c:v>44013</c:v>
                </c:pt>
                <c:pt idx="902">
                  <c:v>44014</c:v>
                </c:pt>
                <c:pt idx="903">
                  <c:v>44015</c:v>
                </c:pt>
                <c:pt idx="904">
                  <c:v>44018</c:v>
                </c:pt>
                <c:pt idx="905">
                  <c:v>44019</c:v>
                </c:pt>
                <c:pt idx="906">
                  <c:v>44020</c:v>
                </c:pt>
                <c:pt idx="907">
                  <c:v>44021</c:v>
                </c:pt>
                <c:pt idx="908">
                  <c:v>44022</c:v>
                </c:pt>
                <c:pt idx="909">
                  <c:v>44025</c:v>
                </c:pt>
                <c:pt idx="910">
                  <c:v>44026</c:v>
                </c:pt>
                <c:pt idx="911">
                  <c:v>44027</c:v>
                </c:pt>
                <c:pt idx="912">
                  <c:v>44028</c:v>
                </c:pt>
                <c:pt idx="913">
                  <c:v>44029</c:v>
                </c:pt>
                <c:pt idx="914">
                  <c:v>44032</c:v>
                </c:pt>
                <c:pt idx="915">
                  <c:v>44033</c:v>
                </c:pt>
                <c:pt idx="916">
                  <c:v>44034</c:v>
                </c:pt>
                <c:pt idx="917">
                  <c:v>44035</c:v>
                </c:pt>
                <c:pt idx="918">
                  <c:v>44036</c:v>
                </c:pt>
                <c:pt idx="919">
                  <c:v>44039</c:v>
                </c:pt>
                <c:pt idx="920">
                  <c:v>44040</c:v>
                </c:pt>
                <c:pt idx="921">
                  <c:v>44041</c:v>
                </c:pt>
                <c:pt idx="922">
                  <c:v>44042</c:v>
                </c:pt>
                <c:pt idx="923">
                  <c:v>44043</c:v>
                </c:pt>
                <c:pt idx="924">
                  <c:v>44046</c:v>
                </c:pt>
                <c:pt idx="925">
                  <c:v>44047</c:v>
                </c:pt>
                <c:pt idx="926">
                  <c:v>44048</c:v>
                </c:pt>
                <c:pt idx="927">
                  <c:v>44049</c:v>
                </c:pt>
                <c:pt idx="928">
                  <c:v>44050</c:v>
                </c:pt>
                <c:pt idx="929">
                  <c:v>44053</c:v>
                </c:pt>
                <c:pt idx="930">
                  <c:v>44054</c:v>
                </c:pt>
                <c:pt idx="931">
                  <c:v>44055</c:v>
                </c:pt>
                <c:pt idx="932">
                  <c:v>44056</c:v>
                </c:pt>
                <c:pt idx="933">
                  <c:v>44057</c:v>
                </c:pt>
                <c:pt idx="934">
                  <c:v>44060</c:v>
                </c:pt>
                <c:pt idx="935">
                  <c:v>44061</c:v>
                </c:pt>
                <c:pt idx="936">
                  <c:v>44062</c:v>
                </c:pt>
                <c:pt idx="937">
                  <c:v>44063</c:v>
                </c:pt>
                <c:pt idx="938">
                  <c:v>44064</c:v>
                </c:pt>
                <c:pt idx="939">
                  <c:v>44067</c:v>
                </c:pt>
                <c:pt idx="940">
                  <c:v>44068</c:v>
                </c:pt>
                <c:pt idx="941">
                  <c:v>44069</c:v>
                </c:pt>
                <c:pt idx="942">
                  <c:v>44070</c:v>
                </c:pt>
                <c:pt idx="943">
                  <c:v>44071</c:v>
                </c:pt>
                <c:pt idx="944">
                  <c:v>44074</c:v>
                </c:pt>
                <c:pt idx="945">
                  <c:v>44075</c:v>
                </c:pt>
                <c:pt idx="946">
                  <c:v>44076</c:v>
                </c:pt>
                <c:pt idx="947">
                  <c:v>44077</c:v>
                </c:pt>
                <c:pt idx="948">
                  <c:v>44078</c:v>
                </c:pt>
                <c:pt idx="949">
                  <c:v>44081</c:v>
                </c:pt>
                <c:pt idx="950">
                  <c:v>44082</c:v>
                </c:pt>
                <c:pt idx="951">
                  <c:v>44083</c:v>
                </c:pt>
                <c:pt idx="952">
                  <c:v>44084</c:v>
                </c:pt>
                <c:pt idx="953">
                  <c:v>44085</c:v>
                </c:pt>
                <c:pt idx="954">
                  <c:v>44088</c:v>
                </c:pt>
                <c:pt idx="955">
                  <c:v>44089</c:v>
                </c:pt>
                <c:pt idx="956">
                  <c:v>44090</c:v>
                </c:pt>
                <c:pt idx="957">
                  <c:v>44091</c:v>
                </c:pt>
                <c:pt idx="958">
                  <c:v>44092</c:v>
                </c:pt>
                <c:pt idx="959">
                  <c:v>44095</c:v>
                </c:pt>
                <c:pt idx="960">
                  <c:v>44096</c:v>
                </c:pt>
                <c:pt idx="961">
                  <c:v>44097</c:v>
                </c:pt>
                <c:pt idx="962">
                  <c:v>44098</c:v>
                </c:pt>
                <c:pt idx="963">
                  <c:v>44099</c:v>
                </c:pt>
                <c:pt idx="964">
                  <c:v>44102</c:v>
                </c:pt>
                <c:pt idx="965">
                  <c:v>44103</c:v>
                </c:pt>
                <c:pt idx="966">
                  <c:v>44104</c:v>
                </c:pt>
                <c:pt idx="967">
                  <c:v>44105</c:v>
                </c:pt>
                <c:pt idx="968">
                  <c:v>44106</c:v>
                </c:pt>
                <c:pt idx="969">
                  <c:v>44109</c:v>
                </c:pt>
                <c:pt idx="970">
                  <c:v>44110</c:v>
                </c:pt>
                <c:pt idx="971">
                  <c:v>44111</c:v>
                </c:pt>
                <c:pt idx="972">
                  <c:v>44112</c:v>
                </c:pt>
                <c:pt idx="973">
                  <c:v>44113</c:v>
                </c:pt>
                <c:pt idx="974">
                  <c:v>44116</c:v>
                </c:pt>
                <c:pt idx="975">
                  <c:v>44117</c:v>
                </c:pt>
                <c:pt idx="976">
                  <c:v>44118</c:v>
                </c:pt>
                <c:pt idx="977">
                  <c:v>44119</c:v>
                </c:pt>
                <c:pt idx="978">
                  <c:v>44120</c:v>
                </c:pt>
                <c:pt idx="979">
                  <c:v>44123</c:v>
                </c:pt>
                <c:pt idx="980">
                  <c:v>44124</c:v>
                </c:pt>
                <c:pt idx="981">
                  <c:v>44125</c:v>
                </c:pt>
                <c:pt idx="982">
                  <c:v>44126</c:v>
                </c:pt>
                <c:pt idx="983">
                  <c:v>44127</c:v>
                </c:pt>
                <c:pt idx="984">
                  <c:v>44130</c:v>
                </c:pt>
                <c:pt idx="985">
                  <c:v>44131</c:v>
                </c:pt>
                <c:pt idx="986">
                  <c:v>44132</c:v>
                </c:pt>
                <c:pt idx="987">
                  <c:v>44133</c:v>
                </c:pt>
                <c:pt idx="988">
                  <c:v>44134</c:v>
                </c:pt>
                <c:pt idx="989">
                  <c:v>44137</c:v>
                </c:pt>
                <c:pt idx="990">
                  <c:v>44138</c:v>
                </c:pt>
                <c:pt idx="991">
                  <c:v>44139</c:v>
                </c:pt>
                <c:pt idx="992">
                  <c:v>44140</c:v>
                </c:pt>
                <c:pt idx="993">
                  <c:v>44141</c:v>
                </c:pt>
                <c:pt idx="994">
                  <c:v>44144</c:v>
                </c:pt>
                <c:pt idx="995">
                  <c:v>44145</c:v>
                </c:pt>
                <c:pt idx="996">
                  <c:v>44146</c:v>
                </c:pt>
                <c:pt idx="997">
                  <c:v>44147</c:v>
                </c:pt>
                <c:pt idx="998">
                  <c:v>44148</c:v>
                </c:pt>
                <c:pt idx="999">
                  <c:v>44151</c:v>
                </c:pt>
                <c:pt idx="1000">
                  <c:v>44152</c:v>
                </c:pt>
                <c:pt idx="1001">
                  <c:v>44153</c:v>
                </c:pt>
                <c:pt idx="1002">
                  <c:v>44154</c:v>
                </c:pt>
                <c:pt idx="1003">
                  <c:v>44155</c:v>
                </c:pt>
                <c:pt idx="1004">
                  <c:v>44158</c:v>
                </c:pt>
                <c:pt idx="1005">
                  <c:v>44159</c:v>
                </c:pt>
                <c:pt idx="1006">
                  <c:v>44160</c:v>
                </c:pt>
                <c:pt idx="1007">
                  <c:v>44161</c:v>
                </c:pt>
                <c:pt idx="1008">
                  <c:v>44162</c:v>
                </c:pt>
                <c:pt idx="1009">
                  <c:v>44165</c:v>
                </c:pt>
                <c:pt idx="1010">
                  <c:v>44166</c:v>
                </c:pt>
                <c:pt idx="1011">
                  <c:v>44167</c:v>
                </c:pt>
                <c:pt idx="1012">
                  <c:v>44168</c:v>
                </c:pt>
                <c:pt idx="1013">
                  <c:v>44169</c:v>
                </c:pt>
                <c:pt idx="1014">
                  <c:v>44172</c:v>
                </c:pt>
                <c:pt idx="1015">
                  <c:v>44173</c:v>
                </c:pt>
                <c:pt idx="1016">
                  <c:v>44174</c:v>
                </c:pt>
                <c:pt idx="1017">
                  <c:v>44175</c:v>
                </c:pt>
                <c:pt idx="1018">
                  <c:v>44176</c:v>
                </c:pt>
                <c:pt idx="1019">
                  <c:v>44179</c:v>
                </c:pt>
                <c:pt idx="1020">
                  <c:v>44180</c:v>
                </c:pt>
                <c:pt idx="1021">
                  <c:v>44181</c:v>
                </c:pt>
                <c:pt idx="1022">
                  <c:v>44182</c:v>
                </c:pt>
                <c:pt idx="1023">
                  <c:v>44183</c:v>
                </c:pt>
                <c:pt idx="1024">
                  <c:v>44186</c:v>
                </c:pt>
                <c:pt idx="1025">
                  <c:v>44187</c:v>
                </c:pt>
                <c:pt idx="1026">
                  <c:v>44188</c:v>
                </c:pt>
                <c:pt idx="1027">
                  <c:v>44189</c:v>
                </c:pt>
                <c:pt idx="1028">
                  <c:v>44193</c:v>
                </c:pt>
                <c:pt idx="1029">
                  <c:v>44194</c:v>
                </c:pt>
                <c:pt idx="1030">
                  <c:v>44195</c:v>
                </c:pt>
                <c:pt idx="1031">
                  <c:v>44196</c:v>
                </c:pt>
                <c:pt idx="1032">
                  <c:v>44200</c:v>
                </c:pt>
                <c:pt idx="1033">
                  <c:v>44201</c:v>
                </c:pt>
                <c:pt idx="1034">
                  <c:v>44202</c:v>
                </c:pt>
                <c:pt idx="1035">
                  <c:v>44203</c:v>
                </c:pt>
                <c:pt idx="1036">
                  <c:v>44204</c:v>
                </c:pt>
                <c:pt idx="1037">
                  <c:v>44207</c:v>
                </c:pt>
                <c:pt idx="1038">
                  <c:v>44208</c:v>
                </c:pt>
                <c:pt idx="1039">
                  <c:v>44209</c:v>
                </c:pt>
                <c:pt idx="1040">
                  <c:v>44210</c:v>
                </c:pt>
                <c:pt idx="1041">
                  <c:v>44211</c:v>
                </c:pt>
                <c:pt idx="1042">
                  <c:v>44214</c:v>
                </c:pt>
                <c:pt idx="1043">
                  <c:v>44215</c:v>
                </c:pt>
                <c:pt idx="1044">
                  <c:v>44216</c:v>
                </c:pt>
                <c:pt idx="1045">
                  <c:v>44217</c:v>
                </c:pt>
                <c:pt idx="1046">
                  <c:v>44218</c:v>
                </c:pt>
                <c:pt idx="1047">
                  <c:v>44221</c:v>
                </c:pt>
                <c:pt idx="1048">
                  <c:v>44222</c:v>
                </c:pt>
                <c:pt idx="1049">
                  <c:v>44223</c:v>
                </c:pt>
                <c:pt idx="1050">
                  <c:v>44224</c:v>
                </c:pt>
                <c:pt idx="1051">
                  <c:v>44225</c:v>
                </c:pt>
                <c:pt idx="1052">
                  <c:v>44228</c:v>
                </c:pt>
                <c:pt idx="1053">
                  <c:v>44229</c:v>
                </c:pt>
                <c:pt idx="1054">
                  <c:v>44230</c:v>
                </c:pt>
                <c:pt idx="1055">
                  <c:v>44231</c:v>
                </c:pt>
                <c:pt idx="1056">
                  <c:v>44232</c:v>
                </c:pt>
                <c:pt idx="1057">
                  <c:v>44235</c:v>
                </c:pt>
                <c:pt idx="1058">
                  <c:v>44236</c:v>
                </c:pt>
                <c:pt idx="1059">
                  <c:v>44237</c:v>
                </c:pt>
                <c:pt idx="1060">
                  <c:v>44238</c:v>
                </c:pt>
                <c:pt idx="1061">
                  <c:v>44239</c:v>
                </c:pt>
                <c:pt idx="1062">
                  <c:v>44242</c:v>
                </c:pt>
                <c:pt idx="1063">
                  <c:v>44243</c:v>
                </c:pt>
                <c:pt idx="1064">
                  <c:v>44244</c:v>
                </c:pt>
                <c:pt idx="1065">
                  <c:v>44245</c:v>
                </c:pt>
                <c:pt idx="1066">
                  <c:v>44246</c:v>
                </c:pt>
                <c:pt idx="1067">
                  <c:v>44249</c:v>
                </c:pt>
                <c:pt idx="1068">
                  <c:v>44250</c:v>
                </c:pt>
                <c:pt idx="1069">
                  <c:v>44251</c:v>
                </c:pt>
                <c:pt idx="1070">
                  <c:v>44252</c:v>
                </c:pt>
                <c:pt idx="1071">
                  <c:v>44253</c:v>
                </c:pt>
                <c:pt idx="1072">
                  <c:v>44256</c:v>
                </c:pt>
                <c:pt idx="1073">
                  <c:v>44257</c:v>
                </c:pt>
                <c:pt idx="1074">
                  <c:v>44258</c:v>
                </c:pt>
                <c:pt idx="1075">
                  <c:v>44259</c:v>
                </c:pt>
                <c:pt idx="1076">
                  <c:v>44260</c:v>
                </c:pt>
                <c:pt idx="1077">
                  <c:v>44263</c:v>
                </c:pt>
                <c:pt idx="1078">
                  <c:v>44264</c:v>
                </c:pt>
                <c:pt idx="1079">
                  <c:v>44265</c:v>
                </c:pt>
                <c:pt idx="1080">
                  <c:v>44266</c:v>
                </c:pt>
                <c:pt idx="1081">
                  <c:v>44267</c:v>
                </c:pt>
                <c:pt idx="1082">
                  <c:v>44270</c:v>
                </c:pt>
                <c:pt idx="1083">
                  <c:v>44271</c:v>
                </c:pt>
                <c:pt idx="1084">
                  <c:v>44272</c:v>
                </c:pt>
                <c:pt idx="1085">
                  <c:v>44273</c:v>
                </c:pt>
                <c:pt idx="1086">
                  <c:v>44274</c:v>
                </c:pt>
                <c:pt idx="1087">
                  <c:v>44277</c:v>
                </c:pt>
                <c:pt idx="1088">
                  <c:v>44278</c:v>
                </c:pt>
                <c:pt idx="1089">
                  <c:v>44279</c:v>
                </c:pt>
                <c:pt idx="1090">
                  <c:v>44280</c:v>
                </c:pt>
                <c:pt idx="1091">
                  <c:v>44281</c:v>
                </c:pt>
                <c:pt idx="1092">
                  <c:v>44284</c:v>
                </c:pt>
                <c:pt idx="1093">
                  <c:v>44285</c:v>
                </c:pt>
                <c:pt idx="1094">
                  <c:v>44286</c:v>
                </c:pt>
                <c:pt idx="1095">
                  <c:v>44287</c:v>
                </c:pt>
                <c:pt idx="1096">
                  <c:v>44291</c:v>
                </c:pt>
                <c:pt idx="1097">
                  <c:v>44292</c:v>
                </c:pt>
                <c:pt idx="1098">
                  <c:v>44293</c:v>
                </c:pt>
                <c:pt idx="1099">
                  <c:v>44294</c:v>
                </c:pt>
                <c:pt idx="1100">
                  <c:v>44295</c:v>
                </c:pt>
                <c:pt idx="1101">
                  <c:v>44298</c:v>
                </c:pt>
                <c:pt idx="1102">
                  <c:v>44299</c:v>
                </c:pt>
                <c:pt idx="1103">
                  <c:v>44300</c:v>
                </c:pt>
                <c:pt idx="1104">
                  <c:v>44301</c:v>
                </c:pt>
                <c:pt idx="1105">
                  <c:v>44302</c:v>
                </c:pt>
                <c:pt idx="1106">
                  <c:v>44305</c:v>
                </c:pt>
                <c:pt idx="1107">
                  <c:v>44306</c:v>
                </c:pt>
                <c:pt idx="1108">
                  <c:v>44307</c:v>
                </c:pt>
                <c:pt idx="1109">
                  <c:v>44308</c:v>
                </c:pt>
                <c:pt idx="1110">
                  <c:v>44309</c:v>
                </c:pt>
                <c:pt idx="1111">
                  <c:v>44312</c:v>
                </c:pt>
                <c:pt idx="1112">
                  <c:v>44313</c:v>
                </c:pt>
                <c:pt idx="1113">
                  <c:v>44314</c:v>
                </c:pt>
                <c:pt idx="1114">
                  <c:v>44315</c:v>
                </c:pt>
                <c:pt idx="1115">
                  <c:v>44316</c:v>
                </c:pt>
                <c:pt idx="1116">
                  <c:v>44319</c:v>
                </c:pt>
                <c:pt idx="1117">
                  <c:v>44320</c:v>
                </c:pt>
                <c:pt idx="1118">
                  <c:v>44321</c:v>
                </c:pt>
                <c:pt idx="1119">
                  <c:v>44322</c:v>
                </c:pt>
                <c:pt idx="1120">
                  <c:v>44323</c:v>
                </c:pt>
                <c:pt idx="1121">
                  <c:v>44326</c:v>
                </c:pt>
                <c:pt idx="1122">
                  <c:v>44327</c:v>
                </c:pt>
                <c:pt idx="1123">
                  <c:v>44328</c:v>
                </c:pt>
                <c:pt idx="1124">
                  <c:v>44329</c:v>
                </c:pt>
                <c:pt idx="1125">
                  <c:v>44330</c:v>
                </c:pt>
                <c:pt idx="1126">
                  <c:v>44333</c:v>
                </c:pt>
                <c:pt idx="1127">
                  <c:v>44334</c:v>
                </c:pt>
                <c:pt idx="1128">
                  <c:v>44335</c:v>
                </c:pt>
                <c:pt idx="1129">
                  <c:v>44336</c:v>
                </c:pt>
                <c:pt idx="1130">
                  <c:v>44337</c:v>
                </c:pt>
                <c:pt idx="1131">
                  <c:v>44340</c:v>
                </c:pt>
                <c:pt idx="1132">
                  <c:v>44341</c:v>
                </c:pt>
                <c:pt idx="1133">
                  <c:v>44342</c:v>
                </c:pt>
                <c:pt idx="1134">
                  <c:v>44343</c:v>
                </c:pt>
                <c:pt idx="1135">
                  <c:v>44344</c:v>
                </c:pt>
                <c:pt idx="1136">
                  <c:v>44347</c:v>
                </c:pt>
                <c:pt idx="1137">
                  <c:v>44348</c:v>
                </c:pt>
                <c:pt idx="1138">
                  <c:v>44349</c:v>
                </c:pt>
                <c:pt idx="1139">
                  <c:v>44350</c:v>
                </c:pt>
                <c:pt idx="1140">
                  <c:v>44351</c:v>
                </c:pt>
                <c:pt idx="1141">
                  <c:v>44354</c:v>
                </c:pt>
                <c:pt idx="1142">
                  <c:v>44355</c:v>
                </c:pt>
                <c:pt idx="1143">
                  <c:v>44356</c:v>
                </c:pt>
                <c:pt idx="1144">
                  <c:v>44357</c:v>
                </c:pt>
                <c:pt idx="1145">
                  <c:v>44358</c:v>
                </c:pt>
                <c:pt idx="1146">
                  <c:v>44361</c:v>
                </c:pt>
                <c:pt idx="1147">
                  <c:v>44362</c:v>
                </c:pt>
                <c:pt idx="1148">
                  <c:v>44363</c:v>
                </c:pt>
                <c:pt idx="1149">
                  <c:v>44364</c:v>
                </c:pt>
                <c:pt idx="1150">
                  <c:v>44365</c:v>
                </c:pt>
                <c:pt idx="1151">
                  <c:v>44368</c:v>
                </c:pt>
                <c:pt idx="1152">
                  <c:v>44369</c:v>
                </c:pt>
                <c:pt idx="1153">
                  <c:v>44370</c:v>
                </c:pt>
                <c:pt idx="1154">
                  <c:v>44371</c:v>
                </c:pt>
                <c:pt idx="1155">
                  <c:v>44372</c:v>
                </c:pt>
                <c:pt idx="1156">
                  <c:v>44375</c:v>
                </c:pt>
                <c:pt idx="1157">
                  <c:v>44376</c:v>
                </c:pt>
                <c:pt idx="1158">
                  <c:v>44377</c:v>
                </c:pt>
                <c:pt idx="1159">
                  <c:v>44378</c:v>
                </c:pt>
                <c:pt idx="1160">
                  <c:v>44379</c:v>
                </c:pt>
                <c:pt idx="1161">
                  <c:v>44382</c:v>
                </c:pt>
                <c:pt idx="1162">
                  <c:v>44383</c:v>
                </c:pt>
                <c:pt idx="1163">
                  <c:v>44384</c:v>
                </c:pt>
                <c:pt idx="1164">
                  <c:v>44385</c:v>
                </c:pt>
                <c:pt idx="1165">
                  <c:v>44386</c:v>
                </c:pt>
                <c:pt idx="1166">
                  <c:v>44389</c:v>
                </c:pt>
                <c:pt idx="1167">
                  <c:v>44390</c:v>
                </c:pt>
                <c:pt idx="1168">
                  <c:v>44391</c:v>
                </c:pt>
                <c:pt idx="1169">
                  <c:v>44392</c:v>
                </c:pt>
                <c:pt idx="1170">
                  <c:v>44393</c:v>
                </c:pt>
                <c:pt idx="1171">
                  <c:v>44396</c:v>
                </c:pt>
                <c:pt idx="1172">
                  <c:v>44397</c:v>
                </c:pt>
                <c:pt idx="1173">
                  <c:v>44398</c:v>
                </c:pt>
                <c:pt idx="1174">
                  <c:v>44399</c:v>
                </c:pt>
                <c:pt idx="1175">
                  <c:v>44400</c:v>
                </c:pt>
                <c:pt idx="1176">
                  <c:v>44403</c:v>
                </c:pt>
                <c:pt idx="1177">
                  <c:v>44404</c:v>
                </c:pt>
                <c:pt idx="1178">
                  <c:v>44405</c:v>
                </c:pt>
                <c:pt idx="1179">
                  <c:v>44406</c:v>
                </c:pt>
                <c:pt idx="1180">
                  <c:v>44407</c:v>
                </c:pt>
                <c:pt idx="1181">
                  <c:v>44410</c:v>
                </c:pt>
                <c:pt idx="1182">
                  <c:v>44411</c:v>
                </c:pt>
                <c:pt idx="1183">
                  <c:v>44412</c:v>
                </c:pt>
                <c:pt idx="1184">
                  <c:v>44413</c:v>
                </c:pt>
                <c:pt idx="1185">
                  <c:v>44414</c:v>
                </c:pt>
                <c:pt idx="1186">
                  <c:v>44417</c:v>
                </c:pt>
                <c:pt idx="1187">
                  <c:v>44418</c:v>
                </c:pt>
                <c:pt idx="1188">
                  <c:v>44419</c:v>
                </c:pt>
                <c:pt idx="1189">
                  <c:v>44420</c:v>
                </c:pt>
                <c:pt idx="1190">
                  <c:v>44421</c:v>
                </c:pt>
                <c:pt idx="1191">
                  <c:v>44424</c:v>
                </c:pt>
                <c:pt idx="1192">
                  <c:v>44425</c:v>
                </c:pt>
                <c:pt idx="1193">
                  <c:v>44426</c:v>
                </c:pt>
                <c:pt idx="1194">
                  <c:v>44427</c:v>
                </c:pt>
                <c:pt idx="1195">
                  <c:v>44428</c:v>
                </c:pt>
                <c:pt idx="1196">
                  <c:v>44431</c:v>
                </c:pt>
                <c:pt idx="1197">
                  <c:v>44432</c:v>
                </c:pt>
                <c:pt idx="1198">
                  <c:v>44433</c:v>
                </c:pt>
                <c:pt idx="1199">
                  <c:v>44434</c:v>
                </c:pt>
                <c:pt idx="1200">
                  <c:v>44435</c:v>
                </c:pt>
                <c:pt idx="1201">
                  <c:v>44438</c:v>
                </c:pt>
                <c:pt idx="1202">
                  <c:v>44439</c:v>
                </c:pt>
                <c:pt idx="1203">
                  <c:v>44440</c:v>
                </c:pt>
                <c:pt idx="1204">
                  <c:v>44441</c:v>
                </c:pt>
                <c:pt idx="1205">
                  <c:v>44442</c:v>
                </c:pt>
                <c:pt idx="1206">
                  <c:v>44445</c:v>
                </c:pt>
                <c:pt idx="1207">
                  <c:v>44446</c:v>
                </c:pt>
                <c:pt idx="1208">
                  <c:v>44447</c:v>
                </c:pt>
                <c:pt idx="1209">
                  <c:v>44448</c:v>
                </c:pt>
                <c:pt idx="1210">
                  <c:v>44449</c:v>
                </c:pt>
                <c:pt idx="1211">
                  <c:v>44452</c:v>
                </c:pt>
                <c:pt idx="1212">
                  <c:v>44453</c:v>
                </c:pt>
                <c:pt idx="1213">
                  <c:v>44454</c:v>
                </c:pt>
                <c:pt idx="1214">
                  <c:v>44455</c:v>
                </c:pt>
                <c:pt idx="1215">
                  <c:v>44456</c:v>
                </c:pt>
                <c:pt idx="1216">
                  <c:v>44459</c:v>
                </c:pt>
                <c:pt idx="1217">
                  <c:v>44460</c:v>
                </c:pt>
                <c:pt idx="1218">
                  <c:v>44461</c:v>
                </c:pt>
                <c:pt idx="1219">
                  <c:v>44462</c:v>
                </c:pt>
                <c:pt idx="1220">
                  <c:v>44463</c:v>
                </c:pt>
                <c:pt idx="1221">
                  <c:v>44466</c:v>
                </c:pt>
                <c:pt idx="1222">
                  <c:v>44467</c:v>
                </c:pt>
                <c:pt idx="1223">
                  <c:v>44468</c:v>
                </c:pt>
                <c:pt idx="1224">
                  <c:v>44469</c:v>
                </c:pt>
                <c:pt idx="1225">
                  <c:v>44470</c:v>
                </c:pt>
                <c:pt idx="1226">
                  <c:v>44473</c:v>
                </c:pt>
                <c:pt idx="1227">
                  <c:v>44474</c:v>
                </c:pt>
                <c:pt idx="1228">
                  <c:v>44475</c:v>
                </c:pt>
                <c:pt idx="1229">
                  <c:v>44476</c:v>
                </c:pt>
                <c:pt idx="1230">
                  <c:v>44477</c:v>
                </c:pt>
                <c:pt idx="1231">
                  <c:v>44480</c:v>
                </c:pt>
                <c:pt idx="1232">
                  <c:v>44481</c:v>
                </c:pt>
                <c:pt idx="1233">
                  <c:v>44482</c:v>
                </c:pt>
                <c:pt idx="1234">
                  <c:v>44483</c:v>
                </c:pt>
                <c:pt idx="1235">
                  <c:v>44484</c:v>
                </c:pt>
                <c:pt idx="1236">
                  <c:v>44487</c:v>
                </c:pt>
                <c:pt idx="1237">
                  <c:v>44488</c:v>
                </c:pt>
                <c:pt idx="1238">
                  <c:v>44489</c:v>
                </c:pt>
                <c:pt idx="1239">
                  <c:v>44490</c:v>
                </c:pt>
                <c:pt idx="1240">
                  <c:v>44491</c:v>
                </c:pt>
                <c:pt idx="1241">
                  <c:v>44494</c:v>
                </c:pt>
                <c:pt idx="1242">
                  <c:v>44495</c:v>
                </c:pt>
                <c:pt idx="1243">
                  <c:v>44496</c:v>
                </c:pt>
                <c:pt idx="1244">
                  <c:v>44497</c:v>
                </c:pt>
                <c:pt idx="1245">
                  <c:v>44498</c:v>
                </c:pt>
                <c:pt idx="1246">
                  <c:v>44501</c:v>
                </c:pt>
                <c:pt idx="1247">
                  <c:v>44502</c:v>
                </c:pt>
                <c:pt idx="1248">
                  <c:v>44503</c:v>
                </c:pt>
                <c:pt idx="1249">
                  <c:v>44504</c:v>
                </c:pt>
                <c:pt idx="1250">
                  <c:v>44505</c:v>
                </c:pt>
                <c:pt idx="1251">
                  <c:v>44508</c:v>
                </c:pt>
                <c:pt idx="1252">
                  <c:v>44509</c:v>
                </c:pt>
                <c:pt idx="1253">
                  <c:v>44510</c:v>
                </c:pt>
                <c:pt idx="1254">
                  <c:v>44511</c:v>
                </c:pt>
                <c:pt idx="1255">
                  <c:v>44512</c:v>
                </c:pt>
                <c:pt idx="1256">
                  <c:v>44515</c:v>
                </c:pt>
                <c:pt idx="1257">
                  <c:v>44516</c:v>
                </c:pt>
                <c:pt idx="1258">
                  <c:v>44517</c:v>
                </c:pt>
                <c:pt idx="1259">
                  <c:v>44518</c:v>
                </c:pt>
                <c:pt idx="1260">
                  <c:v>44519</c:v>
                </c:pt>
                <c:pt idx="1261">
                  <c:v>44522</c:v>
                </c:pt>
                <c:pt idx="1262">
                  <c:v>44523</c:v>
                </c:pt>
                <c:pt idx="1263">
                  <c:v>44524</c:v>
                </c:pt>
                <c:pt idx="1264">
                  <c:v>44525</c:v>
                </c:pt>
                <c:pt idx="1265">
                  <c:v>44526</c:v>
                </c:pt>
                <c:pt idx="1266">
                  <c:v>44529</c:v>
                </c:pt>
                <c:pt idx="1267">
                  <c:v>44530</c:v>
                </c:pt>
                <c:pt idx="1268">
                  <c:v>44531</c:v>
                </c:pt>
                <c:pt idx="1269">
                  <c:v>44532</c:v>
                </c:pt>
                <c:pt idx="1270">
                  <c:v>44533</c:v>
                </c:pt>
                <c:pt idx="1271">
                  <c:v>44536</c:v>
                </c:pt>
                <c:pt idx="1272">
                  <c:v>44537</c:v>
                </c:pt>
                <c:pt idx="1273">
                  <c:v>44538</c:v>
                </c:pt>
                <c:pt idx="1274">
                  <c:v>44539</c:v>
                </c:pt>
                <c:pt idx="1275">
                  <c:v>44540</c:v>
                </c:pt>
                <c:pt idx="1276">
                  <c:v>44543</c:v>
                </c:pt>
                <c:pt idx="1277">
                  <c:v>44544</c:v>
                </c:pt>
                <c:pt idx="1278">
                  <c:v>44545</c:v>
                </c:pt>
                <c:pt idx="1279">
                  <c:v>44546</c:v>
                </c:pt>
                <c:pt idx="1280">
                  <c:v>44547</c:v>
                </c:pt>
                <c:pt idx="1281">
                  <c:v>44550</c:v>
                </c:pt>
                <c:pt idx="1282">
                  <c:v>44551</c:v>
                </c:pt>
                <c:pt idx="1283">
                  <c:v>44552</c:v>
                </c:pt>
                <c:pt idx="1284">
                  <c:v>44553</c:v>
                </c:pt>
                <c:pt idx="1285">
                  <c:v>44554</c:v>
                </c:pt>
                <c:pt idx="1286">
                  <c:v>44558</c:v>
                </c:pt>
                <c:pt idx="1287">
                  <c:v>44559</c:v>
                </c:pt>
                <c:pt idx="1288">
                  <c:v>44560</c:v>
                </c:pt>
                <c:pt idx="1289">
                  <c:v>44561</c:v>
                </c:pt>
                <c:pt idx="1290">
                  <c:v>44564</c:v>
                </c:pt>
                <c:pt idx="1291">
                  <c:v>44565</c:v>
                </c:pt>
                <c:pt idx="1292">
                  <c:v>44566</c:v>
                </c:pt>
                <c:pt idx="1293">
                  <c:v>44567</c:v>
                </c:pt>
                <c:pt idx="1294">
                  <c:v>44568</c:v>
                </c:pt>
                <c:pt idx="1295">
                  <c:v>44571</c:v>
                </c:pt>
                <c:pt idx="1296">
                  <c:v>44572</c:v>
                </c:pt>
                <c:pt idx="1297">
                  <c:v>44573</c:v>
                </c:pt>
                <c:pt idx="1298">
                  <c:v>44574</c:v>
                </c:pt>
                <c:pt idx="1299">
                  <c:v>44575</c:v>
                </c:pt>
                <c:pt idx="1300">
                  <c:v>44578</c:v>
                </c:pt>
                <c:pt idx="1301">
                  <c:v>44579</c:v>
                </c:pt>
                <c:pt idx="1302">
                  <c:v>44580</c:v>
                </c:pt>
                <c:pt idx="1303">
                  <c:v>44581</c:v>
                </c:pt>
                <c:pt idx="1304">
                  <c:v>44582</c:v>
                </c:pt>
                <c:pt idx="1305">
                  <c:v>44585</c:v>
                </c:pt>
                <c:pt idx="1306">
                  <c:v>44586</c:v>
                </c:pt>
                <c:pt idx="1307">
                  <c:v>44587</c:v>
                </c:pt>
                <c:pt idx="1308">
                  <c:v>44588</c:v>
                </c:pt>
                <c:pt idx="1309">
                  <c:v>44589</c:v>
                </c:pt>
                <c:pt idx="1310">
                  <c:v>44592</c:v>
                </c:pt>
                <c:pt idx="1311">
                  <c:v>44593</c:v>
                </c:pt>
                <c:pt idx="1312">
                  <c:v>44594</c:v>
                </c:pt>
                <c:pt idx="1313">
                  <c:v>44595</c:v>
                </c:pt>
                <c:pt idx="1314">
                  <c:v>44596</c:v>
                </c:pt>
                <c:pt idx="1315">
                  <c:v>44599</c:v>
                </c:pt>
                <c:pt idx="1316">
                  <c:v>44600</c:v>
                </c:pt>
                <c:pt idx="1317">
                  <c:v>44601</c:v>
                </c:pt>
                <c:pt idx="1318">
                  <c:v>44602</c:v>
                </c:pt>
                <c:pt idx="1319">
                  <c:v>44603</c:v>
                </c:pt>
                <c:pt idx="1320">
                  <c:v>44606</c:v>
                </c:pt>
                <c:pt idx="1321">
                  <c:v>44607</c:v>
                </c:pt>
                <c:pt idx="1322">
                  <c:v>44608</c:v>
                </c:pt>
                <c:pt idx="1323">
                  <c:v>44609</c:v>
                </c:pt>
                <c:pt idx="1324">
                  <c:v>44610</c:v>
                </c:pt>
                <c:pt idx="1325">
                  <c:v>44613</c:v>
                </c:pt>
                <c:pt idx="1326">
                  <c:v>44614</c:v>
                </c:pt>
                <c:pt idx="1327">
                  <c:v>44615</c:v>
                </c:pt>
                <c:pt idx="1328">
                  <c:v>44616</c:v>
                </c:pt>
                <c:pt idx="1329">
                  <c:v>44617</c:v>
                </c:pt>
                <c:pt idx="1330">
                  <c:v>44620</c:v>
                </c:pt>
                <c:pt idx="1331">
                  <c:v>44621</c:v>
                </c:pt>
                <c:pt idx="1332">
                  <c:v>44622</c:v>
                </c:pt>
                <c:pt idx="1333">
                  <c:v>44623</c:v>
                </c:pt>
                <c:pt idx="1334">
                  <c:v>44624</c:v>
                </c:pt>
                <c:pt idx="1335">
                  <c:v>44627</c:v>
                </c:pt>
                <c:pt idx="1336">
                  <c:v>44628</c:v>
                </c:pt>
                <c:pt idx="1337">
                  <c:v>44629</c:v>
                </c:pt>
                <c:pt idx="1338">
                  <c:v>44630</c:v>
                </c:pt>
                <c:pt idx="1339">
                  <c:v>44631</c:v>
                </c:pt>
                <c:pt idx="1340">
                  <c:v>44634</c:v>
                </c:pt>
                <c:pt idx="1341">
                  <c:v>44635</c:v>
                </c:pt>
                <c:pt idx="1342">
                  <c:v>44636</c:v>
                </c:pt>
                <c:pt idx="1343">
                  <c:v>44637</c:v>
                </c:pt>
                <c:pt idx="1344">
                  <c:v>44638</c:v>
                </c:pt>
                <c:pt idx="1345">
                  <c:v>44641</c:v>
                </c:pt>
                <c:pt idx="1346">
                  <c:v>44642</c:v>
                </c:pt>
                <c:pt idx="1347">
                  <c:v>44643</c:v>
                </c:pt>
                <c:pt idx="1348">
                  <c:v>44644</c:v>
                </c:pt>
                <c:pt idx="1349">
                  <c:v>44645</c:v>
                </c:pt>
                <c:pt idx="1350">
                  <c:v>44648</c:v>
                </c:pt>
                <c:pt idx="1351">
                  <c:v>44649</c:v>
                </c:pt>
                <c:pt idx="1352">
                  <c:v>44650</c:v>
                </c:pt>
                <c:pt idx="1353">
                  <c:v>44651</c:v>
                </c:pt>
                <c:pt idx="1354">
                  <c:v>44652</c:v>
                </c:pt>
                <c:pt idx="1355">
                  <c:v>44655</c:v>
                </c:pt>
                <c:pt idx="1356">
                  <c:v>44656</c:v>
                </c:pt>
                <c:pt idx="1357">
                  <c:v>44657</c:v>
                </c:pt>
                <c:pt idx="1358">
                  <c:v>44658</c:v>
                </c:pt>
                <c:pt idx="1359">
                  <c:v>44659</c:v>
                </c:pt>
                <c:pt idx="1360">
                  <c:v>44662</c:v>
                </c:pt>
                <c:pt idx="1361">
                  <c:v>44663</c:v>
                </c:pt>
                <c:pt idx="1362">
                  <c:v>44664</c:v>
                </c:pt>
                <c:pt idx="1363">
                  <c:v>44665</c:v>
                </c:pt>
                <c:pt idx="1364">
                  <c:v>44669</c:v>
                </c:pt>
                <c:pt idx="1365">
                  <c:v>44670</c:v>
                </c:pt>
                <c:pt idx="1366">
                  <c:v>44671</c:v>
                </c:pt>
                <c:pt idx="1367">
                  <c:v>44672</c:v>
                </c:pt>
                <c:pt idx="1368">
                  <c:v>44673</c:v>
                </c:pt>
                <c:pt idx="1369">
                  <c:v>44676</c:v>
                </c:pt>
                <c:pt idx="1370">
                  <c:v>44677</c:v>
                </c:pt>
                <c:pt idx="1371">
                  <c:v>44678</c:v>
                </c:pt>
                <c:pt idx="1372">
                  <c:v>44679</c:v>
                </c:pt>
                <c:pt idx="1373">
                  <c:v>44680</c:v>
                </c:pt>
                <c:pt idx="1374">
                  <c:v>44683</c:v>
                </c:pt>
                <c:pt idx="1375">
                  <c:v>44684</c:v>
                </c:pt>
                <c:pt idx="1376">
                  <c:v>44685</c:v>
                </c:pt>
                <c:pt idx="1377">
                  <c:v>44686</c:v>
                </c:pt>
                <c:pt idx="1378">
                  <c:v>44687</c:v>
                </c:pt>
                <c:pt idx="1379">
                  <c:v>44690</c:v>
                </c:pt>
                <c:pt idx="1380">
                  <c:v>44691</c:v>
                </c:pt>
                <c:pt idx="1381">
                  <c:v>44692</c:v>
                </c:pt>
                <c:pt idx="1382">
                  <c:v>44693</c:v>
                </c:pt>
                <c:pt idx="1383">
                  <c:v>44694</c:v>
                </c:pt>
                <c:pt idx="1384">
                  <c:v>44697</c:v>
                </c:pt>
                <c:pt idx="1385">
                  <c:v>44698</c:v>
                </c:pt>
                <c:pt idx="1386">
                  <c:v>44699</c:v>
                </c:pt>
                <c:pt idx="1387">
                  <c:v>44700</c:v>
                </c:pt>
                <c:pt idx="1388">
                  <c:v>44701</c:v>
                </c:pt>
                <c:pt idx="1389">
                  <c:v>44704</c:v>
                </c:pt>
                <c:pt idx="1390">
                  <c:v>44705</c:v>
                </c:pt>
                <c:pt idx="1391">
                  <c:v>44706</c:v>
                </c:pt>
                <c:pt idx="1392">
                  <c:v>44707</c:v>
                </c:pt>
                <c:pt idx="1393">
                  <c:v>44708</c:v>
                </c:pt>
                <c:pt idx="1394">
                  <c:v>44711</c:v>
                </c:pt>
                <c:pt idx="1395">
                  <c:v>44712</c:v>
                </c:pt>
                <c:pt idx="1396">
                  <c:v>44713</c:v>
                </c:pt>
                <c:pt idx="1397">
                  <c:v>44714</c:v>
                </c:pt>
                <c:pt idx="1398">
                  <c:v>44715</c:v>
                </c:pt>
                <c:pt idx="1399">
                  <c:v>44718</c:v>
                </c:pt>
                <c:pt idx="1400">
                  <c:v>44719</c:v>
                </c:pt>
                <c:pt idx="1401">
                  <c:v>44720</c:v>
                </c:pt>
                <c:pt idx="1402">
                  <c:v>44721</c:v>
                </c:pt>
                <c:pt idx="1403">
                  <c:v>44722</c:v>
                </c:pt>
                <c:pt idx="1404">
                  <c:v>44725</c:v>
                </c:pt>
                <c:pt idx="1405">
                  <c:v>44726</c:v>
                </c:pt>
                <c:pt idx="1406">
                  <c:v>44727</c:v>
                </c:pt>
                <c:pt idx="1407">
                  <c:v>44728</c:v>
                </c:pt>
                <c:pt idx="1408">
                  <c:v>44729</c:v>
                </c:pt>
                <c:pt idx="1409">
                  <c:v>44732</c:v>
                </c:pt>
                <c:pt idx="1410">
                  <c:v>44733</c:v>
                </c:pt>
                <c:pt idx="1411">
                  <c:v>44734</c:v>
                </c:pt>
                <c:pt idx="1412">
                  <c:v>44735</c:v>
                </c:pt>
                <c:pt idx="1413">
                  <c:v>44736</c:v>
                </c:pt>
                <c:pt idx="1414">
                  <c:v>44739</c:v>
                </c:pt>
                <c:pt idx="1415">
                  <c:v>44740</c:v>
                </c:pt>
                <c:pt idx="1416">
                  <c:v>44741</c:v>
                </c:pt>
                <c:pt idx="1417">
                  <c:v>44742</c:v>
                </c:pt>
                <c:pt idx="1418">
                  <c:v>44743</c:v>
                </c:pt>
                <c:pt idx="1419">
                  <c:v>44746</c:v>
                </c:pt>
                <c:pt idx="1420">
                  <c:v>44747</c:v>
                </c:pt>
                <c:pt idx="1421">
                  <c:v>44748</c:v>
                </c:pt>
                <c:pt idx="1422">
                  <c:v>44749</c:v>
                </c:pt>
                <c:pt idx="1423">
                  <c:v>44750</c:v>
                </c:pt>
                <c:pt idx="1424">
                  <c:v>44753</c:v>
                </c:pt>
                <c:pt idx="1425">
                  <c:v>44754</c:v>
                </c:pt>
                <c:pt idx="1426">
                  <c:v>44755</c:v>
                </c:pt>
                <c:pt idx="1427">
                  <c:v>44756</c:v>
                </c:pt>
                <c:pt idx="1428">
                  <c:v>44757</c:v>
                </c:pt>
                <c:pt idx="1429">
                  <c:v>44760</c:v>
                </c:pt>
                <c:pt idx="1430">
                  <c:v>44761</c:v>
                </c:pt>
                <c:pt idx="1431">
                  <c:v>44762</c:v>
                </c:pt>
                <c:pt idx="1432">
                  <c:v>44763</c:v>
                </c:pt>
                <c:pt idx="1433">
                  <c:v>44764</c:v>
                </c:pt>
                <c:pt idx="1434">
                  <c:v>44767</c:v>
                </c:pt>
                <c:pt idx="1435">
                  <c:v>44768</c:v>
                </c:pt>
                <c:pt idx="1436">
                  <c:v>44769</c:v>
                </c:pt>
                <c:pt idx="1437">
                  <c:v>44770</c:v>
                </c:pt>
                <c:pt idx="1438">
                  <c:v>44771</c:v>
                </c:pt>
                <c:pt idx="1439">
                  <c:v>44774</c:v>
                </c:pt>
                <c:pt idx="1440">
                  <c:v>44775</c:v>
                </c:pt>
                <c:pt idx="1441">
                  <c:v>44776</c:v>
                </c:pt>
                <c:pt idx="1442">
                  <c:v>44777</c:v>
                </c:pt>
                <c:pt idx="1443">
                  <c:v>44778</c:v>
                </c:pt>
                <c:pt idx="1444">
                  <c:v>44781</c:v>
                </c:pt>
                <c:pt idx="1445">
                  <c:v>44782</c:v>
                </c:pt>
                <c:pt idx="1446">
                  <c:v>44783</c:v>
                </c:pt>
                <c:pt idx="1447">
                  <c:v>44784</c:v>
                </c:pt>
                <c:pt idx="1448">
                  <c:v>44785</c:v>
                </c:pt>
                <c:pt idx="1449">
                  <c:v>44788</c:v>
                </c:pt>
                <c:pt idx="1450">
                  <c:v>44789</c:v>
                </c:pt>
                <c:pt idx="1451">
                  <c:v>44790</c:v>
                </c:pt>
                <c:pt idx="1452">
                  <c:v>44791</c:v>
                </c:pt>
                <c:pt idx="1453">
                  <c:v>44792</c:v>
                </c:pt>
                <c:pt idx="1454">
                  <c:v>44795</c:v>
                </c:pt>
                <c:pt idx="1455">
                  <c:v>44796</c:v>
                </c:pt>
                <c:pt idx="1456">
                  <c:v>44797</c:v>
                </c:pt>
                <c:pt idx="1457">
                  <c:v>44798</c:v>
                </c:pt>
                <c:pt idx="1458">
                  <c:v>44799</c:v>
                </c:pt>
                <c:pt idx="1459">
                  <c:v>44802</c:v>
                </c:pt>
                <c:pt idx="1460">
                  <c:v>44803</c:v>
                </c:pt>
                <c:pt idx="1461">
                  <c:v>44804</c:v>
                </c:pt>
                <c:pt idx="1462">
                  <c:v>44805</c:v>
                </c:pt>
                <c:pt idx="1463">
                  <c:v>44806</c:v>
                </c:pt>
                <c:pt idx="1464">
                  <c:v>44809</c:v>
                </c:pt>
                <c:pt idx="1465">
                  <c:v>44810</c:v>
                </c:pt>
                <c:pt idx="1466">
                  <c:v>44811</c:v>
                </c:pt>
                <c:pt idx="1467">
                  <c:v>44812</c:v>
                </c:pt>
                <c:pt idx="1468">
                  <c:v>44813</c:v>
                </c:pt>
                <c:pt idx="1469">
                  <c:v>44816</c:v>
                </c:pt>
                <c:pt idx="1470">
                  <c:v>44817</c:v>
                </c:pt>
                <c:pt idx="1471">
                  <c:v>44818</c:v>
                </c:pt>
                <c:pt idx="1472">
                  <c:v>44819</c:v>
                </c:pt>
                <c:pt idx="1473">
                  <c:v>44820</c:v>
                </c:pt>
                <c:pt idx="1474">
                  <c:v>44823</c:v>
                </c:pt>
                <c:pt idx="1475">
                  <c:v>44824</c:v>
                </c:pt>
                <c:pt idx="1476">
                  <c:v>44825</c:v>
                </c:pt>
                <c:pt idx="1477">
                  <c:v>44826</c:v>
                </c:pt>
                <c:pt idx="1478">
                  <c:v>44827</c:v>
                </c:pt>
                <c:pt idx="1479">
                  <c:v>44830</c:v>
                </c:pt>
                <c:pt idx="1480">
                  <c:v>44831</c:v>
                </c:pt>
                <c:pt idx="1481">
                  <c:v>44832</c:v>
                </c:pt>
                <c:pt idx="1482">
                  <c:v>44833</c:v>
                </c:pt>
                <c:pt idx="1483">
                  <c:v>44834</c:v>
                </c:pt>
                <c:pt idx="1484">
                  <c:v>44837</c:v>
                </c:pt>
                <c:pt idx="1485">
                  <c:v>44838</c:v>
                </c:pt>
                <c:pt idx="1486">
                  <c:v>44839</c:v>
                </c:pt>
                <c:pt idx="1487">
                  <c:v>44840</c:v>
                </c:pt>
                <c:pt idx="1488">
                  <c:v>44841</c:v>
                </c:pt>
                <c:pt idx="1489">
                  <c:v>44844</c:v>
                </c:pt>
                <c:pt idx="1490">
                  <c:v>44845</c:v>
                </c:pt>
                <c:pt idx="1491">
                  <c:v>44846</c:v>
                </c:pt>
                <c:pt idx="1492">
                  <c:v>44847</c:v>
                </c:pt>
                <c:pt idx="1493">
                  <c:v>44848</c:v>
                </c:pt>
                <c:pt idx="1494">
                  <c:v>44851</c:v>
                </c:pt>
                <c:pt idx="1495">
                  <c:v>44852</c:v>
                </c:pt>
                <c:pt idx="1496">
                  <c:v>44853</c:v>
                </c:pt>
                <c:pt idx="1497">
                  <c:v>44854</c:v>
                </c:pt>
                <c:pt idx="1498">
                  <c:v>44855</c:v>
                </c:pt>
                <c:pt idx="1499">
                  <c:v>44858</c:v>
                </c:pt>
                <c:pt idx="1500">
                  <c:v>44859</c:v>
                </c:pt>
                <c:pt idx="1501">
                  <c:v>44860</c:v>
                </c:pt>
                <c:pt idx="1502">
                  <c:v>44861</c:v>
                </c:pt>
                <c:pt idx="1503">
                  <c:v>44862</c:v>
                </c:pt>
                <c:pt idx="1504">
                  <c:v>44865</c:v>
                </c:pt>
                <c:pt idx="1505">
                  <c:v>44866</c:v>
                </c:pt>
                <c:pt idx="1506">
                  <c:v>44867</c:v>
                </c:pt>
                <c:pt idx="1507">
                  <c:v>44868</c:v>
                </c:pt>
                <c:pt idx="1508">
                  <c:v>44869</c:v>
                </c:pt>
                <c:pt idx="1509">
                  <c:v>44872</c:v>
                </c:pt>
                <c:pt idx="1510">
                  <c:v>44873</c:v>
                </c:pt>
                <c:pt idx="1511">
                  <c:v>44874</c:v>
                </c:pt>
                <c:pt idx="1512">
                  <c:v>44875</c:v>
                </c:pt>
                <c:pt idx="1513">
                  <c:v>44876</c:v>
                </c:pt>
                <c:pt idx="1514">
                  <c:v>44879</c:v>
                </c:pt>
                <c:pt idx="1515">
                  <c:v>44880</c:v>
                </c:pt>
                <c:pt idx="1516">
                  <c:v>44881</c:v>
                </c:pt>
                <c:pt idx="1517">
                  <c:v>44882</c:v>
                </c:pt>
                <c:pt idx="1518">
                  <c:v>44883</c:v>
                </c:pt>
                <c:pt idx="1519">
                  <c:v>44886</c:v>
                </c:pt>
                <c:pt idx="1520">
                  <c:v>44887</c:v>
                </c:pt>
                <c:pt idx="1521">
                  <c:v>44888</c:v>
                </c:pt>
                <c:pt idx="1522">
                  <c:v>44889</c:v>
                </c:pt>
                <c:pt idx="1523">
                  <c:v>44890</c:v>
                </c:pt>
                <c:pt idx="1524">
                  <c:v>44893</c:v>
                </c:pt>
                <c:pt idx="1525">
                  <c:v>44894</c:v>
                </c:pt>
                <c:pt idx="1526">
                  <c:v>44895</c:v>
                </c:pt>
                <c:pt idx="1527">
                  <c:v>44896</c:v>
                </c:pt>
                <c:pt idx="1528">
                  <c:v>44897</c:v>
                </c:pt>
                <c:pt idx="1529">
                  <c:v>44900</c:v>
                </c:pt>
                <c:pt idx="1530">
                  <c:v>44901</c:v>
                </c:pt>
                <c:pt idx="1531">
                  <c:v>44902</c:v>
                </c:pt>
                <c:pt idx="1532">
                  <c:v>44903</c:v>
                </c:pt>
                <c:pt idx="1533">
                  <c:v>44904</c:v>
                </c:pt>
                <c:pt idx="1534">
                  <c:v>44907</c:v>
                </c:pt>
                <c:pt idx="1535">
                  <c:v>44908</c:v>
                </c:pt>
                <c:pt idx="1536">
                  <c:v>44909</c:v>
                </c:pt>
                <c:pt idx="1537">
                  <c:v>44910</c:v>
                </c:pt>
                <c:pt idx="1538">
                  <c:v>44911</c:v>
                </c:pt>
                <c:pt idx="1539">
                  <c:v>44914</c:v>
                </c:pt>
                <c:pt idx="1540">
                  <c:v>44915</c:v>
                </c:pt>
                <c:pt idx="1541">
                  <c:v>44916</c:v>
                </c:pt>
                <c:pt idx="1542">
                  <c:v>44917</c:v>
                </c:pt>
                <c:pt idx="1543">
                  <c:v>44918</c:v>
                </c:pt>
                <c:pt idx="1544">
                  <c:v>44922</c:v>
                </c:pt>
                <c:pt idx="1545">
                  <c:v>44923</c:v>
                </c:pt>
                <c:pt idx="1546">
                  <c:v>44924</c:v>
                </c:pt>
                <c:pt idx="1547">
                  <c:v>44925</c:v>
                </c:pt>
                <c:pt idx="1548">
                  <c:v>44929</c:v>
                </c:pt>
                <c:pt idx="1549">
                  <c:v>44930</c:v>
                </c:pt>
                <c:pt idx="1550">
                  <c:v>44931</c:v>
                </c:pt>
                <c:pt idx="1551">
                  <c:v>44932</c:v>
                </c:pt>
                <c:pt idx="1552">
                  <c:v>44935</c:v>
                </c:pt>
                <c:pt idx="1553">
                  <c:v>44936</c:v>
                </c:pt>
                <c:pt idx="1554">
                  <c:v>44937</c:v>
                </c:pt>
                <c:pt idx="1555">
                  <c:v>44938</c:v>
                </c:pt>
                <c:pt idx="1556">
                  <c:v>44939</c:v>
                </c:pt>
                <c:pt idx="1557">
                  <c:v>44942</c:v>
                </c:pt>
                <c:pt idx="1558">
                  <c:v>44943</c:v>
                </c:pt>
                <c:pt idx="1559">
                  <c:v>44944</c:v>
                </c:pt>
                <c:pt idx="1560">
                  <c:v>44945</c:v>
                </c:pt>
                <c:pt idx="1561">
                  <c:v>44946</c:v>
                </c:pt>
                <c:pt idx="1562">
                  <c:v>44949</c:v>
                </c:pt>
                <c:pt idx="1563">
                  <c:v>44950</c:v>
                </c:pt>
                <c:pt idx="1564">
                  <c:v>44951</c:v>
                </c:pt>
                <c:pt idx="1565">
                  <c:v>44952</c:v>
                </c:pt>
                <c:pt idx="1566">
                  <c:v>44953</c:v>
                </c:pt>
                <c:pt idx="1567">
                  <c:v>44956</c:v>
                </c:pt>
                <c:pt idx="1568">
                  <c:v>44957</c:v>
                </c:pt>
                <c:pt idx="1569">
                  <c:v>44958</c:v>
                </c:pt>
                <c:pt idx="1570">
                  <c:v>44959</c:v>
                </c:pt>
                <c:pt idx="1571">
                  <c:v>44960</c:v>
                </c:pt>
                <c:pt idx="1572">
                  <c:v>44963</c:v>
                </c:pt>
                <c:pt idx="1573">
                  <c:v>44964</c:v>
                </c:pt>
                <c:pt idx="1574">
                  <c:v>44965</c:v>
                </c:pt>
                <c:pt idx="1575">
                  <c:v>44966</c:v>
                </c:pt>
                <c:pt idx="1576">
                  <c:v>44967</c:v>
                </c:pt>
                <c:pt idx="1577">
                  <c:v>44970</c:v>
                </c:pt>
                <c:pt idx="1578">
                  <c:v>44971</c:v>
                </c:pt>
                <c:pt idx="1579">
                  <c:v>44972</c:v>
                </c:pt>
                <c:pt idx="1580">
                  <c:v>44973</c:v>
                </c:pt>
                <c:pt idx="1581">
                  <c:v>44974</c:v>
                </c:pt>
                <c:pt idx="1582">
                  <c:v>44977</c:v>
                </c:pt>
                <c:pt idx="1583">
                  <c:v>44978</c:v>
                </c:pt>
                <c:pt idx="1584">
                  <c:v>44979</c:v>
                </c:pt>
                <c:pt idx="1585">
                  <c:v>44980</c:v>
                </c:pt>
                <c:pt idx="1586">
                  <c:v>44981</c:v>
                </c:pt>
                <c:pt idx="1587">
                  <c:v>44984</c:v>
                </c:pt>
                <c:pt idx="1588">
                  <c:v>44985</c:v>
                </c:pt>
                <c:pt idx="1589">
                  <c:v>44986</c:v>
                </c:pt>
                <c:pt idx="1590">
                  <c:v>44987</c:v>
                </c:pt>
                <c:pt idx="1591">
                  <c:v>44988</c:v>
                </c:pt>
                <c:pt idx="1592">
                  <c:v>44991</c:v>
                </c:pt>
                <c:pt idx="1593">
                  <c:v>44992</c:v>
                </c:pt>
                <c:pt idx="1594">
                  <c:v>44993</c:v>
                </c:pt>
                <c:pt idx="1595">
                  <c:v>44994</c:v>
                </c:pt>
                <c:pt idx="1596">
                  <c:v>44995</c:v>
                </c:pt>
                <c:pt idx="1597">
                  <c:v>44998</c:v>
                </c:pt>
                <c:pt idx="1598">
                  <c:v>44999</c:v>
                </c:pt>
                <c:pt idx="1599">
                  <c:v>45000</c:v>
                </c:pt>
                <c:pt idx="1600">
                  <c:v>45001</c:v>
                </c:pt>
                <c:pt idx="1601">
                  <c:v>45002</c:v>
                </c:pt>
                <c:pt idx="1602">
                  <c:v>45005</c:v>
                </c:pt>
                <c:pt idx="1603">
                  <c:v>45006</c:v>
                </c:pt>
                <c:pt idx="1604">
                  <c:v>45007</c:v>
                </c:pt>
                <c:pt idx="1605">
                  <c:v>45008</c:v>
                </c:pt>
                <c:pt idx="1606">
                  <c:v>45009</c:v>
                </c:pt>
                <c:pt idx="1607">
                  <c:v>45012</c:v>
                </c:pt>
                <c:pt idx="1608">
                  <c:v>45013</c:v>
                </c:pt>
                <c:pt idx="1609">
                  <c:v>45014</c:v>
                </c:pt>
                <c:pt idx="1610">
                  <c:v>45015</c:v>
                </c:pt>
                <c:pt idx="1611">
                  <c:v>45016</c:v>
                </c:pt>
                <c:pt idx="1612">
                  <c:v>45019</c:v>
                </c:pt>
                <c:pt idx="1613">
                  <c:v>45020</c:v>
                </c:pt>
                <c:pt idx="1614">
                  <c:v>45021</c:v>
                </c:pt>
                <c:pt idx="1615">
                  <c:v>45022</c:v>
                </c:pt>
                <c:pt idx="1616">
                  <c:v>45026</c:v>
                </c:pt>
                <c:pt idx="1617">
                  <c:v>45027</c:v>
                </c:pt>
                <c:pt idx="1618">
                  <c:v>45028</c:v>
                </c:pt>
                <c:pt idx="1619">
                  <c:v>45029</c:v>
                </c:pt>
                <c:pt idx="1620">
                  <c:v>45030</c:v>
                </c:pt>
                <c:pt idx="1621">
                  <c:v>45033</c:v>
                </c:pt>
                <c:pt idx="1622">
                  <c:v>45034</c:v>
                </c:pt>
                <c:pt idx="1623">
                  <c:v>45035</c:v>
                </c:pt>
                <c:pt idx="1624">
                  <c:v>45036</c:v>
                </c:pt>
                <c:pt idx="1625">
                  <c:v>45037</c:v>
                </c:pt>
                <c:pt idx="1626">
                  <c:v>45040</c:v>
                </c:pt>
                <c:pt idx="1627">
                  <c:v>45041</c:v>
                </c:pt>
                <c:pt idx="1628">
                  <c:v>45042</c:v>
                </c:pt>
                <c:pt idx="1629">
                  <c:v>45043</c:v>
                </c:pt>
                <c:pt idx="1630">
                  <c:v>45044</c:v>
                </c:pt>
                <c:pt idx="1631">
                  <c:v>45047</c:v>
                </c:pt>
                <c:pt idx="1632">
                  <c:v>45048</c:v>
                </c:pt>
                <c:pt idx="1633">
                  <c:v>45049</c:v>
                </c:pt>
                <c:pt idx="1634">
                  <c:v>45050</c:v>
                </c:pt>
                <c:pt idx="1635">
                  <c:v>45051</c:v>
                </c:pt>
                <c:pt idx="1636">
                  <c:v>45054</c:v>
                </c:pt>
                <c:pt idx="1637">
                  <c:v>45055</c:v>
                </c:pt>
                <c:pt idx="1638">
                  <c:v>45056</c:v>
                </c:pt>
                <c:pt idx="1639">
                  <c:v>45057</c:v>
                </c:pt>
                <c:pt idx="1640">
                  <c:v>45058</c:v>
                </c:pt>
                <c:pt idx="1641">
                  <c:v>45061</c:v>
                </c:pt>
                <c:pt idx="1642">
                  <c:v>45062</c:v>
                </c:pt>
                <c:pt idx="1643">
                  <c:v>45063</c:v>
                </c:pt>
                <c:pt idx="1644">
                  <c:v>45064</c:v>
                </c:pt>
                <c:pt idx="1645">
                  <c:v>45065</c:v>
                </c:pt>
                <c:pt idx="1646">
                  <c:v>45068</c:v>
                </c:pt>
                <c:pt idx="1647">
                  <c:v>45069</c:v>
                </c:pt>
                <c:pt idx="1648">
                  <c:v>45070</c:v>
                </c:pt>
                <c:pt idx="1649">
                  <c:v>45071</c:v>
                </c:pt>
                <c:pt idx="1650">
                  <c:v>45072</c:v>
                </c:pt>
                <c:pt idx="1651">
                  <c:v>45075</c:v>
                </c:pt>
                <c:pt idx="1652">
                  <c:v>45076</c:v>
                </c:pt>
                <c:pt idx="1653">
                  <c:v>45077</c:v>
                </c:pt>
                <c:pt idx="1654">
                  <c:v>45078</c:v>
                </c:pt>
                <c:pt idx="1655">
                  <c:v>45079</c:v>
                </c:pt>
                <c:pt idx="1656">
                  <c:v>45082</c:v>
                </c:pt>
                <c:pt idx="1657">
                  <c:v>45083</c:v>
                </c:pt>
                <c:pt idx="1658">
                  <c:v>45084</c:v>
                </c:pt>
                <c:pt idx="1659">
                  <c:v>45085</c:v>
                </c:pt>
                <c:pt idx="1660">
                  <c:v>45086</c:v>
                </c:pt>
                <c:pt idx="1661">
                  <c:v>45089</c:v>
                </c:pt>
                <c:pt idx="1662">
                  <c:v>45090</c:v>
                </c:pt>
                <c:pt idx="1663">
                  <c:v>45091</c:v>
                </c:pt>
                <c:pt idx="1664">
                  <c:v>45092</c:v>
                </c:pt>
                <c:pt idx="1665">
                  <c:v>45093</c:v>
                </c:pt>
                <c:pt idx="1666">
                  <c:v>45096</c:v>
                </c:pt>
                <c:pt idx="1667">
                  <c:v>45097</c:v>
                </c:pt>
                <c:pt idx="1668">
                  <c:v>45098</c:v>
                </c:pt>
                <c:pt idx="1669">
                  <c:v>45099</c:v>
                </c:pt>
                <c:pt idx="1670">
                  <c:v>45100</c:v>
                </c:pt>
                <c:pt idx="1671">
                  <c:v>45103</c:v>
                </c:pt>
                <c:pt idx="1672">
                  <c:v>45104</c:v>
                </c:pt>
                <c:pt idx="1673">
                  <c:v>45105</c:v>
                </c:pt>
                <c:pt idx="1674">
                  <c:v>45106</c:v>
                </c:pt>
                <c:pt idx="1675">
                  <c:v>45107</c:v>
                </c:pt>
                <c:pt idx="1676">
                  <c:v>45110</c:v>
                </c:pt>
                <c:pt idx="1677">
                  <c:v>45111</c:v>
                </c:pt>
                <c:pt idx="1678">
                  <c:v>45112</c:v>
                </c:pt>
                <c:pt idx="1679">
                  <c:v>45113</c:v>
                </c:pt>
                <c:pt idx="1680">
                  <c:v>45114</c:v>
                </c:pt>
                <c:pt idx="1681">
                  <c:v>45117</c:v>
                </c:pt>
                <c:pt idx="1682">
                  <c:v>45118</c:v>
                </c:pt>
                <c:pt idx="1683">
                  <c:v>45119</c:v>
                </c:pt>
                <c:pt idx="1684">
                  <c:v>45120</c:v>
                </c:pt>
                <c:pt idx="1685">
                  <c:v>45121</c:v>
                </c:pt>
                <c:pt idx="1686">
                  <c:v>45124</c:v>
                </c:pt>
                <c:pt idx="1687">
                  <c:v>45125</c:v>
                </c:pt>
                <c:pt idx="1688">
                  <c:v>45126</c:v>
                </c:pt>
                <c:pt idx="1689">
                  <c:v>45127</c:v>
                </c:pt>
                <c:pt idx="1690">
                  <c:v>45128</c:v>
                </c:pt>
                <c:pt idx="1691">
                  <c:v>45131</c:v>
                </c:pt>
                <c:pt idx="1692">
                  <c:v>45132</c:v>
                </c:pt>
                <c:pt idx="1693">
                  <c:v>45133</c:v>
                </c:pt>
                <c:pt idx="1694">
                  <c:v>45134</c:v>
                </c:pt>
                <c:pt idx="1695">
                  <c:v>45135</c:v>
                </c:pt>
                <c:pt idx="1696">
                  <c:v>45138</c:v>
                </c:pt>
                <c:pt idx="1697">
                  <c:v>45139</c:v>
                </c:pt>
                <c:pt idx="1698">
                  <c:v>45140</c:v>
                </c:pt>
                <c:pt idx="1699">
                  <c:v>45141</c:v>
                </c:pt>
                <c:pt idx="1700">
                  <c:v>45142</c:v>
                </c:pt>
                <c:pt idx="1701">
                  <c:v>45145</c:v>
                </c:pt>
                <c:pt idx="1702">
                  <c:v>45146</c:v>
                </c:pt>
                <c:pt idx="1703">
                  <c:v>45147</c:v>
                </c:pt>
                <c:pt idx="1704">
                  <c:v>45148</c:v>
                </c:pt>
                <c:pt idx="1705">
                  <c:v>45149</c:v>
                </c:pt>
                <c:pt idx="1706">
                  <c:v>45152</c:v>
                </c:pt>
                <c:pt idx="1707">
                  <c:v>45153</c:v>
                </c:pt>
                <c:pt idx="1708">
                  <c:v>45154</c:v>
                </c:pt>
                <c:pt idx="1709">
                  <c:v>45155</c:v>
                </c:pt>
                <c:pt idx="1710">
                  <c:v>45156</c:v>
                </c:pt>
                <c:pt idx="1711">
                  <c:v>45159</c:v>
                </c:pt>
                <c:pt idx="1712">
                  <c:v>45160</c:v>
                </c:pt>
                <c:pt idx="1713">
                  <c:v>45161</c:v>
                </c:pt>
                <c:pt idx="1714">
                  <c:v>45162</c:v>
                </c:pt>
                <c:pt idx="1715">
                  <c:v>45163</c:v>
                </c:pt>
                <c:pt idx="1716">
                  <c:v>45166</c:v>
                </c:pt>
                <c:pt idx="1717">
                  <c:v>45167</c:v>
                </c:pt>
                <c:pt idx="1718">
                  <c:v>45168</c:v>
                </c:pt>
                <c:pt idx="1719">
                  <c:v>45169</c:v>
                </c:pt>
                <c:pt idx="1720">
                  <c:v>45170</c:v>
                </c:pt>
                <c:pt idx="1721">
                  <c:v>45173</c:v>
                </c:pt>
                <c:pt idx="1722">
                  <c:v>45174</c:v>
                </c:pt>
                <c:pt idx="1723">
                  <c:v>45175</c:v>
                </c:pt>
                <c:pt idx="1724">
                  <c:v>45176</c:v>
                </c:pt>
                <c:pt idx="1725">
                  <c:v>45177</c:v>
                </c:pt>
                <c:pt idx="1726">
                  <c:v>45180</c:v>
                </c:pt>
                <c:pt idx="1727">
                  <c:v>45181</c:v>
                </c:pt>
                <c:pt idx="1728">
                  <c:v>45182</c:v>
                </c:pt>
                <c:pt idx="1729">
                  <c:v>45183</c:v>
                </c:pt>
                <c:pt idx="1730">
                  <c:v>45184</c:v>
                </c:pt>
                <c:pt idx="1731">
                  <c:v>45187</c:v>
                </c:pt>
                <c:pt idx="1732">
                  <c:v>45188</c:v>
                </c:pt>
                <c:pt idx="1733">
                  <c:v>45189</c:v>
                </c:pt>
                <c:pt idx="1734">
                  <c:v>45190</c:v>
                </c:pt>
                <c:pt idx="1735">
                  <c:v>45191</c:v>
                </c:pt>
                <c:pt idx="1736">
                  <c:v>45194</c:v>
                </c:pt>
                <c:pt idx="1737">
                  <c:v>45195</c:v>
                </c:pt>
                <c:pt idx="1738">
                  <c:v>45196</c:v>
                </c:pt>
                <c:pt idx="1739">
                  <c:v>45197</c:v>
                </c:pt>
                <c:pt idx="1740">
                  <c:v>45198</c:v>
                </c:pt>
                <c:pt idx="1741">
                  <c:v>45201</c:v>
                </c:pt>
                <c:pt idx="1742">
                  <c:v>45202</c:v>
                </c:pt>
                <c:pt idx="1743">
                  <c:v>45203</c:v>
                </c:pt>
                <c:pt idx="1744">
                  <c:v>45204</c:v>
                </c:pt>
                <c:pt idx="1745">
                  <c:v>45205</c:v>
                </c:pt>
                <c:pt idx="1746">
                  <c:v>45208</c:v>
                </c:pt>
                <c:pt idx="1747">
                  <c:v>45209</c:v>
                </c:pt>
                <c:pt idx="1748">
                  <c:v>45210</c:v>
                </c:pt>
                <c:pt idx="1749">
                  <c:v>45211</c:v>
                </c:pt>
                <c:pt idx="1750">
                  <c:v>45212</c:v>
                </c:pt>
                <c:pt idx="1751">
                  <c:v>45215</c:v>
                </c:pt>
                <c:pt idx="1752">
                  <c:v>45216</c:v>
                </c:pt>
                <c:pt idx="1753">
                  <c:v>45217</c:v>
                </c:pt>
                <c:pt idx="1754">
                  <c:v>45218</c:v>
                </c:pt>
                <c:pt idx="1755">
                  <c:v>45219</c:v>
                </c:pt>
                <c:pt idx="1756">
                  <c:v>45222</c:v>
                </c:pt>
                <c:pt idx="1757">
                  <c:v>45223</c:v>
                </c:pt>
                <c:pt idx="1758">
                  <c:v>45224</c:v>
                </c:pt>
                <c:pt idx="1759">
                  <c:v>45225</c:v>
                </c:pt>
                <c:pt idx="1760">
                  <c:v>45226</c:v>
                </c:pt>
                <c:pt idx="1761">
                  <c:v>45229</c:v>
                </c:pt>
                <c:pt idx="1762">
                  <c:v>45230</c:v>
                </c:pt>
                <c:pt idx="1763">
                  <c:v>45231</c:v>
                </c:pt>
                <c:pt idx="1764">
                  <c:v>45232</c:v>
                </c:pt>
                <c:pt idx="1765">
                  <c:v>45233</c:v>
                </c:pt>
                <c:pt idx="1766">
                  <c:v>45236</c:v>
                </c:pt>
                <c:pt idx="1767">
                  <c:v>45237</c:v>
                </c:pt>
                <c:pt idx="1768">
                  <c:v>45238</c:v>
                </c:pt>
                <c:pt idx="1769">
                  <c:v>45239</c:v>
                </c:pt>
                <c:pt idx="1770">
                  <c:v>45240</c:v>
                </c:pt>
                <c:pt idx="1771">
                  <c:v>45243</c:v>
                </c:pt>
                <c:pt idx="1772">
                  <c:v>45244</c:v>
                </c:pt>
                <c:pt idx="1773">
                  <c:v>45245</c:v>
                </c:pt>
                <c:pt idx="1774">
                  <c:v>45246</c:v>
                </c:pt>
                <c:pt idx="1775">
                  <c:v>45247</c:v>
                </c:pt>
                <c:pt idx="1776">
                  <c:v>45250</c:v>
                </c:pt>
                <c:pt idx="1777">
                  <c:v>45251</c:v>
                </c:pt>
                <c:pt idx="1778">
                  <c:v>45252</c:v>
                </c:pt>
                <c:pt idx="1779">
                  <c:v>45253</c:v>
                </c:pt>
                <c:pt idx="1780">
                  <c:v>45254</c:v>
                </c:pt>
                <c:pt idx="1781">
                  <c:v>45257</c:v>
                </c:pt>
                <c:pt idx="1782">
                  <c:v>45258</c:v>
                </c:pt>
                <c:pt idx="1783">
                  <c:v>45259</c:v>
                </c:pt>
                <c:pt idx="1784">
                  <c:v>45260</c:v>
                </c:pt>
                <c:pt idx="1785">
                  <c:v>45261</c:v>
                </c:pt>
                <c:pt idx="1786">
                  <c:v>45264</c:v>
                </c:pt>
                <c:pt idx="1787">
                  <c:v>45265</c:v>
                </c:pt>
                <c:pt idx="1788">
                  <c:v>45266</c:v>
                </c:pt>
                <c:pt idx="1789">
                  <c:v>45267</c:v>
                </c:pt>
                <c:pt idx="1790">
                  <c:v>45268</c:v>
                </c:pt>
                <c:pt idx="1791">
                  <c:v>45271</c:v>
                </c:pt>
                <c:pt idx="1792">
                  <c:v>45272</c:v>
                </c:pt>
                <c:pt idx="1793">
                  <c:v>45273</c:v>
                </c:pt>
                <c:pt idx="1794">
                  <c:v>45274</c:v>
                </c:pt>
                <c:pt idx="1795">
                  <c:v>45275</c:v>
                </c:pt>
                <c:pt idx="1796">
                  <c:v>45278</c:v>
                </c:pt>
                <c:pt idx="1797">
                  <c:v>45279</c:v>
                </c:pt>
                <c:pt idx="1798">
                  <c:v>45280</c:v>
                </c:pt>
                <c:pt idx="1799">
                  <c:v>45281</c:v>
                </c:pt>
                <c:pt idx="1800">
                  <c:v>45282</c:v>
                </c:pt>
                <c:pt idx="1801">
                  <c:v>45286</c:v>
                </c:pt>
                <c:pt idx="1802">
                  <c:v>45287</c:v>
                </c:pt>
                <c:pt idx="1803">
                  <c:v>45288</c:v>
                </c:pt>
                <c:pt idx="1804">
                  <c:v>45289</c:v>
                </c:pt>
                <c:pt idx="1805">
                  <c:v>45293</c:v>
                </c:pt>
                <c:pt idx="1806">
                  <c:v>45294</c:v>
                </c:pt>
                <c:pt idx="1807">
                  <c:v>45295</c:v>
                </c:pt>
                <c:pt idx="1808">
                  <c:v>45296</c:v>
                </c:pt>
                <c:pt idx="1809">
                  <c:v>45299</c:v>
                </c:pt>
                <c:pt idx="1810">
                  <c:v>45300</c:v>
                </c:pt>
                <c:pt idx="1811">
                  <c:v>45301</c:v>
                </c:pt>
                <c:pt idx="1812">
                  <c:v>45302</c:v>
                </c:pt>
                <c:pt idx="1813">
                  <c:v>45303</c:v>
                </c:pt>
                <c:pt idx="1814">
                  <c:v>45306</c:v>
                </c:pt>
                <c:pt idx="1815">
                  <c:v>45307</c:v>
                </c:pt>
                <c:pt idx="1816">
                  <c:v>45308</c:v>
                </c:pt>
                <c:pt idx="1817">
                  <c:v>45309</c:v>
                </c:pt>
                <c:pt idx="1818">
                  <c:v>45310</c:v>
                </c:pt>
                <c:pt idx="1819">
                  <c:v>45313</c:v>
                </c:pt>
                <c:pt idx="1820">
                  <c:v>45314</c:v>
                </c:pt>
                <c:pt idx="1821">
                  <c:v>45315</c:v>
                </c:pt>
                <c:pt idx="1822">
                  <c:v>45316</c:v>
                </c:pt>
                <c:pt idx="1823">
                  <c:v>45317</c:v>
                </c:pt>
                <c:pt idx="1824">
                  <c:v>45320</c:v>
                </c:pt>
                <c:pt idx="1825">
                  <c:v>45321</c:v>
                </c:pt>
                <c:pt idx="1826">
                  <c:v>45322</c:v>
                </c:pt>
                <c:pt idx="1827">
                  <c:v>45323</c:v>
                </c:pt>
                <c:pt idx="1828">
                  <c:v>45324</c:v>
                </c:pt>
                <c:pt idx="1829">
                  <c:v>45327</c:v>
                </c:pt>
                <c:pt idx="1830">
                  <c:v>45328</c:v>
                </c:pt>
                <c:pt idx="1831">
                  <c:v>45329</c:v>
                </c:pt>
                <c:pt idx="1832">
                  <c:v>45330</c:v>
                </c:pt>
                <c:pt idx="1833">
                  <c:v>45331</c:v>
                </c:pt>
                <c:pt idx="1834">
                  <c:v>45334</c:v>
                </c:pt>
                <c:pt idx="1835">
                  <c:v>45335</c:v>
                </c:pt>
                <c:pt idx="1836">
                  <c:v>45336</c:v>
                </c:pt>
                <c:pt idx="1837">
                  <c:v>45337</c:v>
                </c:pt>
                <c:pt idx="1838">
                  <c:v>45338</c:v>
                </c:pt>
                <c:pt idx="1839">
                  <c:v>45341</c:v>
                </c:pt>
                <c:pt idx="1840">
                  <c:v>45342</c:v>
                </c:pt>
                <c:pt idx="1841">
                  <c:v>45343</c:v>
                </c:pt>
                <c:pt idx="1842">
                  <c:v>45344</c:v>
                </c:pt>
                <c:pt idx="1843">
                  <c:v>45345</c:v>
                </c:pt>
                <c:pt idx="1844">
                  <c:v>45348</c:v>
                </c:pt>
                <c:pt idx="1845">
                  <c:v>45349</c:v>
                </c:pt>
                <c:pt idx="1846">
                  <c:v>45350</c:v>
                </c:pt>
                <c:pt idx="1847">
                  <c:v>45351</c:v>
                </c:pt>
                <c:pt idx="1848">
                  <c:v>45352</c:v>
                </c:pt>
                <c:pt idx="1849">
                  <c:v>45355</c:v>
                </c:pt>
                <c:pt idx="1850">
                  <c:v>45356</c:v>
                </c:pt>
                <c:pt idx="1851">
                  <c:v>45357</c:v>
                </c:pt>
                <c:pt idx="1852">
                  <c:v>45358</c:v>
                </c:pt>
                <c:pt idx="1853">
                  <c:v>45359</c:v>
                </c:pt>
                <c:pt idx="1854">
                  <c:v>45362</c:v>
                </c:pt>
                <c:pt idx="1855">
                  <c:v>45363</c:v>
                </c:pt>
                <c:pt idx="1856">
                  <c:v>45364</c:v>
                </c:pt>
                <c:pt idx="1857">
                  <c:v>45365</c:v>
                </c:pt>
                <c:pt idx="1858">
                  <c:v>45366</c:v>
                </c:pt>
                <c:pt idx="1859">
                  <c:v>45369</c:v>
                </c:pt>
                <c:pt idx="1860">
                  <c:v>45370</c:v>
                </c:pt>
                <c:pt idx="1861">
                  <c:v>45371</c:v>
                </c:pt>
                <c:pt idx="1862">
                  <c:v>45372</c:v>
                </c:pt>
                <c:pt idx="1863">
                  <c:v>45373</c:v>
                </c:pt>
                <c:pt idx="1864">
                  <c:v>45376</c:v>
                </c:pt>
                <c:pt idx="1865">
                  <c:v>45377</c:v>
                </c:pt>
                <c:pt idx="1866">
                  <c:v>45378</c:v>
                </c:pt>
                <c:pt idx="1867">
                  <c:v>45379</c:v>
                </c:pt>
                <c:pt idx="1868">
                  <c:v>45383</c:v>
                </c:pt>
                <c:pt idx="1869">
                  <c:v>45384</c:v>
                </c:pt>
                <c:pt idx="1870">
                  <c:v>45385</c:v>
                </c:pt>
                <c:pt idx="1871">
                  <c:v>45386</c:v>
                </c:pt>
                <c:pt idx="1872">
                  <c:v>45387</c:v>
                </c:pt>
                <c:pt idx="1873">
                  <c:v>45390</c:v>
                </c:pt>
                <c:pt idx="1874">
                  <c:v>45391</c:v>
                </c:pt>
                <c:pt idx="1875">
                  <c:v>45392</c:v>
                </c:pt>
                <c:pt idx="1876">
                  <c:v>45393</c:v>
                </c:pt>
                <c:pt idx="1877">
                  <c:v>45394</c:v>
                </c:pt>
                <c:pt idx="1878">
                  <c:v>45397</c:v>
                </c:pt>
                <c:pt idx="1879">
                  <c:v>45398</c:v>
                </c:pt>
                <c:pt idx="1880">
                  <c:v>45399</c:v>
                </c:pt>
                <c:pt idx="1881">
                  <c:v>45400</c:v>
                </c:pt>
                <c:pt idx="1882">
                  <c:v>45401</c:v>
                </c:pt>
                <c:pt idx="1883">
                  <c:v>45404</c:v>
                </c:pt>
                <c:pt idx="1884">
                  <c:v>45405</c:v>
                </c:pt>
                <c:pt idx="1885">
                  <c:v>45406</c:v>
                </c:pt>
                <c:pt idx="1886">
                  <c:v>45407</c:v>
                </c:pt>
                <c:pt idx="1887">
                  <c:v>45408</c:v>
                </c:pt>
                <c:pt idx="1888">
                  <c:v>45411</c:v>
                </c:pt>
                <c:pt idx="1889">
                  <c:v>45412</c:v>
                </c:pt>
                <c:pt idx="1890">
                  <c:v>45413</c:v>
                </c:pt>
                <c:pt idx="1891">
                  <c:v>45414</c:v>
                </c:pt>
                <c:pt idx="1892">
                  <c:v>45415</c:v>
                </c:pt>
                <c:pt idx="1893">
                  <c:v>45418</c:v>
                </c:pt>
                <c:pt idx="1894">
                  <c:v>45419</c:v>
                </c:pt>
                <c:pt idx="1895">
                  <c:v>45420</c:v>
                </c:pt>
                <c:pt idx="1896">
                  <c:v>45421</c:v>
                </c:pt>
                <c:pt idx="1897">
                  <c:v>45422</c:v>
                </c:pt>
                <c:pt idx="1898">
                  <c:v>45425</c:v>
                </c:pt>
                <c:pt idx="1899">
                  <c:v>45426</c:v>
                </c:pt>
                <c:pt idx="1900">
                  <c:v>45427</c:v>
                </c:pt>
                <c:pt idx="1901">
                  <c:v>45428</c:v>
                </c:pt>
                <c:pt idx="1902">
                  <c:v>45429</c:v>
                </c:pt>
                <c:pt idx="1903">
                  <c:v>45432</c:v>
                </c:pt>
                <c:pt idx="1904">
                  <c:v>45433</c:v>
                </c:pt>
                <c:pt idx="1905">
                  <c:v>45434</c:v>
                </c:pt>
                <c:pt idx="1906">
                  <c:v>45435</c:v>
                </c:pt>
                <c:pt idx="1907">
                  <c:v>45436</c:v>
                </c:pt>
                <c:pt idx="1908">
                  <c:v>45439</c:v>
                </c:pt>
                <c:pt idx="1909">
                  <c:v>45440</c:v>
                </c:pt>
                <c:pt idx="1910">
                  <c:v>45441</c:v>
                </c:pt>
                <c:pt idx="1911">
                  <c:v>45442</c:v>
                </c:pt>
                <c:pt idx="1912">
                  <c:v>45443</c:v>
                </c:pt>
                <c:pt idx="1913">
                  <c:v>45446</c:v>
                </c:pt>
                <c:pt idx="1914">
                  <c:v>45447</c:v>
                </c:pt>
                <c:pt idx="1915">
                  <c:v>45448</c:v>
                </c:pt>
                <c:pt idx="1916">
                  <c:v>45449</c:v>
                </c:pt>
                <c:pt idx="1917">
                  <c:v>45450</c:v>
                </c:pt>
                <c:pt idx="1918">
                  <c:v>45453</c:v>
                </c:pt>
                <c:pt idx="1919">
                  <c:v>45454</c:v>
                </c:pt>
                <c:pt idx="1920">
                  <c:v>45455</c:v>
                </c:pt>
                <c:pt idx="1921">
                  <c:v>45456</c:v>
                </c:pt>
                <c:pt idx="1922">
                  <c:v>45457</c:v>
                </c:pt>
                <c:pt idx="1923">
                  <c:v>45460</c:v>
                </c:pt>
                <c:pt idx="1924">
                  <c:v>45461</c:v>
                </c:pt>
                <c:pt idx="1925">
                  <c:v>45462</c:v>
                </c:pt>
                <c:pt idx="1926">
                  <c:v>45463</c:v>
                </c:pt>
                <c:pt idx="1927">
                  <c:v>45464</c:v>
                </c:pt>
                <c:pt idx="1928">
                  <c:v>45467</c:v>
                </c:pt>
                <c:pt idx="1929">
                  <c:v>45468</c:v>
                </c:pt>
                <c:pt idx="1930">
                  <c:v>45469</c:v>
                </c:pt>
                <c:pt idx="1931">
                  <c:v>45470</c:v>
                </c:pt>
                <c:pt idx="1932">
                  <c:v>45471</c:v>
                </c:pt>
                <c:pt idx="1933">
                  <c:v>45474</c:v>
                </c:pt>
                <c:pt idx="1934">
                  <c:v>45475</c:v>
                </c:pt>
                <c:pt idx="1935">
                  <c:v>45476</c:v>
                </c:pt>
                <c:pt idx="1936">
                  <c:v>45477</c:v>
                </c:pt>
                <c:pt idx="1937">
                  <c:v>45478</c:v>
                </c:pt>
                <c:pt idx="1938">
                  <c:v>45481</c:v>
                </c:pt>
                <c:pt idx="1939">
                  <c:v>45482</c:v>
                </c:pt>
                <c:pt idx="1940">
                  <c:v>45483</c:v>
                </c:pt>
                <c:pt idx="1941">
                  <c:v>45484</c:v>
                </c:pt>
                <c:pt idx="1942">
                  <c:v>45485</c:v>
                </c:pt>
                <c:pt idx="1943">
                  <c:v>45488</c:v>
                </c:pt>
                <c:pt idx="1944">
                  <c:v>45489</c:v>
                </c:pt>
                <c:pt idx="1945">
                  <c:v>45490</c:v>
                </c:pt>
                <c:pt idx="1946">
                  <c:v>45491</c:v>
                </c:pt>
                <c:pt idx="1947">
                  <c:v>45492</c:v>
                </c:pt>
                <c:pt idx="1948">
                  <c:v>45495</c:v>
                </c:pt>
                <c:pt idx="1949">
                  <c:v>45496</c:v>
                </c:pt>
                <c:pt idx="1950">
                  <c:v>45497</c:v>
                </c:pt>
                <c:pt idx="1951">
                  <c:v>45498</c:v>
                </c:pt>
                <c:pt idx="1952">
                  <c:v>45499</c:v>
                </c:pt>
                <c:pt idx="1953">
                  <c:v>45502</c:v>
                </c:pt>
                <c:pt idx="1954">
                  <c:v>45503</c:v>
                </c:pt>
                <c:pt idx="1955">
                  <c:v>45504</c:v>
                </c:pt>
                <c:pt idx="1956">
                  <c:v>45505</c:v>
                </c:pt>
                <c:pt idx="1957">
                  <c:v>45506</c:v>
                </c:pt>
                <c:pt idx="1958">
                  <c:v>45509</c:v>
                </c:pt>
                <c:pt idx="1959">
                  <c:v>45510</c:v>
                </c:pt>
                <c:pt idx="1960">
                  <c:v>45511</c:v>
                </c:pt>
                <c:pt idx="1961">
                  <c:v>45512</c:v>
                </c:pt>
                <c:pt idx="1962">
                  <c:v>45513</c:v>
                </c:pt>
                <c:pt idx="1963">
                  <c:v>45516</c:v>
                </c:pt>
                <c:pt idx="1964">
                  <c:v>45517</c:v>
                </c:pt>
                <c:pt idx="1965">
                  <c:v>45518</c:v>
                </c:pt>
                <c:pt idx="1966">
                  <c:v>45519</c:v>
                </c:pt>
                <c:pt idx="1967">
                  <c:v>45520</c:v>
                </c:pt>
                <c:pt idx="1968">
                  <c:v>45523</c:v>
                </c:pt>
                <c:pt idx="1969">
                  <c:v>45524</c:v>
                </c:pt>
                <c:pt idx="1970">
                  <c:v>45525</c:v>
                </c:pt>
                <c:pt idx="1971">
                  <c:v>45526</c:v>
                </c:pt>
                <c:pt idx="1972">
                  <c:v>45527</c:v>
                </c:pt>
                <c:pt idx="1973">
                  <c:v>45530</c:v>
                </c:pt>
                <c:pt idx="1974">
                  <c:v>45531</c:v>
                </c:pt>
                <c:pt idx="1975">
                  <c:v>45532</c:v>
                </c:pt>
                <c:pt idx="1976">
                  <c:v>45533</c:v>
                </c:pt>
                <c:pt idx="1977">
                  <c:v>45534</c:v>
                </c:pt>
              </c:numCache>
            </c:numRef>
          </c:cat>
          <c:val>
            <c:numRef>
              <c:f>Sheet1!$D$2:$D$1979</c:f>
              <c:numCache>
                <c:formatCode>General</c:formatCode>
                <c:ptCount val="1978"/>
                <c:pt idx="0">
                  <c:v>770</c:v>
                </c:pt>
                <c:pt idx="1">
                  <c:v>770</c:v>
                </c:pt>
                <c:pt idx="2">
                  <c:v>800</c:v>
                </c:pt>
                <c:pt idx="3">
                  <c:v>800</c:v>
                </c:pt>
                <c:pt idx="4">
                  <c:v>813.75</c:v>
                </c:pt>
                <c:pt idx="5">
                  <c:v>827.5</c:v>
                </c:pt>
                <c:pt idx="6">
                  <c:v>835</c:v>
                </c:pt>
                <c:pt idx="7">
                  <c:v>835</c:v>
                </c:pt>
                <c:pt idx="8">
                  <c:v>840</c:v>
                </c:pt>
                <c:pt idx="9">
                  <c:v>850</c:v>
                </c:pt>
                <c:pt idx="10">
                  <c:v>855</c:v>
                </c:pt>
                <c:pt idx="11">
                  <c:v>855</c:v>
                </c:pt>
                <c:pt idx="12">
                  <c:v>855</c:v>
                </c:pt>
                <c:pt idx="13">
                  <c:v>855</c:v>
                </c:pt>
                <c:pt idx="14">
                  <c:v>855</c:v>
                </c:pt>
                <c:pt idx="15">
                  <c:v>855</c:v>
                </c:pt>
                <c:pt idx="16">
                  <c:v>855</c:v>
                </c:pt>
                <c:pt idx="17">
                  <c:v>852.5</c:v>
                </c:pt>
                <c:pt idx="18">
                  <c:v>845</c:v>
                </c:pt>
                <c:pt idx="19">
                  <c:v>845</c:v>
                </c:pt>
                <c:pt idx="20">
                  <c:v>845</c:v>
                </c:pt>
                <c:pt idx="21">
                  <c:v>845</c:v>
                </c:pt>
                <c:pt idx="22">
                  <c:v>845</c:v>
                </c:pt>
                <c:pt idx="23">
                  <c:v>845</c:v>
                </c:pt>
                <c:pt idx="24">
                  <c:v>845</c:v>
                </c:pt>
                <c:pt idx="25">
                  <c:v>845</c:v>
                </c:pt>
                <c:pt idx="26">
                  <c:v>845</c:v>
                </c:pt>
                <c:pt idx="27">
                  <c:v>845</c:v>
                </c:pt>
                <c:pt idx="28">
                  <c:v>845</c:v>
                </c:pt>
                <c:pt idx="29">
                  <c:v>845</c:v>
                </c:pt>
                <c:pt idx="30">
                  <c:v>848.75</c:v>
                </c:pt>
                <c:pt idx="31">
                  <c:v>867.5</c:v>
                </c:pt>
                <c:pt idx="32">
                  <c:v>875</c:v>
                </c:pt>
                <c:pt idx="33">
                  <c:v>878.75</c:v>
                </c:pt>
                <c:pt idx="34">
                  <c:v>895</c:v>
                </c:pt>
                <c:pt idx="35">
                  <c:v>900</c:v>
                </c:pt>
                <c:pt idx="36">
                  <c:v>900</c:v>
                </c:pt>
                <c:pt idx="37">
                  <c:v>900</c:v>
                </c:pt>
                <c:pt idx="38">
                  <c:v>905</c:v>
                </c:pt>
                <c:pt idx="39">
                  <c:v>920</c:v>
                </c:pt>
                <c:pt idx="40">
                  <c:v>920</c:v>
                </c:pt>
                <c:pt idx="41">
                  <c:v>920</c:v>
                </c:pt>
                <c:pt idx="42">
                  <c:v>920</c:v>
                </c:pt>
                <c:pt idx="43">
                  <c:v>920</c:v>
                </c:pt>
                <c:pt idx="44">
                  <c:v>920</c:v>
                </c:pt>
                <c:pt idx="45">
                  <c:v>920</c:v>
                </c:pt>
                <c:pt idx="46">
                  <c:v>920</c:v>
                </c:pt>
                <c:pt idx="47">
                  <c:v>930</c:v>
                </c:pt>
                <c:pt idx="48">
                  <c:v>930</c:v>
                </c:pt>
                <c:pt idx="49">
                  <c:v>930</c:v>
                </c:pt>
                <c:pt idx="50">
                  <c:v>930</c:v>
                </c:pt>
                <c:pt idx="51">
                  <c:v>930</c:v>
                </c:pt>
                <c:pt idx="52">
                  <c:v>945</c:v>
                </c:pt>
                <c:pt idx="53">
                  <c:v>948.75</c:v>
                </c:pt>
                <c:pt idx="54">
                  <c:v>960</c:v>
                </c:pt>
                <c:pt idx="55">
                  <c:v>960</c:v>
                </c:pt>
                <c:pt idx="56">
                  <c:v>967.5</c:v>
                </c:pt>
                <c:pt idx="57">
                  <c:v>985</c:v>
                </c:pt>
                <c:pt idx="58">
                  <c:v>1007.5</c:v>
                </c:pt>
                <c:pt idx="59">
                  <c:v>1015</c:v>
                </c:pt>
                <c:pt idx="60">
                  <c:v>1015</c:v>
                </c:pt>
                <c:pt idx="61">
                  <c:v>1015</c:v>
                </c:pt>
                <c:pt idx="62">
                  <c:v>1015</c:v>
                </c:pt>
                <c:pt idx="63">
                  <c:v>1020</c:v>
                </c:pt>
                <c:pt idx="64">
                  <c:v>1025</c:v>
                </c:pt>
                <c:pt idx="65">
                  <c:v>1025</c:v>
                </c:pt>
                <c:pt idx="66">
                  <c:v>1025</c:v>
                </c:pt>
                <c:pt idx="67">
                  <c:v>1025</c:v>
                </c:pt>
                <c:pt idx="68">
                  <c:v>1025</c:v>
                </c:pt>
                <c:pt idx="69">
                  <c:v>1025</c:v>
                </c:pt>
                <c:pt idx="70">
                  <c:v>1025</c:v>
                </c:pt>
                <c:pt idx="71">
                  <c:v>1025</c:v>
                </c:pt>
                <c:pt idx="72">
                  <c:v>1025</c:v>
                </c:pt>
                <c:pt idx="73">
                  <c:v>1025</c:v>
                </c:pt>
                <c:pt idx="74">
                  <c:v>1025</c:v>
                </c:pt>
                <c:pt idx="75">
                  <c:v>1025</c:v>
                </c:pt>
                <c:pt idx="76">
                  <c:v>1025</c:v>
                </c:pt>
                <c:pt idx="77">
                  <c:v>1025</c:v>
                </c:pt>
                <c:pt idx="78">
                  <c:v>1025</c:v>
                </c:pt>
                <c:pt idx="79">
                  <c:v>1025</c:v>
                </c:pt>
                <c:pt idx="80">
                  <c:v>1022.5</c:v>
                </c:pt>
                <c:pt idx="81">
                  <c:v>1015</c:v>
                </c:pt>
                <c:pt idx="82">
                  <c:v>1015</c:v>
                </c:pt>
                <c:pt idx="83">
                  <c:v>1015</c:v>
                </c:pt>
                <c:pt idx="84">
                  <c:v>1012.5</c:v>
                </c:pt>
                <c:pt idx="85">
                  <c:v>1000</c:v>
                </c:pt>
                <c:pt idx="86">
                  <c:v>992.5</c:v>
                </c:pt>
                <c:pt idx="87">
                  <c:v>983.75</c:v>
                </c:pt>
                <c:pt idx="88">
                  <c:v>980</c:v>
                </c:pt>
                <c:pt idx="89">
                  <c:v>975</c:v>
                </c:pt>
                <c:pt idx="90">
                  <c:v>960</c:v>
                </c:pt>
                <c:pt idx="91">
                  <c:v>950</c:v>
                </c:pt>
                <c:pt idx="92">
                  <c:v>950</c:v>
                </c:pt>
                <c:pt idx="93">
                  <c:v>950</c:v>
                </c:pt>
                <c:pt idx="94">
                  <c:v>950</c:v>
                </c:pt>
                <c:pt idx="95">
                  <c:v>950</c:v>
                </c:pt>
                <c:pt idx="96">
                  <c:v>950</c:v>
                </c:pt>
                <c:pt idx="97">
                  <c:v>947.5</c:v>
                </c:pt>
                <c:pt idx="98">
                  <c:v>940</c:v>
                </c:pt>
                <c:pt idx="99">
                  <c:v>940</c:v>
                </c:pt>
                <c:pt idx="100">
                  <c:v>935</c:v>
                </c:pt>
                <c:pt idx="101">
                  <c:v>930</c:v>
                </c:pt>
                <c:pt idx="102">
                  <c:v>930</c:v>
                </c:pt>
                <c:pt idx="103">
                  <c:v>930</c:v>
                </c:pt>
                <c:pt idx="104">
                  <c:v>930</c:v>
                </c:pt>
                <c:pt idx="105">
                  <c:v>930</c:v>
                </c:pt>
                <c:pt idx="106">
                  <c:v>930</c:v>
                </c:pt>
                <c:pt idx="107">
                  <c:v>930</c:v>
                </c:pt>
                <c:pt idx="108">
                  <c:v>940</c:v>
                </c:pt>
                <c:pt idx="109">
                  <c:v>950</c:v>
                </c:pt>
                <c:pt idx="110">
                  <c:v>957.5</c:v>
                </c:pt>
                <c:pt idx="111">
                  <c:v>960</c:v>
                </c:pt>
                <c:pt idx="112">
                  <c:v>960</c:v>
                </c:pt>
                <c:pt idx="113">
                  <c:v>960</c:v>
                </c:pt>
                <c:pt idx="114">
                  <c:v>970</c:v>
                </c:pt>
                <c:pt idx="115">
                  <c:v>970</c:v>
                </c:pt>
                <c:pt idx="116">
                  <c:v>970</c:v>
                </c:pt>
                <c:pt idx="117">
                  <c:v>975</c:v>
                </c:pt>
                <c:pt idx="118">
                  <c:v>980</c:v>
                </c:pt>
                <c:pt idx="119">
                  <c:v>985</c:v>
                </c:pt>
                <c:pt idx="120">
                  <c:v>992.5</c:v>
                </c:pt>
                <c:pt idx="121">
                  <c:v>1000</c:v>
                </c:pt>
                <c:pt idx="122">
                  <c:v>1007.5</c:v>
                </c:pt>
                <c:pt idx="123">
                  <c:v>1015</c:v>
                </c:pt>
                <c:pt idx="124">
                  <c:v>1015</c:v>
                </c:pt>
                <c:pt idx="125">
                  <c:v>1022.5</c:v>
                </c:pt>
                <c:pt idx="126">
                  <c:v>1030</c:v>
                </c:pt>
                <c:pt idx="127">
                  <c:v>1035</c:v>
                </c:pt>
                <c:pt idx="128">
                  <c:v>1040</c:v>
                </c:pt>
                <c:pt idx="129">
                  <c:v>1040</c:v>
                </c:pt>
                <c:pt idx="130">
                  <c:v>1040</c:v>
                </c:pt>
                <c:pt idx="131">
                  <c:v>1040</c:v>
                </c:pt>
                <c:pt idx="132">
                  <c:v>1040</c:v>
                </c:pt>
                <c:pt idx="133">
                  <c:v>1040</c:v>
                </c:pt>
                <c:pt idx="134">
                  <c:v>1035</c:v>
                </c:pt>
                <c:pt idx="135">
                  <c:v>1030</c:v>
                </c:pt>
                <c:pt idx="136">
                  <c:v>1030</c:v>
                </c:pt>
                <c:pt idx="137">
                  <c:v>1030</c:v>
                </c:pt>
                <c:pt idx="138">
                  <c:v>1030</c:v>
                </c:pt>
                <c:pt idx="139">
                  <c:v>1030</c:v>
                </c:pt>
                <c:pt idx="140">
                  <c:v>1030</c:v>
                </c:pt>
                <c:pt idx="141">
                  <c:v>1030</c:v>
                </c:pt>
                <c:pt idx="142">
                  <c:v>1025</c:v>
                </c:pt>
                <c:pt idx="143">
                  <c:v>1020</c:v>
                </c:pt>
                <c:pt idx="144">
                  <c:v>1015</c:v>
                </c:pt>
                <c:pt idx="145">
                  <c:v>1007.5</c:v>
                </c:pt>
                <c:pt idx="146">
                  <c:v>997.5</c:v>
                </c:pt>
                <c:pt idx="147">
                  <c:v>990</c:v>
                </c:pt>
                <c:pt idx="148">
                  <c:v>990</c:v>
                </c:pt>
                <c:pt idx="149">
                  <c:v>990</c:v>
                </c:pt>
                <c:pt idx="150">
                  <c:v>990</c:v>
                </c:pt>
                <c:pt idx="151">
                  <c:v>990</c:v>
                </c:pt>
                <c:pt idx="152">
                  <c:v>995</c:v>
                </c:pt>
                <c:pt idx="153">
                  <c:v>1002.5</c:v>
                </c:pt>
                <c:pt idx="154">
                  <c:v>1012.5</c:v>
                </c:pt>
                <c:pt idx="155">
                  <c:v>1020</c:v>
                </c:pt>
                <c:pt idx="156">
                  <c:v>1022.5</c:v>
                </c:pt>
                <c:pt idx="157">
                  <c:v>1030</c:v>
                </c:pt>
                <c:pt idx="158">
                  <c:v>1035</c:v>
                </c:pt>
                <c:pt idx="159">
                  <c:v>1040</c:v>
                </c:pt>
                <c:pt idx="160">
                  <c:v>1040</c:v>
                </c:pt>
                <c:pt idx="161">
                  <c:v>1045</c:v>
                </c:pt>
                <c:pt idx="162">
                  <c:v>1055</c:v>
                </c:pt>
                <c:pt idx="163">
                  <c:v>1062.5</c:v>
                </c:pt>
                <c:pt idx="164">
                  <c:v>1070</c:v>
                </c:pt>
                <c:pt idx="165">
                  <c:v>1080</c:v>
                </c:pt>
                <c:pt idx="166">
                  <c:v>1085</c:v>
                </c:pt>
                <c:pt idx="167">
                  <c:v>1095</c:v>
                </c:pt>
                <c:pt idx="168">
                  <c:v>1100</c:v>
                </c:pt>
                <c:pt idx="169">
                  <c:v>1106.25</c:v>
                </c:pt>
                <c:pt idx="170">
                  <c:v>1120</c:v>
                </c:pt>
                <c:pt idx="171">
                  <c:v>1136.25</c:v>
                </c:pt>
                <c:pt idx="172">
                  <c:v>1155</c:v>
                </c:pt>
                <c:pt idx="173">
                  <c:v>1155</c:v>
                </c:pt>
                <c:pt idx="174">
                  <c:v>1155</c:v>
                </c:pt>
                <c:pt idx="175">
                  <c:v>1155</c:v>
                </c:pt>
                <c:pt idx="176">
                  <c:v>1155</c:v>
                </c:pt>
                <c:pt idx="177">
                  <c:v>1155</c:v>
                </c:pt>
                <c:pt idx="178">
                  <c:v>1156.25</c:v>
                </c:pt>
                <c:pt idx="179">
                  <c:v>1160</c:v>
                </c:pt>
                <c:pt idx="180">
                  <c:v>1160</c:v>
                </c:pt>
                <c:pt idx="181">
                  <c:v>1160</c:v>
                </c:pt>
                <c:pt idx="182">
                  <c:v>1160</c:v>
                </c:pt>
                <c:pt idx="183">
                  <c:v>1160</c:v>
                </c:pt>
                <c:pt idx="184">
                  <c:v>1160</c:v>
                </c:pt>
                <c:pt idx="185">
                  <c:v>1160</c:v>
                </c:pt>
                <c:pt idx="186">
                  <c:v>1160</c:v>
                </c:pt>
                <c:pt idx="187">
                  <c:v>1160</c:v>
                </c:pt>
                <c:pt idx="188">
                  <c:v>1160</c:v>
                </c:pt>
                <c:pt idx="189">
                  <c:v>1160</c:v>
                </c:pt>
                <c:pt idx="190">
                  <c:v>1160</c:v>
                </c:pt>
                <c:pt idx="191">
                  <c:v>1162.5</c:v>
                </c:pt>
                <c:pt idx="192">
                  <c:v>1175</c:v>
                </c:pt>
                <c:pt idx="193">
                  <c:v>1185</c:v>
                </c:pt>
                <c:pt idx="194">
                  <c:v>1185</c:v>
                </c:pt>
                <c:pt idx="195">
                  <c:v>1192.5</c:v>
                </c:pt>
                <c:pt idx="196">
                  <c:v>1215</c:v>
                </c:pt>
                <c:pt idx="197">
                  <c:v>1220</c:v>
                </c:pt>
                <c:pt idx="198">
                  <c:v>1225</c:v>
                </c:pt>
                <c:pt idx="199">
                  <c:v>1235</c:v>
                </c:pt>
                <c:pt idx="200">
                  <c:v>1247.5</c:v>
                </c:pt>
                <c:pt idx="201">
                  <c:v>1272.5</c:v>
                </c:pt>
                <c:pt idx="202">
                  <c:v>1303.75</c:v>
                </c:pt>
                <c:pt idx="203">
                  <c:v>1330</c:v>
                </c:pt>
                <c:pt idx="204">
                  <c:v>1380</c:v>
                </c:pt>
                <c:pt idx="205">
                  <c:v>1441.25</c:v>
                </c:pt>
                <c:pt idx="206">
                  <c:v>1487.5</c:v>
                </c:pt>
                <c:pt idx="207">
                  <c:v>1543.75</c:v>
                </c:pt>
                <c:pt idx="208">
                  <c:v>1578.75</c:v>
                </c:pt>
                <c:pt idx="209">
                  <c:v>1608.75</c:v>
                </c:pt>
                <c:pt idx="210">
                  <c:v>1650</c:v>
                </c:pt>
                <c:pt idx="211">
                  <c:v>1646.25</c:v>
                </c:pt>
                <c:pt idx="212">
                  <c:v>1595</c:v>
                </c:pt>
                <c:pt idx="213">
                  <c:v>1537.5</c:v>
                </c:pt>
                <c:pt idx="214">
                  <c:v>1521.25</c:v>
                </c:pt>
                <c:pt idx="215">
                  <c:v>1495</c:v>
                </c:pt>
                <c:pt idx="216">
                  <c:v>1472.5</c:v>
                </c:pt>
                <c:pt idx="217">
                  <c:v>1433.75</c:v>
                </c:pt>
                <c:pt idx="218">
                  <c:v>1395</c:v>
                </c:pt>
                <c:pt idx="219">
                  <c:v>1373.75</c:v>
                </c:pt>
                <c:pt idx="220">
                  <c:v>1342.5</c:v>
                </c:pt>
                <c:pt idx="221">
                  <c:v>1315</c:v>
                </c:pt>
                <c:pt idx="222">
                  <c:v>1300</c:v>
                </c:pt>
                <c:pt idx="223">
                  <c:v>1335</c:v>
                </c:pt>
                <c:pt idx="224">
                  <c:v>1375</c:v>
                </c:pt>
                <c:pt idx="225">
                  <c:v>1450</c:v>
                </c:pt>
                <c:pt idx="226">
                  <c:v>1456.25</c:v>
                </c:pt>
                <c:pt idx="227">
                  <c:v>1491.25</c:v>
                </c:pt>
                <c:pt idx="228">
                  <c:v>1515</c:v>
                </c:pt>
                <c:pt idx="229">
                  <c:v>1511.25</c:v>
                </c:pt>
                <c:pt idx="230">
                  <c:v>1500</c:v>
                </c:pt>
                <c:pt idx="231">
                  <c:v>1500</c:v>
                </c:pt>
                <c:pt idx="232">
                  <c:v>1500</c:v>
                </c:pt>
                <c:pt idx="233">
                  <c:v>1500</c:v>
                </c:pt>
                <c:pt idx="234">
                  <c:v>1500</c:v>
                </c:pt>
                <c:pt idx="235">
                  <c:v>1500</c:v>
                </c:pt>
                <c:pt idx="236">
                  <c:v>1522.5</c:v>
                </c:pt>
                <c:pt idx="237">
                  <c:v>1530</c:v>
                </c:pt>
                <c:pt idx="238">
                  <c:v>1530</c:v>
                </c:pt>
                <c:pt idx="239">
                  <c:v>1535</c:v>
                </c:pt>
                <c:pt idx="240">
                  <c:v>1540</c:v>
                </c:pt>
                <c:pt idx="241">
                  <c:v>1540</c:v>
                </c:pt>
                <c:pt idx="242">
                  <c:v>1540</c:v>
                </c:pt>
                <c:pt idx="243">
                  <c:v>1540</c:v>
                </c:pt>
                <c:pt idx="244">
                  <c:v>1540</c:v>
                </c:pt>
                <c:pt idx="245">
                  <c:v>1540</c:v>
                </c:pt>
                <c:pt idx="246">
                  <c:v>1542.5</c:v>
                </c:pt>
                <c:pt idx="247">
                  <c:v>1552.5</c:v>
                </c:pt>
                <c:pt idx="248">
                  <c:v>1565</c:v>
                </c:pt>
                <c:pt idx="249">
                  <c:v>1587.5</c:v>
                </c:pt>
                <c:pt idx="250">
                  <c:v>1626.25</c:v>
                </c:pt>
                <c:pt idx="251">
                  <c:v>1677.5</c:v>
                </c:pt>
                <c:pt idx="252">
                  <c:v>1688.75</c:v>
                </c:pt>
                <c:pt idx="253">
                  <c:v>1715</c:v>
                </c:pt>
                <c:pt idx="254">
                  <c:v>1715</c:v>
                </c:pt>
                <c:pt idx="255">
                  <c:v>1715</c:v>
                </c:pt>
                <c:pt idx="256">
                  <c:v>1715</c:v>
                </c:pt>
                <c:pt idx="257">
                  <c:v>1715</c:v>
                </c:pt>
                <c:pt idx="258">
                  <c:v>1711.25</c:v>
                </c:pt>
                <c:pt idx="259">
                  <c:v>1700</c:v>
                </c:pt>
                <c:pt idx="260">
                  <c:v>1700</c:v>
                </c:pt>
                <c:pt idx="261">
                  <c:v>1700</c:v>
                </c:pt>
                <c:pt idx="262">
                  <c:v>1700</c:v>
                </c:pt>
                <c:pt idx="263">
                  <c:v>1700</c:v>
                </c:pt>
                <c:pt idx="264">
                  <c:v>1697.5</c:v>
                </c:pt>
                <c:pt idx="265">
                  <c:v>1690</c:v>
                </c:pt>
                <c:pt idx="266">
                  <c:v>1690</c:v>
                </c:pt>
                <c:pt idx="267">
                  <c:v>1690</c:v>
                </c:pt>
                <c:pt idx="268">
                  <c:v>1690</c:v>
                </c:pt>
                <c:pt idx="269">
                  <c:v>1690</c:v>
                </c:pt>
                <c:pt idx="270">
                  <c:v>1690</c:v>
                </c:pt>
                <c:pt idx="271">
                  <c:v>1690</c:v>
                </c:pt>
                <c:pt idx="272">
                  <c:v>1690</c:v>
                </c:pt>
                <c:pt idx="273">
                  <c:v>1690</c:v>
                </c:pt>
                <c:pt idx="274">
                  <c:v>1690</c:v>
                </c:pt>
                <c:pt idx="275">
                  <c:v>1700</c:v>
                </c:pt>
                <c:pt idx="276">
                  <c:v>1730</c:v>
                </c:pt>
                <c:pt idx="277">
                  <c:v>1781.25</c:v>
                </c:pt>
                <c:pt idx="278">
                  <c:v>1803.75</c:v>
                </c:pt>
                <c:pt idx="279">
                  <c:v>1822.5</c:v>
                </c:pt>
                <c:pt idx="280">
                  <c:v>1847.5</c:v>
                </c:pt>
                <c:pt idx="281">
                  <c:v>1860</c:v>
                </c:pt>
                <c:pt idx="282">
                  <c:v>1860</c:v>
                </c:pt>
                <c:pt idx="283">
                  <c:v>1857.5</c:v>
                </c:pt>
                <c:pt idx="284">
                  <c:v>1847.5</c:v>
                </c:pt>
                <c:pt idx="285">
                  <c:v>1840</c:v>
                </c:pt>
                <c:pt idx="286">
                  <c:v>1837.5</c:v>
                </c:pt>
                <c:pt idx="287">
                  <c:v>1830</c:v>
                </c:pt>
                <c:pt idx="288">
                  <c:v>1830</c:v>
                </c:pt>
                <c:pt idx="289">
                  <c:v>1832.5</c:v>
                </c:pt>
                <c:pt idx="290">
                  <c:v>1845</c:v>
                </c:pt>
                <c:pt idx="291">
                  <c:v>1850</c:v>
                </c:pt>
                <c:pt idx="292">
                  <c:v>1850</c:v>
                </c:pt>
                <c:pt idx="293">
                  <c:v>1850</c:v>
                </c:pt>
                <c:pt idx="294">
                  <c:v>1850</c:v>
                </c:pt>
                <c:pt idx="295">
                  <c:v>1852.5</c:v>
                </c:pt>
                <c:pt idx="296">
                  <c:v>1860</c:v>
                </c:pt>
                <c:pt idx="297">
                  <c:v>1860</c:v>
                </c:pt>
                <c:pt idx="298">
                  <c:v>1865</c:v>
                </c:pt>
                <c:pt idx="299">
                  <c:v>1870</c:v>
                </c:pt>
                <c:pt idx="300">
                  <c:v>1870</c:v>
                </c:pt>
                <c:pt idx="301">
                  <c:v>1870</c:v>
                </c:pt>
                <c:pt idx="302">
                  <c:v>1867.5</c:v>
                </c:pt>
                <c:pt idx="303">
                  <c:v>1860</c:v>
                </c:pt>
                <c:pt idx="304">
                  <c:v>1860</c:v>
                </c:pt>
                <c:pt idx="305">
                  <c:v>1860</c:v>
                </c:pt>
                <c:pt idx="306">
                  <c:v>1860</c:v>
                </c:pt>
                <c:pt idx="307">
                  <c:v>1861.25</c:v>
                </c:pt>
                <c:pt idx="308">
                  <c:v>1877.5</c:v>
                </c:pt>
                <c:pt idx="309">
                  <c:v>1890</c:v>
                </c:pt>
                <c:pt idx="310">
                  <c:v>1910</c:v>
                </c:pt>
                <c:pt idx="311">
                  <c:v>1932.5</c:v>
                </c:pt>
                <c:pt idx="312">
                  <c:v>1951.25</c:v>
                </c:pt>
                <c:pt idx="313">
                  <c:v>1977.5</c:v>
                </c:pt>
                <c:pt idx="314">
                  <c:v>1990</c:v>
                </c:pt>
                <c:pt idx="315">
                  <c:v>1995</c:v>
                </c:pt>
                <c:pt idx="316">
                  <c:v>1995</c:v>
                </c:pt>
                <c:pt idx="317">
                  <c:v>2006.25</c:v>
                </c:pt>
                <c:pt idx="318">
                  <c:v>2032.5</c:v>
                </c:pt>
                <c:pt idx="319">
                  <c:v>2040</c:v>
                </c:pt>
                <c:pt idx="320">
                  <c:v>2040</c:v>
                </c:pt>
                <c:pt idx="321">
                  <c:v>2040</c:v>
                </c:pt>
                <c:pt idx="322">
                  <c:v>2040</c:v>
                </c:pt>
                <c:pt idx="323">
                  <c:v>2040</c:v>
                </c:pt>
                <c:pt idx="324">
                  <c:v>2040</c:v>
                </c:pt>
                <c:pt idx="325">
                  <c:v>2040</c:v>
                </c:pt>
                <c:pt idx="326">
                  <c:v>2045</c:v>
                </c:pt>
                <c:pt idx="327">
                  <c:v>2055</c:v>
                </c:pt>
                <c:pt idx="328">
                  <c:v>2072.5</c:v>
                </c:pt>
                <c:pt idx="329">
                  <c:v>2087.5</c:v>
                </c:pt>
                <c:pt idx="330">
                  <c:v>2095</c:v>
                </c:pt>
                <c:pt idx="331">
                  <c:v>2095</c:v>
                </c:pt>
                <c:pt idx="332">
                  <c:v>2096.25</c:v>
                </c:pt>
                <c:pt idx="333">
                  <c:v>2103.75</c:v>
                </c:pt>
                <c:pt idx="334">
                  <c:v>2117.5</c:v>
                </c:pt>
                <c:pt idx="335">
                  <c:v>2117.5</c:v>
                </c:pt>
                <c:pt idx="336">
                  <c:v>2105</c:v>
                </c:pt>
                <c:pt idx="337">
                  <c:v>2082.5</c:v>
                </c:pt>
                <c:pt idx="338">
                  <c:v>2060</c:v>
                </c:pt>
                <c:pt idx="339">
                  <c:v>2060</c:v>
                </c:pt>
                <c:pt idx="340">
                  <c:v>2056.25</c:v>
                </c:pt>
                <c:pt idx="341">
                  <c:v>2037.5</c:v>
                </c:pt>
                <c:pt idx="342">
                  <c:v>2030</c:v>
                </c:pt>
                <c:pt idx="343">
                  <c:v>2030</c:v>
                </c:pt>
                <c:pt idx="344">
                  <c:v>2030</c:v>
                </c:pt>
                <c:pt idx="345">
                  <c:v>2030</c:v>
                </c:pt>
                <c:pt idx="346">
                  <c:v>2030</c:v>
                </c:pt>
                <c:pt idx="347">
                  <c:v>2030</c:v>
                </c:pt>
                <c:pt idx="348">
                  <c:v>2032.5</c:v>
                </c:pt>
                <c:pt idx="349">
                  <c:v>2050</c:v>
                </c:pt>
                <c:pt idx="350">
                  <c:v>2080</c:v>
                </c:pt>
                <c:pt idx="351">
                  <c:v>2100</c:v>
                </c:pt>
                <c:pt idx="352">
                  <c:v>2105</c:v>
                </c:pt>
                <c:pt idx="353">
                  <c:v>2148.75</c:v>
                </c:pt>
                <c:pt idx="354">
                  <c:v>2181.25</c:v>
                </c:pt>
                <c:pt idx="355">
                  <c:v>2212.5</c:v>
                </c:pt>
                <c:pt idx="356">
                  <c:v>2240</c:v>
                </c:pt>
                <c:pt idx="357">
                  <c:v>2240</c:v>
                </c:pt>
                <c:pt idx="358">
                  <c:v>2240</c:v>
                </c:pt>
                <c:pt idx="359">
                  <c:v>2240</c:v>
                </c:pt>
                <c:pt idx="360">
                  <c:v>2240</c:v>
                </c:pt>
                <c:pt idx="361">
                  <c:v>2240</c:v>
                </c:pt>
                <c:pt idx="362">
                  <c:v>2240</c:v>
                </c:pt>
                <c:pt idx="363">
                  <c:v>2240</c:v>
                </c:pt>
                <c:pt idx="364">
                  <c:v>2242.5</c:v>
                </c:pt>
                <c:pt idx="365">
                  <c:v>2250</c:v>
                </c:pt>
                <c:pt idx="366">
                  <c:v>2250</c:v>
                </c:pt>
                <c:pt idx="367">
                  <c:v>2250</c:v>
                </c:pt>
                <c:pt idx="368">
                  <c:v>2250</c:v>
                </c:pt>
                <c:pt idx="369">
                  <c:v>2250</c:v>
                </c:pt>
                <c:pt idx="370">
                  <c:v>2250</c:v>
                </c:pt>
                <c:pt idx="371">
                  <c:v>2250</c:v>
                </c:pt>
                <c:pt idx="372">
                  <c:v>2250</c:v>
                </c:pt>
                <c:pt idx="373">
                  <c:v>2250</c:v>
                </c:pt>
                <c:pt idx="374">
                  <c:v>2255</c:v>
                </c:pt>
                <c:pt idx="375">
                  <c:v>2260</c:v>
                </c:pt>
                <c:pt idx="376">
                  <c:v>2260</c:v>
                </c:pt>
                <c:pt idx="377">
                  <c:v>2260</c:v>
                </c:pt>
                <c:pt idx="378">
                  <c:v>2260</c:v>
                </c:pt>
                <c:pt idx="379">
                  <c:v>2260</c:v>
                </c:pt>
                <c:pt idx="380">
                  <c:v>2260</c:v>
                </c:pt>
                <c:pt idx="381">
                  <c:v>2260</c:v>
                </c:pt>
                <c:pt idx="382">
                  <c:v>2260</c:v>
                </c:pt>
                <c:pt idx="383">
                  <c:v>2260</c:v>
                </c:pt>
                <c:pt idx="384">
                  <c:v>2260</c:v>
                </c:pt>
                <c:pt idx="385">
                  <c:v>2260</c:v>
                </c:pt>
                <c:pt idx="386">
                  <c:v>2260</c:v>
                </c:pt>
                <c:pt idx="387">
                  <c:v>2260</c:v>
                </c:pt>
                <c:pt idx="388">
                  <c:v>2260</c:v>
                </c:pt>
                <c:pt idx="389">
                  <c:v>2260</c:v>
                </c:pt>
                <c:pt idx="390">
                  <c:v>2260</c:v>
                </c:pt>
                <c:pt idx="391">
                  <c:v>2260</c:v>
                </c:pt>
                <c:pt idx="392">
                  <c:v>2260</c:v>
                </c:pt>
                <c:pt idx="393">
                  <c:v>2265</c:v>
                </c:pt>
                <c:pt idx="394">
                  <c:v>2270</c:v>
                </c:pt>
                <c:pt idx="395">
                  <c:v>2270</c:v>
                </c:pt>
                <c:pt idx="396">
                  <c:v>2277.5</c:v>
                </c:pt>
                <c:pt idx="397">
                  <c:v>2288.75</c:v>
                </c:pt>
                <c:pt idx="398">
                  <c:v>2311.25</c:v>
                </c:pt>
                <c:pt idx="399">
                  <c:v>2330</c:v>
                </c:pt>
                <c:pt idx="400">
                  <c:v>2335</c:v>
                </c:pt>
                <c:pt idx="401">
                  <c:v>2345</c:v>
                </c:pt>
                <c:pt idx="402">
                  <c:v>2350</c:v>
                </c:pt>
                <c:pt idx="403">
                  <c:v>2347.5</c:v>
                </c:pt>
                <c:pt idx="404">
                  <c:v>2340</c:v>
                </c:pt>
                <c:pt idx="405">
                  <c:v>2340</c:v>
                </c:pt>
                <c:pt idx="406">
                  <c:v>2336.25</c:v>
                </c:pt>
                <c:pt idx="407">
                  <c:v>2325</c:v>
                </c:pt>
                <c:pt idx="408">
                  <c:v>2325</c:v>
                </c:pt>
                <c:pt idx="409">
                  <c:v>2330</c:v>
                </c:pt>
                <c:pt idx="410">
                  <c:v>2335</c:v>
                </c:pt>
                <c:pt idx="411">
                  <c:v>2335</c:v>
                </c:pt>
                <c:pt idx="412">
                  <c:v>2335</c:v>
                </c:pt>
                <c:pt idx="413">
                  <c:v>2337.5</c:v>
                </c:pt>
                <c:pt idx="414">
                  <c:v>2345</c:v>
                </c:pt>
                <c:pt idx="415">
                  <c:v>2345</c:v>
                </c:pt>
                <c:pt idx="416">
                  <c:v>2346.25</c:v>
                </c:pt>
                <c:pt idx="417">
                  <c:v>2350</c:v>
                </c:pt>
                <c:pt idx="418">
                  <c:v>2355</c:v>
                </c:pt>
                <c:pt idx="419">
                  <c:v>2360</c:v>
                </c:pt>
                <c:pt idx="420">
                  <c:v>2367.5</c:v>
                </c:pt>
                <c:pt idx="421">
                  <c:v>2380</c:v>
                </c:pt>
                <c:pt idx="422">
                  <c:v>2380</c:v>
                </c:pt>
                <c:pt idx="423">
                  <c:v>2380</c:v>
                </c:pt>
                <c:pt idx="424">
                  <c:v>2380</c:v>
                </c:pt>
                <c:pt idx="425">
                  <c:v>2380</c:v>
                </c:pt>
                <c:pt idx="426">
                  <c:v>2382.5</c:v>
                </c:pt>
                <c:pt idx="427">
                  <c:v>2390</c:v>
                </c:pt>
                <c:pt idx="428">
                  <c:v>2390</c:v>
                </c:pt>
                <c:pt idx="429">
                  <c:v>2390</c:v>
                </c:pt>
                <c:pt idx="430">
                  <c:v>2390</c:v>
                </c:pt>
                <c:pt idx="431">
                  <c:v>2390</c:v>
                </c:pt>
                <c:pt idx="432">
                  <c:v>2390</c:v>
                </c:pt>
                <c:pt idx="433">
                  <c:v>2390</c:v>
                </c:pt>
                <c:pt idx="434">
                  <c:v>2400</c:v>
                </c:pt>
                <c:pt idx="435">
                  <c:v>2400</c:v>
                </c:pt>
                <c:pt idx="436">
                  <c:v>2400</c:v>
                </c:pt>
                <c:pt idx="437">
                  <c:v>2405</c:v>
                </c:pt>
                <c:pt idx="438">
                  <c:v>2415</c:v>
                </c:pt>
                <c:pt idx="439">
                  <c:v>2420</c:v>
                </c:pt>
                <c:pt idx="440">
                  <c:v>2422.5</c:v>
                </c:pt>
                <c:pt idx="441">
                  <c:v>2435</c:v>
                </c:pt>
                <c:pt idx="442">
                  <c:v>2456.25</c:v>
                </c:pt>
                <c:pt idx="443">
                  <c:v>2518.75</c:v>
                </c:pt>
                <c:pt idx="444">
                  <c:v>2552.5</c:v>
                </c:pt>
                <c:pt idx="445">
                  <c:v>2570</c:v>
                </c:pt>
                <c:pt idx="446">
                  <c:v>2575</c:v>
                </c:pt>
                <c:pt idx="447">
                  <c:v>2577.5</c:v>
                </c:pt>
                <c:pt idx="448">
                  <c:v>2580</c:v>
                </c:pt>
                <c:pt idx="449">
                  <c:v>2580</c:v>
                </c:pt>
                <c:pt idx="450">
                  <c:v>2580</c:v>
                </c:pt>
                <c:pt idx="451">
                  <c:v>2580</c:v>
                </c:pt>
                <c:pt idx="452">
                  <c:v>2580</c:v>
                </c:pt>
                <c:pt idx="453">
                  <c:v>2580</c:v>
                </c:pt>
                <c:pt idx="454">
                  <c:v>2580</c:v>
                </c:pt>
                <c:pt idx="455">
                  <c:v>2576.25</c:v>
                </c:pt>
                <c:pt idx="456">
                  <c:v>2570</c:v>
                </c:pt>
                <c:pt idx="457">
                  <c:v>2568.75</c:v>
                </c:pt>
                <c:pt idx="458">
                  <c:v>2552.5</c:v>
                </c:pt>
                <c:pt idx="459">
                  <c:v>2520</c:v>
                </c:pt>
                <c:pt idx="460">
                  <c:v>2511.25</c:v>
                </c:pt>
                <c:pt idx="461">
                  <c:v>2497.5</c:v>
                </c:pt>
                <c:pt idx="462">
                  <c:v>2490</c:v>
                </c:pt>
                <c:pt idx="463">
                  <c:v>2490</c:v>
                </c:pt>
                <c:pt idx="464">
                  <c:v>2490</c:v>
                </c:pt>
                <c:pt idx="465">
                  <c:v>2490</c:v>
                </c:pt>
                <c:pt idx="466">
                  <c:v>2485</c:v>
                </c:pt>
                <c:pt idx="467">
                  <c:v>2480</c:v>
                </c:pt>
                <c:pt idx="468">
                  <c:v>2475</c:v>
                </c:pt>
                <c:pt idx="469">
                  <c:v>2460</c:v>
                </c:pt>
                <c:pt idx="470">
                  <c:v>2447.5</c:v>
                </c:pt>
                <c:pt idx="471">
                  <c:v>2432.5</c:v>
                </c:pt>
                <c:pt idx="472">
                  <c:v>2425</c:v>
                </c:pt>
                <c:pt idx="473">
                  <c:v>2425</c:v>
                </c:pt>
                <c:pt idx="474">
                  <c:v>2425</c:v>
                </c:pt>
                <c:pt idx="475">
                  <c:v>2425</c:v>
                </c:pt>
                <c:pt idx="476">
                  <c:v>2428.75</c:v>
                </c:pt>
                <c:pt idx="477">
                  <c:v>2440</c:v>
                </c:pt>
                <c:pt idx="478">
                  <c:v>2442.5</c:v>
                </c:pt>
                <c:pt idx="479">
                  <c:v>2455</c:v>
                </c:pt>
                <c:pt idx="480">
                  <c:v>2480</c:v>
                </c:pt>
                <c:pt idx="481">
                  <c:v>2492.5</c:v>
                </c:pt>
                <c:pt idx="482">
                  <c:v>2507.5</c:v>
                </c:pt>
                <c:pt idx="483">
                  <c:v>2515</c:v>
                </c:pt>
                <c:pt idx="484">
                  <c:v>2517.5</c:v>
                </c:pt>
                <c:pt idx="485">
                  <c:v>2532.5</c:v>
                </c:pt>
                <c:pt idx="486">
                  <c:v>2545</c:v>
                </c:pt>
                <c:pt idx="487">
                  <c:v>2562.5</c:v>
                </c:pt>
                <c:pt idx="488">
                  <c:v>2570</c:v>
                </c:pt>
                <c:pt idx="489">
                  <c:v>2572.5</c:v>
                </c:pt>
                <c:pt idx="490">
                  <c:v>2575</c:v>
                </c:pt>
                <c:pt idx="491">
                  <c:v>2577.5</c:v>
                </c:pt>
                <c:pt idx="492">
                  <c:v>2585</c:v>
                </c:pt>
                <c:pt idx="493">
                  <c:v>2587.5</c:v>
                </c:pt>
                <c:pt idx="494">
                  <c:v>2595</c:v>
                </c:pt>
                <c:pt idx="495">
                  <c:v>2600</c:v>
                </c:pt>
                <c:pt idx="496">
                  <c:v>2600</c:v>
                </c:pt>
                <c:pt idx="497">
                  <c:v>2600</c:v>
                </c:pt>
                <c:pt idx="498">
                  <c:v>2600</c:v>
                </c:pt>
                <c:pt idx="499">
                  <c:v>2600</c:v>
                </c:pt>
                <c:pt idx="500">
                  <c:v>2597.5</c:v>
                </c:pt>
                <c:pt idx="501">
                  <c:v>2585</c:v>
                </c:pt>
                <c:pt idx="502">
                  <c:v>2575</c:v>
                </c:pt>
                <c:pt idx="503">
                  <c:v>2567.5</c:v>
                </c:pt>
                <c:pt idx="504">
                  <c:v>2552.5</c:v>
                </c:pt>
                <c:pt idx="505">
                  <c:v>2530</c:v>
                </c:pt>
                <c:pt idx="506">
                  <c:v>2515</c:v>
                </c:pt>
                <c:pt idx="507">
                  <c:v>2507.5</c:v>
                </c:pt>
                <c:pt idx="508">
                  <c:v>2500</c:v>
                </c:pt>
                <c:pt idx="509">
                  <c:v>2487.5</c:v>
                </c:pt>
                <c:pt idx="510">
                  <c:v>2480</c:v>
                </c:pt>
                <c:pt idx="511">
                  <c:v>2480</c:v>
                </c:pt>
                <c:pt idx="512">
                  <c:v>2475</c:v>
                </c:pt>
                <c:pt idx="513">
                  <c:v>2465</c:v>
                </c:pt>
                <c:pt idx="514">
                  <c:v>2460</c:v>
                </c:pt>
                <c:pt idx="515">
                  <c:v>2460</c:v>
                </c:pt>
                <c:pt idx="516">
                  <c:v>2460</c:v>
                </c:pt>
                <c:pt idx="517">
                  <c:v>2460</c:v>
                </c:pt>
                <c:pt idx="518">
                  <c:v>2460</c:v>
                </c:pt>
                <c:pt idx="519">
                  <c:v>2460</c:v>
                </c:pt>
                <c:pt idx="520">
                  <c:v>2460</c:v>
                </c:pt>
                <c:pt idx="521">
                  <c:v>2460</c:v>
                </c:pt>
                <c:pt idx="522">
                  <c:v>2460</c:v>
                </c:pt>
                <c:pt idx="523">
                  <c:v>2460</c:v>
                </c:pt>
                <c:pt idx="524">
                  <c:v>2460</c:v>
                </c:pt>
                <c:pt idx="525">
                  <c:v>2460</c:v>
                </c:pt>
                <c:pt idx="526">
                  <c:v>2462.5</c:v>
                </c:pt>
                <c:pt idx="527">
                  <c:v>2470</c:v>
                </c:pt>
                <c:pt idx="528">
                  <c:v>2475</c:v>
                </c:pt>
                <c:pt idx="529">
                  <c:v>2482.5</c:v>
                </c:pt>
                <c:pt idx="530">
                  <c:v>2485</c:v>
                </c:pt>
                <c:pt idx="531">
                  <c:v>2490</c:v>
                </c:pt>
                <c:pt idx="532">
                  <c:v>2495</c:v>
                </c:pt>
                <c:pt idx="533">
                  <c:v>2495</c:v>
                </c:pt>
                <c:pt idx="534">
                  <c:v>2495</c:v>
                </c:pt>
                <c:pt idx="535">
                  <c:v>2495</c:v>
                </c:pt>
                <c:pt idx="536">
                  <c:v>2497.5</c:v>
                </c:pt>
                <c:pt idx="537">
                  <c:v>2505</c:v>
                </c:pt>
                <c:pt idx="538">
                  <c:v>2512.5</c:v>
                </c:pt>
                <c:pt idx="539">
                  <c:v>2520</c:v>
                </c:pt>
                <c:pt idx="540">
                  <c:v>2520</c:v>
                </c:pt>
                <c:pt idx="541">
                  <c:v>2520</c:v>
                </c:pt>
                <c:pt idx="542">
                  <c:v>2522.5</c:v>
                </c:pt>
                <c:pt idx="543">
                  <c:v>2528.75</c:v>
                </c:pt>
                <c:pt idx="544">
                  <c:v>2547.5</c:v>
                </c:pt>
                <c:pt idx="545">
                  <c:v>2562.5</c:v>
                </c:pt>
                <c:pt idx="546">
                  <c:v>2570</c:v>
                </c:pt>
                <c:pt idx="547">
                  <c:v>2596.25</c:v>
                </c:pt>
                <c:pt idx="548">
                  <c:v>2647.5</c:v>
                </c:pt>
                <c:pt idx="549">
                  <c:v>2672.5</c:v>
                </c:pt>
                <c:pt idx="550">
                  <c:v>2711.25</c:v>
                </c:pt>
                <c:pt idx="551">
                  <c:v>2725</c:v>
                </c:pt>
                <c:pt idx="552">
                  <c:v>2725</c:v>
                </c:pt>
                <c:pt idx="553">
                  <c:v>2725</c:v>
                </c:pt>
                <c:pt idx="554">
                  <c:v>2725</c:v>
                </c:pt>
                <c:pt idx="555">
                  <c:v>2735</c:v>
                </c:pt>
                <c:pt idx="556">
                  <c:v>2757.5</c:v>
                </c:pt>
                <c:pt idx="557">
                  <c:v>2807.5</c:v>
                </c:pt>
                <c:pt idx="558">
                  <c:v>2827.5</c:v>
                </c:pt>
                <c:pt idx="559">
                  <c:v>2860</c:v>
                </c:pt>
                <c:pt idx="560">
                  <c:v>2940</c:v>
                </c:pt>
                <c:pt idx="561">
                  <c:v>2967.5</c:v>
                </c:pt>
                <c:pt idx="562">
                  <c:v>3007.5</c:v>
                </c:pt>
                <c:pt idx="563">
                  <c:v>3108.75</c:v>
                </c:pt>
                <c:pt idx="564">
                  <c:v>3148.75</c:v>
                </c:pt>
                <c:pt idx="565">
                  <c:v>3160</c:v>
                </c:pt>
                <c:pt idx="566">
                  <c:v>3165</c:v>
                </c:pt>
                <c:pt idx="567">
                  <c:v>3182.5</c:v>
                </c:pt>
                <c:pt idx="568">
                  <c:v>3205</c:v>
                </c:pt>
                <c:pt idx="569">
                  <c:v>3222.5</c:v>
                </c:pt>
                <c:pt idx="570">
                  <c:v>3240</c:v>
                </c:pt>
                <c:pt idx="571">
                  <c:v>3280</c:v>
                </c:pt>
                <c:pt idx="572">
                  <c:v>3293.75</c:v>
                </c:pt>
                <c:pt idx="573">
                  <c:v>3330</c:v>
                </c:pt>
                <c:pt idx="574">
                  <c:v>3345</c:v>
                </c:pt>
                <c:pt idx="575">
                  <c:v>3345</c:v>
                </c:pt>
                <c:pt idx="576">
                  <c:v>3336.25</c:v>
                </c:pt>
                <c:pt idx="577">
                  <c:v>3255</c:v>
                </c:pt>
                <c:pt idx="578">
                  <c:v>3171.25</c:v>
                </c:pt>
                <c:pt idx="579">
                  <c:v>3097.5</c:v>
                </c:pt>
                <c:pt idx="580">
                  <c:v>3060</c:v>
                </c:pt>
                <c:pt idx="581">
                  <c:v>3050</c:v>
                </c:pt>
                <c:pt idx="582">
                  <c:v>3050</c:v>
                </c:pt>
                <c:pt idx="583">
                  <c:v>3050</c:v>
                </c:pt>
                <c:pt idx="584">
                  <c:v>3050</c:v>
                </c:pt>
                <c:pt idx="585">
                  <c:v>3036.25</c:v>
                </c:pt>
                <c:pt idx="586">
                  <c:v>3011.25</c:v>
                </c:pt>
                <c:pt idx="587">
                  <c:v>2995</c:v>
                </c:pt>
                <c:pt idx="588">
                  <c:v>2980</c:v>
                </c:pt>
                <c:pt idx="589">
                  <c:v>2960</c:v>
                </c:pt>
                <c:pt idx="590">
                  <c:v>2930</c:v>
                </c:pt>
                <c:pt idx="591">
                  <c:v>2937.5</c:v>
                </c:pt>
                <c:pt idx="592">
                  <c:v>2950</c:v>
                </c:pt>
                <c:pt idx="593">
                  <c:v>2950</c:v>
                </c:pt>
                <c:pt idx="594">
                  <c:v>2950</c:v>
                </c:pt>
                <c:pt idx="595">
                  <c:v>2950</c:v>
                </c:pt>
                <c:pt idx="596">
                  <c:v>2950</c:v>
                </c:pt>
                <c:pt idx="597">
                  <c:v>2950</c:v>
                </c:pt>
                <c:pt idx="598">
                  <c:v>2950</c:v>
                </c:pt>
                <c:pt idx="599">
                  <c:v>2950</c:v>
                </c:pt>
                <c:pt idx="600">
                  <c:v>2950</c:v>
                </c:pt>
                <c:pt idx="601">
                  <c:v>2950</c:v>
                </c:pt>
                <c:pt idx="602">
                  <c:v>2950</c:v>
                </c:pt>
                <c:pt idx="603">
                  <c:v>2950</c:v>
                </c:pt>
                <c:pt idx="604">
                  <c:v>2950</c:v>
                </c:pt>
                <c:pt idx="605">
                  <c:v>2946.25</c:v>
                </c:pt>
                <c:pt idx="606">
                  <c:v>2935</c:v>
                </c:pt>
                <c:pt idx="607">
                  <c:v>2930</c:v>
                </c:pt>
                <c:pt idx="608">
                  <c:v>2920</c:v>
                </c:pt>
                <c:pt idx="609">
                  <c:v>2905</c:v>
                </c:pt>
                <c:pt idx="610">
                  <c:v>2901.25</c:v>
                </c:pt>
                <c:pt idx="611">
                  <c:v>2890</c:v>
                </c:pt>
                <c:pt idx="612">
                  <c:v>2886.25</c:v>
                </c:pt>
                <c:pt idx="613">
                  <c:v>2875</c:v>
                </c:pt>
                <c:pt idx="614">
                  <c:v>2875</c:v>
                </c:pt>
                <c:pt idx="615">
                  <c:v>2871.25</c:v>
                </c:pt>
                <c:pt idx="616">
                  <c:v>2855</c:v>
                </c:pt>
                <c:pt idx="617">
                  <c:v>2840</c:v>
                </c:pt>
                <c:pt idx="618">
                  <c:v>2840</c:v>
                </c:pt>
                <c:pt idx="619">
                  <c:v>2840</c:v>
                </c:pt>
                <c:pt idx="620">
                  <c:v>2840</c:v>
                </c:pt>
                <c:pt idx="621">
                  <c:v>2840</c:v>
                </c:pt>
                <c:pt idx="622">
                  <c:v>2840</c:v>
                </c:pt>
                <c:pt idx="623">
                  <c:v>2842.5</c:v>
                </c:pt>
                <c:pt idx="624">
                  <c:v>2855</c:v>
                </c:pt>
                <c:pt idx="625">
                  <c:v>2882.5</c:v>
                </c:pt>
                <c:pt idx="626">
                  <c:v>2910</c:v>
                </c:pt>
                <c:pt idx="627">
                  <c:v>2927.5</c:v>
                </c:pt>
                <c:pt idx="628">
                  <c:v>2992.5</c:v>
                </c:pt>
                <c:pt idx="629">
                  <c:v>3150</c:v>
                </c:pt>
                <c:pt idx="630">
                  <c:v>3331.25</c:v>
                </c:pt>
                <c:pt idx="631">
                  <c:v>3487.5</c:v>
                </c:pt>
                <c:pt idx="632">
                  <c:v>3491.25</c:v>
                </c:pt>
                <c:pt idx="633">
                  <c:v>3436.25</c:v>
                </c:pt>
                <c:pt idx="634">
                  <c:v>3377.5</c:v>
                </c:pt>
                <c:pt idx="635">
                  <c:v>3315</c:v>
                </c:pt>
                <c:pt idx="636">
                  <c:v>3281.25</c:v>
                </c:pt>
                <c:pt idx="637">
                  <c:v>3207.5</c:v>
                </c:pt>
                <c:pt idx="638">
                  <c:v>3181.25</c:v>
                </c:pt>
                <c:pt idx="639">
                  <c:v>3170</c:v>
                </c:pt>
                <c:pt idx="640">
                  <c:v>3180</c:v>
                </c:pt>
                <c:pt idx="641">
                  <c:v>3287.5</c:v>
                </c:pt>
                <c:pt idx="642">
                  <c:v>3350</c:v>
                </c:pt>
                <c:pt idx="643">
                  <c:v>3350</c:v>
                </c:pt>
                <c:pt idx="644">
                  <c:v>3350</c:v>
                </c:pt>
                <c:pt idx="645">
                  <c:v>3350</c:v>
                </c:pt>
                <c:pt idx="646">
                  <c:v>3355</c:v>
                </c:pt>
                <c:pt idx="647">
                  <c:v>3382.5</c:v>
                </c:pt>
                <c:pt idx="648">
                  <c:v>3422.5</c:v>
                </c:pt>
                <c:pt idx="649">
                  <c:v>3483.75</c:v>
                </c:pt>
                <c:pt idx="650">
                  <c:v>3548.75</c:v>
                </c:pt>
                <c:pt idx="651">
                  <c:v>3571.25</c:v>
                </c:pt>
                <c:pt idx="652">
                  <c:v>3560</c:v>
                </c:pt>
                <c:pt idx="653">
                  <c:v>3560</c:v>
                </c:pt>
                <c:pt idx="654">
                  <c:v>3557.5</c:v>
                </c:pt>
                <c:pt idx="655">
                  <c:v>3547.5</c:v>
                </c:pt>
                <c:pt idx="656">
                  <c:v>3537.5</c:v>
                </c:pt>
                <c:pt idx="657">
                  <c:v>3526.25</c:v>
                </c:pt>
                <c:pt idx="658">
                  <c:v>3515</c:v>
                </c:pt>
                <c:pt idx="659">
                  <c:v>3515</c:v>
                </c:pt>
                <c:pt idx="660">
                  <c:v>3515</c:v>
                </c:pt>
                <c:pt idx="661">
                  <c:v>3515</c:v>
                </c:pt>
                <c:pt idx="662">
                  <c:v>3521.25</c:v>
                </c:pt>
                <c:pt idx="663">
                  <c:v>3567.5</c:v>
                </c:pt>
                <c:pt idx="664">
                  <c:v>3603.75</c:v>
                </c:pt>
                <c:pt idx="665">
                  <c:v>3642.5</c:v>
                </c:pt>
                <c:pt idx="666">
                  <c:v>3660</c:v>
                </c:pt>
                <c:pt idx="667">
                  <c:v>3641.25</c:v>
                </c:pt>
                <c:pt idx="668">
                  <c:v>3630</c:v>
                </c:pt>
                <c:pt idx="669">
                  <c:v>3637.5</c:v>
                </c:pt>
                <c:pt idx="670">
                  <c:v>3686.25</c:v>
                </c:pt>
                <c:pt idx="671">
                  <c:v>3717.5</c:v>
                </c:pt>
                <c:pt idx="672">
                  <c:v>3747.5</c:v>
                </c:pt>
                <c:pt idx="673">
                  <c:v>3765</c:v>
                </c:pt>
                <c:pt idx="674">
                  <c:v>3800</c:v>
                </c:pt>
                <c:pt idx="675">
                  <c:v>3837.5</c:v>
                </c:pt>
                <c:pt idx="676">
                  <c:v>3886.25</c:v>
                </c:pt>
                <c:pt idx="677">
                  <c:v>3915</c:v>
                </c:pt>
                <c:pt idx="678">
                  <c:v>3936.25</c:v>
                </c:pt>
                <c:pt idx="679">
                  <c:v>3955</c:v>
                </c:pt>
                <c:pt idx="680">
                  <c:v>3958.75</c:v>
                </c:pt>
                <c:pt idx="681">
                  <c:v>4031.25</c:v>
                </c:pt>
                <c:pt idx="682">
                  <c:v>4120</c:v>
                </c:pt>
                <c:pt idx="683">
                  <c:v>4155</c:v>
                </c:pt>
                <c:pt idx="684">
                  <c:v>4365</c:v>
                </c:pt>
                <c:pt idx="685">
                  <c:v>4530</c:v>
                </c:pt>
                <c:pt idx="686">
                  <c:v>4812.5</c:v>
                </c:pt>
                <c:pt idx="687">
                  <c:v>5025</c:v>
                </c:pt>
                <c:pt idx="688">
                  <c:v>5050</c:v>
                </c:pt>
                <c:pt idx="689">
                  <c:v>5025</c:v>
                </c:pt>
                <c:pt idx="690">
                  <c:v>4875</c:v>
                </c:pt>
                <c:pt idx="691">
                  <c:v>4600</c:v>
                </c:pt>
                <c:pt idx="692">
                  <c:v>4400</c:v>
                </c:pt>
                <c:pt idx="693">
                  <c:v>4400</c:v>
                </c:pt>
                <c:pt idx="694">
                  <c:v>4506.25</c:v>
                </c:pt>
                <c:pt idx="695">
                  <c:v>4806.25</c:v>
                </c:pt>
                <c:pt idx="696">
                  <c:v>5000</c:v>
                </c:pt>
                <c:pt idx="697">
                  <c:v>5000</c:v>
                </c:pt>
                <c:pt idx="698">
                  <c:v>4987.5</c:v>
                </c:pt>
                <c:pt idx="699">
                  <c:v>4900</c:v>
                </c:pt>
                <c:pt idx="700">
                  <c:v>4950</c:v>
                </c:pt>
                <c:pt idx="701">
                  <c:v>5268.75</c:v>
                </c:pt>
                <c:pt idx="702">
                  <c:v>5400</c:v>
                </c:pt>
                <c:pt idx="703">
                  <c:v>5400</c:v>
                </c:pt>
                <c:pt idx="704">
                  <c:v>5392.5</c:v>
                </c:pt>
                <c:pt idx="705">
                  <c:v>5365</c:v>
                </c:pt>
                <c:pt idx="706">
                  <c:v>5346.25</c:v>
                </c:pt>
                <c:pt idx="707">
                  <c:v>5317.5</c:v>
                </c:pt>
                <c:pt idx="708">
                  <c:v>5275</c:v>
                </c:pt>
                <c:pt idx="709">
                  <c:v>5250</c:v>
                </c:pt>
                <c:pt idx="710">
                  <c:v>5237.5</c:v>
                </c:pt>
                <c:pt idx="711">
                  <c:v>5200</c:v>
                </c:pt>
                <c:pt idx="712">
                  <c:v>5200</c:v>
                </c:pt>
                <c:pt idx="713">
                  <c:v>5150</c:v>
                </c:pt>
                <c:pt idx="714">
                  <c:v>5150</c:v>
                </c:pt>
                <c:pt idx="715">
                  <c:v>5168.75</c:v>
                </c:pt>
                <c:pt idx="716">
                  <c:v>5287.5</c:v>
                </c:pt>
                <c:pt idx="717">
                  <c:v>5306.25</c:v>
                </c:pt>
                <c:pt idx="718">
                  <c:v>5345</c:v>
                </c:pt>
                <c:pt idx="719">
                  <c:v>5437.5</c:v>
                </c:pt>
                <c:pt idx="720">
                  <c:v>5525</c:v>
                </c:pt>
                <c:pt idx="721">
                  <c:v>5550</c:v>
                </c:pt>
                <c:pt idx="722">
                  <c:v>5550</c:v>
                </c:pt>
                <c:pt idx="723">
                  <c:v>5550</c:v>
                </c:pt>
                <c:pt idx="724">
                  <c:v>5533.75</c:v>
                </c:pt>
                <c:pt idx="725">
                  <c:v>5497.5</c:v>
                </c:pt>
                <c:pt idx="726">
                  <c:v>5480</c:v>
                </c:pt>
                <c:pt idx="727">
                  <c:v>5443.75</c:v>
                </c:pt>
                <c:pt idx="728">
                  <c:v>5421.25</c:v>
                </c:pt>
                <c:pt idx="729">
                  <c:v>5405</c:v>
                </c:pt>
                <c:pt idx="730">
                  <c:v>5386.25</c:v>
                </c:pt>
                <c:pt idx="731">
                  <c:v>5375</c:v>
                </c:pt>
                <c:pt idx="732">
                  <c:v>5375</c:v>
                </c:pt>
                <c:pt idx="733">
                  <c:v>5375</c:v>
                </c:pt>
                <c:pt idx="734">
                  <c:v>5375</c:v>
                </c:pt>
                <c:pt idx="735">
                  <c:v>5400</c:v>
                </c:pt>
                <c:pt idx="736">
                  <c:v>5487.5</c:v>
                </c:pt>
                <c:pt idx="737">
                  <c:v>5518.75</c:v>
                </c:pt>
                <c:pt idx="738">
                  <c:v>5550</c:v>
                </c:pt>
                <c:pt idx="739">
                  <c:v>5560</c:v>
                </c:pt>
                <c:pt idx="740">
                  <c:v>5625</c:v>
                </c:pt>
                <c:pt idx="741">
                  <c:v>5852.5</c:v>
                </c:pt>
                <c:pt idx="742">
                  <c:v>5962.5</c:v>
                </c:pt>
                <c:pt idx="743">
                  <c:v>6000</c:v>
                </c:pt>
                <c:pt idx="744">
                  <c:v>6000</c:v>
                </c:pt>
                <c:pt idx="745">
                  <c:v>6000</c:v>
                </c:pt>
                <c:pt idx="746">
                  <c:v>6000</c:v>
                </c:pt>
                <c:pt idx="747">
                  <c:v>6000</c:v>
                </c:pt>
                <c:pt idx="748">
                  <c:v>6000</c:v>
                </c:pt>
                <c:pt idx="749">
                  <c:v>5981.25</c:v>
                </c:pt>
                <c:pt idx="750">
                  <c:v>5943.75</c:v>
                </c:pt>
                <c:pt idx="751">
                  <c:v>5912.5</c:v>
                </c:pt>
                <c:pt idx="752">
                  <c:v>5900</c:v>
                </c:pt>
                <c:pt idx="753">
                  <c:v>5900</c:v>
                </c:pt>
                <c:pt idx="754">
                  <c:v>5900</c:v>
                </c:pt>
                <c:pt idx="755">
                  <c:v>5912.5</c:v>
                </c:pt>
                <c:pt idx="756">
                  <c:v>5950</c:v>
                </c:pt>
                <c:pt idx="757">
                  <c:v>6035</c:v>
                </c:pt>
                <c:pt idx="758">
                  <c:v>6050</c:v>
                </c:pt>
                <c:pt idx="759">
                  <c:v>6050</c:v>
                </c:pt>
                <c:pt idx="760">
                  <c:v>6075</c:v>
                </c:pt>
                <c:pt idx="761">
                  <c:v>6150</c:v>
                </c:pt>
                <c:pt idx="762">
                  <c:v>6150</c:v>
                </c:pt>
                <c:pt idx="763">
                  <c:v>6150</c:v>
                </c:pt>
                <c:pt idx="764">
                  <c:v>6143.75</c:v>
                </c:pt>
                <c:pt idx="765">
                  <c:v>6112.5</c:v>
                </c:pt>
                <c:pt idx="766">
                  <c:v>6081.25</c:v>
                </c:pt>
                <c:pt idx="767">
                  <c:v>6075</c:v>
                </c:pt>
                <c:pt idx="768">
                  <c:v>6075</c:v>
                </c:pt>
                <c:pt idx="769">
                  <c:v>6075</c:v>
                </c:pt>
                <c:pt idx="770">
                  <c:v>6071.25</c:v>
                </c:pt>
                <c:pt idx="771">
                  <c:v>6057.5</c:v>
                </c:pt>
                <c:pt idx="772">
                  <c:v>6050</c:v>
                </c:pt>
                <c:pt idx="773">
                  <c:v>6056.25</c:v>
                </c:pt>
                <c:pt idx="774">
                  <c:v>6162.5</c:v>
                </c:pt>
                <c:pt idx="775">
                  <c:v>6368.75</c:v>
                </c:pt>
                <c:pt idx="776">
                  <c:v>6993.75</c:v>
                </c:pt>
                <c:pt idx="777">
                  <c:v>7912.5</c:v>
                </c:pt>
                <c:pt idx="778">
                  <c:v>8175</c:v>
                </c:pt>
                <c:pt idx="779">
                  <c:v>8043.75</c:v>
                </c:pt>
                <c:pt idx="780">
                  <c:v>7962.5</c:v>
                </c:pt>
                <c:pt idx="781">
                  <c:v>7925</c:v>
                </c:pt>
                <c:pt idx="782">
                  <c:v>7943.75</c:v>
                </c:pt>
                <c:pt idx="783">
                  <c:v>8187.5</c:v>
                </c:pt>
                <c:pt idx="784">
                  <c:v>8737.5</c:v>
                </c:pt>
                <c:pt idx="785">
                  <c:v>9175</c:v>
                </c:pt>
                <c:pt idx="786">
                  <c:v>9612.5</c:v>
                </c:pt>
                <c:pt idx="787">
                  <c:v>9967.5</c:v>
                </c:pt>
                <c:pt idx="788">
                  <c:v>9985</c:v>
                </c:pt>
                <c:pt idx="789">
                  <c:v>9985</c:v>
                </c:pt>
                <c:pt idx="790">
                  <c:v>9985</c:v>
                </c:pt>
                <c:pt idx="791">
                  <c:v>9985</c:v>
                </c:pt>
                <c:pt idx="792">
                  <c:v>9995</c:v>
                </c:pt>
                <c:pt idx="793">
                  <c:v>10043.75</c:v>
                </c:pt>
                <c:pt idx="794">
                  <c:v>10193.75</c:v>
                </c:pt>
                <c:pt idx="795">
                  <c:v>10325</c:v>
                </c:pt>
                <c:pt idx="796">
                  <c:v>10531.25</c:v>
                </c:pt>
                <c:pt idx="797">
                  <c:v>10737.5</c:v>
                </c:pt>
                <c:pt idx="798">
                  <c:v>10775</c:v>
                </c:pt>
                <c:pt idx="799">
                  <c:v>10775</c:v>
                </c:pt>
                <c:pt idx="800">
                  <c:v>10775</c:v>
                </c:pt>
                <c:pt idx="801">
                  <c:v>10775</c:v>
                </c:pt>
                <c:pt idx="802">
                  <c:v>10850</c:v>
                </c:pt>
                <c:pt idx="803">
                  <c:v>11000</c:v>
                </c:pt>
                <c:pt idx="804">
                  <c:v>11181.25</c:v>
                </c:pt>
                <c:pt idx="805">
                  <c:v>11600</c:v>
                </c:pt>
                <c:pt idx="806">
                  <c:v>11850</c:v>
                </c:pt>
                <c:pt idx="807">
                  <c:v>12262.5</c:v>
                </c:pt>
                <c:pt idx="808">
                  <c:v>12700</c:v>
                </c:pt>
                <c:pt idx="809">
                  <c:v>12725</c:v>
                </c:pt>
                <c:pt idx="810">
                  <c:v>12825</c:v>
                </c:pt>
                <c:pt idx="811">
                  <c:v>12912.5</c:v>
                </c:pt>
                <c:pt idx="812">
                  <c:v>12950</c:v>
                </c:pt>
                <c:pt idx="813">
                  <c:v>12950</c:v>
                </c:pt>
                <c:pt idx="814">
                  <c:v>12925</c:v>
                </c:pt>
                <c:pt idx="815">
                  <c:v>12625</c:v>
                </c:pt>
                <c:pt idx="816">
                  <c:v>12300</c:v>
                </c:pt>
                <c:pt idx="817">
                  <c:v>12275</c:v>
                </c:pt>
                <c:pt idx="818">
                  <c:v>12200</c:v>
                </c:pt>
                <c:pt idx="819">
                  <c:v>12450</c:v>
                </c:pt>
                <c:pt idx="820">
                  <c:v>13375</c:v>
                </c:pt>
                <c:pt idx="821">
                  <c:v>13750</c:v>
                </c:pt>
                <c:pt idx="822">
                  <c:v>13800</c:v>
                </c:pt>
                <c:pt idx="823">
                  <c:v>13750</c:v>
                </c:pt>
                <c:pt idx="824">
                  <c:v>13300</c:v>
                </c:pt>
                <c:pt idx="825">
                  <c:v>12100</c:v>
                </c:pt>
                <c:pt idx="826">
                  <c:v>10687.5</c:v>
                </c:pt>
                <c:pt idx="827">
                  <c:v>8625</c:v>
                </c:pt>
                <c:pt idx="828">
                  <c:v>6875</c:v>
                </c:pt>
                <c:pt idx="829">
                  <c:v>6500</c:v>
                </c:pt>
                <c:pt idx="830">
                  <c:v>6125</c:v>
                </c:pt>
                <c:pt idx="831">
                  <c:v>5500</c:v>
                </c:pt>
                <c:pt idx="832">
                  <c:v>6837.5</c:v>
                </c:pt>
                <c:pt idx="833">
                  <c:v>8750</c:v>
                </c:pt>
                <c:pt idx="834">
                  <c:v>10450</c:v>
                </c:pt>
                <c:pt idx="835">
                  <c:v>10600</c:v>
                </c:pt>
                <c:pt idx="836">
                  <c:v>10700</c:v>
                </c:pt>
                <c:pt idx="837">
                  <c:v>10625</c:v>
                </c:pt>
                <c:pt idx="838">
                  <c:v>10250</c:v>
                </c:pt>
                <c:pt idx="839">
                  <c:v>9825</c:v>
                </c:pt>
                <c:pt idx="840">
                  <c:v>8750</c:v>
                </c:pt>
                <c:pt idx="841">
                  <c:v>8200</c:v>
                </c:pt>
                <c:pt idx="842">
                  <c:v>7675</c:v>
                </c:pt>
                <c:pt idx="843">
                  <c:v>7200</c:v>
                </c:pt>
                <c:pt idx="844">
                  <c:v>7200</c:v>
                </c:pt>
                <c:pt idx="845">
                  <c:v>7275</c:v>
                </c:pt>
                <c:pt idx="846">
                  <c:v>8100</c:v>
                </c:pt>
                <c:pt idx="847">
                  <c:v>9400</c:v>
                </c:pt>
                <c:pt idx="848">
                  <c:v>9400</c:v>
                </c:pt>
                <c:pt idx="849">
                  <c:v>9400</c:v>
                </c:pt>
                <c:pt idx="850">
                  <c:v>9200</c:v>
                </c:pt>
                <c:pt idx="851">
                  <c:v>8200</c:v>
                </c:pt>
                <c:pt idx="852">
                  <c:v>8200</c:v>
                </c:pt>
                <c:pt idx="853">
                  <c:v>8200</c:v>
                </c:pt>
                <c:pt idx="854">
                  <c:v>8200</c:v>
                </c:pt>
                <c:pt idx="855">
                  <c:v>8200</c:v>
                </c:pt>
                <c:pt idx="856">
                  <c:v>8200</c:v>
                </c:pt>
                <c:pt idx="857">
                  <c:v>7750</c:v>
                </c:pt>
                <c:pt idx="858">
                  <c:v>7500</c:v>
                </c:pt>
                <c:pt idx="859">
                  <c:v>7450</c:v>
                </c:pt>
                <c:pt idx="860">
                  <c:v>7225</c:v>
                </c:pt>
                <c:pt idx="861">
                  <c:v>7100</c:v>
                </c:pt>
                <c:pt idx="862">
                  <c:v>7000</c:v>
                </c:pt>
                <c:pt idx="863">
                  <c:v>7000</c:v>
                </c:pt>
                <c:pt idx="864">
                  <c:v>7000</c:v>
                </c:pt>
                <c:pt idx="865">
                  <c:v>7250</c:v>
                </c:pt>
                <c:pt idx="866">
                  <c:v>7300</c:v>
                </c:pt>
                <c:pt idx="867">
                  <c:v>7350</c:v>
                </c:pt>
                <c:pt idx="868">
                  <c:v>7325</c:v>
                </c:pt>
                <c:pt idx="869">
                  <c:v>7300</c:v>
                </c:pt>
                <c:pt idx="870">
                  <c:v>7625</c:v>
                </c:pt>
                <c:pt idx="871">
                  <c:v>8575</c:v>
                </c:pt>
                <c:pt idx="872">
                  <c:v>8700</c:v>
                </c:pt>
                <c:pt idx="873">
                  <c:v>8650</c:v>
                </c:pt>
                <c:pt idx="874">
                  <c:v>8700</c:v>
                </c:pt>
                <c:pt idx="875">
                  <c:v>8650</c:v>
                </c:pt>
                <c:pt idx="876">
                  <c:v>8650</c:v>
                </c:pt>
                <c:pt idx="877">
                  <c:v>8950</c:v>
                </c:pt>
                <c:pt idx="878">
                  <c:v>9000</c:v>
                </c:pt>
                <c:pt idx="879">
                  <c:v>9000</c:v>
                </c:pt>
                <c:pt idx="880">
                  <c:v>8900</c:v>
                </c:pt>
                <c:pt idx="881">
                  <c:v>8625</c:v>
                </c:pt>
                <c:pt idx="882">
                  <c:v>8500</c:v>
                </c:pt>
                <c:pt idx="883">
                  <c:v>8500</c:v>
                </c:pt>
                <c:pt idx="884">
                  <c:v>8550</c:v>
                </c:pt>
                <c:pt idx="885">
                  <c:v>8750</c:v>
                </c:pt>
                <c:pt idx="886">
                  <c:v>8762.5</c:v>
                </c:pt>
                <c:pt idx="887">
                  <c:v>8850</c:v>
                </c:pt>
                <c:pt idx="888">
                  <c:v>8850</c:v>
                </c:pt>
                <c:pt idx="889">
                  <c:v>8850</c:v>
                </c:pt>
                <c:pt idx="890">
                  <c:v>8812.5</c:v>
                </c:pt>
                <c:pt idx="891">
                  <c:v>8637.5</c:v>
                </c:pt>
                <c:pt idx="892">
                  <c:v>8450</c:v>
                </c:pt>
                <c:pt idx="893">
                  <c:v>8250</c:v>
                </c:pt>
                <c:pt idx="894">
                  <c:v>8150</c:v>
                </c:pt>
                <c:pt idx="895">
                  <c:v>8000</c:v>
                </c:pt>
                <c:pt idx="896">
                  <c:v>8000</c:v>
                </c:pt>
                <c:pt idx="897">
                  <c:v>8000</c:v>
                </c:pt>
                <c:pt idx="898">
                  <c:v>8000</c:v>
                </c:pt>
                <c:pt idx="899">
                  <c:v>8000</c:v>
                </c:pt>
                <c:pt idx="900">
                  <c:v>8000</c:v>
                </c:pt>
                <c:pt idx="901">
                  <c:v>8000</c:v>
                </c:pt>
                <c:pt idx="902">
                  <c:v>8000</c:v>
                </c:pt>
                <c:pt idx="903">
                  <c:v>8025</c:v>
                </c:pt>
                <c:pt idx="904">
                  <c:v>8175</c:v>
                </c:pt>
                <c:pt idx="905">
                  <c:v>8425</c:v>
                </c:pt>
                <c:pt idx="906">
                  <c:v>8550</c:v>
                </c:pt>
                <c:pt idx="907">
                  <c:v>8750</c:v>
                </c:pt>
                <c:pt idx="908">
                  <c:v>8750</c:v>
                </c:pt>
                <c:pt idx="909">
                  <c:v>8687.5</c:v>
                </c:pt>
                <c:pt idx="910">
                  <c:v>8450</c:v>
                </c:pt>
                <c:pt idx="911">
                  <c:v>8450</c:v>
                </c:pt>
                <c:pt idx="912">
                  <c:v>8556.25</c:v>
                </c:pt>
                <c:pt idx="913">
                  <c:v>8712.5</c:v>
                </c:pt>
                <c:pt idx="914">
                  <c:v>8825</c:v>
                </c:pt>
                <c:pt idx="915">
                  <c:v>8900</c:v>
                </c:pt>
                <c:pt idx="916">
                  <c:v>8900</c:v>
                </c:pt>
                <c:pt idx="917">
                  <c:v>8875</c:v>
                </c:pt>
                <c:pt idx="918">
                  <c:v>8768.75</c:v>
                </c:pt>
                <c:pt idx="919">
                  <c:v>8687.5</c:v>
                </c:pt>
                <c:pt idx="920">
                  <c:v>8712.5</c:v>
                </c:pt>
                <c:pt idx="921">
                  <c:v>8831.25</c:v>
                </c:pt>
                <c:pt idx="922">
                  <c:v>8925</c:v>
                </c:pt>
                <c:pt idx="923">
                  <c:v>8906.25</c:v>
                </c:pt>
                <c:pt idx="924">
                  <c:v>8900</c:v>
                </c:pt>
                <c:pt idx="925">
                  <c:v>8912.5</c:v>
                </c:pt>
                <c:pt idx="926">
                  <c:v>8962.5</c:v>
                </c:pt>
                <c:pt idx="927">
                  <c:v>9187.5</c:v>
                </c:pt>
                <c:pt idx="928">
                  <c:v>9787.5</c:v>
                </c:pt>
                <c:pt idx="929">
                  <c:v>10300</c:v>
                </c:pt>
                <c:pt idx="930">
                  <c:v>10975</c:v>
                </c:pt>
                <c:pt idx="931">
                  <c:v>10975</c:v>
                </c:pt>
                <c:pt idx="932">
                  <c:v>10975</c:v>
                </c:pt>
                <c:pt idx="933">
                  <c:v>11250</c:v>
                </c:pt>
                <c:pt idx="934">
                  <c:v>11512.5</c:v>
                </c:pt>
                <c:pt idx="935">
                  <c:v>12025</c:v>
                </c:pt>
                <c:pt idx="936">
                  <c:v>12225</c:v>
                </c:pt>
                <c:pt idx="937">
                  <c:v>12500</c:v>
                </c:pt>
                <c:pt idx="938">
                  <c:v>12500</c:v>
                </c:pt>
                <c:pt idx="939">
                  <c:v>12475</c:v>
                </c:pt>
                <c:pt idx="940">
                  <c:v>12375</c:v>
                </c:pt>
                <c:pt idx="941">
                  <c:v>12275</c:v>
                </c:pt>
                <c:pt idx="942">
                  <c:v>12200</c:v>
                </c:pt>
                <c:pt idx="943">
                  <c:v>12200</c:v>
                </c:pt>
                <c:pt idx="944">
                  <c:v>12200</c:v>
                </c:pt>
                <c:pt idx="945">
                  <c:v>12225</c:v>
                </c:pt>
                <c:pt idx="946">
                  <c:v>12475</c:v>
                </c:pt>
                <c:pt idx="947">
                  <c:v>12925</c:v>
                </c:pt>
                <c:pt idx="948">
                  <c:v>13300</c:v>
                </c:pt>
                <c:pt idx="949">
                  <c:v>13300</c:v>
                </c:pt>
                <c:pt idx="950">
                  <c:v>13300</c:v>
                </c:pt>
                <c:pt idx="951">
                  <c:v>13300</c:v>
                </c:pt>
                <c:pt idx="952">
                  <c:v>13300</c:v>
                </c:pt>
                <c:pt idx="953">
                  <c:v>13387.5</c:v>
                </c:pt>
                <c:pt idx="954">
                  <c:v>13762.5</c:v>
                </c:pt>
                <c:pt idx="955">
                  <c:v>14275</c:v>
                </c:pt>
                <c:pt idx="956">
                  <c:v>14500</c:v>
                </c:pt>
                <c:pt idx="957">
                  <c:v>14450</c:v>
                </c:pt>
                <c:pt idx="958">
                  <c:v>14275</c:v>
                </c:pt>
                <c:pt idx="959">
                  <c:v>14200</c:v>
                </c:pt>
                <c:pt idx="960">
                  <c:v>14175</c:v>
                </c:pt>
                <c:pt idx="961">
                  <c:v>14050</c:v>
                </c:pt>
                <c:pt idx="962">
                  <c:v>13925</c:v>
                </c:pt>
                <c:pt idx="963">
                  <c:v>13762.5</c:v>
                </c:pt>
                <c:pt idx="964">
                  <c:v>13700</c:v>
                </c:pt>
                <c:pt idx="965">
                  <c:v>13725</c:v>
                </c:pt>
                <c:pt idx="966">
                  <c:v>13925</c:v>
                </c:pt>
                <c:pt idx="967">
                  <c:v>14000</c:v>
                </c:pt>
                <c:pt idx="968">
                  <c:v>14000</c:v>
                </c:pt>
                <c:pt idx="969">
                  <c:v>13975</c:v>
                </c:pt>
                <c:pt idx="970">
                  <c:v>13825</c:v>
                </c:pt>
                <c:pt idx="971">
                  <c:v>13625</c:v>
                </c:pt>
                <c:pt idx="972">
                  <c:v>13375</c:v>
                </c:pt>
                <c:pt idx="973">
                  <c:v>13100</c:v>
                </c:pt>
                <c:pt idx="974">
                  <c:v>13537.5</c:v>
                </c:pt>
                <c:pt idx="975">
                  <c:v>13900</c:v>
                </c:pt>
                <c:pt idx="976">
                  <c:v>13900</c:v>
                </c:pt>
                <c:pt idx="977">
                  <c:v>13887.5</c:v>
                </c:pt>
                <c:pt idx="978">
                  <c:v>13837.5</c:v>
                </c:pt>
                <c:pt idx="979">
                  <c:v>13812.5</c:v>
                </c:pt>
                <c:pt idx="980">
                  <c:v>14100</c:v>
                </c:pt>
                <c:pt idx="981">
                  <c:v>14650</c:v>
                </c:pt>
                <c:pt idx="982">
                  <c:v>14700</c:v>
                </c:pt>
                <c:pt idx="983">
                  <c:v>14650</c:v>
                </c:pt>
                <c:pt idx="984">
                  <c:v>14500</c:v>
                </c:pt>
                <c:pt idx="985">
                  <c:v>14425</c:v>
                </c:pt>
                <c:pt idx="986">
                  <c:v>14300</c:v>
                </c:pt>
                <c:pt idx="987">
                  <c:v>13875</c:v>
                </c:pt>
                <c:pt idx="988">
                  <c:v>13525</c:v>
                </c:pt>
                <c:pt idx="989">
                  <c:v>13425</c:v>
                </c:pt>
                <c:pt idx="990">
                  <c:v>13712.5</c:v>
                </c:pt>
                <c:pt idx="991">
                  <c:v>13950</c:v>
                </c:pt>
                <c:pt idx="992">
                  <c:v>14000</c:v>
                </c:pt>
                <c:pt idx="993">
                  <c:v>14512.5</c:v>
                </c:pt>
                <c:pt idx="994">
                  <c:v>14725</c:v>
                </c:pt>
                <c:pt idx="995">
                  <c:v>15000</c:v>
                </c:pt>
                <c:pt idx="996">
                  <c:v>15000</c:v>
                </c:pt>
                <c:pt idx="997">
                  <c:v>14925</c:v>
                </c:pt>
                <c:pt idx="998">
                  <c:v>14750</c:v>
                </c:pt>
                <c:pt idx="999">
                  <c:v>14700</c:v>
                </c:pt>
                <c:pt idx="1000">
                  <c:v>14750</c:v>
                </c:pt>
                <c:pt idx="1001">
                  <c:v>15137.5</c:v>
                </c:pt>
                <c:pt idx="1002">
                  <c:v>15537.5</c:v>
                </c:pt>
                <c:pt idx="1003">
                  <c:v>15900</c:v>
                </c:pt>
                <c:pt idx="1004">
                  <c:v>16100</c:v>
                </c:pt>
                <c:pt idx="1005">
                  <c:v>16100</c:v>
                </c:pt>
                <c:pt idx="1006">
                  <c:v>16100</c:v>
                </c:pt>
                <c:pt idx="1007">
                  <c:v>16100</c:v>
                </c:pt>
                <c:pt idx="1008">
                  <c:v>16100</c:v>
                </c:pt>
                <c:pt idx="1009">
                  <c:v>16100</c:v>
                </c:pt>
                <c:pt idx="1010">
                  <c:v>16100</c:v>
                </c:pt>
                <c:pt idx="1011">
                  <c:v>16100</c:v>
                </c:pt>
                <c:pt idx="1012">
                  <c:v>16100</c:v>
                </c:pt>
                <c:pt idx="1013">
                  <c:v>16200</c:v>
                </c:pt>
                <c:pt idx="1014">
                  <c:v>16200</c:v>
                </c:pt>
                <c:pt idx="1015">
                  <c:v>16200</c:v>
                </c:pt>
                <c:pt idx="1016">
                  <c:v>16250</c:v>
                </c:pt>
                <c:pt idx="1017">
                  <c:v>16250</c:v>
                </c:pt>
                <c:pt idx="1018">
                  <c:v>16300</c:v>
                </c:pt>
                <c:pt idx="1019">
                  <c:v>16350</c:v>
                </c:pt>
                <c:pt idx="1020">
                  <c:v>16400</c:v>
                </c:pt>
                <c:pt idx="1021">
                  <c:v>16425</c:v>
                </c:pt>
                <c:pt idx="1022">
                  <c:v>16500</c:v>
                </c:pt>
                <c:pt idx="1023">
                  <c:v>16550</c:v>
                </c:pt>
                <c:pt idx="1024">
                  <c:v>16650</c:v>
                </c:pt>
                <c:pt idx="1025">
                  <c:v>16650</c:v>
                </c:pt>
                <c:pt idx="1026">
                  <c:v>16650</c:v>
                </c:pt>
                <c:pt idx="1027">
                  <c:v>16650</c:v>
                </c:pt>
                <c:pt idx="1028">
                  <c:v>16650</c:v>
                </c:pt>
                <c:pt idx="1029">
                  <c:v>16650</c:v>
                </c:pt>
                <c:pt idx="1030">
                  <c:v>16750</c:v>
                </c:pt>
                <c:pt idx="1031">
                  <c:v>17012.5</c:v>
                </c:pt>
                <c:pt idx="1032">
                  <c:v>17275</c:v>
                </c:pt>
                <c:pt idx="1033">
                  <c:v>17975</c:v>
                </c:pt>
                <c:pt idx="1034">
                  <c:v>18525</c:v>
                </c:pt>
                <c:pt idx="1035">
                  <c:v>18737.5</c:v>
                </c:pt>
                <c:pt idx="1036">
                  <c:v>18850</c:v>
                </c:pt>
                <c:pt idx="1037">
                  <c:v>18975</c:v>
                </c:pt>
                <c:pt idx="1038">
                  <c:v>19200</c:v>
                </c:pt>
                <c:pt idx="1039">
                  <c:v>20125</c:v>
                </c:pt>
                <c:pt idx="1040">
                  <c:v>20500</c:v>
                </c:pt>
                <c:pt idx="1041">
                  <c:v>21175</c:v>
                </c:pt>
                <c:pt idx="1042">
                  <c:v>21550</c:v>
                </c:pt>
                <c:pt idx="1043">
                  <c:v>21725</c:v>
                </c:pt>
                <c:pt idx="1044">
                  <c:v>21875</c:v>
                </c:pt>
                <c:pt idx="1045">
                  <c:v>21475</c:v>
                </c:pt>
                <c:pt idx="1046">
                  <c:v>20500</c:v>
                </c:pt>
                <c:pt idx="1047">
                  <c:v>19937.5</c:v>
                </c:pt>
                <c:pt idx="1048">
                  <c:v>19375</c:v>
                </c:pt>
                <c:pt idx="1049">
                  <c:v>19000</c:v>
                </c:pt>
                <c:pt idx="1050">
                  <c:v>19037.5</c:v>
                </c:pt>
                <c:pt idx="1051">
                  <c:v>19450</c:v>
                </c:pt>
                <c:pt idx="1052">
                  <c:v>20075</c:v>
                </c:pt>
                <c:pt idx="1053">
                  <c:v>20350</c:v>
                </c:pt>
                <c:pt idx="1054">
                  <c:v>20700</c:v>
                </c:pt>
                <c:pt idx="1055">
                  <c:v>21525</c:v>
                </c:pt>
                <c:pt idx="1056">
                  <c:v>21800</c:v>
                </c:pt>
                <c:pt idx="1057">
                  <c:v>21800</c:v>
                </c:pt>
                <c:pt idx="1058">
                  <c:v>21762.5</c:v>
                </c:pt>
                <c:pt idx="1059">
                  <c:v>21550</c:v>
                </c:pt>
                <c:pt idx="1060">
                  <c:v>21450</c:v>
                </c:pt>
                <c:pt idx="1061">
                  <c:v>21850</c:v>
                </c:pt>
                <c:pt idx="1062">
                  <c:v>22050</c:v>
                </c:pt>
                <c:pt idx="1063">
                  <c:v>22325</c:v>
                </c:pt>
                <c:pt idx="1064">
                  <c:v>22650</c:v>
                </c:pt>
                <c:pt idx="1065">
                  <c:v>22925</c:v>
                </c:pt>
                <c:pt idx="1066">
                  <c:v>23475</c:v>
                </c:pt>
                <c:pt idx="1067">
                  <c:v>23800</c:v>
                </c:pt>
                <c:pt idx="1068">
                  <c:v>24000</c:v>
                </c:pt>
                <c:pt idx="1069">
                  <c:v>24550</c:v>
                </c:pt>
                <c:pt idx="1070">
                  <c:v>25587.5</c:v>
                </c:pt>
                <c:pt idx="1071">
                  <c:v>26750</c:v>
                </c:pt>
                <c:pt idx="1072">
                  <c:v>27525</c:v>
                </c:pt>
                <c:pt idx="1073">
                  <c:v>27975</c:v>
                </c:pt>
                <c:pt idx="1074">
                  <c:v>28512.5</c:v>
                </c:pt>
                <c:pt idx="1075">
                  <c:v>29200</c:v>
                </c:pt>
                <c:pt idx="1076">
                  <c:v>29200</c:v>
                </c:pt>
                <c:pt idx="1077">
                  <c:v>29012.5</c:v>
                </c:pt>
                <c:pt idx="1078">
                  <c:v>28375</c:v>
                </c:pt>
                <c:pt idx="1079">
                  <c:v>27400</c:v>
                </c:pt>
                <c:pt idx="1080">
                  <c:v>25800</c:v>
                </c:pt>
                <c:pt idx="1081">
                  <c:v>24900</c:v>
                </c:pt>
                <c:pt idx="1082">
                  <c:v>24500</c:v>
                </c:pt>
                <c:pt idx="1083">
                  <c:v>24712.5</c:v>
                </c:pt>
                <c:pt idx="1084">
                  <c:v>25725</c:v>
                </c:pt>
                <c:pt idx="1085">
                  <c:v>27450</c:v>
                </c:pt>
                <c:pt idx="1086">
                  <c:v>29150</c:v>
                </c:pt>
                <c:pt idx="1087">
                  <c:v>29550</c:v>
                </c:pt>
                <c:pt idx="1088">
                  <c:v>29675</c:v>
                </c:pt>
                <c:pt idx="1089">
                  <c:v>28875</c:v>
                </c:pt>
                <c:pt idx="1090">
                  <c:v>28025</c:v>
                </c:pt>
                <c:pt idx="1091">
                  <c:v>27437.5</c:v>
                </c:pt>
                <c:pt idx="1092">
                  <c:v>26637.5</c:v>
                </c:pt>
                <c:pt idx="1093">
                  <c:v>26187.5</c:v>
                </c:pt>
                <c:pt idx="1094">
                  <c:v>26300</c:v>
                </c:pt>
                <c:pt idx="1095">
                  <c:v>26800</c:v>
                </c:pt>
                <c:pt idx="1096">
                  <c:v>27600</c:v>
                </c:pt>
                <c:pt idx="1097">
                  <c:v>28750</c:v>
                </c:pt>
                <c:pt idx="1098">
                  <c:v>29025</c:v>
                </c:pt>
                <c:pt idx="1099">
                  <c:v>29100</c:v>
                </c:pt>
                <c:pt idx="1100">
                  <c:v>28900</c:v>
                </c:pt>
                <c:pt idx="1101">
                  <c:v>28400</c:v>
                </c:pt>
                <c:pt idx="1102">
                  <c:v>28100</c:v>
                </c:pt>
                <c:pt idx="1103">
                  <c:v>28162.5</c:v>
                </c:pt>
                <c:pt idx="1104">
                  <c:v>28600</c:v>
                </c:pt>
                <c:pt idx="1105">
                  <c:v>29025</c:v>
                </c:pt>
                <c:pt idx="1106">
                  <c:v>29500</c:v>
                </c:pt>
                <c:pt idx="1107">
                  <c:v>29425</c:v>
                </c:pt>
                <c:pt idx="1108">
                  <c:v>29150</c:v>
                </c:pt>
                <c:pt idx="1109">
                  <c:v>28900</c:v>
                </c:pt>
                <c:pt idx="1110">
                  <c:v>28800</c:v>
                </c:pt>
                <c:pt idx="1111">
                  <c:v>28750</c:v>
                </c:pt>
                <c:pt idx="1112">
                  <c:v>28600</c:v>
                </c:pt>
                <c:pt idx="1113">
                  <c:v>29012.5</c:v>
                </c:pt>
                <c:pt idx="1114">
                  <c:v>29375</c:v>
                </c:pt>
                <c:pt idx="1115">
                  <c:v>29500</c:v>
                </c:pt>
                <c:pt idx="1116">
                  <c:v>29500</c:v>
                </c:pt>
                <c:pt idx="1117">
                  <c:v>29500</c:v>
                </c:pt>
                <c:pt idx="1118">
                  <c:v>29400</c:v>
                </c:pt>
                <c:pt idx="1119">
                  <c:v>29250</c:v>
                </c:pt>
                <c:pt idx="1120">
                  <c:v>28725</c:v>
                </c:pt>
                <c:pt idx="1121">
                  <c:v>28150</c:v>
                </c:pt>
                <c:pt idx="1122">
                  <c:v>27700</c:v>
                </c:pt>
                <c:pt idx="1123">
                  <c:v>28075</c:v>
                </c:pt>
                <c:pt idx="1124">
                  <c:v>28400</c:v>
                </c:pt>
                <c:pt idx="1125">
                  <c:v>28400</c:v>
                </c:pt>
                <c:pt idx="1126">
                  <c:v>28400</c:v>
                </c:pt>
                <c:pt idx="1127">
                  <c:v>28200</c:v>
                </c:pt>
                <c:pt idx="1128">
                  <c:v>28200</c:v>
                </c:pt>
                <c:pt idx="1129">
                  <c:v>27937.5</c:v>
                </c:pt>
                <c:pt idx="1130">
                  <c:v>27587.5</c:v>
                </c:pt>
                <c:pt idx="1131">
                  <c:v>26687.5</c:v>
                </c:pt>
                <c:pt idx="1132">
                  <c:v>24250</c:v>
                </c:pt>
                <c:pt idx="1133">
                  <c:v>22400</c:v>
                </c:pt>
                <c:pt idx="1134">
                  <c:v>22687.5</c:v>
                </c:pt>
                <c:pt idx="1135">
                  <c:v>24887.5</c:v>
                </c:pt>
                <c:pt idx="1136">
                  <c:v>25500</c:v>
                </c:pt>
                <c:pt idx="1137">
                  <c:v>25450</c:v>
                </c:pt>
                <c:pt idx="1138">
                  <c:v>25062.5</c:v>
                </c:pt>
                <c:pt idx="1139">
                  <c:v>24100</c:v>
                </c:pt>
                <c:pt idx="1140">
                  <c:v>23025</c:v>
                </c:pt>
                <c:pt idx="1141">
                  <c:v>22437.5</c:v>
                </c:pt>
                <c:pt idx="1142">
                  <c:v>22062.5</c:v>
                </c:pt>
                <c:pt idx="1143">
                  <c:v>21525</c:v>
                </c:pt>
                <c:pt idx="1144">
                  <c:v>21462.5</c:v>
                </c:pt>
                <c:pt idx="1145">
                  <c:v>22325</c:v>
                </c:pt>
                <c:pt idx="1146">
                  <c:v>22600</c:v>
                </c:pt>
                <c:pt idx="1147">
                  <c:v>22850</c:v>
                </c:pt>
                <c:pt idx="1148">
                  <c:v>22937.5</c:v>
                </c:pt>
                <c:pt idx="1149">
                  <c:v>22500</c:v>
                </c:pt>
                <c:pt idx="1150">
                  <c:v>21812.5</c:v>
                </c:pt>
                <c:pt idx="1151">
                  <c:v>20962.5</c:v>
                </c:pt>
                <c:pt idx="1152">
                  <c:v>20000</c:v>
                </c:pt>
                <c:pt idx="1153">
                  <c:v>19562.5</c:v>
                </c:pt>
                <c:pt idx="1154">
                  <c:v>19250</c:v>
                </c:pt>
                <c:pt idx="1155">
                  <c:v>19250</c:v>
                </c:pt>
                <c:pt idx="1156">
                  <c:v>19375</c:v>
                </c:pt>
                <c:pt idx="1157">
                  <c:v>19887.5</c:v>
                </c:pt>
                <c:pt idx="1158">
                  <c:v>20100</c:v>
                </c:pt>
                <c:pt idx="1159">
                  <c:v>19800</c:v>
                </c:pt>
                <c:pt idx="1160">
                  <c:v>19250</c:v>
                </c:pt>
                <c:pt idx="1161">
                  <c:v>18975</c:v>
                </c:pt>
                <c:pt idx="1162">
                  <c:v>18900</c:v>
                </c:pt>
                <c:pt idx="1163">
                  <c:v>18700</c:v>
                </c:pt>
                <c:pt idx="1164">
                  <c:v>18050</c:v>
                </c:pt>
                <c:pt idx="1165">
                  <c:v>17550</c:v>
                </c:pt>
                <c:pt idx="1166">
                  <c:v>17937.5</c:v>
                </c:pt>
                <c:pt idx="1167">
                  <c:v>19300</c:v>
                </c:pt>
                <c:pt idx="1168">
                  <c:v>19675</c:v>
                </c:pt>
                <c:pt idx="1169">
                  <c:v>19700</c:v>
                </c:pt>
                <c:pt idx="1170">
                  <c:v>19625</c:v>
                </c:pt>
                <c:pt idx="1171">
                  <c:v>19125</c:v>
                </c:pt>
                <c:pt idx="1172">
                  <c:v>18700</c:v>
                </c:pt>
                <c:pt idx="1173">
                  <c:v>18700</c:v>
                </c:pt>
                <c:pt idx="1174">
                  <c:v>18675</c:v>
                </c:pt>
                <c:pt idx="1175">
                  <c:v>18500</c:v>
                </c:pt>
                <c:pt idx="1176">
                  <c:v>18400</c:v>
                </c:pt>
                <c:pt idx="1177">
                  <c:v>18400</c:v>
                </c:pt>
                <c:pt idx="1178">
                  <c:v>18400</c:v>
                </c:pt>
                <c:pt idx="1179">
                  <c:v>18400</c:v>
                </c:pt>
                <c:pt idx="1180">
                  <c:v>18425</c:v>
                </c:pt>
                <c:pt idx="1181">
                  <c:v>18525</c:v>
                </c:pt>
                <c:pt idx="1182">
                  <c:v>18900</c:v>
                </c:pt>
                <c:pt idx="1183">
                  <c:v>18975</c:v>
                </c:pt>
                <c:pt idx="1184">
                  <c:v>19000</c:v>
                </c:pt>
                <c:pt idx="1185">
                  <c:v>19000</c:v>
                </c:pt>
                <c:pt idx="1186">
                  <c:v>19000</c:v>
                </c:pt>
                <c:pt idx="1187">
                  <c:v>19000</c:v>
                </c:pt>
                <c:pt idx="1188">
                  <c:v>19000</c:v>
                </c:pt>
                <c:pt idx="1189">
                  <c:v>19000</c:v>
                </c:pt>
                <c:pt idx="1190">
                  <c:v>19000</c:v>
                </c:pt>
                <c:pt idx="1191">
                  <c:v>19000</c:v>
                </c:pt>
                <c:pt idx="1192">
                  <c:v>19000</c:v>
                </c:pt>
                <c:pt idx="1193">
                  <c:v>19000</c:v>
                </c:pt>
                <c:pt idx="1194">
                  <c:v>18925</c:v>
                </c:pt>
                <c:pt idx="1195">
                  <c:v>18325</c:v>
                </c:pt>
                <c:pt idx="1196">
                  <c:v>17575</c:v>
                </c:pt>
                <c:pt idx="1197">
                  <c:v>17000</c:v>
                </c:pt>
                <c:pt idx="1198">
                  <c:v>17075</c:v>
                </c:pt>
                <c:pt idx="1199">
                  <c:v>17275</c:v>
                </c:pt>
                <c:pt idx="1200">
                  <c:v>17425</c:v>
                </c:pt>
                <c:pt idx="1201">
                  <c:v>17566.666700000002</c:v>
                </c:pt>
                <c:pt idx="1202">
                  <c:v>17600</c:v>
                </c:pt>
                <c:pt idx="1203">
                  <c:v>17550</c:v>
                </c:pt>
                <c:pt idx="1204">
                  <c:v>17200</c:v>
                </c:pt>
                <c:pt idx="1205">
                  <c:v>17000</c:v>
                </c:pt>
                <c:pt idx="1206">
                  <c:v>17000</c:v>
                </c:pt>
                <c:pt idx="1207">
                  <c:v>17000</c:v>
                </c:pt>
                <c:pt idx="1208">
                  <c:v>16900</c:v>
                </c:pt>
                <c:pt idx="1209">
                  <c:v>16375</c:v>
                </c:pt>
                <c:pt idx="1210">
                  <c:v>15800</c:v>
                </c:pt>
                <c:pt idx="1211">
                  <c:v>15237.5</c:v>
                </c:pt>
                <c:pt idx="1212">
                  <c:v>13487.5</c:v>
                </c:pt>
                <c:pt idx="1213">
                  <c:v>11637.5</c:v>
                </c:pt>
                <c:pt idx="1214">
                  <c:v>11375</c:v>
                </c:pt>
                <c:pt idx="1215">
                  <c:v>12412.5</c:v>
                </c:pt>
                <c:pt idx="1216">
                  <c:v>12612.5</c:v>
                </c:pt>
                <c:pt idx="1217">
                  <c:v>12962.5</c:v>
                </c:pt>
                <c:pt idx="1218">
                  <c:v>13450</c:v>
                </c:pt>
                <c:pt idx="1219">
                  <c:v>13725</c:v>
                </c:pt>
                <c:pt idx="1220">
                  <c:v>14325</c:v>
                </c:pt>
                <c:pt idx="1221">
                  <c:v>14500</c:v>
                </c:pt>
                <c:pt idx="1222">
                  <c:v>14500</c:v>
                </c:pt>
                <c:pt idx="1223">
                  <c:v>14375</c:v>
                </c:pt>
                <c:pt idx="1224">
                  <c:v>13800</c:v>
                </c:pt>
                <c:pt idx="1225">
                  <c:v>13400</c:v>
                </c:pt>
                <c:pt idx="1226">
                  <c:v>13400</c:v>
                </c:pt>
                <c:pt idx="1227">
                  <c:v>13450</c:v>
                </c:pt>
                <c:pt idx="1228">
                  <c:v>13675</c:v>
                </c:pt>
                <c:pt idx="1229">
                  <c:v>14150</c:v>
                </c:pt>
                <c:pt idx="1230">
                  <c:v>14300</c:v>
                </c:pt>
                <c:pt idx="1231">
                  <c:v>14025</c:v>
                </c:pt>
                <c:pt idx="1232">
                  <c:v>13800</c:v>
                </c:pt>
                <c:pt idx="1233">
                  <c:v>13800</c:v>
                </c:pt>
                <c:pt idx="1234">
                  <c:v>13900</c:v>
                </c:pt>
                <c:pt idx="1235">
                  <c:v>14075</c:v>
                </c:pt>
                <c:pt idx="1236">
                  <c:v>14175</c:v>
                </c:pt>
                <c:pt idx="1237">
                  <c:v>14050</c:v>
                </c:pt>
                <c:pt idx="1238">
                  <c:v>14000</c:v>
                </c:pt>
                <c:pt idx="1239">
                  <c:v>14000</c:v>
                </c:pt>
                <c:pt idx="1240">
                  <c:v>14000</c:v>
                </c:pt>
                <c:pt idx="1241">
                  <c:v>14000</c:v>
                </c:pt>
                <c:pt idx="1242">
                  <c:v>14100</c:v>
                </c:pt>
                <c:pt idx="1243">
                  <c:v>14100</c:v>
                </c:pt>
                <c:pt idx="1244">
                  <c:v>14100</c:v>
                </c:pt>
                <c:pt idx="1245">
                  <c:v>14100</c:v>
                </c:pt>
                <c:pt idx="1246">
                  <c:v>14100</c:v>
                </c:pt>
                <c:pt idx="1247">
                  <c:v>14100</c:v>
                </c:pt>
                <c:pt idx="1248">
                  <c:v>14100</c:v>
                </c:pt>
                <c:pt idx="1249">
                  <c:v>14100</c:v>
                </c:pt>
                <c:pt idx="1250">
                  <c:v>14162.5</c:v>
                </c:pt>
                <c:pt idx="1251">
                  <c:v>14350</c:v>
                </c:pt>
                <c:pt idx="1252">
                  <c:v>14350</c:v>
                </c:pt>
                <c:pt idx="1253">
                  <c:v>14350</c:v>
                </c:pt>
                <c:pt idx="1254">
                  <c:v>14350</c:v>
                </c:pt>
                <c:pt idx="1255">
                  <c:v>14350</c:v>
                </c:pt>
                <c:pt idx="1256">
                  <c:v>14350</c:v>
                </c:pt>
                <c:pt idx="1257">
                  <c:v>14350</c:v>
                </c:pt>
                <c:pt idx="1258">
                  <c:v>14350</c:v>
                </c:pt>
                <c:pt idx="1259">
                  <c:v>14350</c:v>
                </c:pt>
                <c:pt idx="1260">
                  <c:v>14350</c:v>
                </c:pt>
                <c:pt idx="1261">
                  <c:v>14337.5</c:v>
                </c:pt>
                <c:pt idx="1262">
                  <c:v>14175</c:v>
                </c:pt>
                <c:pt idx="1263">
                  <c:v>13837.5</c:v>
                </c:pt>
                <c:pt idx="1264">
                  <c:v>13737.5</c:v>
                </c:pt>
                <c:pt idx="1265">
                  <c:v>13700</c:v>
                </c:pt>
                <c:pt idx="1266">
                  <c:v>13725</c:v>
                </c:pt>
                <c:pt idx="1267">
                  <c:v>13875</c:v>
                </c:pt>
                <c:pt idx="1268">
                  <c:v>13925</c:v>
                </c:pt>
                <c:pt idx="1269">
                  <c:v>14000</c:v>
                </c:pt>
                <c:pt idx="1270">
                  <c:v>14000</c:v>
                </c:pt>
                <c:pt idx="1271">
                  <c:v>14000</c:v>
                </c:pt>
                <c:pt idx="1272">
                  <c:v>14000</c:v>
                </c:pt>
                <c:pt idx="1273">
                  <c:v>14000</c:v>
                </c:pt>
                <c:pt idx="1274">
                  <c:v>14000</c:v>
                </c:pt>
                <c:pt idx="1275">
                  <c:v>14000</c:v>
                </c:pt>
                <c:pt idx="1276">
                  <c:v>14000</c:v>
                </c:pt>
                <c:pt idx="1277">
                  <c:v>14000</c:v>
                </c:pt>
                <c:pt idx="1278">
                  <c:v>14000</c:v>
                </c:pt>
                <c:pt idx="1279">
                  <c:v>14000</c:v>
                </c:pt>
                <c:pt idx="1280">
                  <c:v>14000</c:v>
                </c:pt>
                <c:pt idx="1281">
                  <c:v>14000</c:v>
                </c:pt>
                <c:pt idx="1282">
                  <c:v>14000</c:v>
                </c:pt>
                <c:pt idx="1283">
                  <c:v>14075</c:v>
                </c:pt>
                <c:pt idx="1284">
                  <c:v>14100</c:v>
                </c:pt>
                <c:pt idx="1285">
                  <c:v>14100</c:v>
                </c:pt>
                <c:pt idx="1286">
                  <c:v>14100</c:v>
                </c:pt>
                <c:pt idx="1287">
                  <c:v>14100</c:v>
                </c:pt>
                <c:pt idx="1288">
                  <c:v>14100</c:v>
                </c:pt>
                <c:pt idx="1289">
                  <c:v>14112.5</c:v>
                </c:pt>
                <c:pt idx="1290">
                  <c:v>14150</c:v>
                </c:pt>
                <c:pt idx="1291">
                  <c:v>14287.5</c:v>
                </c:pt>
                <c:pt idx="1292">
                  <c:v>15025</c:v>
                </c:pt>
                <c:pt idx="1293">
                  <c:v>16425</c:v>
                </c:pt>
                <c:pt idx="1294">
                  <c:v>17125</c:v>
                </c:pt>
                <c:pt idx="1295">
                  <c:v>17500</c:v>
                </c:pt>
                <c:pt idx="1296">
                  <c:v>17450</c:v>
                </c:pt>
                <c:pt idx="1297">
                  <c:v>16787.5</c:v>
                </c:pt>
                <c:pt idx="1298">
                  <c:v>16425</c:v>
                </c:pt>
                <c:pt idx="1299">
                  <c:v>16400</c:v>
                </c:pt>
                <c:pt idx="1300">
                  <c:v>16425</c:v>
                </c:pt>
                <c:pt idx="1301">
                  <c:v>16500</c:v>
                </c:pt>
                <c:pt idx="1302">
                  <c:v>16500</c:v>
                </c:pt>
                <c:pt idx="1303">
                  <c:v>16600</c:v>
                </c:pt>
                <c:pt idx="1304">
                  <c:v>16612.5</c:v>
                </c:pt>
                <c:pt idx="1305">
                  <c:v>16662.5</c:v>
                </c:pt>
                <c:pt idx="1306">
                  <c:v>16712.5</c:v>
                </c:pt>
                <c:pt idx="1307">
                  <c:v>16800</c:v>
                </c:pt>
                <c:pt idx="1308">
                  <c:v>16800</c:v>
                </c:pt>
                <c:pt idx="1309">
                  <c:v>16825</c:v>
                </c:pt>
                <c:pt idx="1310">
                  <c:v>16850</c:v>
                </c:pt>
                <c:pt idx="1311">
                  <c:v>16850</c:v>
                </c:pt>
                <c:pt idx="1312">
                  <c:v>16850</c:v>
                </c:pt>
                <c:pt idx="1313">
                  <c:v>16850</c:v>
                </c:pt>
                <c:pt idx="1314">
                  <c:v>16850</c:v>
                </c:pt>
                <c:pt idx="1315">
                  <c:v>16868.75</c:v>
                </c:pt>
                <c:pt idx="1316">
                  <c:v>17137.5</c:v>
                </c:pt>
                <c:pt idx="1317">
                  <c:v>18012.5</c:v>
                </c:pt>
                <c:pt idx="1318">
                  <c:v>18350</c:v>
                </c:pt>
                <c:pt idx="1319">
                  <c:v>18350</c:v>
                </c:pt>
                <c:pt idx="1320">
                  <c:v>18350</c:v>
                </c:pt>
                <c:pt idx="1321">
                  <c:v>18250</c:v>
                </c:pt>
                <c:pt idx="1322">
                  <c:v>18100</c:v>
                </c:pt>
                <c:pt idx="1323">
                  <c:v>18125</c:v>
                </c:pt>
                <c:pt idx="1324">
                  <c:v>18225</c:v>
                </c:pt>
                <c:pt idx="1325">
                  <c:v>18325</c:v>
                </c:pt>
                <c:pt idx="1326">
                  <c:v>18437.5</c:v>
                </c:pt>
                <c:pt idx="1327">
                  <c:v>18600</c:v>
                </c:pt>
                <c:pt idx="1328">
                  <c:v>19200</c:v>
                </c:pt>
                <c:pt idx="1329">
                  <c:v>20000</c:v>
                </c:pt>
                <c:pt idx="1330">
                  <c:v>19937.5</c:v>
                </c:pt>
                <c:pt idx="1331">
                  <c:v>19550</c:v>
                </c:pt>
                <c:pt idx="1332">
                  <c:v>19525</c:v>
                </c:pt>
                <c:pt idx="1333">
                  <c:v>19800</c:v>
                </c:pt>
                <c:pt idx="1334">
                  <c:v>20375</c:v>
                </c:pt>
                <c:pt idx="1335">
                  <c:v>21600</c:v>
                </c:pt>
                <c:pt idx="1336">
                  <c:v>21975</c:v>
                </c:pt>
                <c:pt idx="1337">
                  <c:v>21250</c:v>
                </c:pt>
                <c:pt idx="1338">
                  <c:v>19500</c:v>
                </c:pt>
                <c:pt idx="1339">
                  <c:v>18875</c:v>
                </c:pt>
                <c:pt idx="1340">
                  <c:v>18475</c:v>
                </c:pt>
                <c:pt idx="1341">
                  <c:v>18475</c:v>
                </c:pt>
                <c:pt idx="1342">
                  <c:v>18725</c:v>
                </c:pt>
                <c:pt idx="1343">
                  <c:v>19000</c:v>
                </c:pt>
                <c:pt idx="1344">
                  <c:v>19000</c:v>
                </c:pt>
                <c:pt idx="1345">
                  <c:v>18900</c:v>
                </c:pt>
                <c:pt idx="1346">
                  <c:v>18800</c:v>
                </c:pt>
                <c:pt idx="1347">
                  <c:v>18700</c:v>
                </c:pt>
                <c:pt idx="1348">
                  <c:v>18575</c:v>
                </c:pt>
                <c:pt idx="1349">
                  <c:v>18550</c:v>
                </c:pt>
                <c:pt idx="1350">
                  <c:v>18825</c:v>
                </c:pt>
                <c:pt idx="1351">
                  <c:v>19000</c:v>
                </c:pt>
                <c:pt idx="1352">
                  <c:v>19300</c:v>
                </c:pt>
                <c:pt idx="1353">
                  <c:v>19475</c:v>
                </c:pt>
                <c:pt idx="1354">
                  <c:v>19500</c:v>
                </c:pt>
                <c:pt idx="1355">
                  <c:v>19500</c:v>
                </c:pt>
                <c:pt idx="1356">
                  <c:v>19400</c:v>
                </c:pt>
                <c:pt idx="1357">
                  <c:v>19300</c:v>
                </c:pt>
                <c:pt idx="1358">
                  <c:v>19225</c:v>
                </c:pt>
                <c:pt idx="1359">
                  <c:v>18975</c:v>
                </c:pt>
                <c:pt idx="1360">
                  <c:v>19000</c:v>
                </c:pt>
                <c:pt idx="1361">
                  <c:v>19200</c:v>
                </c:pt>
                <c:pt idx="1362">
                  <c:v>19200</c:v>
                </c:pt>
                <c:pt idx="1363">
                  <c:v>19100</c:v>
                </c:pt>
                <c:pt idx="1364">
                  <c:v>18900</c:v>
                </c:pt>
                <c:pt idx="1365">
                  <c:v>18862.5</c:v>
                </c:pt>
                <c:pt idx="1366">
                  <c:v>18750</c:v>
                </c:pt>
                <c:pt idx="1367">
                  <c:v>18725</c:v>
                </c:pt>
                <c:pt idx="1368">
                  <c:v>18612.5</c:v>
                </c:pt>
                <c:pt idx="1369">
                  <c:v>18400</c:v>
                </c:pt>
                <c:pt idx="1370">
                  <c:v>18200</c:v>
                </c:pt>
                <c:pt idx="1371">
                  <c:v>18200</c:v>
                </c:pt>
                <c:pt idx="1372">
                  <c:v>18200</c:v>
                </c:pt>
                <c:pt idx="1373">
                  <c:v>18200</c:v>
                </c:pt>
                <c:pt idx="1374">
                  <c:v>18200</c:v>
                </c:pt>
                <c:pt idx="1375">
                  <c:v>18200</c:v>
                </c:pt>
                <c:pt idx="1376">
                  <c:v>18087.5</c:v>
                </c:pt>
                <c:pt idx="1377">
                  <c:v>17325</c:v>
                </c:pt>
                <c:pt idx="1378">
                  <c:v>16875</c:v>
                </c:pt>
                <c:pt idx="1379">
                  <c:v>16425</c:v>
                </c:pt>
                <c:pt idx="1380">
                  <c:v>16125</c:v>
                </c:pt>
                <c:pt idx="1381">
                  <c:v>15575</c:v>
                </c:pt>
                <c:pt idx="1382">
                  <c:v>15400</c:v>
                </c:pt>
                <c:pt idx="1383">
                  <c:v>15593.75</c:v>
                </c:pt>
                <c:pt idx="1384">
                  <c:v>16000</c:v>
                </c:pt>
                <c:pt idx="1385">
                  <c:v>16075</c:v>
                </c:pt>
                <c:pt idx="1386">
                  <c:v>16037.5</c:v>
                </c:pt>
                <c:pt idx="1387">
                  <c:v>15675</c:v>
                </c:pt>
                <c:pt idx="1388">
                  <c:v>15450</c:v>
                </c:pt>
                <c:pt idx="1389">
                  <c:v>15300</c:v>
                </c:pt>
                <c:pt idx="1390">
                  <c:v>15375</c:v>
                </c:pt>
                <c:pt idx="1391">
                  <c:v>15600</c:v>
                </c:pt>
                <c:pt idx="1392">
                  <c:v>15600</c:v>
                </c:pt>
                <c:pt idx="1393">
                  <c:v>15500</c:v>
                </c:pt>
                <c:pt idx="1394">
                  <c:v>15400</c:v>
                </c:pt>
                <c:pt idx="1395">
                  <c:v>15362.5</c:v>
                </c:pt>
                <c:pt idx="1396">
                  <c:v>15237.5</c:v>
                </c:pt>
                <c:pt idx="1397">
                  <c:v>15200</c:v>
                </c:pt>
                <c:pt idx="1398">
                  <c:v>15200</c:v>
                </c:pt>
                <c:pt idx="1399">
                  <c:v>15000</c:v>
                </c:pt>
                <c:pt idx="1400">
                  <c:v>14687.5</c:v>
                </c:pt>
                <c:pt idx="1401">
                  <c:v>14425</c:v>
                </c:pt>
                <c:pt idx="1402">
                  <c:v>14287.5</c:v>
                </c:pt>
                <c:pt idx="1403">
                  <c:v>13925</c:v>
                </c:pt>
                <c:pt idx="1404">
                  <c:v>13762.5</c:v>
                </c:pt>
                <c:pt idx="1405">
                  <c:v>13550</c:v>
                </c:pt>
                <c:pt idx="1406">
                  <c:v>13450</c:v>
                </c:pt>
                <c:pt idx="1407">
                  <c:v>13450</c:v>
                </c:pt>
                <c:pt idx="1408">
                  <c:v>13450</c:v>
                </c:pt>
                <c:pt idx="1409">
                  <c:v>13450</c:v>
                </c:pt>
                <c:pt idx="1410">
                  <c:v>13487.5</c:v>
                </c:pt>
                <c:pt idx="1411">
                  <c:v>13675</c:v>
                </c:pt>
                <c:pt idx="1412">
                  <c:v>13925</c:v>
                </c:pt>
                <c:pt idx="1413">
                  <c:v>14000</c:v>
                </c:pt>
                <c:pt idx="1414">
                  <c:v>14000</c:v>
                </c:pt>
                <c:pt idx="1415">
                  <c:v>14000</c:v>
                </c:pt>
                <c:pt idx="1416">
                  <c:v>14000</c:v>
                </c:pt>
                <c:pt idx="1417">
                  <c:v>14000</c:v>
                </c:pt>
                <c:pt idx="1418">
                  <c:v>13900</c:v>
                </c:pt>
                <c:pt idx="1419">
                  <c:v>13662.5</c:v>
                </c:pt>
                <c:pt idx="1420">
                  <c:v>13450</c:v>
                </c:pt>
                <c:pt idx="1421">
                  <c:v>13512.5</c:v>
                </c:pt>
                <c:pt idx="1422">
                  <c:v>13687.5</c:v>
                </c:pt>
                <c:pt idx="1423">
                  <c:v>13900</c:v>
                </c:pt>
                <c:pt idx="1424">
                  <c:v>13900</c:v>
                </c:pt>
                <c:pt idx="1425">
                  <c:v>13900</c:v>
                </c:pt>
                <c:pt idx="1426">
                  <c:v>13900</c:v>
                </c:pt>
                <c:pt idx="1427">
                  <c:v>13900</c:v>
                </c:pt>
                <c:pt idx="1428">
                  <c:v>13925</c:v>
                </c:pt>
                <c:pt idx="1429">
                  <c:v>14075</c:v>
                </c:pt>
                <c:pt idx="1430">
                  <c:v>14712.5</c:v>
                </c:pt>
                <c:pt idx="1431">
                  <c:v>14987.5</c:v>
                </c:pt>
                <c:pt idx="1432">
                  <c:v>15287.5</c:v>
                </c:pt>
                <c:pt idx="1433">
                  <c:v>15400</c:v>
                </c:pt>
                <c:pt idx="1434">
                  <c:v>15300</c:v>
                </c:pt>
                <c:pt idx="1435">
                  <c:v>14900</c:v>
                </c:pt>
                <c:pt idx="1436">
                  <c:v>14675</c:v>
                </c:pt>
                <c:pt idx="1437">
                  <c:v>14475</c:v>
                </c:pt>
                <c:pt idx="1438">
                  <c:v>14350</c:v>
                </c:pt>
                <c:pt idx="1439">
                  <c:v>14412.5</c:v>
                </c:pt>
                <c:pt idx="1440">
                  <c:v>14662.5</c:v>
                </c:pt>
                <c:pt idx="1441">
                  <c:v>14850</c:v>
                </c:pt>
                <c:pt idx="1442">
                  <c:v>14875</c:v>
                </c:pt>
                <c:pt idx="1443">
                  <c:v>14800</c:v>
                </c:pt>
                <c:pt idx="1444">
                  <c:v>14800</c:v>
                </c:pt>
                <c:pt idx="1445">
                  <c:v>14800</c:v>
                </c:pt>
                <c:pt idx="1446">
                  <c:v>14800</c:v>
                </c:pt>
                <c:pt idx="1447">
                  <c:v>14800</c:v>
                </c:pt>
                <c:pt idx="1448">
                  <c:v>14800</c:v>
                </c:pt>
                <c:pt idx="1449">
                  <c:v>14800</c:v>
                </c:pt>
                <c:pt idx="1450">
                  <c:v>14725</c:v>
                </c:pt>
                <c:pt idx="1451">
                  <c:v>14475</c:v>
                </c:pt>
                <c:pt idx="1452">
                  <c:v>14250</c:v>
                </c:pt>
                <c:pt idx="1453">
                  <c:v>14250</c:v>
                </c:pt>
                <c:pt idx="1454">
                  <c:v>14225</c:v>
                </c:pt>
                <c:pt idx="1455">
                  <c:v>14000</c:v>
                </c:pt>
                <c:pt idx="1456">
                  <c:v>13950</c:v>
                </c:pt>
                <c:pt idx="1457">
                  <c:v>13950</c:v>
                </c:pt>
                <c:pt idx="1458">
                  <c:v>13962.5</c:v>
                </c:pt>
                <c:pt idx="1459">
                  <c:v>14033.3333</c:v>
                </c:pt>
                <c:pt idx="1460">
                  <c:v>14087.5</c:v>
                </c:pt>
                <c:pt idx="1461">
                  <c:v>14075</c:v>
                </c:pt>
                <c:pt idx="1462">
                  <c:v>13887.5</c:v>
                </c:pt>
                <c:pt idx="1463">
                  <c:v>13800</c:v>
                </c:pt>
                <c:pt idx="1464">
                  <c:v>13800</c:v>
                </c:pt>
                <c:pt idx="1465">
                  <c:v>14025</c:v>
                </c:pt>
                <c:pt idx="1466">
                  <c:v>14175</c:v>
                </c:pt>
                <c:pt idx="1467">
                  <c:v>14475</c:v>
                </c:pt>
                <c:pt idx="1468">
                  <c:v>15200</c:v>
                </c:pt>
                <c:pt idx="1469">
                  <c:v>14900</c:v>
                </c:pt>
                <c:pt idx="1470">
                  <c:v>14700</c:v>
                </c:pt>
                <c:pt idx="1471">
                  <c:v>14425</c:v>
                </c:pt>
                <c:pt idx="1472">
                  <c:v>14200</c:v>
                </c:pt>
                <c:pt idx="1473">
                  <c:v>14200</c:v>
                </c:pt>
                <c:pt idx="1474">
                  <c:v>14200</c:v>
                </c:pt>
                <c:pt idx="1475">
                  <c:v>14200</c:v>
                </c:pt>
                <c:pt idx="1476">
                  <c:v>14150</c:v>
                </c:pt>
                <c:pt idx="1477">
                  <c:v>14000</c:v>
                </c:pt>
                <c:pt idx="1478">
                  <c:v>14000</c:v>
                </c:pt>
                <c:pt idx="1479">
                  <c:v>14000</c:v>
                </c:pt>
                <c:pt idx="1480">
                  <c:v>14000</c:v>
                </c:pt>
                <c:pt idx="1481">
                  <c:v>14000</c:v>
                </c:pt>
                <c:pt idx="1482">
                  <c:v>14000</c:v>
                </c:pt>
                <c:pt idx="1483">
                  <c:v>14000</c:v>
                </c:pt>
                <c:pt idx="1484">
                  <c:v>14000</c:v>
                </c:pt>
                <c:pt idx="1485">
                  <c:v>14000</c:v>
                </c:pt>
                <c:pt idx="1486">
                  <c:v>14000</c:v>
                </c:pt>
                <c:pt idx="1487">
                  <c:v>14000</c:v>
                </c:pt>
                <c:pt idx="1488">
                  <c:v>14000</c:v>
                </c:pt>
                <c:pt idx="1489">
                  <c:v>14000</c:v>
                </c:pt>
                <c:pt idx="1490">
                  <c:v>13975</c:v>
                </c:pt>
                <c:pt idx="1491">
                  <c:v>13862.5</c:v>
                </c:pt>
                <c:pt idx="1492">
                  <c:v>13725</c:v>
                </c:pt>
                <c:pt idx="1493">
                  <c:v>13700</c:v>
                </c:pt>
                <c:pt idx="1494">
                  <c:v>13712.5</c:v>
                </c:pt>
                <c:pt idx="1495">
                  <c:v>13875</c:v>
                </c:pt>
                <c:pt idx="1496">
                  <c:v>14100</c:v>
                </c:pt>
                <c:pt idx="1497">
                  <c:v>14100</c:v>
                </c:pt>
                <c:pt idx="1498">
                  <c:v>14100</c:v>
                </c:pt>
                <c:pt idx="1499">
                  <c:v>14100</c:v>
                </c:pt>
                <c:pt idx="1500">
                  <c:v>14100</c:v>
                </c:pt>
                <c:pt idx="1501">
                  <c:v>14100</c:v>
                </c:pt>
                <c:pt idx="1502">
                  <c:v>14100</c:v>
                </c:pt>
                <c:pt idx="1503">
                  <c:v>14100</c:v>
                </c:pt>
                <c:pt idx="1504">
                  <c:v>14075</c:v>
                </c:pt>
                <c:pt idx="1505">
                  <c:v>14000</c:v>
                </c:pt>
                <c:pt idx="1506">
                  <c:v>14000</c:v>
                </c:pt>
                <c:pt idx="1507">
                  <c:v>13837.5</c:v>
                </c:pt>
                <c:pt idx="1508">
                  <c:v>13550</c:v>
                </c:pt>
                <c:pt idx="1509">
                  <c:v>13500</c:v>
                </c:pt>
                <c:pt idx="1510">
                  <c:v>13462.5</c:v>
                </c:pt>
                <c:pt idx="1511">
                  <c:v>13350</c:v>
                </c:pt>
                <c:pt idx="1512">
                  <c:v>13150</c:v>
                </c:pt>
                <c:pt idx="1513">
                  <c:v>13225</c:v>
                </c:pt>
                <c:pt idx="1514">
                  <c:v>13525</c:v>
                </c:pt>
                <c:pt idx="1515">
                  <c:v>13550</c:v>
                </c:pt>
                <c:pt idx="1516">
                  <c:v>13550</c:v>
                </c:pt>
                <c:pt idx="1517">
                  <c:v>13512.5</c:v>
                </c:pt>
                <c:pt idx="1518">
                  <c:v>13325</c:v>
                </c:pt>
                <c:pt idx="1519">
                  <c:v>13262.5</c:v>
                </c:pt>
                <c:pt idx="1520">
                  <c:v>13300</c:v>
                </c:pt>
                <c:pt idx="1521">
                  <c:v>13300</c:v>
                </c:pt>
                <c:pt idx="1522">
                  <c:v>13300</c:v>
                </c:pt>
                <c:pt idx="1523">
                  <c:v>13300</c:v>
                </c:pt>
                <c:pt idx="1524">
                  <c:v>13300</c:v>
                </c:pt>
                <c:pt idx="1525">
                  <c:v>13300</c:v>
                </c:pt>
                <c:pt idx="1526">
                  <c:v>13300</c:v>
                </c:pt>
                <c:pt idx="1527">
                  <c:v>13300</c:v>
                </c:pt>
                <c:pt idx="1528">
                  <c:v>13300</c:v>
                </c:pt>
                <c:pt idx="1529">
                  <c:v>13300</c:v>
                </c:pt>
                <c:pt idx="1530">
                  <c:v>13262.5</c:v>
                </c:pt>
                <c:pt idx="1531">
                  <c:v>13112.5</c:v>
                </c:pt>
                <c:pt idx="1532">
                  <c:v>12950</c:v>
                </c:pt>
                <c:pt idx="1533">
                  <c:v>12800</c:v>
                </c:pt>
                <c:pt idx="1534">
                  <c:v>12600</c:v>
                </c:pt>
                <c:pt idx="1535">
                  <c:v>12600</c:v>
                </c:pt>
                <c:pt idx="1536">
                  <c:v>12500</c:v>
                </c:pt>
                <c:pt idx="1537">
                  <c:v>12350</c:v>
                </c:pt>
                <c:pt idx="1538">
                  <c:v>12300</c:v>
                </c:pt>
                <c:pt idx="1539">
                  <c:v>12300</c:v>
                </c:pt>
                <c:pt idx="1540">
                  <c:v>12300</c:v>
                </c:pt>
                <c:pt idx="1541">
                  <c:v>12300</c:v>
                </c:pt>
                <c:pt idx="1542">
                  <c:v>12300</c:v>
                </c:pt>
                <c:pt idx="1543">
                  <c:v>12287.5</c:v>
                </c:pt>
                <c:pt idx="1544">
                  <c:v>12250</c:v>
                </c:pt>
                <c:pt idx="1545">
                  <c:v>12250</c:v>
                </c:pt>
                <c:pt idx="1546">
                  <c:v>12250</c:v>
                </c:pt>
                <c:pt idx="1547">
                  <c:v>12250</c:v>
                </c:pt>
                <c:pt idx="1548">
                  <c:v>12250</c:v>
                </c:pt>
                <c:pt idx="1549">
                  <c:v>12287.5</c:v>
                </c:pt>
                <c:pt idx="1550">
                  <c:v>12400</c:v>
                </c:pt>
                <c:pt idx="1551">
                  <c:v>12400</c:v>
                </c:pt>
                <c:pt idx="1552">
                  <c:v>12400</c:v>
                </c:pt>
                <c:pt idx="1553">
                  <c:v>12350</c:v>
                </c:pt>
                <c:pt idx="1554">
                  <c:v>12250</c:v>
                </c:pt>
                <c:pt idx="1555">
                  <c:v>12200</c:v>
                </c:pt>
                <c:pt idx="1556">
                  <c:v>12212.5</c:v>
                </c:pt>
                <c:pt idx="1557">
                  <c:v>12250</c:v>
                </c:pt>
                <c:pt idx="1558">
                  <c:v>12250</c:v>
                </c:pt>
                <c:pt idx="1559">
                  <c:v>12250</c:v>
                </c:pt>
                <c:pt idx="1560">
                  <c:v>12250</c:v>
                </c:pt>
                <c:pt idx="1561">
                  <c:v>12250</c:v>
                </c:pt>
                <c:pt idx="1562">
                  <c:v>12250</c:v>
                </c:pt>
                <c:pt idx="1563">
                  <c:v>12250</c:v>
                </c:pt>
                <c:pt idx="1564">
                  <c:v>12250</c:v>
                </c:pt>
                <c:pt idx="1565">
                  <c:v>12250</c:v>
                </c:pt>
                <c:pt idx="1566">
                  <c:v>12162.5</c:v>
                </c:pt>
                <c:pt idx="1567">
                  <c:v>12000</c:v>
                </c:pt>
                <c:pt idx="1568">
                  <c:v>12000</c:v>
                </c:pt>
                <c:pt idx="1569">
                  <c:v>12000</c:v>
                </c:pt>
                <c:pt idx="1570">
                  <c:v>12012.5</c:v>
                </c:pt>
                <c:pt idx="1571">
                  <c:v>12050</c:v>
                </c:pt>
                <c:pt idx="1572">
                  <c:v>12050</c:v>
                </c:pt>
                <c:pt idx="1573">
                  <c:v>12050</c:v>
                </c:pt>
                <c:pt idx="1574">
                  <c:v>12050</c:v>
                </c:pt>
                <c:pt idx="1575">
                  <c:v>12062.5</c:v>
                </c:pt>
                <c:pt idx="1576">
                  <c:v>12100</c:v>
                </c:pt>
                <c:pt idx="1577">
                  <c:v>12100</c:v>
                </c:pt>
                <c:pt idx="1578">
                  <c:v>12100</c:v>
                </c:pt>
                <c:pt idx="1579">
                  <c:v>12100</c:v>
                </c:pt>
                <c:pt idx="1580">
                  <c:v>12025</c:v>
                </c:pt>
                <c:pt idx="1581">
                  <c:v>11625</c:v>
                </c:pt>
                <c:pt idx="1582">
                  <c:v>11550</c:v>
                </c:pt>
                <c:pt idx="1583">
                  <c:v>11550</c:v>
                </c:pt>
                <c:pt idx="1584">
                  <c:v>11537.5</c:v>
                </c:pt>
                <c:pt idx="1585">
                  <c:v>11462.5</c:v>
                </c:pt>
                <c:pt idx="1586">
                  <c:v>11175</c:v>
                </c:pt>
                <c:pt idx="1587">
                  <c:v>10687.5</c:v>
                </c:pt>
                <c:pt idx="1588">
                  <c:v>10312.5</c:v>
                </c:pt>
                <c:pt idx="1589">
                  <c:v>9550</c:v>
                </c:pt>
                <c:pt idx="1590">
                  <c:v>9450</c:v>
                </c:pt>
                <c:pt idx="1591">
                  <c:v>9887.5</c:v>
                </c:pt>
                <c:pt idx="1592">
                  <c:v>10100</c:v>
                </c:pt>
                <c:pt idx="1593">
                  <c:v>10100</c:v>
                </c:pt>
                <c:pt idx="1594">
                  <c:v>9975</c:v>
                </c:pt>
                <c:pt idx="1595">
                  <c:v>9775</c:v>
                </c:pt>
                <c:pt idx="1596">
                  <c:v>9600</c:v>
                </c:pt>
                <c:pt idx="1597">
                  <c:v>9300</c:v>
                </c:pt>
                <c:pt idx="1598">
                  <c:v>9300</c:v>
                </c:pt>
                <c:pt idx="1599">
                  <c:v>9300</c:v>
                </c:pt>
                <c:pt idx="1600">
                  <c:v>9300</c:v>
                </c:pt>
                <c:pt idx="1601">
                  <c:v>9125</c:v>
                </c:pt>
                <c:pt idx="1602">
                  <c:v>8962.5</c:v>
                </c:pt>
                <c:pt idx="1603">
                  <c:v>8750</c:v>
                </c:pt>
                <c:pt idx="1604">
                  <c:v>8375</c:v>
                </c:pt>
                <c:pt idx="1605">
                  <c:v>8300</c:v>
                </c:pt>
                <c:pt idx="1606">
                  <c:v>8312.5</c:v>
                </c:pt>
                <c:pt idx="1607">
                  <c:v>8350</c:v>
                </c:pt>
                <c:pt idx="1608">
                  <c:v>8350</c:v>
                </c:pt>
                <c:pt idx="1609">
                  <c:v>8350</c:v>
                </c:pt>
                <c:pt idx="1610">
                  <c:v>8250</c:v>
                </c:pt>
                <c:pt idx="1611">
                  <c:v>7850</c:v>
                </c:pt>
                <c:pt idx="1612">
                  <c:v>7350</c:v>
                </c:pt>
                <c:pt idx="1613">
                  <c:v>7312.5</c:v>
                </c:pt>
                <c:pt idx="1614">
                  <c:v>7600</c:v>
                </c:pt>
                <c:pt idx="1615">
                  <c:v>7900</c:v>
                </c:pt>
                <c:pt idx="1616">
                  <c:v>8000</c:v>
                </c:pt>
                <c:pt idx="1617">
                  <c:v>8000</c:v>
                </c:pt>
                <c:pt idx="1618">
                  <c:v>7825</c:v>
                </c:pt>
                <c:pt idx="1619">
                  <c:v>7500</c:v>
                </c:pt>
                <c:pt idx="1620">
                  <c:v>7500</c:v>
                </c:pt>
                <c:pt idx="1621">
                  <c:v>7550</c:v>
                </c:pt>
                <c:pt idx="1622">
                  <c:v>7800</c:v>
                </c:pt>
                <c:pt idx="1623">
                  <c:v>7900</c:v>
                </c:pt>
                <c:pt idx="1624">
                  <c:v>7900</c:v>
                </c:pt>
                <c:pt idx="1625">
                  <c:v>7900</c:v>
                </c:pt>
                <c:pt idx="1626">
                  <c:v>7925</c:v>
                </c:pt>
                <c:pt idx="1627">
                  <c:v>8025</c:v>
                </c:pt>
                <c:pt idx="1628">
                  <c:v>8275</c:v>
                </c:pt>
                <c:pt idx="1629">
                  <c:v>8600</c:v>
                </c:pt>
                <c:pt idx="1630">
                  <c:v>8825</c:v>
                </c:pt>
                <c:pt idx="1631">
                  <c:v>8650</c:v>
                </c:pt>
                <c:pt idx="1632">
                  <c:v>8500</c:v>
                </c:pt>
                <c:pt idx="1633">
                  <c:v>8125</c:v>
                </c:pt>
                <c:pt idx="1634">
                  <c:v>7975</c:v>
                </c:pt>
                <c:pt idx="1635">
                  <c:v>7875</c:v>
                </c:pt>
                <c:pt idx="1636">
                  <c:v>7850</c:v>
                </c:pt>
                <c:pt idx="1637">
                  <c:v>7787.5</c:v>
                </c:pt>
                <c:pt idx="1638">
                  <c:v>7562.5</c:v>
                </c:pt>
                <c:pt idx="1639">
                  <c:v>7412.5</c:v>
                </c:pt>
                <c:pt idx="1640">
                  <c:v>7437.5</c:v>
                </c:pt>
                <c:pt idx="1641">
                  <c:v>7475</c:v>
                </c:pt>
                <c:pt idx="1642">
                  <c:v>7300</c:v>
                </c:pt>
                <c:pt idx="1643">
                  <c:v>7050</c:v>
                </c:pt>
                <c:pt idx="1644">
                  <c:v>6950</c:v>
                </c:pt>
                <c:pt idx="1645">
                  <c:v>6925</c:v>
                </c:pt>
                <c:pt idx="1646">
                  <c:v>7000</c:v>
                </c:pt>
                <c:pt idx="1647">
                  <c:v>7000</c:v>
                </c:pt>
                <c:pt idx="1648">
                  <c:v>7000</c:v>
                </c:pt>
                <c:pt idx="1649">
                  <c:v>6925</c:v>
                </c:pt>
                <c:pt idx="1650">
                  <c:v>6900</c:v>
                </c:pt>
                <c:pt idx="1651">
                  <c:v>6900</c:v>
                </c:pt>
                <c:pt idx="1652">
                  <c:v>6900</c:v>
                </c:pt>
                <c:pt idx="1653">
                  <c:v>6900</c:v>
                </c:pt>
                <c:pt idx="1654">
                  <c:v>6900</c:v>
                </c:pt>
                <c:pt idx="1655">
                  <c:v>6625</c:v>
                </c:pt>
                <c:pt idx="1656">
                  <c:v>6412.5</c:v>
                </c:pt>
                <c:pt idx="1657">
                  <c:v>6400</c:v>
                </c:pt>
                <c:pt idx="1658">
                  <c:v>6350</c:v>
                </c:pt>
                <c:pt idx="1659">
                  <c:v>6250</c:v>
                </c:pt>
                <c:pt idx="1660">
                  <c:v>6200</c:v>
                </c:pt>
                <c:pt idx="1661">
                  <c:v>6200</c:v>
                </c:pt>
                <c:pt idx="1662">
                  <c:v>6150</c:v>
                </c:pt>
                <c:pt idx="1663">
                  <c:v>6100</c:v>
                </c:pt>
                <c:pt idx="1664">
                  <c:v>6100</c:v>
                </c:pt>
                <c:pt idx="1665">
                  <c:v>6100</c:v>
                </c:pt>
                <c:pt idx="1666">
                  <c:v>6100</c:v>
                </c:pt>
                <c:pt idx="1667">
                  <c:v>6075</c:v>
                </c:pt>
                <c:pt idx="1668">
                  <c:v>5900</c:v>
                </c:pt>
                <c:pt idx="1669">
                  <c:v>5600</c:v>
                </c:pt>
                <c:pt idx="1670">
                  <c:v>5537.5</c:v>
                </c:pt>
                <c:pt idx="1671">
                  <c:v>5412.5</c:v>
                </c:pt>
                <c:pt idx="1672">
                  <c:v>5250</c:v>
                </c:pt>
                <c:pt idx="1673">
                  <c:v>5075</c:v>
                </c:pt>
                <c:pt idx="1674">
                  <c:v>4900</c:v>
                </c:pt>
                <c:pt idx="1675">
                  <c:v>4525</c:v>
                </c:pt>
                <c:pt idx="1676">
                  <c:v>4075</c:v>
                </c:pt>
                <c:pt idx="1677">
                  <c:v>4000</c:v>
                </c:pt>
                <c:pt idx="1678">
                  <c:v>4000</c:v>
                </c:pt>
                <c:pt idx="1679">
                  <c:v>4000</c:v>
                </c:pt>
                <c:pt idx="1680">
                  <c:v>4000</c:v>
                </c:pt>
                <c:pt idx="1681">
                  <c:v>4000</c:v>
                </c:pt>
                <c:pt idx="1682">
                  <c:v>4025</c:v>
                </c:pt>
                <c:pt idx="1683">
                  <c:v>4262.5</c:v>
                </c:pt>
                <c:pt idx="1684">
                  <c:v>4350</c:v>
                </c:pt>
                <c:pt idx="1685">
                  <c:v>4350</c:v>
                </c:pt>
                <c:pt idx="1686">
                  <c:v>4350</c:v>
                </c:pt>
                <c:pt idx="1687">
                  <c:v>4350</c:v>
                </c:pt>
                <c:pt idx="1688">
                  <c:v>4275</c:v>
                </c:pt>
                <c:pt idx="1689">
                  <c:v>4125</c:v>
                </c:pt>
                <c:pt idx="1690">
                  <c:v>4037.5</c:v>
                </c:pt>
                <c:pt idx="1691">
                  <c:v>4000</c:v>
                </c:pt>
                <c:pt idx="1692">
                  <c:v>4012.5</c:v>
                </c:pt>
                <c:pt idx="1693">
                  <c:v>4100</c:v>
                </c:pt>
                <c:pt idx="1694">
                  <c:v>4100</c:v>
                </c:pt>
                <c:pt idx="1695">
                  <c:v>4100</c:v>
                </c:pt>
                <c:pt idx="1696">
                  <c:v>4100</c:v>
                </c:pt>
                <c:pt idx="1697">
                  <c:v>4100</c:v>
                </c:pt>
                <c:pt idx="1698">
                  <c:v>4100</c:v>
                </c:pt>
                <c:pt idx="1699">
                  <c:v>4100</c:v>
                </c:pt>
                <c:pt idx="1700">
                  <c:v>4100</c:v>
                </c:pt>
                <c:pt idx="1701">
                  <c:v>4100</c:v>
                </c:pt>
                <c:pt idx="1702">
                  <c:v>4100</c:v>
                </c:pt>
                <c:pt idx="1703">
                  <c:v>4100</c:v>
                </c:pt>
                <c:pt idx="1704">
                  <c:v>4100</c:v>
                </c:pt>
                <c:pt idx="1705">
                  <c:v>4100</c:v>
                </c:pt>
                <c:pt idx="1706">
                  <c:v>4100</c:v>
                </c:pt>
                <c:pt idx="1707">
                  <c:v>4100</c:v>
                </c:pt>
                <c:pt idx="1708">
                  <c:v>4100</c:v>
                </c:pt>
                <c:pt idx="1709">
                  <c:v>4100</c:v>
                </c:pt>
                <c:pt idx="1710">
                  <c:v>4100</c:v>
                </c:pt>
                <c:pt idx="1711">
                  <c:v>4100</c:v>
                </c:pt>
                <c:pt idx="1712">
                  <c:v>4100</c:v>
                </c:pt>
                <c:pt idx="1713">
                  <c:v>4100</c:v>
                </c:pt>
                <c:pt idx="1714">
                  <c:v>4100</c:v>
                </c:pt>
                <c:pt idx="1715">
                  <c:v>4100</c:v>
                </c:pt>
                <c:pt idx="1716">
                  <c:v>4100</c:v>
                </c:pt>
                <c:pt idx="1717">
                  <c:v>4100</c:v>
                </c:pt>
                <c:pt idx="1718">
                  <c:v>4100</c:v>
                </c:pt>
                <c:pt idx="1719">
                  <c:v>4100</c:v>
                </c:pt>
                <c:pt idx="1720">
                  <c:v>4100</c:v>
                </c:pt>
                <c:pt idx="1721">
                  <c:v>4100</c:v>
                </c:pt>
                <c:pt idx="1722">
                  <c:v>4100</c:v>
                </c:pt>
                <c:pt idx="1723">
                  <c:v>4100</c:v>
                </c:pt>
                <c:pt idx="1724">
                  <c:v>4100</c:v>
                </c:pt>
                <c:pt idx="1725">
                  <c:v>4100</c:v>
                </c:pt>
                <c:pt idx="1726">
                  <c:v>4100</c:v>
                </c:pt>
                <c:pt idx="1727">
                  <c:v>4100</c:v>
                </c:pt>
                <c:pt idx="1728">
                  <c:v>4100</c:v>
                </c:pt>
                <c:pt idx="1729">
                  <c:v>4100</c:v>
                </c:pt>
                <c:pt idx="1730">
                  <c:v>4100</c:v>
                </c:pt>
                <c:pt idx="1731">
                  <c:v>4100</c:v>
                </c:pt>
                <c:pt idx="1732">
                  <c:v>4100</c:v>
                </c:pt>
                <c:pt idx="1733">
                  <c:v>4100</c:v>
                </c:pt>
                <c:pt idx="1734">
                  <c:v>4100</c:v>
                </c:pt>
                <c:pt idx="1735">
                  <c:v>4100</c:v>
                </c:pt>
                <c:pt idx="1736">
                  <c:v>4100</c:v>
                </c:pt>
                <c:pt idx="1737">
                  <c:v>4100</c:v>
                </c:pt>
                <c:pt idx="1738">
                  <c:v>4100</c:v>
                </c:pt>
                <c:pt idx="1739">
                  <c:v>4100</c:v>
                </c:pt>
                <c:pt idx="1740">
                  <c:v>4100</c:v>
                </c:pt>
                <c:pt idx="1741">
                  <c:v>4100</c:v>
                </c:pt>
                <c:pt idx="1742">
                  <c:v>4100</c:v>
                </c:pt>
                <c:pt idx="1743">
                  <c:v>4100</c:v>
                </c:pt>
                <c:pt idx="1744">
                  <c:v>4100</c:v>
                </c:pt>
                <c:pt idx="1745">
                  <c:v>4100</c:v>
                </c:pt>
                <c:pt idx="1746">
                  <c:v>4100</c:v>
                </c:pt>
                <c:pt idx="1747">
                  <c:v>4100</c:v>
                </c:pt>
                <c:pt idx="1748">
                  <c:v>4131.25</c:v>
                </c:pt>
                <c:pt idx="1749">
                  <c:v>4381.25</c:v>
                </c:pt>
                <c:pt idx="1750">
                  <c:v>4875</c:v>
                </c:pt>
                <c:pt idx="1751">
                  <c:v>5175</c:v>
                </c:pt>
                <c:pt idx="1752">
                  <c:v>5275</c:v>
                </c:pt>
                <c:pt idx="1753">
                  <c:v>5412.5</c:v>
                </c:pt>
                <c:pt idx="1754">
                  <c:v>5500</c:v>
                </c:pt>
                <c:pt idx="1755">
                  <c:v>5475</c:v>
                </c:pt>
                <c:pt idx="1756">
                  <c:v>5225</c:v>
                </c:pt>
                <c:pt idx="1757">
                  <c:v>4750</c:v>
                </c:pt>
                <c:pt idx="1758">
                  <c:v>4300</c:v>
                </c:pt>
                <c:pt idx="1759">
                  <c:v>4300</c:v>
                </c:pt>
                <c:pt idx="1760">
                  <c:v>4425</c:v>
                </c:pt>
                <c:pt idx="1761">
                  <c:v>4450</c:v>
                </c:pt>
                <c:pt idx="1762">
                  <c:v>4425</c:v>
                </c:pt>
                <c:pt idx="1763">
                  <c:v>4300</c:v>
                </c:pt>
                <c:pt idx="1764">
                  <c:v>4225</c:v>
                </c:pt>
                <c:pt idx="1765">
                  <c:v>4150</c:v>
                </c:pt>
                <c:pt idx="1766">
                  <c:v>4150</c:v>
                </c:pt>
                <c:pt idx="1767">
                  <c:v>4275</c:v>
                </c:pt>
                <c:pt idx="1768">
                  <c:v>4500</c:v>
                </c:pt>
                <c:pt idx="1769">
                  <c:v>4550</c:v>
                </c:pt>
                <c:pt idx="1770">
                  <c:v>4500</c:v>
                </c:pt>
                <c:pt idx="1771">
                  <c:v>4362.5</c:v>
                </c:pt>
                <c:pt idx="1772">
                  <c:v>4300</c:v>
                </c:pt>
                <c:pt idx="1773">
                  <c:v>4337.5</c:v>
                </c:pt>
                <c:pt idx="1774">
                  <c:v>4393.75</c:v>
                </c:pt>
                <c:pt idx="1775">
                  <c:v>4481.25</c:v>
                </c:pt>
                <c:pt idx="1776">
                  <c:v>4412.5</c:v>
                </c:pt>
                <c:pt idx="1777">
                  <c:v>4350</c:v>
                </c:pt>
                <c:pt idx="1778">
                  <c:v>4350</c:v>
                </c:pt>
                <c:pt idx="1779">
                  <c:v>4350</c:v>
                </c:pt>
                <c:pt idx="1780">
                  <c:v>4387.5</c:v>
                </c:pt>
                <c:pt idx="1781">
                  <c:v>4450</c:v>
                </c:pt>
                <c:pt idx="1782">
                  <c:v>4500</c:v>
                </c:pt>
                <c:pt idx="1783">
                  <c:v>4500</c:v>
                </c:pt>
                <c:pt idx="1784">
                  <c:v>4487.5</c:v>
                </c:pt>
                <c:pt idx="1785">
                  <c:v>4425</c:v>
                </c:pt>
                <c:pt idx="1786">
                  <c:v>4400</c:v>
                </c:pt>
                <c:pt idx="1787">
                  <c:v>4400</c:v>
                </c:pt>
                <c:pt idx="1788">
                  <c:v>4400</c:v>
                </c:pt>
                <c:pt idx="1789">
                  <c:v>4400</c:v>
                </c:pt>
                <c:pt idx="1790">
                  <c:v>4400</c:v>
                </c:pt>
                <c:pt idx="1791">
                  <c:v>4400</c:v>
                </c:pt>
                <c:pt idx="1792">
                  <c:v>4400</c:v>
                </c:pt>
                <c:pt idx="1793">
                  <c:v>4400</c:v>
                </c:pt>
                <c:pt idx="1794">
                  <c:v>4400</c:v>
                </c:pt>
                <c:pt idx="1795">
                  <c:v>4406.25</c:v>
                </c:pt>
                <c:pt idx="1796">
                  <c:v>4425</c:v>
                </c:pt>
                <c:pt idx="1797">
                  <c:v>4425</c:v>
                </c:pt>
                <c:pt idx="1798">
                  <c:v>4425</c:v>
                </c:pt>
                <c:pt idx="1799">
                  <c:v>4425</c:v>
                </c:pt>
                <c:pt idx="1800">
                  <c:v>4425</c:v>
                </c:pt>
                <c:pt idx="1801">
                  <c:v>4425</c:v>
                </c:pt>
                <c:pt idx="1802">
                  <c:v>4425</c:v>
                </c:pt>
                <c:pt idx="1803">
                  <c:v>4425</c:v>
                </c:pt>
                <c:pt idx="1804">
                  <c:v>4425</c:v>
                </c:pt>
                <c:pt idx="1805">
                  <c:v>4425</c:v>
                </c:pt>
                <c:pt idx="1806">
                  <c:v>4425</c:v>
                </c:pt>
                <c:pt idx="1807">
                  <c:v>4425</c:v>
                </c:pt>
                <c:pt idx="1808">
                  <c:v>4406.25</c:v>
                </c:pt>
                <c:pt idx="1809">
                  <c:v>4400</c:v>
                </c:pt>
                <c:pt idx="1810">
                  <c:v>4400</c:v>
                </c:pt>
                <c:pt idx="1811">
                  <c:v>4400</c:v>
                </c:pt>
                <c:pt idx="1812">
                  <c:v>4412.5</c:v>
                </c:pt>
                <c:pt idx="1813">
                  <c:v>4450</c:v>
                </c:pt>
                <c:pt idx="1814">
                  <c:v>4462.5</c:v>
                </c:pt>
                <c:pt idx="1815">
                  <c:v>4500</c:v>
                </c:pt>
                <c:pt idx="1816">
                  <c:v>4525</c:v>
                </c:pt>
                <c:pt idx="1817">
                  <c:v>4575</c:v>
                </c:pt>
                <c:pt idx="1818">
                  <c:v>4587.5</c:v>
                </c:pt>
                <c:pt idx="1819">
                  <c:v>4550</c:v>
                </c:pt>
                <c:pt idx="1820">
                  <c:v>4550</c:v>
                </c:pt>
                <c:pt idx="1821">
                  <c:v>4550</c:v>
                </c:pt>
                <c:pt idx="1822">
                  <c:v>4550</c:v>
                </c:pt>
                <c:pt idx="1823">
                  <c:v>4537.5</c:v>
                </c:pt>
                <c:pt idx="1824">
                  <c:v>4487.5</c:v>
                </c:pt>
                <c:pt idx="1825">
                  <c:v>4450</c:v>
                </c:pt>
                <c:pt idx="1826">
                  <c:v>4450</c:v>
                </c:pt>
                <c:pt idx="1827">
                  <c:v>4450</c:v>
                </c:pt>
                <c:pt idx="1828">
                  <c:v>4450</c:v>
                </c:pt>
                <c:pt idx="1829">
                  <c:v>4450</c:v>
                </c:pt>
                <c:pt idx="1830">
                  <c:v>4437.5</c:v>
                </c:pt>
                <c:pt idx="1831">
                  <c:v>4412.5</c:v>
                </c:pt>
                <c:pt idx="1832">
                  <c:v>4400</c:v>
                </c:pt>
                <c:pt idx="1833">
                  <c:v>4381.25</c:v>
                </c:pt>
                <c:pt idx="1834">
                  <c:v>4350</c:v>
                </c:pt>
                <c:pt idx="1835">
                  <c:v>4337.5</c:v>
                </c:pt>
                <c:pt idx="1836">
                  <c:v>4325</c:v>
                </c:pt>
                <c:pt idx="1837">
                  <c:v>4331.25</c:v>
                </c:pt>
                <c:pt idx="1838">
                  <c:v>4356.25</c:v>
                </c:pt>
                <c:pt idx="1839">
                  <c:v>4387.5</c:v>
                </c:pt>
                <c:pt idx="1840">
                  <c:v>4468.75</c:v>
                </c:pt>
                <c:pt idx="1841">
                  <c:v>4550</c:v>
                </c:pt>
                <c:pt idx="1842">
                  <c:v>4543.75</c:v>
                </c:pt>
                <c:pt idx="1843">
                  <c:v>4512.5</c:v>
                </c:pt>
                <c:pt idx="1844">
                  <c:v>4462.5</c:v>
                </c:pt>
                <c:pt idx="1845">
                  <c:v>4418.75</c:v>
                </c:pt>
                <c:pt idx="1846">
                  <c:v>4400</c:v>
                </c:pt>
                <c:pt idx="1847">
                  <c:v>4400</c:v>
                </c:pt>
                <c:pt idx="1848">
                  <c:v>4418.75</c:v>
                </c:pt>
                <c:pt idx="1849">
                  <c:v>4475</c:v>
                </c:pt>
                <c:pt idx="1850">
                  <c:v>4500</c:v>
                </c:pt>
                <c:pt idx="1851">
                  <c:v>4500</c:v>
                </c:pt>
                <c:pt idx="1852">
                  <c:v>4500</c:v>
                </c:pt>
                <c:pt idx="1853">
                  <c:v>4500</c:v>
                </c:pt>
                <c:pt idx="1854">
                  <c:v>4500</c:v>
                </c:pt>
                <c:pt idx="1855">
                  <c:v>4506.25</c:v>
                </c:pt>
                <c:pt idx="1856">
                  <c:v>4543.75</c:v>
                </c:pt>
                <c:pt idx="1857">
                  <c:v>4600</c:v>
                </c:pt>
                <c:pt idx="1858">
                  <c:v>4687.5</c:v>
                </c:pt>
                <c:pt idx="1859">
                  <c:v>4725</c:v>
                </c:pt>
                <c:pt idx="1860">
                  <c:v>4718.75</c:v>
                </c:pt>
                <c:pt idx="1861">
                  <c:v>4662.5</c:v>
                </c:pt>
                <c:pt idx="1862">
                  <c:v>4600</c:v>
                </c:pt>
                <c:pt idx="1863">
                  <c:v>4600</c:v>
                </c:pt>
                <c:pt idx="1864">
                  <c:v>4600</c:v>
                </c:pt>
                <c:pt idx="1865">
                  <c:v>4606.25</c:v>
                </c:pt>
                <c:pt idx="1866">
                  <c:v>4637.5</c:v>
                </c:pt>
                <c:pt idx="1867">
                  <c:v>4700</c:v>
                </c:pt>
                <c:pt idx="1868">
                  <c:v>4725</c:v>
                </c:pt>
                <c:pt idx="1869">
                  <c:v>4725</c:v>
                </c:pt>
                <c:pt idx="1870">
                  <c:v>4725</c:v>
                </c:pt>
                <c:pt idx="1871">
                  <c:v>4725</c:v>
                </c:pt>
                <c:pt idx="1872">
                  <c:v>4725</c:v>
                </c:pt>
                <c:pt idx="1873">
                  <c:v>4725</c:v>
                </c:pt>
                <c:pt idx="1874">
                  <c:v>4725</c:v>
                </c:pt>
                <c:pt idx="1875">
                  <c:v>4725</c:v>
                </c:pt>
                <c:pt idx="1876">
                  <c:v>4725</c:v>
                </c:pt>
                <c:pt idx="1877">
                  <c:v>4725</c:v>
                </c:pt>
                <c:pt idx="1878">
                  <c:v>4725</c:v>
                </c:pt>
                <c:pt idx="1879">
                  <c:v>4725</c:v>
                </c:pt>
                <c:pt idx="1880">
                  <c:v>4725</c:v>
                </c:pt>
                <c:pt idx="1881">
                  <c:v>4731.25</c:v>
                </c:pt>
                <c:pt idx="1882">
                  <c:v>4750</c:v>
                </c:pt>
                <c:pt idx="1883">
                  <c:v>4750</c:v>
                </c:pt>
                <c:pt idx="1884">
                  <c:v>4743.75</c:v>
                </c:pt>
                <c:pt idx="1885">
                  <c:v>4725</c:v>
                </c:pt>
                <c:pt idx="1886">
                  <c:v>4725</c:v>
                </c:pt>
                <c:pt idx="1887">
                  <c:v>4725</c:v>
                </c:pt>
                <c:pt idx="1888">
                  <c:v>4725</c:v>
                </c:pt>
                <c:pt idx="1889">
                  <c:v>4725</c:v>
                </c:pt>
                <c:pt idx="1890">
                  <c:v>4725</c:v>
                </c:pt>
                <c:pt idx="1891">
                  <c:v>4725</c:v>
                </c:pt>
                <c:pt idx="1892">
                  <c:v>4725</c:v>
                </c:pt>
                <c:pt idx="1893">
                  <c:v>4725</c:v>
                </c:pt>
                <c:pt idx="1894">
                  <c:v>4725</c:v>
                </c:pt>
                <c:pt idx="1895">
                  <c:v>4725</c:v>
                </c:pt>
                <c:pt idx="1896">
                  <c:v>4725</c:v>
                </c:pt>
                <c:pt idx="1897">
                  <c:v>4725</c:v>
                </c:pt>
                <c:pt idx="1898">
                  <c:v>4725</c:v>
                </c:pt>
                <c:pt idx="1899">
                  <c:v>4725</c:v>
                </c:pt>
                <c:pt idx="1900">
                  <c:v>4725</c:v>
                </c:pt>
                <c:pt idx="1901">
                  <c:v>4725</c:v>
                </c:pt>
                <c:pt idx="1902">
                  <c:v>4725</c:v>
                </c:pt>
                <c:pt idx="1903">
                  <c:v>4725</c:v>
                </c:pt>
                <c:pt idx="1904">
                  <c:v>4725</c:v>
                </c:pt>
                <c:pt idx="1905">
                  <c:v>4725</c:v>
                </c:pt>
                <c:pt idx="1906">
                  <c:v>4725</c:v>
                </c:pt>
                <c:pt idx="1907">
                  <c:v>4725</c:v>
                </c:pt>
                <c:pt idx="1908">
                  <c:v>4725</c:v>
                </c:pt>
                <c:pt idx="1909">
                  <c:v>4725</c:v>
                </c:pt>
                <c:pt idx="1910">
                  <c:v>4725</c:v>
                </c:pt>
                <c:pt idx="1911">
                  <c:v>4725</c:v>
                </c:pt>
                <c:pt idx="1912">
                  <c:v>4725</c:v>
                </c:pt>
                <c:pt idx="1913">
                  <c:v>4725</c:v>
                </c:pt>
                <c:pt idx="1914">
                  <c:v>4725</c:v>
                </c:pt>
                <c:pt idx="1915">
                  <c:v>4718.75</c:v>
                </c:pt>
                <c:pt idx="1916">
                  <c:v>4700</c:v>
                </c:pt>
                <c:pt idx="1917">
                  <c:v>4687.5</c:v>
                </c:pt>
                <c:pt idx="1918">
                  <c:v>4662.5</c:v>
                </c:pt>
                <c:pt idx="1919">
                  <c:v>4631.25</c:v>
                </c:pt>
                <c:pt idx="1920">
                  <c:v>4593.75</c:v>
                </c:pt>
                <c:pt idx="1921">
                  <c:v>4563.75</c:v>
                </c:pt>
                <c:pt idx="1922">
                  <c:v>4560</c:v>
                </c:pt>
                <c:pt idx="1923">
                  <c:v>4560</c:v>
                </c:pt>
                <c:pt idx="1924">
                  <c:v>4563.75</c:v>
                </c:pt>
                <c:pt idx="1925">
                  <c:v>4600</c:v>
                </c:pt>
                <c:pt idx="1926">
                  <c:v>4643.75</c:v>
                </c:pt>
                <c:pt idx="1927">
                  <c:v>4712.5</c:v>
                </c:pt>
                <c:pt idx="1928">
                  <c:v>4750</c:v>
                </c:pt>
                <c:pt idx="1929">
                  <c:v>4743.75</c:v>
                </c:pt>
                <c:pt idx="1930">
                  <c:v>4725</c:v>
                </c:pt>
                <c:pt idx="1931">
                  <c:v>4712.5</c:v>
                </c:pt>
                <c:pt idx="1932">
                  <c:v>4687.5</c:v>
                </c:pt>
                <c:pt idx="1933">
                  <c:v>4637.5</c:v>
                </c:pt>
                <c:pt idx="1934">
                  <c:v>4625</c:v>
                </c:pt>
                <c:pt idx="1935">
                  <c:v>4625</c:v>
                </c:pt>
                <c:pt idx="1936">
                  <c:v>4637.5</c:v>
                </c:pt>
                <c:pt idx="1937">
                  <c:v>4650</c:v>
                </c:pt>
                <c:pt idx="1938">
                  <c:v>4650</c:v>
                </c:pt>
                <c:pt idx="1939">
                  <c:v>4650</c:v>
                </c:pt>
                <c:pt idx="1940">
                  <c:v>4625</c:v>
                </c:pt>
                <c:pt idx="1941">
                  <c:v>4600</c:v>
                </c:pt>
                <c:pt idx="1942">
                  <c:v>4600</c:v>
                </c:pt>
                <c:pt idx="1943">
                  <c:v>4600</c:v>
                </c:pt>
                <c:pt idx="1944">
                  <c:v>4600</c:v>
                </c:pt>
                <c:pt idx="1945">
                  <c:v>4606.25</c:v>
                </c:pt>
                <c:pt idx="1946">
                  <c:v>4637.5</c:v>
                </c:pt>
                <c:pt idx="1947" formatCode="0.00">
                  <c:v>4712.5</c:v>
                </c:pt>
                <c:pt idx="1948" formatCode="0.00">
                  <c:v>4700</c:v>
                </c:pt>
                <c:pt idx="1949" formatCode="0.00">
                  <c:v>4700</c:v>
                </c:pt>
                <c:pt idx="1950" formatCode="0.00">
                  <c:v>4700</c:v>
                </c:pt>
                <c:pt idx="1951" formatCode="0.00">
                  <c:v>4700</c:v>
                </c:pt>
                <c:pt idx="1952" formatCode="0.00">
                  <c:v>4700</c:v>
                </c:pt>
                <c:pt idx="1953" formatCode="0.00">
                  <c:v>4700</c:v>
                </c:pt>
                <c:pt idx="1954" formatCode="0.00">
                  <c:v>4700</c:v>
                </c:pt>
                <c:pt idx="1955" formatCode="0.00">
                  <c:v>4700</c:v>
                </c:pt>
                <c:pt idx="1956" formatCode="0.00">
                  <c:v>4700</c:v>
                </c:pt>
                <c:pt idx="1957" formatCode="0.00">
                  <c:v>4700</c:v>
                </c:pt>
                <c:pt idx="1958" formatCode="0.00">
                  <c:v>4700</c:v>
                </c:pt>
                <c:pt idx="1959" formatCode="0.00">
                  <c:v>4700</c:v>
                </c:pt>
                <c:pt idx="1960" formatCode="0.00">
                  <c:v>4725</c:v>
                </c:pt>
                <c:pt idx="1961" formatCode="0.00">
                  <c:v>4725</c:v>
                </c:pt>
                <c:pt idx="1962" formatCode="0.00">
                  <c:v>4750</c:v>
                </c:pt>
                <c:pt idx="1963" formatCode="0.00">
                  <c:v>4750</c:v>
                </c:pt>
                <c:pt idx="1964" formatCode="0.00">
                  <c:v>4800</c:v>
                </c:pt>
                <c:pt idx="1965" formatCode="0.00">
                  <c:v>4800</c:v>
                </c:pt>
                <c:pt idx="1966" formatCode="0.00">
                  <c:v>4850</c:v>
                </c:pt>
                <c:pt idx="1967" formatCode="0.00">
                  <c:v>4875</c:v>
                </c:pt>
                <c:pt idx="1968" formatCode="0.00">
                  <c:v>4875</c:v>
                </c:pt>
                <c:pt idx="1969" formatCode="0.00">
                  <c:v>4825</c:v>
                </c:pt>
                <c:pt idx="1970" formatCode="0.00">
                  <c:v>4875</c:v>
                </c:pt>
                <c:pt idx="1971" formatCode="0.00">
                  <c:v>4825</c:v>
                </c:pt>
                <c:pt idx="1972" formatCode="0.00">
                  <c:v>4825</c:v>
                </c:pt>
                <c:pt idx="1973" formatCode="0.00">
                  <c:v>4825</c:v>
                </c:pt>
                <c:pt idx="1974" formatCode="0.00">
                  <c:v>4825</c:v>
                </c:pt>
                <c:pt idx="1975" formatCode="0.00">
                  <c:v>4825</c:v>
                </c:pt>
                <c:pt idx="1976" formatCode="0.00">
                  <c:v>4800</c:v>
                </c:pt>
                <c:pt idx="1977" formatCode="0.00">
                  <c:v>4750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578C-4CE0-AEF2-A244E52095C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74471071"/>
        <c:axId val="1174445151"/>
      </c:lineChart>
      <c:dateAx>
        <c:axId val="1174434111"/>
        <c:scaling>
          <c:orientation val="minMax"/>
          <c:min val="42889"/>
        </c:scaling>
        <c:delete val="0"/>
        <c:axPos val="b"/>
        <c:numFmt formatCode="m/d/yyyy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600" b="0" i="0" u="none" strike="noStrike" kern="1200" cap="none" spc="0" normalizeH="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1174418751"/>
        <c:crosses val="autoZero"/>
        <c:auto val="1"/>
        <c:lblOffset val="100"/>
        <c:baseTimeUnit val="days"/>
        <c:majorUnit val="3"/>
        <c:majorTimeUnit val="months"/>
      </c:dateAx>
      <c:valAx>
        <c:axId val="117441875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1174434111"/>
        <c:crosses val="autoZero"/>
        <c:crossBetween val="between"/>
      </c:valAx>
      <c:valAx>
        <c:axId val="1174445151"/>
        <c:scaling>
          <c:orientation val="minMax"/>
          <c:max val="30000"/>
        </c:scaling>
        <c:delete val="0"/>
        <c:axPos val="r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1174471071"/>
        <c:crosses val="max"/>
        <c:crossBetween val="between"/>
      </c:valAx>
      <c:dateAx>
        <c:axId val="1174471071"/>
        <c:scaling>
          <c:orientation val="minMax"/>
        </c:scaling>
        <c:delete val="1"/>
        <c:axPos val="b"/>
        <c:numFmt formatCode="m/d/yyyy" sourceLinked="1"/>
        <c:majorTickMark val="out"/>
        <c:minorTickMark val="none"/>
        <c:tickLblPos val="nextTo"/>
        <c:crossAx val="1174445151"/>
        <c:crosses val="autoZero"/>
        <c:auto val="1"/>
        <c:lblOffset val="100"/>
        <c:baseTimeUnit val="days"/>
      </c:dateAx>
      <c:spPr>
        <a:pattFill prst="ltDnDiag">
          <a:fgClr>
            <a:schemeClr val="dk1">
              <a:lumMod val="15000"/>
              <a:lumOff val="85000"/>
            </a:schemeClr>
          </a:fgClr>
          <a:bgClr>
            <a:schemeClr val="lt1"/>
          </a:bgClr>
        </a:pattFill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lt1"/>
    </a:solidFill>
    <a:ln w="9525" cap="flat" cmpd="sng" algn="ctr">
      <a:solidFill>
        <a:schemeClr val="tx1"/>
      </a:solidFill>
      <a:round/>
    </a:ln>
    <a:effectLst/>
  </c:spPr>
  <c:txPr>
    <a:bodyPr/>
    <a:lstStyle/>
    <a:p>
      <a:pPr>
        <a:defRPr sz="1000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7.7348343729714358E-2"/>
          <c:y val="5.2736457508968299E-2"/>
          <c:w val="0.86208573928258969"/>
          <c:h val="0.74677650091035919"/>
        </c:manualLayout>
      </c:layout>
      <c:lineChart>
        <c:grouping val="standard"/>
        <c:varyColors val="0"/>
        <c:ser>
          <c:idx val="0"/>
          <c:order val="0"/>
          <c:tx>
            <c:strRef>
              <c:f>Lithium!$B$1</c:f>
              <c:strCache>
                <c:ptCount val="1"/>
                <c:pt idx="0">
                  <c:v>Lithium Hydroxide US$/tonne</c:v>
                </c:pt>
              </c:strCache>
            </c:strRef>
          </c:tx>
          <c:spPr>
            <a:ln w="2222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Lithium!$A$2:$A$362</c:f>
              <c:numCache>
                <c:formatCode>[$-409]d\-mmm\-yy;@</c:formatCode>
                <c:ptCount val="361"/>
                <c:pt idx="0">
                  <c:v>44970</c:v>
                </c:pt>
                <c:pt idx="1">
                  <c:v>44971</c:v>
                </c:pt>
                <c:pt idx="2">
                  <c:v>44972</c:v>
                </c:pt>
                <c:pt idx="3">
                  <c:v>44973</c:v>
                </c:pt>
                <c:pt idx="4">
                  <c:v>44974</c:v>
                </c:pt>
                <c:pt idx="5">
                  <c:v>44977</c:v>
                </c:pt>
                <c:pt idx="6">
                  <c:v>44978</c:v>
                </c:pt>
                <c:pt idx="7">
                  <c:v>44979</c:v>
                </c:pt>
                <c:pt idx="8">
                  <c:v>44980</c:v>
                </c:pt>
                <c:pt idx="9">
                  <c:v>44981</c:v>
                </c:pt>
                <c:pt idx="10">
                  <c:v>44984</c:v>
                </c:pt>
                <c:pt idx="11">
                  <c:v>44985</c:v>
                </c:pt>
                <c:pt idx="12">
                  <c:v>44986</c:v>
                </c:pt>
                <c:pt idx="13">
                  <c:v>44987</c:v>
                </c:pt>
                <c:pt idx="14">
                  <c:v>44988</c:v>
                </c:pt>
                <c:pt idx="15">
                  <c:v>44991</c:v>
                </c:pt>
                <c:pt idx="16">
                  <c:v>44992</c:v>
                </c:pt>
                <c:pt idx="17">
                  <c:v>44993</c:v>
                </c:pt>
                <c:pt idx="18">
                  <c:v>44994</c:v>
                </c:pt>
                <c:pt idx="19">
                  <c:v>44995</c:v>
                </c:pt>
                <c:pt idx="20">
                  <c:v>44998</c:v>
                </c:pt>
                <c:pt idx="21">
                  <c:v>44999</c:v>
                </c:pt>
                <c:pt idx="22">
                  <c:v>45000</c:v>
                </c:pt>
                <c:pt idx="23">
                  <c:v>45001</c:v>
                </c:pt>
                <c:pt idx="24">
                  <c:v>45002</c:v>
                </c:pt>
                <c:pt idx="25">
                  <c:v>45005</c:v>
                </c:pt>
                <c:pt idx="26">
                  <c:v>45006</c:v>
                </c:pt>
                <c:pt idx="27">
                  <c:v>45007</c:v>
                </c:pt>
                <c:pt idx="28">
                  <c:v>45008</c:v>
                </c:pt>
                <c:pt idx="29">
                  <c:v>45009</c:v>
                </c:pt>
                <c:pt idx="30">
                  <c:v>45012</c:v>
                </c:pt>
                <c:pt idx="31">
                  <c:v>45013</c:v>
                </c:pt>
                <c:pt idx="32">
                  <c:v>45014</c:v>
                </c:pt>
                <c:pt idx="33">
                  <c:v>45015</c:v>
                </c:pt>
                <c:pt idx="34">
                  <c:v>45016</c:v>
                </c:pt>
                <c:pt idx="35">
                  <c:v>45019</c:v>
                </c:pt>
                <c:pt idx="36">
                  <c:v>45020</c:v>
                </c:pt>
                <c:pt idx="37">
                  <c:v>45021</c:v>
                </c:pt>
                <c:pt idx="38">
                  <c:v>45022</c:v>
                </c:pt>
                <c:pt idx="39">
                  <c:v>45027</c:v>
                </c:pt>
                <c:pt idx="40">
                  <c:v>45028</c:v>
                </c:pt>
                <c:pt idx="41">
                  <c:v>45029</c:v>
                </c:pt>
                <c:pt idx="42">
                  <c:v>45030</c:v>
                </c:pt>
                <c:pt idx="43">
                  <c:v>45033</c:v>
                </c:pt>
                <c:pt idx="44">
                  <c:v>45034</c:v>
                </c:pt>
                <c:pt idx="45">
                  <c:v>45035</c:v>
                </c:pt>
                <c:pt idx="46">
                  <c:v>45036</c:v>
                </c:pt>
                <c:pt idx="47">
                  <c:v>45037</c:v>
                </c:pt>
                <c:pt idx="48">
                  <c:v>45040</c:v>
                </c:pt>
                <c:pt idx="49">
                  <c:v>45041</c:v>
                </c:pt>
                <c:pt idx="50">
                  <c:v>45042</c:v>
                </c:pt>
                <c:pt idx="51">
                  <c:v>45043</c:v>
                </c:pt>
                <c:pt idx="52">
                  <c:v>45044</c:v>
                </c:pt>
                <c:pt idx="53">
                  <c:v>45048</c:v>
                </c:pt>
                <c:pt idx="54">
                  <c:v>45049</c:v>
                </c:pt>
                <c:pt idx="55">
                  <c:v>45050</c:v>
                </c:pt>
                <c:pt idx="56">
                  <c:v>45051</c:v>
                </c:pt>
                <c:pt idx="57">
                  <c:v>45054</c:v>
                </c:pt>
                <c:pt idx="58">
                  <c:v>45055</c:v>
                </c:pt>
                <c:pt idx="59">
                  <c:v>45056</c:v>
                </c:pt>
                <c:pt idx="60">
                  <c:v>45057</c:v>
                </c:pt>
                <c:pt idx="61">
                  <c:v>45058</c:v>
                </c:pt>
                <c:pt idx="62">
                  <c:v>45061</c:v>
                </c:pt>
                <c:pt idx="63">
                  <c:v>45062</c:v>
                </c:pt>
                <c:pt idx="64">
                  <c:v>45063</c:v>
                </c:pt>
                <c:pt idx="65">
                  <c:v>45064</c:v>
                </c:pt>
                <c:pt idx="66">
                  <c:v>45065</c:v>
                </c:pt>
                <c:pt idx="67">
                  <c:v>45068</c:v>
                </c:pt>
                <c:pt idx="68">
                  <c:v>45069</c:v>
                </c:pt>
                <c:pt idx="69">
                  <c:v>45070</c:v>
                </c:pt>
                <c:pt idx="70">
                  <c:v>45071</c:v>
                </c:pt>
                <c:pt idx="71">
                  <c:v>45072</c:v>
                </c:pt>
                <c:pt idx="72">
                  <c:v>45075</c:v>
                </c:pt>
                <c:pt idx="73">
                  <c:v>45076</c:v>
                </c:pt>
                <c:pt idx="74">
                  <c:v>45077</c:v>
                </c:pt>
                <c:pt idx="75">
                  <c:v>45078</c:v>
                </c:pt>
                <c:pt idx="76">
                  <c:v>45079</c:v>
                </c:pt>
                <c:pt idx="77">
                  <c:v>45082</c:v>
                </c:pt>
                <c:pt idx="78">
                  <c:v>45083</c:v>
                </c:pt>
                <c:pt idx="79">
                  <c:v>45084</c:v>
                </c:pt>
                <c:pt idx="80">
                  <c:v>45085</c:v>
                </c:pt>
                <c:pt idx="81">
                  <c:v>45086</c:v>
                </c:pt>
                <c:pt idx="82">
                  <c:v>45089</c:v>
                </c:pt>
                <c:pt idx="83">
                  <c:v>45090</c:v>
                </c:pt>
                <c:pt idx="84">
                  <c:v>45091</c:v>
                </c:pt>
                <c:pt idx="85">
                  <c:v>45092</c:v>
                </c:pt>
                <c:pt idx="86">
                  <c:v>45093</c:v>
                </c:pt>
                <c:pt idx="87">
                  <c:v>45096</c:v>
                </c:pt>
                <c:pt idx="88">
                  <c:v>45097</c:v>
                </c:pt>
                <c:pt idx="89">
                  <c:v>45098</c:v>
                </c:pt>
                <c:pt idx="90">
                  <c:v>45099</c:v>
                </c:pt>
                <c:pt idx="91">
                  <c:v>45100</c:v>
                </c:pt>
                <c:pt idx="92">
                  <c:v>45103</c:v>
                </c:pt>
                <c:pt idx="93">
                  <c:v>45104</c:v>
                </c:pt>
                <c:pt idx="94">
                  <c:v>45105</c:v>
                </c:pt>
                <c:pt idx="95">
                  <c:v>45106</c:v>
                </c:pt>
                <c:pt idx="96">
                  <c:v>45107</c:v>
                </c:pt>
                <c:pt idx="97">
                  <c:v>45110</c:v>
                </c:pt>
                <c:pt idx="98">
                  <c:v>45111</c:v>
                </c:pt>
                <c:pt idx="99">
                  <c:v>45112</c:v>
                </c:pt>
                <c:pt idx="100">
                  <c:v>45113</c:v>
                </c:pt>
                <c:pt idx="101">
                  <c:v>45114</c:v>
                </c:pt>
                <c:pt idx="102">
                  <c:v>45117</c:v>
                </c:pt>
                <c:pt idx="103">
                  <c:v>45118</c:v>
                </c:pt>
                <c:pt idx="104">
                  <c:v>45119</c:v>
                </c:pt>
                <c:pt idx="105">
                  <c:v>45120</c:v>
                </c:pt>
                <c:pt idx="106">
                  <c:v>45121</c:v>
                </c:pt>
                <c:pt idx="107">
                  <c:v>45124</c:v>
                </c:pt>
                <c:pt idx="108">
                  <c:v>45125</c:v>
                </c:pt>
                <c:pt idx="109">
                  <c:v>45126</c:v>
                </c:pt>
                <c:pt idx="110">
                  <c:v>45127</c:v>
                </c:pt>
                <c:pt idx="111">
                  <c:v>45128</c:v>
                </c:pt>
                <c:pt idx="112">
                  <c:v>45131</c:v>
                </c:pt>
                <c:pt idx="113">
                  <c:v>45132</c:v>
                </c:pt>
                <c:pt idx="114">
                  <c:v>45133</c:v>
                </c:pt>
                <c:pt idx="115">
                  <c:v>45134</c:v>
                </c:pt>
                <c:pt idx="116">
                  <c:v>45135</c:v>
                </c:pt>
                <c:pt idx="117">
                  <c:v>45138</c:v>
                </c:pt>
                <c:pt idx="118">
                  <c:v>45139</c:v>
                </c:pt>
                <c:pt idx="119">
                  <c:v>45140</c:v>
                </c:pt>
                <c:pt idx="120">
                  <c:v>45141</c:v>
                </c:pt>
                <c:pt idx="121">
                  <c:v>45142</c:v>
                </c:pt>
                <c:pt idx="122">
                  <c:v>45145</c:v>
                </c:pt>
                <c:pt idx="123">
                  <c:v>45146</c:v>
                </c:pt>
                <c:pt idx="124">
                  <c:v>45147</c:v>
                </c:pt>
                <c:pt idx="125">
                  <c:v>45148</c:v>
                </c:pt>
                <c:pt idx="126">
                  <c:v>45149</c:v>
                </c:pt>
                <c:pt idx="127">
                  <c:v>45152</c:v>
                </c:pt>
                <c:pt idx="128">
                  <c:v>45153</c:v>
                </c:pt>
                <c:pt idx="129">
                  <c:v>45154</c:v>
                </c:pt>
                <c:pt idx="130">
                  <c:v>45155</c:v>
                </c:pt>
                <c:pt idx="131">
                  <c:v>45156</c:v>
                </c:pt>
                <c:pt idx="132">
                  <c:v>45159</c:v>
                </c:pt>
                <c:pt idx="133">
                  <c:v>45160</c:v>
                </c:pt>
                <c:pt idx="134">
                  <c:v>45161</c:v>
                </c:pt>
                <c:pt idx="135">
                  <c:v>45162</c:v>
                </c:pt>
                <c:pt idx="136">
                  <c:v>45163</c:v>
                </c:pt>
                <c:pt idx="137">
                  <c:v>45166</c:v>
                </c:pt>
                <c:pt idx="138">
                  <c:v>45167</c:v>
                </c:pt>
                <c:pt idx="139">
                  <c:v>45168</c:v>
                </c:pt>
                <c:pt idx="140">
                  <c:v>45169</c:v>
                </c:pt>
                <c:pt idx="141">
                  <c:v>45170</c:v>
                </c:pt>
                <c:pt idx="142">
                  <c:v>45173</c:v>
                </c:pt>
                <c:pt idx="143">
                  <c:v>45174</c:v>
                </c:pt>
                <c:pt idx="144">
                  <c:v>45175</c:v>
                </c:pt>
                <c:pt idx="145">
                  <c:v>45176</c:v>
                </c:pt>
                <c:pt idx="146">
                  <c:v>45177</c:v>
                </c:pt>
                <c:pt idx="147">
                  <c:v>45180</c:v>
                </c:pt>
                <c:pt idx="148">
                  <c:v>45181</c:v>
                </c:pt>
                <c:pt idx="149">
                  <c:v>45182</c:v>
                </c:pt>
                <c:pt idx="150">
                  <c:v>45183</c:v>
                </c:pt>
                <c:pt idx="151">
                  <c:v>45184</c:v>
                </c:pt>
                <c:pt idx="152">
                  <c:v>45187</c:v>
                </c:pt>
                <c:pt idx="153">
                  <c:v>45188</c:v>
                </c:pt>
                <c:pt idx="154">
                  <c:v>45189</c:v>
                </c:pt>
                <c:pt idx="155">
                  <c:v>45190</c:v>
                </c:pt>
                <c:pt idx="156">
                  <c:v>45191</c:v>
                </c:pt>
                <c:pt idx="157">
                  <c:v>45194</c:v>
                </c:pt>
                <c:pt idx="158">
                  <c:v>45195</c:v>
                </c:pt>
                <c:pt idx="159">
                  <c:v>45196</c:v>
                </c:pt>
                <c:pt idx="160">
                  <c:v>45197</c:v>
                </c:pt>
                <c:pt idx="161">
                  <c:v>45198</c:v>
                </c:pt>
                <c:pt idx="162">
                  <c:v>45201</c:v>
                </c:pt>
                <c:pt idx="163">
                  <c:v>45202</c:v>
                </c:pt>
                <c:pt idx="164">
                  <c:v>45203</c:v>
                </c:pt>
                <c:pt idx="165">
                  <c:v>45204</c:v>
                </c:pt>
                <c:pt idx="166">
                  <c:v>45205</c:v>
                </c:pt>
                <c:pt idx="167">
                  <c:v>45208</c:v>
                </c:pt>
                <c:pt idx="168">
                  <c:v>45209</c:v>
                </c:pt>
                <c:pt idx="169">
                  <c:v>45210</c:v>
                </c:pt>
                <c:pt idx="170">
                  <c:v>45211</c:v>
                </c:pt>
                <c:pt idx="171">
                  <c:v>45212</c:v>
                </c:pt>
                <c:pt idx="172">
                  <c:v>45215</c:v>
                </c:pt>
                <c:pt idx="173">
                  <c:v>45216</c:v>
                </c:pt>
                <c:pt idx="174">
                  <c:v>45217</c:v>
                </c:pt>
                <c:pt idx="175">
                  <c:v>45218</c:v>
                </c:pt>
                <c:pt idx="176">
                  <c:v>45219</c:v>
                </c:pt>
                <c:pt idx="177">
                  <c:v>45222</c:v>
                </c:pt>
                <c:pt idx="178">
                  <c:v>45223</c:v>
                </c:pt>
                <c:pt idx="179">
                  <c:v>45224</c:v>
                </c:pt>
                <c:pt idx="180">
                  <c:v>45225</c:v>
                </c:pt>
                <c:pt idx="181">
                  <c:v>45226</c:v>
                </c:pt>
                <c:pt idx="182">
                  <c:v>45229</c:v>
                </c:pt>
                <c:pt idx="183">
                  <c:v>45230</c:v>
                </c:pt>
                <c:pt idx="184">
                  <c:v>45231</c:v>
                </c:pt>
                <c:pt idx="185">
                  <c:v>45232</c:v>
                </c:pt>
                <c:pt idx="186">
                  <c:v>45233</c:v>
                </c:pt>
                <c:pt idx="187">
                  <c:v>45236</c:v>
                </c:pt>
                <c:pt idx="188">
                  <c:v>45237</c:v>
                </c:pt>
                <c:pt idx="189">
                  <c:v>45238</c:v>
                </c:pt>
                <c:pt idx="190">
                  <c:v>45239</c:v>
                </c:pt>
                <c:pt idx="191">
                  <c:v>45240</c:v>
                </c:pt>
                <c:pt idx="192">
                  <c:v>45243</c:v>
                </c:pt>
                <c:pt idx="193">
                  <c:v>45244</c:v>
                </c:pt>
                <c:pt idx="194">
                  <c:v>45245</c:v>
                </c:pt>
                <c:pt idx="195">
                  <c:v>45246</c:v>
                </c:pt>
                <c:pt idx="196">
                  <c:v>45247</c:v>
                </c:pt>
                <c:pt idx="197">
                  <c:v>45250</c:v>
                </c:pt>
                <c:pt idx="198">
                  <c:v>45251</c:v>
                </c:pt>
                <c:pt idx="199">
                  <c:v>45252</c:v>
                </c:pt>
                <c:pt idx="200">
                  <c:v>45253</c:v>
                </c:pt>
                <c:pt idx="201">
                  <c:v>45254</c:v>
                </c:pt>
                <c:pt idx="202">
                  <c:v>45257</c:v>
                </c:pt>
                <c:pt idx="203">
                  <c:v>45258</c:v>
                </c:pt>
                <c:pt idx="204">
                  <c:v>45259</c:v>
                </c:pt>
                <c:pt idx="205">
                  <c:v>45260</c:v>
                </c:pt>
                <c:pt idx="206">
                  <c:v>45261</c:v>
                </c:pt>
                <c:pt idx="207">
                  <c:v>45264</c:v>
                </c:pt>
                <c:pt idx="208">
                  <c:v>45265</c:v>
                </c:pt>
                <c:pt idx="209">
                  <c:v>45266</c:v>
                </c:pt>
                <c:pt idx="210">
                  <c:v>45267</c:v>
                </c:pt>
                <c:pt idx="211">
                  <c:v>45268</c:v>
                </c:pt>
                <c:pt idx="212">
                  <c:v>45271</c:v>
                </c:pt>
                <c:pt idx="213">
                  <c:v>45272</c:v>
                </c:pt>
                <c:pt idx="214">
                  <c:v>45273</c:v>
                </c:pt>
                <c:pt idx="215">
                  <c:v>45274</c:v>
                </c:pt>
                <c:pt idx="216">
                  <c:v>45275</c:v>
                </c:pt>
                <c:pt idx="217">
                  <c:v>45278</c:v>
                </c:pt>
                <c:pt idx="218">
                  <c:v>45279</c:v>
                </c:pt>
                <c:pt idx="219">
                  <c:v>45280</c:v>
                </c:pt>
                <c:pt idx="220">
                  <c:v>45281</c:v>
                </c:pt>
                <c:pt idx="221">
                  <c:v>45287</c:v>
                </c:pt>
                <c:pt idx="222">
                  <c:v>45288</c:v>
                </c:pt>
                <c:pt idx="223">
                  <c:v>45289</c:v>
                </c:pt>
                <c:pt idx="224">
                  <c:v>45293</c:v>
                </c:pt>
                <c:pt idx="225">
                  <c:v>45294</c:v>
                </c:pt>
                <c:pt idx="226">
                  <c:v>45295</c:v>
                </c:pt>
                <c:pt idx="227">
                  <c:v>45296</c:v>
                </c:pt>
                <c:pt idx="228">
                  <c:v>45299</c:v>
                </c:pt>
                <c:pt idx="229">
                  <c:v>45300</c:v>
                </c:pt>
                <c:pt idx="230">
                  <c:v>45301</c:v>
                </c:pt>
                <c:pt idx="231">
                  <c:v>45302</c:v>
                </c:pt>
                <c:pt idx="232">
                  <c:v>45303</c:v>
                </c:pt>
                <c:pt idx="233">
                  <c:v>45306</c:v>
                </c:pt>
                <c:pt idx="234">
                  <c:v>45307</c:v>
                </c:pt>
                <c:pt idx="235">
                  <c:v>45308</c:v>
                </c:pt>
                <c:pt idx="236">
                  <c:v>45309</c:v>
                </c:pt>
                <c:pt idx="237">
                  <c:v>45310</c:v>
                </c:pt>
                <c:pt idx="238">
                  <c:v>45313</c:v>
                </c:pt>
                <c:pt idx="239">
                  <c:v>45314</c:v>
                </c:pt>
                <c:pt idx="240">
                  <c:v>45315</c:v>
                </c:pt>
                <c:pt idx="241">
                  <c:v>45316</c:v>
                </c:pt>
                <c:pt idx="242">
                  <c:v>45317</c:v>
                </c:pt>
                <c:pt idx="243">
                  <c:v>45320</c:v>
                </c:pt>
                <c:pt idx="244">
                  <c:v>45321</c:v>
                </c:pt>
                <c:pt idx="245">
                  <c:v>45322</c:v>
                </c:pt>
                <c:pt idx="246">
                  <c:v>45323</c:v>
                </c:pt>
                <c:pt idx="247">
                  <c:v>45324</c:v>
                </c:pt>
                <c:pt idx="248">
                  <c:v>45327</c:v>
                </c:pt>
                <c:pt idx="249">
                  <c:v>45328</c:v>
                </c:pt>
                <c:pt idx="250">
                  <c:v>45329</c:v>
                </c:pt>
                <c:pt idx="251">
                  <c:v>45330</c:v>
                </c:pt>
                <c:pt idx="252">
                  <c:v>45331</c:v>
                </c:pt>
                <c:pt idx="253">
                  <c:v>45334</c:v>
                </c:pt>
                <c:pt idx="254">
                  <c:v>45335</c:v>
                </c:pt>
                <c:pt idx="255">
                  <c:v>45336</c:v>
                </c:pt>
                <c:pt idx="256">
                  <c:v>45337</c:v>
                </c:pt>
                <c:pt idx="257">
                  <c:v>45338</c:v>
                </c:pt>
                <c:pt idx="258">
                  <c:v>45341</c:v>
                </c:pt>
                <c:pt idx="259">
                  <c:v>45342</c:v>
                </c:pt>
                <c:pt idx="260">
                  <c:v>45343</c:v>
                </c:pt>
                <c:pt idx="261">
                  <c:v>45344</c:v>
                </c:pt>
                <c:pt idx="262">
                  <c:v>45345</c:v>
                </c:pt>
                <c:pt idx="263">
                  <c:v>45348</c:v>
                </c:pt>
                <c:pt idx="264">
                  <c:v>45349</c:v>
                </c:pt>
                <c:pt idx="265">
                  <c:v>45350</c:v>
                </c:pt>
                <c:pt idx="266">
                  <c:v>45351</c:v>
                </c:pt>
                <c:pt idx="267">
                  <c:v>45352</c:v>
                </c:pt>
                <c:pt idx="268">
                  <c:v>45355</c:v>
                </c:pt>
                <c:pt idx="269">
                  <c:v>45356</c:v>
                </c:pt>
                <c:pt idx="270">
                  <c:v>45357</c:v>
                </c:pt>
                <c:pt idx="271">
                  <c:v>45358</c:v>
                </c:pt>
                <c:pt idx="272">
                  <c:v>45359</c:v>
                </c:pt>
                <c:pt idx="273">
                  <c:v>45362</c:v>
                </c:pt>
                <c:pt idx="274">
                  <c:v>45363</c:v>
                </c:pt>
                <c:pt idx="275">
                  <c:v>45364</c:v>
                </c:pt>
                <c:pt idx="276">
                  <c:v>45365</c:v>
                </c:pt>
                <c:pt idx="277">
                  <c:v>45366</c:v>
                </c:pt>
                <c:pt idx="278">
                  <c:v>45369</c:v>
                </c:pt>
                <c:pt idx="279">
                  <c:v>45370</c:v>
                </c:pt>
                <c:pt idx="280">
                  <c:v>45371</c:v>
                </c:pt>
                <c:pt idx="281">
                  <c:v>45372</c:v>
                </c:pt>
                <c:pt idx="282">
                  <c:v>45373</c:v>
                </c:pt>
                <c:pt idx="283">
                  <c:v>45376</c:v>
                </c:pt>
                <c:pt idx="284">
                  <c:v>45377</c:v>
                </c:pt>
                <c:pt idx="285">
                  <c:v>45378</c:v>
                </c:pt>
                <c:pt idx="286">
                  <c:v>45379</c:v>
                </c:pt>
                <c:pt idx="287">
                  <c:v>45384</c:v>
                </c:pt>
                <c:pt idx="288">
                  <c:v>45385</c:v>
                </c:pt>
                <c:pt idx="289">
                  <c:v>45386</c:v>
                </c:pt>
                <c:pt idx="290">
                  <c:v>45387</c:v>
                </c:pt>
                <c:pt idx="291">
                  <c:v>45390</c:v>
                </c:pt>
                <c:pt idx="292">
                  <c:v>45391</c:v>
                </c:pt>
                <c:pt idx="293">
                  <c:v>45392</c:v>
                </c:pt>
                <c:pt idx="294">
                  <c:v>45393</c:v>
                </c:pt>
                <c:pt idx="295">
                  <c:v>45394</c:v>
                </c:pt>
                <c:pt idx="296">
                  <c:v>45397</c:v>
                </c:pt>
                <c:pt idx="297">
                  <c:v>45398</c:v>
                </c:pt>
                <c:pt idx="298">
                  <c:v>45399</c:v>
                </c:pt>
                <c:pt idx="299">
                  <c:v>45400</c:v>
                </c:pt>
                <c:pt idx="300">
                  <c:v>45401</c:v>
                </c:pt>
                <c:pt idx="301">
                  <c:v>45404</c:v>
                </c:pt>
                <c:pt idx="302">
                  <c:v>45405</c:v>
                </c:pt>
                <c:pt idx="303">
                  <c:v>45406</c:v>
                </c:pt>
                <c:pt idx="304">
                  <c:v>45407</c:v>
                </c:pt>
                <c:pt idx="305">
                  <c:v>45408</c:v>
                </c:pt>
                <c:pt idx="306">
                  <c:v>45411</c:v>
                </c:pt>
                <c:pt idx="307">
                  <c:v>45412</c:v>
                </c:pt>
                <c:pt idx="308">
                  <c:v>45413</c:v>
                </c:pt>
                <c:pt idx="309">
                  <c:v>45414</c:v>
                </c:pt>
                <c:pt idx="310">
                  <c:v>45415</c:v>
                </c:pt>
                <c:pt idx="311">
                  <c:v>45418</c:v>
                </c:pt>
                <c:pt idx="312">
                  <c:v>45419</c:v>
                </c:pt>
                <c:pt idx="313">
                  <c:v>45420</c:v>
                </c:pt>
                <c:pt idx="314">
                  <c:v>45421</c:v>
                </c:pt>
                <c:pt idx="315">
                  <c:v>45422</c:v>
                </c:pt>
                <c:pt idx="316">
                  <c:v>45425</c:v>
                </c:pt>
                <c:pt idx="317">
                  <c:v>45426</c:v>
                </c:pt>
                <c:pt idx="318">
                  <c:v>45427</c:v>
                </c:pt>
                <c:pt idx="319">
                  <c:v>45428</c:v>
                </c:pt>
                <c:pt idx="320">
                  <c:v>45429</c:v>
                </c:pt>
                <c:pt idx="321">
                  <c:v>45432</c:v>
                </c:pt>
                <c:pt idx="322">
                  <c:v>45433</c:v>
                </c:pt>
                <c:pt idx="323">
                  <c:v>45434</c:v>
                </c:pt>
                <c:pt idx="324">
                  <c:v>45435</c:v>
                </c:pt>
                <c:pt idx="325">
                  <c:v>45436</c:v>
                </c:pt>
                <c:pt idx="326">
                  <c:v>45439</c:v>
                </c:pt>
                <c:pt idx="327">
                  <c:v>45440</c:v>
                </c:pt>
                <c:pt idx="328">
                  <c:v>45441</c:v>
                </c:pt>
                <c:pt idx="329">
                  <c:v>45442</c:v>
                </c:pt>
                <c:pt idx="330">
                  <c:v>45443</c:v>
                </c:pt>
                <c:pt idx="331">
                  <c:v>45446</c:v>
                </c:pt>
                <c:pt idx="332">
                  <c:v>45447</c:v>
                </c:pt>
                <c:pt idx="333">
                  <c:v>45448</c:v>
                </c:pt>
                <c:pt idx="334">
                  <c:v>45449</c:v>
                </c:pt>
                <c:pt idx="335">
                  <c:v>45450</c:v>
                </c:pt>
                <c:pt idx="336">
                  <c:v>45453</c:v>
                </c:pt>
                <c:pt idx="337">
                  <c:v>45454</c:v>
                </c:pt>
                <c:pt idx="338">
                  <c:v>45455</c:v>
                </c:pt>
                <c:pt idx="339">
                  <c:v>45456</c:v>
                </c:pt>
                <c:pt idx="340">
                  <c:v>45457</c:v>
                </c:pt>
                <c:pt idx="341">
                  <c:v>45460</c:v>
                </c:pt>
                <c:pt idx="342">
                  <c:v>45461</c:v>
                </c:pt>
                <c:pt idx="343">
                  <c:v>45462</c:v>
                </c:pt>
                <c:pt idx="344">
                  <c:v>45463</c:v>
                </c:pt>
                <c:pt idx="345">
                  <c:v>45464</c:v>
                </c:pt>
                <c:pt idx="346">
                  <c:v>45467</c:v>
                </c:pt>
                <c:pt idx="347">
                  <c:v>45468</c:v>
                </c:pt>
                <c:pt idx="348">
                  <c:v>45469</c:v>
                </c:pt>
                <c:pt idx="349">
                  <c:v>45470</c:v>
                </c:pt>
                <c:pt idx="350">
                  <c:v>45471</c:v>
                </c:pt>
                <c:pt idx="351">
                  <c:v>45474</c:v>
                </c:pt>
                <c:pt idx="352">
                  <c:v>45475</c:v>
                </c:pt>
                <c:pt idx="353">
                  <c:v>45476</c:v>
                </c:pt>
                <c:pt idx="354">
                  <c:v>45477</c:v>
                </c:pt>
                <c:pt idx="355">
                  <c:v>45478</c:v>
                </c:pt>
                <c:pt idx="356">
                  <c:v>45481</c:v>
                </c:pt>
                <c:pt idx="357">
                  <c:v>45482</c:v>
                </c:pt>
                <c:pt idx="358">
                  <c:v>45483</c:v>
                </c:pt>
                <c:pt idx="359">
                  <c:v>45484</c:v>
                </c:pt>
                <c:pt idx="360">
                  <c:v>45485</c:v>
                </c:pt>
              </c:numCache>
            </c:numRef>
          </c:cat>
          <c:val>
            <c:numRef>
              <c:f>Lithium!$B$2:$B$362</c:f>
              <c:numCache>
                <c:formatCode>0.00</c:formatCode>
                <c:ptCount val="361"/>
                <c:pt idx="0">
                  <c:v>76500</c:v>
                </c:pt>
                <c:pt idx="1">
                  <c:v>76300</c:v>
                </c:pt>
                <c:pt idx="2">
                  <c:v>76100</c:v>
                </c:pt>
                <c:pt idx="3">
                  <c:v>75900</c:v>
                </c:pt>
                <c:pt idx="4">
                  <c:v>76200</c:v>
                </c:pt>
                <c:pt idx="5">
                  <c:v>76200</c:v>
                </c:pt>
                <c:pt idx="6">
                  <c:v>75500</c:v>
                </c:pt>
                <c:pt idx="7">
                  <c:v>75500</c:v>
                </c:pt>
                <c:pt idx="8">
                  <c:v>75500</c:v>
                </c:pt>
                <c:pt idx="9">
                  <c:v>75500</c:v>
                </c:pt>
                <c:pt idx="10">
                  <c:v>75400</c:v>
                </c:pt>
                <c:pt idx="11">
                  <c:v>75300</c:v>
                </c:pt>
                <c:pt idx="12">
                  <c:v>75100</c:v>
                </c:pt>
                <c:pt idx="13">
                  <c:v>74700</c:v>
                </c:pt>
                <c:pt idx="14">
                  <c:v>74100</c:v>
                </c:pt>
                <c:pt idx="15">
                  <c:v>73600</c:v>
                </c:pt>
                <c:pt idx="16">
                  <c:v>73100</c:v>
                </c:pt>
                <c:pt idx="17">
                  <c:v>72600</c:v>
                </c:pt>
                <c:pt idx="18">
                  <c:v>72600</c:v>
                </c:pt>
                <c:pt idx="19">
                  <c:v>72100</c:v>
                </c:pt>
                <c:pt idx="20">
                  <c:v>71700</c:v>
                </c:pt>
                <c:pt idx="21">
                  <c:v>71300</c:v>
                </c:pt>
                <c:pt idx="22">
                  <c:v>70900</c:v>
                </c:pt>
                <c:pt idx="23">
                  <c:v>70500</c:v>
                </c:pt>
                <c:pt idx="24">
                  <c:v>70000</c:v>
                </c:pt>
                <c:pt idx="25">
                  <c:v>69500</c:v>
                </c:pt>
                <c:pt idx="26">
                  <c:v>68600</c:v>
                </c:pt>
                <c:pt idx="27">
                  <c:v>67800</c:v>
                </c:pt>
                <c:pt idx="28">
                  <c:v>66800</c:v>
                </c:pt>
                <c:pt idx="29">
                  <c:v>65900</c:v>
                </c:pt>
                <c:pt idx="30">
                  <c:v>64900</c:v>
                </c:pt>
                <c:pt idx="31">
                  <c:v>64100</c:v>
                </c:pt>
                <c:pt idx="32">
                  <c:v>63320</c:v>
                </c:pt>
                <c:pt idx="33">
                  <c:v>62600</c:v>
                </c:pt>
                <c:pt idx="34">
                  <c:v>62000</c:v>
                </c:pt>
                <c:pt idx="35">
                  <c:v>62000</c:v>
                </c:pt>
                <c:pt idx="36">
                  <c:v>60800</c:v>
                </c:pt>
                <c:pt idx="37">
                  <c:v>59900</c:v>
                </c:pt>
                <c:pt idx="38">
                  <c:v>58100</c:v>
                </c:pt>
                <c:pt idx="39">
                  <c:v>56100</c:v>
                </c:pt>
                <c:pt idx="40">
                  <c:v>54100</c:v>
                </c:pt>
                <c:pt idx="41">
                  <c:v>52100</c:v>
                </c:pt>
                <c:pt idx="42">
                  <c:v>49100</c:v>
                </c:pt>
                <c:pt idx="43">
                  <c:v>48000</c:v>
                </c:pt>
                <c:pt idx="44">
                  <c:v>44900</c:v>
                </c:pt>
                <c:pt idx="45">
                  <c:v>42900</c:v>
                </c:pt>
                <c:pt idx="46">
                  <c:v>41300</c:v>
                </c:pt>
                <c:pt idx="47">
                  <c:v>40900</c:v>
                </c:pt>
                <c:pt idx="48">
                  <c:v>40700</c:v>
                </c:pt>
                <c:pt idx="49">
                  <c:v>40500</c:v>
                </c:pt>
                <c:pt idx="50">
                  <c:v>40500</c:v>
                </c:pt>
                <c:pt idx="51">
                  <c:v>40500</c:v>
                </c:pt>
                <c:pt idx="52">
                  <c:v>40550</c:v>
                </c:pt>
                <c:pt idx="53">
                  <c:v>40600</c:v>
                </c:pt>
                <c:pt idx="54">
                  <c:v>40650</c:v>
                </c:pt>
                <c:pt idx="55">
                  <c:v>40700</c:v>
                </c:pt>
                <c:pt idx="56">
                  <c:v>40700</c:v>
                </c:pt>
                <c:pt idx="57">
                  <c:v>40700</c:v>
                </c:pt>
                <c:pt idx="58">
                  <c:v>40800</c:v>
                </c:pt>
                <c:pt idx="59">
                  <c:v>40850</c:v>
                </c:pt>
                <c:pt idx="60">
                  <c:v>41000</c:v>
                </c:pt>
                <c:pt idx="61">
                  <c:v>41370</c:v>
                </c:pt>
                <c:pt idx="62">
                  <c:v>41740</c:v>
                </c:pt>
                <c:pt idx="63">
                  <c:v>42060</c:v>
                </c:pt>
                <c:pt idx="64">
                  <c:v>42380</c:v>
                </c:pt>
                <c:pt idx="65">
                  <c:v>43080</c:v>
                </c:pt>
                <c:pt idx="66">
                  <c:v>43760</c:v>
                </c:pt>
                <c:pt idx="67">
                  <c:v>44440</c:v>
                </c:pt>
                <c:pt idx="68">
                  <c:v>44946</c:v>
                </c:pt>
                <c:pt idx="69">
                  <c:v>45300</c:v>
                </c:pt>
                <c:pt idx="70">
                  <c:v>45452</c:v>
                </c:pt>
                <c:pt idx="71">
                  <c:v>45252</c:v>
                </c:pt>
                <c:pt idx="72">
                  <c:v>45252</c:v>
                </c:pt>
                <c:pt idx="73">
                  <c:v>45052</c:v>
                </c:pt>
                <c:pt idx="74">
                  <c:v>45026</c:v>
                </c:pt>
                <c:pt idx="75">
                  <c:v>45300</c:v>
                </c:pt>
                <c:pt idx="76">
                  <c:v>45500</c:v>
                </c:pt>
                <c:pt idx="77">
                  <c:v>45700</c:v>
                </c:pt>
                <c:pt idx="78">
                  <c:v>45900</c:v>
                </c:pt>
                <c:pt idx="79">
                  <c:v>46320</c:v>
                </c:pt>
                <c:pt idx="80">
                  <c:v>46540</c:v>
                </c:pt>
                <c:pt idx="81">
                  <c:v>46860</c:v>
                </c:pt>
                <c:pt idx="82">
                  <c:v>46860</c:v>
                </c:pt>
                <c:pt idx="83">
                  <c:v>47500</c:v>
                </c:pt>
                <c:pt idx="84">
                  <c:v>47400</c:v>
                </c:pt>
                <c:pt idx="85">
                  <c:v>47200</c:v>
                </c:pt>
                <c:pt idx="86">
                  <c:v>46680</c:v>
                </c:pt>
                <c:pt idx="87">
                  <c:v>46660</c:v>
                </c:pt>
                <c:pt idx="88">
                  <c:v>46640</c:v>
                </c:pt>
                <c:pt idx="89">
                  <c:v>46820</c:v>
                </c:pt>
                <c:pt idx="90">
                  <c:v>47000</c:v>
                </c:pt>
                <c:pt idx="91">
                  <c:v>47500</c:v>
                </c:pt>
                <c:pt idx="92">
                  <c:v>47500</c:v>
                </c:pt>
                <c:pt idx="93">
                  <c:v>47500</c:v>
                </c:pt>
                <c:pt idx="94">
                  <c:v>47400</c:v>
                </c:pt>
                <c:pt idx="95">
                  <c:v>47100</c:v>
                </c:pt>
                <c:pt idx="96">
                  <c:v>46800</c:v>
                </c:pt>
                <c:pt idx="97">
                  <c:v>46400</c:v>
                </c:pt>
                <c:pt idx="98">
                  <c:v>46000</c:v>
                </c:pt>
                <c:pt idx="99">
                  <c:v>45820</c:v>
                </c:pt>
                <c:pt idx="100">
                  <c:v>45840</c:v>
                </c:pt>
                <c:pt idx="101">
                  <c:v>45640</c:v>
                </c:pt>
                <c:pt idx="102">
                  <c:v>45640</c:v>
                </c:pt>
                <c:pt idx="103">
                  <c:v>45440</c:v>
                </c:pt>
                <c:pt idx="104">
                  <c:v>45040</c:v>
                </c:pt>
                <c:pt idx="105">
                  <c:v>43980</c:v>
                </c:pt>
                <c:pt idx="106">
                  <c:v>43630</c:v>
                </c:pt>
                <c:pt idx="107">
                  <c:v>43430</c:v>
                </c:pt>
                <c:pt idx="108">
                  <c:v>43430</c:v>
                </c:pt>
                <c:pt idx="109">
                  <c:v>43580</c:v>
                </c:pt>
                <c:pt idx="110">
                  <c:v>43480</c:v>
                </c:pt>
                <c:pt idx="111">
                  <c:v>43130</c:v>
                </c:pt>
                <c:pt idx="112">
                  <c:v>42730</c:v>
                </c:pt>
                <c:pt idx="113">
                  <c:v>42080</c:v>
                </c:pt>
                <c:pt idx="114">
                  <c:v>41430</c:v>
                </c:pt>
                <c:pt idx="115">
                  <c:v>40750</c:v>
                </c:pt>
                <c:pt idx="116">
                  <c:v>40500</c:v>
                </c:pt>
                <c:pt idx="117">
                  <c:v>40250</c:v>
                </c:pt>
                <c:pt idx="118">
                  <c:v>40050</c:v>
                </c:pt>
                <c:pt idx="119">
                  <c:v>39700</c:v>
                </c:pt>
                <c:pt idx="120">
                  <c:v>39350</c:v>
                </c:pt>
                <c:pt idx="121">
                  <c:v>38800</c:v>
                </c:pt>
                <c:pt idx="122">
                  <c:v>38250</c:v>
                </c:pt>
                <c:pt idx="123">
                  <c:v>37850</c:v>
                </c:pt>
                <c:pt idx="124">
                  <c:v>37600</c:v>
                </c:pt>
                <c:pt idx="125">
                  <c:v>37350</c:v>
                </c:pt>
                <c:pt idx="126">
                  <c:v>37850</c:v>
                </c:pt>
                <c:pt idx="127">
                  <c:v>36544.03</c:v>
                </c:pt>
                <c:pt idx="128">
                  <c:v>36100</c:v>
                </c:pt>
                <c:pt idx="129">
                  <c:v>35450</c:v>
                </c:pt>
                <c:pt idx="130">
                  <c:v>34800</c:v>
                </c:pt>
                <c:pt idx="131">
                  <c:v>34250</c:v>
                </c:pt>
                <c:pt idx="132">
                  <c:v>33900</c:v>
                </c:pt>
                <c:pt idx="133">
                  <c:v>33416</c:v>
                </c:pt>
                <c:pt idx="134">
                  <c:v>33350</c:v>
                </c:pt>
                <c:pt idx="135">
                  <c:v>33150</c:v>
                </c:pt>
                <c:pt idx="136">
                  <c:v>33100</c:v>
                </c:pt>
                <c:pt idx="137">
                  <c:v>33100</c:v>
                </c:pt>
                <c:pt idx="138">
                  <c:v>32750</c:v>
                </c:pt>
                <c:pt idx="139">
                  <c:v>32300</c:v>
                </c:pt>
                <c:pt idx="140">
                  <c:v>31700</c:v>
                </c:pt>
                <c:pt idx="141">
                  <c:v>31100</c:v>
                </c:pt>
                <c:pt idx="142">
                  <c:v>30500</c:v>
                </c:pt>
                <c:pt idx="143">
                  <c:v>30200</c:v>
                </c:pt>
                <c:pt idx="144">
                  <c:v>29900</c:v>
                </c:pt>
                <c:pt idx="145">
                  <c:v>29600</c:v>
                </c:pt>
                <c:pt idx="146">
                  <c:v>29600</c:v>
                </c:pt>
                <c:pt idx="147">
                  <c:v>29300</c:v>
                </c:pt>
                <c:pt idx="148">
                  <c:v>28900</c:v>
                </c:pt>
                <c:pt idx="149">
                  <c:v>28600</c:v>
                </c:pt>
                <c:pt idx="150">
                  <c:v>28400</c:v>
                </c:pt>
                <c:pt idx="151">
                  <c:v>28200</c:v>
                </c:pt>
                <c:pt idx="152">
                  <c:v>28100</c:v>
                </c:pt>
                <c:pt idx="153">
                  <c:v>28100</c:v>
                </c:pt>
                <c:pt idx="154">
                  <c:v>27900</c:v>
                </c:pt>
                <c:pt idx="155">
                  <c:v>27700</c:v>
                </c:pt>
                <c:pt idx="156">
                  <c:v>27500</c:v>
                </c:pt>
                <c:pt idx="157">
                  <c:v>27200</c:v>
                </c:pt>
                <c:pt idx="158">
                  <c:v>26900</c:v>
                </c:pt>
                <c:pt idx="159">
                  <c:v>26500</c:v>
                </c:pt>
                <c:pt idx="160">
                  <c:v>26000</c:v>
                </c:pt>
                <c:pt idx="161">
                  <c:v>25500</c:v>
                </c:pt>
                <c:pt idx="162">
                  <c:v>25100</c:v>
                </c:pt>
                <c:pt idx="163">
                  <c:v>24700</c:v>
                </c:pt>
                <c:pt idx="164">
                  <c:v>24500</c:v>
                </c:pt>
                <c:pt idx="165">
                  <c:v>24500</c:v>
                </c:pt>
                <c:pt idx="166">
                  <c:v>24500</c:v>
                </c:pt>
                <c:pt idx="167">
                  <c:v>24500</c:v>
                </c:pt>
                <c:pt idx="168">
                  <c:v>24500</c:v>
                </c:pt>
                <c:pt idx="169">
                  <c:v>24400</c:v>
                </c:pt>
                <c:pt idx="170">
                  <c:v>24300</c:v>
                </c:pt>
                <c:pt idx="171">
                  <c:v>24200</c:v>
                </c:pt>
                <c:pt idx="172">
                  <c:v>24000</c:v>
                </c:pt>
                <c:pt idx="173">
                  <c:v>23800</c:v>
                </c:pt>
                <c:pt idx="174">
                  <c:v>23700</c:v>
                </c:pt>
                <c:pt idx="175">
                  <c:v>23600</c:v>
                </c:pt>
                <c:pt idx="176">
                  <c:v>23500</c:v>
                </c:pt>
                <c:pt idx="177">
                  <c:v>23500</c:v>
                </c:pt>
                <c:pt idx="178">
                  <c:v>23500</c:v>
                </c:pt>
                <c:pt idx="179">
                  <c:v>23350</c:v>
                </c:pt>
                <c:pt idx="180">
                  <c:v>23200</c:v>
                </c:pt>
                <c:pt idx="181">
                  <c:v>22900</c:v>
                </c:pt>
                <c:pt idx="182">
                  <c:v>22600</c:v>
                </c:pt>
                <c:pt idx="183">
                  <c:v>22300</c:v>
                </c:pt>
                <c:pt idx="184">
                  <c:v>22150</c:v>
                </c:pt>
                <c:pt idx="185">
                  <c:v>22000</c:v>
                </c:pt>
                <c:pt idx="186">
                  <c:v>22000</c:v>
                </c:pt>
                <c:pt idx="187">
                  <c:v>22000</c:v>
                </c:pt>
                <c:pt idx="188">
                  <c:v>22000</c:v>
                </c:pt>
                <c:pt idx="189">
                  <c:v>22000</c:v>
                </c:pt>
                <c:pt idx="190">
                  <c:v>21900</c:v>
                </c:pt>
                <c:pt idx="191">
                  <c:v>21900</c:v>
                </c:pt>
                <c:pt idx="192">
                  <c:v>21700</c:v>
                </c:pt>
                <c:pt idx="193">
                  <c:v>21550</c:v>
                </c:pt>
                <c:pt idx="194">
                  <c:v>21400</c:v>
                </c:pt>
                <c:pt idx="195">
                  <c:v>21250</c:v>
                </c:pt>
                <c:pt idx="196">
                  <c:v>21100</c:v>
                </c:pt>
                <c:pt idx="197">
                  <c:v>20950</c:v>
                </c:pt>
                <c:pt idx="198">
                  <c:v>20650</c:v>
                </c:pt>
                <c:pt idx="199">
                  <c:v>20350</c:v>
                </c:pt>
                <c:pt idx="200">
                  <c:v>20150</c:v>
                </c:pt>
                <c:pt idx="201">
                  <c:v>19950</c:v>
                </c:pt>
                <c:pt idx="202">
                  <c:v>19700</c:v>
                </c:pt>
                <c:pt idx="203">
                  <c:v>19700</c:v>
                </c:pt>
                <c:pt idx="204">
                  <c:v>19200</c:v>
                </c:pt>
                <c:pt idx="205">
                  <c:v>19200</c:v>
                </c:pt>
                <c:pt idx="206">
                  <c:v>18610</c:v>
                </c:pt>
                <c:pt idx="207">
                  <c:v>18320</c:v>
                </c:pt>
                <c:pt idx="208">
                  <c:v>18120</c:v>
                </c:pt>
                <c:pt idx="209">
                  <c:v>17920</c:v>
                </c:pt>
                <c:pt idx="210">
                  <c:v>17720</c:v>
                </c:pt>
                <c:pt idx="211">
                  <c:v>17516</c:v>
                </c:pt>
                <c:pt idx="212">
                  <c:v>17510</c:v>
                </c:pt>
                <c:pt idx="213">
                  <c:v>17100</c:v>
                </c:pt>
                <c:pt idx="214">
                  <c:v>17100</c:v>
                </c:pt>
                <c:pt idx="215">
                  <c:v>16750</c:v>
                </c:pt>
                <c:pt idx="216">
                  <c:v>16650</c:v>
                </c:pt>
                <c:pt idx="217">
                  <c:v>16600</c:v>
                </c:pt>
                <c:pt idx="218">
                  <c:v>16400</c:v>
                </c:pt>
                <c:pt idx="219">
                  <c:v>16200</c:v>
                </c:pt>
                <c:pt idx="220">
                  <c:v>16000</c:v>
                </c:pt>
                <c:pt idx="221">
                  <c:v>15900</c:v>
                </c:pt>
                <c:pt idx="222">
                  <c:v>15700</c:v>
                </c:pt>
                <c:pt idx="223">
                  <c:v>15650</c:v>
                </c:pt>
                <c:pt idx="224">
                  <c:v>15600</c:v>
                </c:pt>
                <c:pt idx="225">
                  <c:v>15550</c:v>
                </c:pt>
                <c:pt idx="226">
                  <c:v>15550</c:v>
                </c:pt>
                <c:pt idx="227">
                  <c:v>15450</c:v>
                </c:pt>
                <c:pt idx="228">
                  <c:v>15350</c:v>
                </c:pt>
                <c:pt idx="229">
                  <c:v>15250</c:v>
                </c:pt>
                <c:pt idx="230">
                  <c:v>15100</c:v>
                </c:pt>
                <c:pt idx="231">
                  <c:v>14900</c:v>
                </c:pt>
                <c:pt idx="232">
                  <c:v>14850</c:v>
                </c:pt>
                <c:pt idx="233">
                  <c:v>14800</c:v>
                </c:pt>
                <c:pt idx="234">
                  <c:v>14726</c:v>
                </c:pt>
                <c:pt idx="235">
                  <c:v>14702</c:v>
                </c:pt>
                <c:pt idx="236">
                  <c:v>14602</c:v>
                </c:pt>
                <c:pt idx="237">
                  <c:v>14502</c:v>
                </c:pt>
                <c:pt idx="238">
                  <c:v>14402</c:v>
                </c:pt>
                <c:pt idx="239">
                  <c:v>14306</c:v>
                </c:pt>
                <c:pt idx="240">
                  <c:v>14210</c:v>
                </c:pt>
                <c:pt idx="241">
                  <c:v>14080</c:v>
                </c:pt>
                <c:pt idx="242">
                  <c:v>13880</c:v>
                </c:pt>
                <c:pt idx="243">
                  <c:v>13680</c:v>
                </c:pt>
                <c:pt idx="244">
                  <c:v>13500</c:v>
                </c:pt>
                <c:pt idx="245">
                  <c:v>13320</c:v>
                </c:pt>
                <c:pt idx="246">
                  <c:v>13230</c:v>
                </c:pt>
                <c:pt idx="247">
                  <c:v>13250</c:v>
                </c:pt>
                <c:pt idx="248">
                  <c:v>13250</c:v>
                </c:pt>
                <c:pt idx="249">
                  <c:v>13250</c:v>
                </c:pt>
                <c:pt idx="250">
                  <c:v>13250</c:v>
                </c:pt>
                <c:pt idx="251">
                  <c:v>13250</c:v>
                </c:pt>
                <c:pt idx="252">
                  <c:v>13250</c:v>
                </c:pt>
                <c:pt idx="253">
                  <c:v>13250</c:v>
                </c:pt>
                <c:pt idx="254">
                  <c:v>13250</c:v>
                </c:pt>
                <c:pt idx="255">
                  <c:v>13250</c:v>
                </c:pt>
                <c:pt idx="256">
                  <c:v>13250</c:v>
                </c:pt>
                <c:pt idx="257">
                  <c:v>13250</c:v>
                </c:pt>
                <c:pt idx="258">
                  <c:v>13250</c:v>
                </c:pt>
                <c:pt idx="259">
                  <c:v>13250</c:v>
                </c:pt>
                <c:pt idx="260">
                  <c:v>13250</c:v>
                </c:pt>
                <c:pt idx="261">
                  <c:v>13250</c:v>
                </c:pt>
                <c:pt idx="262">
                  <c:v>13250</c:v>
                </c:pt>
                <c:pt idx="263">
                  <c:v>13250</c:v>
                </c:pt>
                <c:pt idx="264">
                  <c:v>13250</c:v>
                </c:pt>
                <c:pt idx="265">
                  <c:v>13250</c:v>
                </c:pt>
                <c:pt idx="266">
                  <c:v>13250</c:v>
                </c:pt>
                <c:pt idx="267">
                  <c:v>13250</c:v>
                </c:pt>
                <c:pt idx="268">
                  <c:v>13250</c:v>
                </c:pt>
                <c:pt idx="269">
                  <c:v>13250</c:v>
                </c:pt>
                <c:pt idx="270">
                  <c:v>13250</c:v>
                </c:pt>
                <c:pt idx="271" formatCode="General">
                  <c:v>13250</c:v>
                </c:pt>
                <c:pt idx="272" formatCode="General">
                  <c:v>13250</c:v>
                </c:pt>
                <c:pt idx="273" formatCode="General">
                  <c:v>13300</c:v>
                </c:pt>
                <c:pt idx="274" formatCode="General">
                  <c:v>13276</c:v>
                </c:pt>
                <c:pt idx="275" formatCode="General">
                  <c:v>13252</c:v>
                </c:pt>
                <c:pt idx="276" formatCode="General">
                  <c:v>13228</c:v>
                </c:pt>
                <c:pt idx="277" formatCode="General">
                  <c:v>13204</c:v>
                </c:pt>
                <c:pt idx="278" formatCode="General">
                  <c:v>13224</c:v>
                </c:pt>
                <c:pt idx="279" formatCode="General">
                  <c:v>13318</c:v>
                </c:pt>
                <c:pt idx="280" formatCode="General">
                  <c:v>13342</c:v>
                </c:pt>
                <c:pt idx="281" formatCode="General">
                  <c:v>13366</c:v>
                </c:pt>
                <c:pt idx="282" formatCode="General">
                  <c:v>13390</c:v>
                </c:pt>
                <c:pt idx="283" formatCode="General">
                  <c:v>13320</c:v>
                </c:pt>
                <c:pt idx="284" formatCode="General">
                  <c:v>13250</c:v>
                </c:pt>
                <c:pt idx="285" formatCode="General">
                  <c:v>13250</c:v>
                </c:pt>
                <c:pt idx="286" formatCode="General">
                  <c:v>13256</c:v>
                </c:pt>
                <c:pt idx="287" formatCode="General">
                  <c:v>13230</c:v>
                </c:pt>
                <c:pt idx="288" formatCode="General">
                  <c:v>13210</c:v>
                </c:pt>
                <c:pt idx="289" formatCode="General">
                  <c:v>13190</c:v>
                </c:pt>
                <c:pt idx="290" formatCode="General">
                  <c:v>13170</c:v>
                </c:pt>
                <c:pt idx="291" formatCode="General">
                  <c:v>13170</c:v>
                </c:pt>
                <c:pt idx="292" formatCode="General">
                  <c:v>13170</c:v>
                </c:pt>
                <c:pt idx="293" formatCode="General">
                  <c:v>13170</c:v>
                </c:pt>
                <c:pt idx="294" formatCode="General">
                  <c:v>13490</c:v>
                </c:pt>
                <c:pt idx="295" formatCode="General">
                  <c:v>13640</c:v>
                </c:pt>
                <c:pt idx="296" formatCode="General">
                  <c:v>13790</c:v>
                </c:pt>
                <c:pt idx="297" formatCode="General">
                  <c:v>13940</c:v>
                </c:pt>
                <c:pt idx="298" formatCode="General">
                  <c:v>13950</c:v>
                </c:pt>
                <c:pt idx="299" formatCode="General">
                  <c:v>13980</c:v>
                </c:pt>
                <c:pt idx="300" formatCode="General">
                  <c:v>14000</c:v>
                </c:pt>
                <c:pt idx="301" formatCode="General">
                  <c:v>14000</c:v>
                </c:pt>
                <c:pt idx="302" formatCode="General">
                  <c:v>14000</c:v>
                </c:pt>
                <c:pt idx="303" formatCode="General">
                  <c:v>14000</c:v>
                </c:pt>
                <c:pt idx="304" formatCode="General">
                  <c:v>14100</c:v>
                </c:pt>
                <c:pt idx="305" formatCode="General">
                  <c:v>14200</c:v>
                </c:pt>
                <c:pt idx="306" formatCode="General">
                  <c:v>14270</c:v>
                </c:pt>
                <c:pt idx="307" formatCode="General">
                  <c:v>14340</c:v>
                </c:pt>
                <c:pt idx="308" formatCode="0">
                  <c:v>14410</c:v>
                </c:pt>
                <c:pt idx="309" formatCode="0">
                  <c:v>14380</c:v>
                </c:pt>
                <c:pt idx="310" formatCode="0">
                  <c:v>14350</c:v>
                </c:pt>
                <c:pt idx="311" formatCode="0">
                  <c:v>14350</c:v>
                </c:pt>
                <c:pt idx="312" formatCode="0">
                  <c:v>14350</c:v>
                </c:pt>
                <c:pt idx="313" formatCode="0">
                  <c:v>14350</c:v>
                </c:pt>
                <c:pt idx="314" formatCode="0">
                  <c:v>14350</c:v>
                </c:pt>
                <c:pt idx="315" formatCode="0">
                  <c:v>14350</c:v>
                </c:pt>
                <c:pt idx="316" formatCode="0">
                  <c:v>14350</c:v>
                </c:pt>
                <c:pt idx="317" formatCode="0">
                  <c:v>14350</c:v>
                </c:pt>
                <c:pt idx="318" formatCode="0">
                  <c:v>14330</c:v>
                </c:pt>
                <c:pt idx="319" formatCode="0">
                  <c:v>14310</c:v>
                </c:pt>
                <c:pt idx="320" formatCode="0">
                  <c:v>14290</c:v>
                </c:pt>
                <c:pt idx="321" formatCode="0">
                  <c:v>14270</c:v>
                </c:pt>
                <c:pt idx="322" formatCode="0">
                  <c:v>14200</c:v>
                </c:pt>
                <c:pt idx="323" formatCode="0">
                  <c:v>14140</c:v>
                </c:pt>
                <c:pt idx="324" formatCode="0">
                  <c:v>14080</c:v>
                </c:pt>
                <c:pt idx="325" formatCode="0">
                  <c:v>14020</c:v>
                </c:pt>
                <c:pt idx="326" formatCode="0">
                  <c:v>14020</c:v>
                </c:pt>
                <c:pt idx="327" formatCode="0">
                  <c:v>13960</c:v>
                </c:pt>
                <c:pt idx="328" formatCode="0">
                  <c:v>13950</c:v>
                </c:pt>
                <c:pt idx="329" formatCode="0">
                  <c:v>13950</c:v>
                </c:pt>
                <c:pt idx="330" formatCode="0">
                  <c:v>13920</c:v>
                </c:pt>
                <c:pt idx="331" formatCode="0">
                  <c:v>13890</c:v>
                </c:pt>
                <c:pt idx="332" formatCode="0">
                  <c:v>13860</c:v>
                </c:pt>
                <c:pt idx="333" formatCode="0">
                  <c:v>13830</c:v>
                </c:pt>
                <c:pt idx="334" formatCode="0">
                  <c:v>13760</c:v>
                </c:pt>
                <c:pt idx="335" formatCode="0">
                  <c:v>13720</c:v>
                </c:pt>
                <c:pt idx="336" formatCode="0">
                  <c:v>13670</c:v>
                </c:pt>
                <c:pt idx="337" formatCode="0">
                  <c:v>13610</c:v>
                </c:pt>
                <c:pt idx="338" formatCode="0">
                  <c:v>13550</c:v>
                </c:pt>
                <c:pt idx="339" formatCode="0">
                  <c:v>13530</c:v>
                </c:pt>
                <c:pt idx="340" formatCode="0">
                  <c:v>13510</c:v>
                </c:pt>
                <c:pt idx="341" formatCode="0">
                  <c:v>13500</c:v>
                </c:pt>
                <c:pt idx="342" formatCode="0">
                  <c:v>13500</c:v>
                </c:pt>
                <c:pt idx="343" formatCode="0">
                  <c:v>13500</c:v>
                </c:pt>
                <c:pt idx="344" formatCode="0">
                  <c:v>13500</c:v>
                </c:pt>
                <c:pt idx="345" formatCode="0">
                  <c:v>13500</c:v>
                </c:pt>
                <c:pt idx="346" formatCode="0">
                  <c:v>13500</c:v>
                </c:pt>
                <c:pt idx="347" formatCode="0">
                  <c:v>13460</c:v>
                </c:pt>
                <c:pt idx="348" formatCode="0">
                  <c:v>13420</c:v>
                </c:pt>
                <c:pt idx="349" formatCode="0">
                  <c:v>13320</c:v>
                </c:pt>
                <c:pt idx="350" formatCode="0">
                  <c:v>13180</c:v>
                </c:pt>
                <c:pt idx="351" formatCode="0">
                  <c:v>12930</c:v>
                </c:pt>
                <c:pt idx="352" formatCode="0">
                  <c:v>12720</c:v>
                </c:pt>
                <c:pt idx="353" formatCode="0">
                  <c:v>12510</c:v>
                </c:pt>
                <c:pt idx="354" formatCode="0">
                  <c:v>12360</c:v>
                </c:pt>
                <c:pt idx="355" formatCode="0">
                  <c:v>12190</c:v>
                </c:pt>
                <c:pt idx="356" formatCode="0">
                  <c:v>12130</c:v>
                </c:pt>
                <c:pt idx="357" formatCode="0">
                  <c:v>12050</c:v>
                </c:pt>
                <c:pt idx="358" formatCode="0">
                  <c:v>11970</c:v>
                </c:pt>
                <c:pt idx="359" formatCode="0">
                  <c:v>11890</c:v>
                </c:pt>
                <c:pt idx="360" formatCode="0">
                  <c:v>11870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68F-42E0-B827-AC4FBD213D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595673295"/>
        <c:axId val="214209935"/>
      </c:lineChart>
      <c:dateAx>
        <c:axId val="1595673295"/>
        <c:scaling>
          <c:orientation val="minMax"/>
        </c:scaling>
        <c:delete val="0"/>
        <c:axPos val="b"/>
        <c:numFmt formatCode="[$-409]d\-mmm\-yy;@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700" b="0" i="0" u="none" strike="noStrike" kern="1200" cap="none" spc="0" normalizeH="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214209935"/>
        <c:crosses val="autoZero"/>
        <c:auto val="1"/>
        <c:lblOffset val="100"/>
        <c:baseTimeUnit val="days"/>
        <c:majorUnit val="26"/>
        <c:majorTimeUnit val="days"/>
      </c:dateAx>
      <c:valAx>
        <c:axId val="214209935"/>
        <c:scaling>
          <c:orientation val="minMax"/>
          <c:max val="80000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  <a:alpha val="54000"/>
                </a:schemeClr>
              </a:solidFill>
              <a:round/>
            </a:ln>
            <a:effectLst/>
          </c:spPr>
        </c:majorGridlines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1595673295"/>
        <c:crosses val="autoZero"/>
        <c:crossBetween val="between"/>
      </c:valAx>
      <c:spPr>
        <a:pattFill prst="ltDnDiag">
          <a:fgClr>
            <a:schemeClr val="dk1">
              <a:lumMod val="15000"/>
              <a:lumOff val="85000"/>
            </a:schemeClr>
          </a:fgClr>
          <a:bgClr>
            <a:schemeClr val="lt1"/>
          </a:bgClr>
        </a:pattFill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lt1"/>
    </a:solidFill>
    <a:ln w="9525" cap="flat" cmpd="sng" algn="ctr">
      <a:solidFill>
        <a:sysClr val="windowText" lastClr="000000"/>
      </a:solidFill>
      <a:round/>
    </a:ln>
    <a:effectLst/>
  </c:spPr>
  <c:txPr>
    <a:bodyPr/>
    <a:lstStyle/>
    <a:p>
      <a:pPr>
        <a:defRPr sz="900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en-US"/>
    </a:p>
  </c:txPr>
  <c:externalData r:id="rId4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8206800258245476"/>
          <c:y val="4.939380332285586E-2"/>
          <c:w val="0.6625213531321531"/>
          <c:h val="0.6252237384074415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Gold</c:v>
                </c:pt>
              </c:strCache>
            </c:strRef>
          </c:tx>
          <c:spPr>
            <a:ln w="41275" cap="rnd">
              <a:solidFill>
                <a:srgbClr val="FFC000"/>
              </a:solidFill>
              <a:round/>
            </a:ln>
            <a:effectLst/>
          </c:spPr>
          <c:marker>
            <c:symbol val="none"/>
          </c:marker>
          <c:cat>
            <c:numRef>
              <c:f>Sheet1!$A$2:$A$57</c:f>
              <c:numCache>
                <c:formatCode>mmm\-yy</c:formatCode>
                <c:ptCount val="56"/>
                <c:pt idx="0">
                  <c:v>43849</c:v>
                </c:pt>
                <c:pt idx="1">
                  <c:v>43880</c:v>
                </c:pt>
                <c:pt idx="2">
                  <c:v>43909</c:v>
                </c:pt>
                <c:pt idx="3">
                  <c:v>43940</c:v>
                </c:pt>
                <c:pt idx="4">
                  <c:v>43970</c:v>
                </c:pt>
                <c:pt idx="5">
                  <c:v>43983</c:v>
                </c:pt>
                <c:pt idx="6">
                  <c:v>44013</c:v>
                </c:pt>
                <c:pt idx="7">
                  <c:v>44044</c:v>
                </c:pt>
                <c:pt idx="8">
                  <c:v>44075</c:v>
                </c:pt>
                <c:pt idx="9">
                  <c:v>44105</c:v>
                </c:pt>
                <c:pt idx="10">
                  <c:v>44136</c:v>
                </c:pt>
                <c:pt idx="11">
                  <c:v>44166</c:v>
                </c:pt>
                <c:pt idx="12">
                  <c:v>44197</c:v>
                </c:pt>
                <c:pt idx="13">
                  <c:v>44228</c:v>
                </c:pt>
                <c:pt idx="14">
                  <c:v>44256</c:v>
                </c:pt>
                <c:pt idx="15">
                  <c:v>44287</c:v>
                </c:pt>
                <c:pt idx="16">
                  <c:v>44317</c:v>
                </c:pt>
                <c:pt idx="17">
                  <c:v>44348</c:v>
                </c:pt>
                <c:pt idx="18">
                  <c:v>44378</c:v>
                </c:pt>
                <c:pt idx="19">
                  <c:v>44409</c:v>
                </c:pt>
                <c:pt idx="20">
                  <c:v>44440</c:v>
                </c:pt>
                <c:pt idx="21">
                  <c:v>44470</c:v>
                </c:pt>
                <c:pt idx="22">
                  <c:v>44501</c:v>
                </c:pt>
                <c:pt idx="23">
                  <c:v>44531</c:v>
                </c:pt>
                <c:pt idx="24">
                  <c:v>44562</c:v>
                </c:pt>
                <c:pt idx="25">
                  <c:v>44593</c:v>
                </c:pt>
                <c:pt idx="26">
                  <c:v>44621</c:v>
                </c:pt>
                <c:pt idx="27">
                  <c:v>44652</c:v>
                </c:pt>
                <c:pt idx="28">
                  <c:v>44682</c:v>
                </c:pt>
                <c:pt idx="29">
                  <c:v>44713</c:v>
                </c:pt>
                <c:pt idx="30">
                  <c:v>44743</c:v>
                </c:pt>
                <c:pt idx="31">
                  <c:v>44774</c:v>
                </c:pt>
                <c:pt idx="32">
                  <c:v>44805</c:v>
                </c:pt>
                <c:pt idx="33">
                  <c:v>44835</c:v>
                </c:pt>
                <c:pt idx="34">
                  <c:v>44866</c:v>
                </c:pt>
                <c:pt idx="35">
                  <c:v>44896</c:v>
                </c:pt>
                <c:pt idx="36">
                  <c:v>44927</c:v>
                </c:pt>
                <c:pt idx="37">
                  <c:v>44958</c:v>
                </c:pt>
                <c:pt idx="38">
                  <c:v>44986</c:v>
                </c:pt>
                <c:pt idx="39">
                  <c:v>45017</c:v>
                </c:pt>
                <c:pt idx="40">
                  <c:v>45047</c:v>
                </c:pt>
                <c:pt idx="41">
                  <c:v>45078</c:v>
                </c:pt>
                <c:pt idx="42">
                  <c:v>45108</c:v>
                </c:pt>
                <c:pt idx="43">
                  <c:v>45139</c:v>
                </c:pt>
                <c:pt idx="44">
                  <c:v>45170</c:v>
                </c:pt>
                <c:pt idx="45">
                  <c:v>45200</c:v>
                </c:pt>
                <c:pt idx="46">
                  <c:v>45231</c:v>
                </c:pt>
                <c:pt idx="47">
                  <c:v>45261</c:v>
                </c:pt>
                <c:pt idx="48">
                  <c:v>45292</c:v>
                </c:pt>
                <c:pt idx="49">
                  <c:v>45323</c:v>
                </c:pt>
                <c:pt idx="50">
                  <c:v>45352</c:v>
                </c:pt>
                <c:pt idx="51">
                  <c:v>45383</c:v>
                </c:pt>
                <c:pt idx="52">
                  <c:v>45413</c:v>
                </c:pt>
                <c:pt idx="53">
                  <c:v>45444</c:v>
                </c:pt>
                <c:pt idx="54">
                  <c:v>45474</c:v>
                </c:pt>
                <c:pt idx="55">
                  <c:v>45505</c:v>
                </c:pt>
              </c:numCache>
            </c:numRef>
          </c:cat>
          <c:val>
            <c:numRef>
              <c:f>Sheet1!$B$2:$B$57</c:f>
              <c:numCache>
                <c:formatCode>0.00</c:formatCode>
                <c:ptCount val="56"/>
                <c:pt idx="0">
                  <c:v>1561.77</c:v>
                </c:pt>
                <c:pt idx="1">
                  <c:v>1597.9599999999998</c:v>
                </c:pt>
                <c:pt idx="2">
                  <c:v>1592.85</c:v>
                </c:pt>
                <c:pt idx="3">
                  <c:v>1680.18</c:v>
                </c:pt>
                <c:pt idx="4">
                  <c:v>1718.1888888888889</c:v>
                </c:pt>
                <c:pt idx="5">
                  <c:v>1733.14</c:v>
                </c:pt>
                <c:pt idx="6">
                  <c:v>1841.08</c:v>
                </c:pt>
                <c:pt idx="7">
                  <c:v>1969.14</c:v>
                </c:pt>
                <c:pt idx="8">
                  <c:v>1922.85</c:v>
                </c:pt>
                <c:pt idx="9">
                  <c:v>1903.4261363636363</c:v>
                </c:pt>
                <c:pt idx="10">
                  <c:v>1866.5</c:v>
                </c:pt>
                <c:pt idx="11">
                  <c:v>1856.89</c:v>
                </c:pt>
                <c:pt idx="12">
                  <c:v>1868.33</c:v>
                </c:pt>
                <c:pt idx="13">
                  <c:v>1811.5787499999999</c:v>
                </c:pt>
                <c:pt idx="14">
                  <c:v>1719.8923913043475</c:v>
                </c:pt>
                <c:pt idx="15">
                  <c:v>1760.4924999999998</c:v>
                </c:pt>
                <c:pt idx="16">
                  <c:v>1845.96</c:v>
                </c:pt>
                <c:pt idx="17">
                  <c:v>1846.27</c:v>
                </c:pt>
                <c:pt idx="18">
                  <c:v>1806.45</c:v>
                </c:pt>
                <c:pt idx="19">
                  <c:v>1784.2416666666668</c:v>
                </c:pt>
                <c:pt idx="20">
                  <c:v>1779.1011363636362</c:v>
                </c:pt>
                <c:pt idx="21">
                  <c:v>1775.68</c:v>
                </c:pt>
                <c:pt idx="22">
                  <c:v>1820.26</c:v>
                </c:pt>
                <c:pt idx="23">
                  <c:v>1790.63</c:v>
                </c:pt>
                <c:pt idx="24">
                  <c:v>1816.92</c:v>
                </c:pt>
                <c:pt idx="25">
                  <c:v>1856.94</c:v>
                </c:pt>
                <c:pt idx="26">
                  <c:v>1947.6</c:v>
                </c:pt>
                <c:pt idx="27">
                  <c:v>1934.469736842105</c:v>
                </c:pt>
                <c:pt idx="28">
                  <c:v>1849.8376190476192</c:v>
                </c:pt>
                <c:pt idx="29">
                  <c:v>1835.81</c:v>
                </c:pt>
                <c:pt idx="30">
                  <c:v>1737.6059523809522</c:v>
                </c:pt>
                <c:pt idx="31">
                  <c:v>1764.1439130434787</c:v>
                </c:pt>
                <c:pt idx="32">
                  <c:v>1682.244545454545</c:v>
                </c:pt>
                <c:pt idx="33">
                  <c:v>1665.1011904761908</c:v>
                </c:pt>
                <c:pt idx="34">
                  <c:v>1730.5202380952383</c:v>
                </c:pt>
                <c:pt idx="35">
                  <c:v>1795.97</c:v>
                </c:pt>
                <c:pt idx="36">
                  <c:v>1899.0107142857141</c:v>
                </c:pt>
                <c:pt idx="37">
                  <c:v>1856.0250000000001</c:v>
                </c:pt>
                <c:pt idx="38">
                  <c:v>1910.6565217391303</c:v>
                </c:pt>
                <c:pt idx="39">
                  <c:v>1999.73</c:v>
                </c:pt>
                <c:pt idx="40">
                  <c:v>1991.3574999999998</c:v>
                </c:pt>
                <c:pt idx="41">
                  <c:v>1937.5147727272727</c:v>
                </c:pt>
                <c:pt idx="42">
                  <c:v>1949.21</c:v>
                </c:pt>
                <c:pt idx="43">
                  <c:v>1920.675</c:v>
                </c:pt>
                <c:pt idx="44">
                  <c:v>1917.6952380952384</c:v>
                </c:pt>
                <c:pt idx="45">
                  <c:v>1912.9818181818177</c:v>
                </c:pt>
                <c:pt idx="46">
                  <c:v>1983.95</c:v>
                </c:pt>
                <c:pt idx="47">
                  <c:v>2026.0577511961724</c:v>
                </c:pt>
                <c:pt idx="48">
                  <c:v>2034.6081818181819</c:v>
                </c:pt>
                <c:pt idx="49">
                  <c:v>2024.21</c:v>
                </c:pt>
                <c:pt idx="50" formatCode="General">
                  <c:v>2156.4899999999998</c:v>
                </c:pt>
                <c:pt idx="51" formatCode="General">
                  <c:v>2333.1424999999999</c:v>
                </c:pt>
                <c:pt idx="52" formatCode="General">
                  <c:v>2349.6892826086955</c:v>
                </c:pt>
                <c:pt idx="53" formatCode="General">
                  <c:v>2325.8062500000001</c:v>
                </c:pt>
                <c:pt idx="54" formatCode="General">
                  <c:v>2392.8989130434779</c:v>
                </c:pt>
                <c:pt idx="55" formatCode="General">
                  <c:v>2468.7193181818184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0-9863-4F8E-BB3F-50138E81D6D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35748096"/>
        <c:axId val="235753672"/>
        <c:extLst>
          <c:ext xmlns:c15="http://schemas.microsoft.com/office/drawing/2012/chart" uri="{02D57815-91ED-43cb-92C2-25804820EDAC}">
            <c15:filteredLineSeries>
              <c15:ser>
                <c:idx val="2"/>
                <c:order val="2"/>
                <c:tx>
                  <c:strRef>
                    <c:extLst>
                      <c:ext uri="{02D57815-91ED-43cb-92C2-25804820EDAC}">
                        <c15:formulaRef>
                          <c15:sqref>Sheet1!$D$1</c15:sqref>
                        </c15:formulaRef>
                      </c:ext>
                    </c:extLst>
                    <c:strCache>
                      <c:ptCount val="1"/>
                      <c:pt idx="0">
                        <c:v>Palladium</c:v>
                      </c:pt>
                    </c:strCache>
                  </c:strRef>
                </c:tx>
                <c:spPr>
                  <a:ln w="41275" cap="rnd">
                    <a:solidFill>
                      <a:schemeClr val="accent3"/>
                    </a:solidFill>
                    <a:prstDash val="solid"/>
                    <a:round/>
                  </a:ln>
                  <a:effectLst/>
                </c:spPr>
                <c:marker>
                  <c:symbol val="none"/>
                </c:marker>
                <c:cat>
                  <c:numRef>
                    <c:extLst>
                      <c:ext uri="{02D57815-91ED-43cb-92C2-25804820EDAC}">
                        <c15:formulaRef>
                          <c15:sqref>Sheet1!$A$2:$A$57</c15:sqref>
                        </c15:formulaRef>
                      </c:ext>
                    </c:extLst>
                    <c:numCache>
                      <c:formatCode>mmm\-yy</c:formatCode>
                      <c:ptCount val="56"/>
                      <c:pt idx="0">
                        <c:v>43849</c:v>
                      </c:pt>
                      <c:pt idx="1">
                        <c:v>43880</c:v>
                      </c:pt>
                      <c:pt idx="2">
                        <c:v>43909</c:v>
                      </c:pt>
                      <c:pt idx="3">
                        <c:v>43940</c:v>
                      </c:pt>
                      <c:pt idx="4">
                        <c:v>43970</c:v>
                      </c:pt>
                      <c:pt idx="5">
                        <c:v>43983</c:v>
                      </c:pt>
                      <c:pt idx="6">
                        <c:v>44013</c:v>
                      </c:pt>
                      <c:pt idx="7">
                        <c:v>44044</c:v>
                      </c:pt>
                      <c:pt idx="8">
                        <c:v>44075</c:v>
                      </c:pt>
                      <c:pt idx="9">
                        <c:v>44105</c:v>
                      </c:pt>
                      <c:pt idx="10">
                        <c:v>44136</c:v>
                      </c:pt>
                      <c:pt idx="11">
                        <c:v>44166</c:v>
                      </c:pt>
                      <c:pt idx="12">
                        <c:v>44197</c:v>
                      </c:pt>
                      <c:pt idx="13">
                        <c:v>44228</c:v>
                      </c:pt>
                      <c:pt idx="14">
                        <c:v>44256</c:v>
                      </c:pt>
                      <c:pt idx="15">
                        <c:v>44287</c:v>
                      </c:pt>
                      <c:pt idx="16">
                        <c:v>44317</c:v>
                      </c:pt>
                      <c:pt idx="17">
                        <c:v>44348</c:v>
                      </c:pt>
                      <c:pt idx="18">
                        <c:v>44378</c:v>
                      </c:pt>
                      <c:pt idx="19">
                        <c:v>44409</c:v>
                      </c:pt>
                      <c:pt idx="20">
                        <c:v>44440</c:v>
                      </c:pt>
                      <c:pt idx="21">
                        <c:v>44470</c:v>
                      </c:pt>
                      <c:pt idx="22">
                        <c:v>44501</c:v>
                      </c:pt>
                      <c:pt idx="23">
                        <c:v>44531</c:v>
                      </c:pt>
                      <c:pt idx="24">
                        <c:v>44562</c:v>
                      </c:pt>
                      <c:pt idx="25">
                        <c:v>44593</c:v>
                      </c:pt>
                      <c:pt idx="26">
                        <c:v>44621</c:v>
                      </c:pt>
                      <c:pt idx="27">
                        <c:v>44652</c:v>
                      </c:pt>
                      <c:pt idx="28">
                        <c:v>44682</c:v>
                      </c:pt>
                      <c:pt idx="29">
                        <c:v>44713</c:v>
                      </c:pt>
                      <c:pt idx="30">
                        <c:v>44743</c:v>
                      </c:pt>
                      <c:pt idx="31">
                        <c:v>44774</c:v>
                      </c:pt>
                      <c:pt idx="32">
                        <c:v>44805</c:v>
                      </c:pt>
                      <c:pt idx="33">
                        <c:v>44835</c:v>
                      </c:pt>
                      <c:pt idx="34">
                        <c:v>44866</c:v>
                      </c:pt>
                      <c:pt idx="35">
                        <c:v>44896</c:v>
                      </c:pt>
                      <c:pt idx="36">
                        <c:v>44927</c:v>
                      </c:pt>
                      <c:pt idx="37">
                        <c:v>44958</c:v>
                      </c:pt>
                      <c:pt idx="38">
                        <c:v>44986</c:v>
                      </c:pt>
                      <c:pt idx="39">
                        <c:v>45017</c:v>
                      </c:pt>
                      <c:pt idx="40">
                        <c:v>45047</c:v>
                      </c:pt>
                      <c:pt idx="41">
                        <c:v>45078</c:v>
                      </c:pt>
                      <c:pt idx="42">
                        <c:v>45108</c:v>
                      </c:pt>
                      <c:pt idx="43">
                        <c:v>45139</c:v>
                      </c:pt>
                      <c:pt idx="44">
                        <c:v>45170</c:v>
                      </c:pt>
                      <c:pt idx="45">
                        <c:v>45200</c:v>
                      </c:pt>
                      <c:pt idx="46">
                        <c:v>45231</c:v>
                      </c:pt>
                      <c:pt idx="47">
                        <c:v>45261</c:v>
                      </c:pt>
                      <c:pt idx="48">
                        <c:v>45292</c:v>
                      </c:pt>
                      <c:pt idx="49">
                        <c:v>45323</c:v>
                      </c:pt>
                      <c:pt idx="50">
                        <c:v>45352</c:v>
                      </c:pt>
                      <c:pt idx="51">
                        <c:v>45383</c:v>
                      </c:pt>
                      <c:pt idx="52">
                        <c:v>45413</c:v>
                      </c:pt>
                      <c:pt idx="53">
                        <c:v>45444</c:v>
                      </c:pt>
                      <c:pt idx="54">
                        <c:v>45474</c:v>
                      </c:pt>
                      <c:pt idx="55">
                        <c:v>45505</c:v>
                      </c:pt>
                    </c:numCache>
                  </c:numRef>
                </c:cat>
                <c:val>
                  <c:numRef>
                    <c:extLst>
                      <c:ext uri="{02D57815-91ED-43cb-92C2-25804820EDAC}">
                        <c15:formulaRef>
                          <c15:sqref>Sheet1!$D$2:$D$57</c15:sqref>
                        </c15:formulaRef>
                      </c:ext>
                    </c:extLst>
                    <c:numCache>
                      <c:formatCode>0.00</c:formatCode>
                      <c:ptCount val="56"/>
                      <c:pt idx="0">
                        <c:v>2240.8863636363635</c:v>
                      </c:pt>
                      <c:pt idx="1">
                        <c:v>2523.67</c:v>
                      </c:pt>
                      <c:pt idx="2">
                        <c:v>2074.62</c:v>
                      </c:pt>
                      <c:pt idx="3">
                        <c:v>2094.48</c:v>
                      </c:pt>
                      <c:pt idx="4">
                        <c:v>1904.2222222222222</c:v>
                      </c:pt>
                      <c:pt idx="5">
                        <c:v>1923.0454545454545</c:v>
                      </c:pt>
                      <c:pt idx="6">
                        <c:v>2035.6739130434783</c:v>
                      </c:pt>
                      <c:pt idx="7">
                        <c:v>2168.0476190476193</c:v>
                      </c:pt>
                      <c:pt idx="8">
                        <c:v>2295.568181818182</c:v>
                      </c:pt>
                      <c:pt idx="9">
                        <c:v>2348.568181818182</c:v>
                      </c:pt>
                      <c:pt idx="10">
                        <c:v>2352.9761904761904</c:v>
                      </c:pt>
                      <c:pt idx="11">
                        <c:v>2342.681818181818</c:v>
                      </c:pt>
                      <c:pt idx="12">
                        <c:v>2377.35</c:v>
                      </c:pt>
                      <c:pt idx="13">
                        <c:v>2347.125</c:v>
                      </c:pt>
                      <c:pt idx="14">
                        <c:v>2473.3260869565215</c:v>
                      </c:pt>
                      <c:pt idx="15">
                        <c:v>2777.6</c:v>
                      </c:pt>
                      <c:pt idx="16">
                        <c:v>2857.9</c:v>
                      </c:pt>
                      <c:pt idx="17">
                        <c:v>2714.1363636363635</c:v>
                      </c:pt>
                      <c:pt idx="18">
                        <c:v>2732.4545454545455</c:v>
                      </c:pt>
                      <c:pt idx="19">
                        <c:v>2541.4761904761904</c:v>
                      </c:pt>
                      <c:pt idx="20">
                        <c:v>2120.75</c:v>
                      </c:pt>
                      <c:pt idx="21">
                        <c:v>2016.8809523809523</c:v>
                      </c:pt>
                      <c:pt idx="22">
                        <c:v>2007.6363636363637</c:v>
                      </c:pt>
                      <c:pt idx="23">
                        <c:v>1811.2954545454545</c:v>
                      </c:pt>
                      <c:pt idx="24">
                        <c:v>2007.5961904761907</c:v>
                      </c:pt>
                      <c:pt idx="25">
                        <c:v>2347.5500000000002</c:v>
                      </c:pt>
                      <c:pt idx="26">
                        <c:v>2596.4347826086955</c:v>
                      </c:pt>
                      <c:pt idx="27">
                        <c:v>2321.7631578947367</c:v>
                      </c:pt>
                      <c:pt idx="28">
                        <c:v>2055.0476190476193</c:v>
                      </c:pt>
                      <c:pt idx="29">
                        <c:v>1912.52</c:v>
                      </c:pt>
                      <c:pt idx="30">
                        <c:v>1972.452380952381</c:v>
                      </c:pt>
                      <c:pt idx="31">
                        <c:v>2135.1999999999998</c:v>
                      </c:pt>
                      <c:pt idx="32">
                        <c:v>2129.5229545454545</c:v>
                      </c:pt>
                      <c:pt idx="33">
                        <c:v>2082.9523809523807</c:v>
                      </c:pt>
                      <c:pt idx="34">
                        <c:v>1928.5238095238096</c:v>
                      </c:pt>
                      <c:pt idx="35">
                        <c:v>1820.88</c:v>
                      </c:pt>
                      <c:pt idx="36">
                        <c:v>1735.2380952380952</c:v>
                      </c:pt>
                      <c:pt idx="37">
                        <c:v>1544</c:v>
                      </c:pt>
                      <c:pt idx="38">
                        <c:v>1425.5869565217392</c:v>
                      </c:pt>
                      <c:pt idx="39">
                        <c:v>1512.19</c:v>
                      </c:pt>
                      <c:pt idx="40">
                        <c:v>1479.7727272727273</c:v>
                      </c:pt>
                      <c:pt idx="41">
                        <c:v>1330.9772727272727</c:v>
                      </c:pt>
                      <c:pt idx="42">
                        <c:v>1261.1600000000001</c:v>
                      </c:pt>
                      <c:pt idx="43">
                        <c:v>1246.3181818181818</c:v>
                      </c:pt>
                      <c:pt idx="44">
                        <c:v>1238.452380952381</c:v>
                      </c:pt>
                      <c:pt idx="45">
                        <c:v>1144.0227272727273</c:v>
                      </c:pt>
                      <c:pt idx="46">
                        <c:v>1045.73</c:v>
                      </c:pt>
                      <c:pt idx="47">
                        <c:v>1003.4856459330143</c:v>
                      </c:pt>
                      <c:pt idx="48">
                        <c:v>979.52272727272725</c:v>
                      </c:pt>
                      <c:pt idx="49">
                        <c:v>938.31</c:v>
                      </c:pt>
                      <c:pt idx="50" formatCode="General">
                        <c:v>1016.08</c:v>
                      </c:pt>
                      <c:pt idx="51" formatCode="General">
                        <c:v>1016.2</c:v>
                      </c:pt>
                      <c:pt idx="52">
                        <c:v>975.32608695652175</c:v>
                      </c:pt>
                      <c:pt idx="53" formatCode="General">
                        <c:v>922.6747499999999</c:v>
                      </c:pt>
                      <c:pt idx="54" formatCode="General">
                        <c:v>960.93478260869563</c:v>
                      </c:pt>
                    </c:numCache>
                  </c:numRef>
                </c:val>
                <c:smooth val="1"/>
                <c:extLst>
                  <c:ext xmlns:c16="http://schemas.microsoft.com/office/drawing/2014/chart" uri="{C3380CC4-5D6E-409C-BE32-E72D297353CC}">
                    <c16:uniqueId val="{00000001-9863-4F8E-BB3F-50138E81D6D7}"/>
                  </c:ext>
                </c:extLst>
              </c15:ser>
            </c15:filteredLineSeries>
          </c:ext>
        </c:extLst>
      </c:lineChart>
      <c:lineChart>
        <c:grouping val="standar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602026736"/>
        <c:axId val="1602015920"/>
        <c:extLst>
          <c:ext xmlns:c15="http://schemas.microsoft.com/office/drawing/2012/chart" uri="{02D57815-91ED-43cb-92C2-25804820EDAC}">
            <c15:filteredLineSeries>
              <c15:ser>
                <c:idx val="1"/>
                <c:order val="1"/>
                <c:tx>
                  <c:strRef>
                    <c:extLst>
                      <c:ext uri="{02D57815-91ED-43cb-92C2-25804820EDAC}">
                        <c15:formulaRef>
                          <c15:sqref>Sheet1!$C$1</c15:sqref>
                        </c15:formulaRef>
                      </c:ext>
                    </c:extLst>
                    <c:strCache>
                      <c:ptCount val="1"/>
                      <c:pt idx="0">
                        <c:v>Platinum (RHS)</c:v>
                      </c:pt>
                    </c:strCache>
                  </c:strRef>
                </c:tx>
                <c:spPr>
                  <a:ln w="41275" cap="rnd">
                    <a:solidFill>
                      <a:srgbClr val="C00000"/>
                    </a:solidFill>
                    <a:prstDash val="sysDash"/>
                    <a:round/>
                  </a:ln>
                  <a:effectLst/>
                </c:spPr>
                <c:marker>
                  <c:symbol val="none"/>
                </c:marker>
                <c:cat>
                  <c:numRef>
                    <c:extLst>
                      <c:ext uri="{02D57815-91ED-43cb-92C2-25804820EDAC}">
                        <c15:formulaRef>
                          <c15:sqref>Sheet1!$A$2:$A$57</c15:sqref>
                        </c15:formulaRef>
                      </c:ext>
                    </c:extLst>
                    <c:numCache>
                      <c:formatCode>mmm\-yy</c:formatCode>
                      <c:ptCount val="56"/>
                      <c:pt idx="0">
                        <c:v>43849</c:v>
                      </c:pt>
                      <c:pt idx="1">
                        <c:v>43880</c:v>
                      </c:pt>
                      <c:pt idx="2">
                        <c:v>43909</c:v>
                      </c:pt>
                      <c:pt idx="3">
                        <c:v>43940</c:v>
                      </c:pt>
                      <c:pt idx="4">
                        <c:v>43970</c:v>
                      </c:pt>
                      <c:pt idx="5">
                        <c:v>43983</c:v>
                      </c:pt>
                      <c:pt idx="6">
                        <c:v>44013</c:v>
                      </c:pt>
                      <c:pt idx="7">
                        <c:v>44044</c:v>
                      </c:pt>
                      <c:pt idx="8">
                        <c:v>44075</c:v>
                      </c:pt>
                      <c:pt idx="9">
                        <c:v>44105</c:v>
                      </c:pt>
                      <c:pt idx="10">
                        <c:v>44136</c:v>
                      </c:pt>
                      <c:pt idx="11">
                        <c:v>44166</c:v>
                      </c:pt>
                      <c:pt idx="12">
                        <c:v>44197</c:v>
                      </c:pt>
                      <c:pt idx="13">
                        <c:v>44228</c:v>
                      </c:pt>
                      <c:pt idx="14">
                        <c:v>44256</c:v>
                      </c:pt>
                      <c:pt idx="15">
                        <c:v>44287</c:v>
                      </c:pt>
                      <c:pt idx="16">
                        <c:v>44317</c:v>
                      </c:pt>
                      <c:pt idx="17">
                        <c:v>44348</c:v>
                      </c:pt>
                      <c:pt idx="18">
                        <c:v>44378</c:v>
                      </c:pt>
                      <c:pt idx="19">
                        <c:v>44409</c:v>
                      </c:pt>
                      <c:pt idx="20">
                        <c:v>44440</c:v>
                      </c:pt>
                      <c:pt idx="21">
                        <c:v>44470</c:v>
                      </c:pt>
                      <c:pt idx="22">
                        <c:v>44501</c:v>
                      </c:pt>
                      <c:pt idx="23">
                        <c:v>44531</c:v>
                      </c:pt>
                      <c:pt idx="24">
                        <c:v>44562</c:v>
                      </c:pt>
                      <c:pt idx="25">
                        <c:v>44593</c:v>
                      </c:pt>
                      <c:pt idx="26">
                        <c:v>44621</c:v>
                      </c:pt>
                      <c:pt idx="27">
                        <c:v>44652</c:v>
                      </c:pt>
                      <c:pt idx="28">
                        <c:v>44682</c:v>
                      </c:pt>
                      <c:pt idx="29">
                        <c:v>44713</c:v>
                      </c:pt>
                      <c:pt idx="30">
                        <c:v>44743</c:v>
                      </c:pt>
                      <c:pt idx="31">
                        <c:v>44774</c:v>
                      </c:pt>
                      <c:pt idx="32">
                        <c:v>44805</c:v>
                      </c:pt>
                      <c:pt idx="33">
                        <c:v>44835</c:v>
                      </c:pt>
                      <c:pt idx="34">
                        <c:v>44866</c:v>
                      </c:pt>
                      <c:pt idx="35">
                        <c:v>44896</c:v>
                      </c:pt>
                      <c:pt idx="36">
                        <c:v>44927</c:v>
                      </c:pt>
                      <c:pt idx="37">
                        <c:v>44958</c:v>
                      </c:pt>
                      <c:pt idx="38">
                        <c:v>44986</c:v>
                      </c:pt>
                      <c:pt idx="39">
                        <c:v>45017</c:v>
                      </c:pt>
                      <c:pt idx="40">
                        <c:v>45047</c:v>
                      </c:pt>
                      <c:pt idx="41">
                        <c:v>45078</c:v>
                      </c:pt>
                      <c:pt idx="42">
                        <c:v>45108</c:v>
                      </c:pt>
                      <c:pt idx="43">
                        <c:v>45139</c:v>
                      </c:pt>
                      <c:pt idx="44">
                        <c:v>45170</c:v>
                      </c:pt>
                      <c:pt idx="45">
                        <c:v>45200</c:v>
                      </c:pt>
                      <c:pt idx="46">
                        <c:v>45231</c:v>
                      </c:pt>
                      <c:pt idx="47">
                        <c:v>45261</c:v>
                      </c:pt>
                      <c:pt idx="48">
                        <c:v>45292</c:v>
                      </c:pt>
                      <c:pt idx="49">
                        <c:v>45323</c:v>
                      </c:pt>
                      <c:pt idx="50">
                        <c:v>45352</c:v>
                      </c:pt>
                      <c:pt idx="51">
                        <c:v>45383</c:v>
                      </c:pt>
                      <c:pt idx="52">
                        <c:v>45413</c:v>
                      </c:pt>
                      <c:pt idx="53">
                        <c:v>45444</c:v>
                      </c:pt>
                      <c:pt idx="54">
                        <c:v>45474</c:v>
                      </c:pt>
                      <c:pt idx="55">
                        <c:v>45505</c:v>
                      </c:pt>
                    </c:numCache>
                  </c:numRef>
                </c:cat>
                <c:val>
                  <c:numRef>
                    <c:extLst>
                      <c:ext uri="{02D57815-91ED-43cb-92C2-25804820EDAC}">
                        <c15:formulaRef>
                          <c15:sqref>Sheet1!$C$2:$C$57</c15:sqref>
                        </c15:formulaRef>
                      </c:ext>
                    </c:extLst>
                    <c:numCache>
                      <c:formatCode>0.00</c:formatCode>
                      <c:ptCount val="56"/>
                      <c:pt idx="0">
                        <c:v>989.77</c:v>
                      </c:pt>
                      <c:pt idx="1">
                        <c:v>962</c:v>
                      </c:pt>
                      <c:pt idx="2">
                        <c:v>762.32</c:v>
                      </c:pt>
                      <c:pt idx="3">
                        <c:v>755.45</c:v>
                      </c:pt>
                      <c:pt idx="4">
                        <c:v>795.88888888888891</c:v>
                      </c:pt>
                      <c:pt idx="5">
                        <c:v>821.16</c:v>
                      </c:pt>
                      <c:pt idx="6">
                        <c:v>863.52</c:v>
                      </c:pt>
                      <c:pt idx="7">
                        <c:v>937.69</c:v>
                      </c:pt>
                      <c:pt idx="8">
                        <c:v>908.66</c:v>
                      </c:pt>
                      <c:pt idx="9">
                        <c:v>876.40909090909088</c:v>
                      </c:pt>
                      <c:pt idx="10">
                        <c:v>914.05</c:v>
                      </c:pt>
                      <c:pt idx="11">
                        <c:v>1027.95</c:v>
                      </c:pt>
                      <c:pt idx="12">
                        <c:v>1089.75</c:v>
                      </c:pt>
                      <c:pt idx="13">
                        <c:v>1206.0999999999999</c:v>
                      </c:pt>
                      <c:pt idx="14">
                        <c:v>1180.7391304347825</c:v>
                      </c:pt>
                      <c:pt idx="15">
                        <c:v>1208.325</c:v>
                      </c:pt>
                      <c:pt idx="16">
                        <c:v>1215.8499999999999</c:v>
                      </c:pt>
                      <c:pt idx="17">
                        <c:v>1131.82</c:v>
                      </c:pt>
                      <c:pt idx="18">
                        <c:v>1088.05</c:v>
                      </c:pt>
                      <c:pt idx="19">
                        <c:v>1008.6428571428571</c:v>
                      </c:pt>
                      <c:pt idx="20">
                        <c:v>977.81818181818187</c:v>
                      </c:pt>
                      <c:pt idx="21">
                        <c:v>1017.66</c:v>
                      </c:pt>
                      <c:pt idx="22">
                        <c:v>1034.95</c:v>
                      </c:pt>
                      <c:pt idx="23">
                        <c:v>946.39</c:v>
                      </c:pt>
                      <c:pt idx="24">
                        <c:v>993.5</c:v>
                      </c:pt>
                      <c:pt idx="25">
                        <c:v>1049.4000000000001</c:v>
                      </c:pt>
                      <c:pt idx="26">
                        <c:v>1044.6500000000001</c:v>
                      </c:pt>
                      <c:pt idx="27">
                        <c:v>963.76315789473688</c:v>
                      </c:pt>
                      <c:pt idx="28">
                        <c:v>959.80952380952385</c:v>
                      </c:pt>
                      <c:pt idx="29">
                        <c:v>955.98</c:v>
                      </c:pt>
                      <c:pt idx="30">
                        <c:v>870.69047619047615</c:v>
                      </c:pt>
                      <c:pt idx="31">
                        <c:v>910.08695652173913</c:v>
                      </c:pt>
                      <c:pt idx="32">
                        <c:v>881.25</c:v>
                      </c:pt>
                      <c:pt idx="33">
                        <c:v>913.14285714285711</c:v>
                      </c:pt>
                      <c:pt idx="34">
                        <c:v>993.02380952380952</c:v>
                      </c:pt>
                      <c:pt idx="35">
                        <c:v>1011.5</c:v>
                      </c:pt>
                      <c:pt idx="36">
                        <c:v>1054.8809523809523</c:v>
                      </c:pt>
                      <c:pt idx="37">
                        <c:v>955.4</c:v>
                      </c:pt>
                      <c:pt idx="38">
                        <c:v>969.89130434782612</c:v>
                      </c:pt>
                      <c:pt idx="39">
                        <c:v>1051.3599999999999</c:v>
                      </c:pt>
                      <c:pt idx="40">
                        <c:v>1059.1818181818182</c:v>
                      </c:pt>
                      <c:pt idx="41">
                        <c:v>972.7954545454545</c:v>
                      </c:pt>
                      <c:pt idx="42">
                        <c:v>947.48</c:v>
                      </c:pt>
                      <c:pt idx="43">
                        <c:v>924.0454545454545</c:v>
                      </c:pt>
                      <c:pt idx="44">
                        <c:v>922.28571428571433</c:v>
                      </c:pt>
                      <c:pt idx="45">
                        <c:v>891.90909090909088</c:v>
                      </c:pt>
                      <c:pt idx="46">
                        <c:v>908.3</c:v>
                      </c:pt>
                      <c:pt idx="47">
                        <c:v>939.74260287081336</c:v>
                      </c:pt>
                      <c:pt idx="48">
                        <c:v>925.93181818181813</c:v>
                      </c:pt>
                      <c:pt idx="49">
                        <c:v>894.81</c:v>
                      </c:pt>
                      <c:pt idx="50" formatCode="General">
                        <c:v>911.08</c:v>
                      </c:pt>
                      <c:pt idx="51" formatCode="General">
                        <c:v>941.67499999999995</c:v>
                      </c:pt>
                      <c:pt idx="52">
                        <c:v>1014.2173913043479</c:v>
                      </c:pt>
                      <c:pt idx="53" formatCode="General">
                        <c:v>984.57500000000005</c:v>
                      </c:pt>
                      <c:pt idx="54" formatCode="General">
                        <c:v>981.52173913043475</c:v>
                      </c:pt>
                    </c:numCache>
                  </c:numRef>
                </c:val>
                <c:smooth val="1"/>
                <c:extLst>
                  <c:ext xmlns:c16="http://schemas.microsoft.com/office/drawing/2014/chart" uri="{C3380CC4-5D6E-409C-BE32-E72D297353CC}">
                    <c16:uniqueId val="{00000002-9863-4F8E-BB3F-50138E81D6D7}"/>
                  </c:ext>
                </c:extLst>
              </c15:ser>
            </c15:filteredLineSeries>
          </c:ext>
        </c:extLst>
      </c:lineChart>
      <c:dateAx>
        <c:axId val="235748096"/>
        <c:scaling>
          <c:orientation val="minMax"/>
          <c:max val="45534"/>
          <c:min val="44409"/>
        </c:scaling>
        <c:delete val="0"/>
        <c:axPos val="b"/>
        <c:numFmt formatCode="mmm\-yy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900" b="1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235753672"/>
        <c:crosses val="autoZero"/>
        <c:auto val="1"/>
        <c:lblOffset val="100"/>
        <c:baseTimeUnit val="days"/>
        <c:majorUnit val="3"/>
        <c:majorTimeUnit val="months"/>
      </c:dateAx>
      <c:valAx>
        <c:axId val="235753672"/>
        <c:scaling>
          <c:orientation val="minMax"/>
          <c:max val="2500"/>
          <c:min val="8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prstDash val="dash"/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235748096"/>
        <c:crosses val="autoZero"/>
        <c:crossBetween val="between"/>
        <c:majorUnit val="200"/>
      </c:valAx>
      <c:valAx>
        <c:axId val="1602015920"/>
        <c:scaling>
          <c:orientation val="minMax"/>
        </c:scaling>
        <c:delete val="1"/>
        <c:axPos val="r"/>
        <c:numFmt formatCode="0" sourceLinked="0"/>
        <c:majorTickMark val="out"/>
        <c:minorTickMark val="none"/>
        <c:tickLblPos val="nextTo"/>
        <c:crossAx val="1602026736"/>
        <c:crosses val="max"/>
        <c:crossBetween val="between"/>
      </c:valAx>
      <c:catAx>
        <c:axId val="1602026736"/>
        <c:scaling>
          <c:orientation val="minMax"/>
        </c:scaling>
        <c:delete val="1"/>
        <c:axPos val="b"/>
        <c:numFmt formatCode="mmm\-yy" sourceLinked="1"/>
        <c:majorTickMark val="out"/>
        <c:minorTickMark val="none"/>
        <c:tickLblPos val="nextTo"/>
        <c:crossAx val="1602015920"/>
        <c:crosses val="autoZero"/>
        <c:auto val="1"/>
        <c:lblAlgn val="ctr"/>
        <c:lblOffset val="100"/>
        <c:tickLblSkip val="1"/>
        <c:tickMarkSkip val="1"/>
        <c:noMultiLvlLbl val="0"/>
      </c:cat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12700" cap="flat" cmpd="sng" algn="ctr">
      <a:solidFill>
        <a:schemeClr val="tx1"/>
      </a:solidFill>
      <a:round/>
    </a:ln>
    <a:effectLst/>
  </c:spPr>
  <c:txPr>
    <a:bodyPr/>
    <a:lstStyle/>
    <a:p>
      <a:pPr>
        <a:defRPr b="1">
          <a:solidFill>
            <a:sysClr val="windowText" lastClr="000000"/>
          </a:solidFill>
        </a:defRPr>
      </a:pPr>
      <a:endParaRPr lang="en-US"/>
    </a:p>
  </c:txPr>
  <c:externalData r:id="rId4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892009420272617"/>
          <c:y val="8.1846132869754923E-2"/>
          <c:w val="0.62562631332714835"/>
          <c:h val="0.56582199952278689"/>
        </c:manualLayout>
      </c:layout>
      <c:lineChart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Copper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numRef>
              <c:f>Sheet1!$A$2:$A$57</c:f>
              <c:numCache>
                <c:formatCode>mmm\-yy</c:formatCode>
                <c:ptCount val="56"/>
                <c:pt idx="0">
                  <c:v>43831</c:v>
                </c:pt>
                <c:pt idx="1">
                  <c:v>43862</c:v>
                </c:pt>
                <c:pt idx="2">
                  <c:v>43891</c:v>
                </c:pt>
                <c:pt idx="3">
                  <c:v>43922</c:v>
                </c:pt>
                <c:pt idx="4">
                  <c:v>43952</c:v>
                </c:pt>
                <c:pt idx="5">
                  <c:v>43983</c:v>
                </c:pt>
                <c:pt idx="6">
                  <c:v>44013</c:v>
                </c:pt>
                <c:pt idx="7">
                  <c:v>44044</c:v>
                </c:pt>
                <c:pt idx="8">
                  <c:v>44075</c:v>
                </c:pt>
                <c:pt idx="9">
                  <c:v>44105</c:v>
                </c:pt>
                <c:pt idx="10">
                  <c:v>44136</c:v>
                </c:pt>
                <c:pt idx="11">
                  <c:v>44166</c:v>
                </c:pt>
                <c:pt idx="12">
                  <c:v>44197</c:v>
                </c:pt>
                <c:pt idx="13">
                  <c:v>44228</c:v>
                </c:pt>
                <c:pt idx="14">
                  <c:v>44256</c:v>
                </c:pt>
                <c:pt idx="15">
                  <c:v>44287</c:v>
                </c:pt>
                <c:pt idx="16">
                  <c:v>44317</c:v>
                </c:pt>
                <c:pt idx="17">
                  <c:v>44348</c:v>
                </c:pt>
                <c:pt idx="18">
                  <c:v>44378</c:v>
                </c:pt>
                <c:pt idx="19">
                  <c:v>44409</c:v>
                </c:pt>
                <c:pt idx="20">
                  <c:v>44440</c:v>
                </c:pt>
                <c:pt idx="21">
                  <c:v>44470</c:v>
                </c:pt>
                <c:pt idx="22">
                  <c:v>44501</c:v>
                </c:pt>
                <c:pt idx="23">
                  <c:v>44531</c:v>
                </c:pt>
                <c:pt idx="24">
                  <c:v>44562</c:v>
                </c:pt>
                <c:pt idx="25">
                  <c:v>44593</c:v>
                </c:pt>
                <c:pt idx="26">
                  <c:v>44621</c:v>
                </c:pt>
                <c:pt idx="27">
                  <c:v>44652</c:v>
                </c:pt>
                <c:pt idx="28">
                  <c:v>44682</c:v>
                </c:pt>
                <c:pt idx="29">
                  <c:v>44713</c:v>
                </c:pt>
                <c:pt idx="30">
                  <c:v>44743</c:v>
                </c:pt>
                <c:pt idx="31">
                  <c:v>44774</c:v>
                </c:pt>
                <c:pt idx="32">
                  <c:v>44805</c:v>
                </c:pt>
                <c:pt idx="33">
                  <c:v>44835</c:v>
                </c:pt>
                <c:pt idx="34">
                  <c:v>44866</c:v>
                </c:pt>
                <c:pt idx="35">
                  <c:v>44896</c:v>
                </c:pt>
                <c:pt idx="36">
                  <c:v>44927</c:v>
                </c:pt>
                <c:pt idx="37">
                  <c:v>44958</c:v>
                </c:pt>
                <c:pt idx="38">
                  <c:v>44986</c:v>
                </c:pt>
                <c:pt idx="39">
                  <c:v>45017</c:v>
                </c:pt>
                <c:pt idx="40">
                  <c:v>45047</c:v>
                </c:pt>
                <c:pt idx="41">
                  <c:v>45078</c:v>
                </c:pt>
                <c:pt idx="42">
                  <c:v>45108</c:v>
                </c:pt>
                <c:pt idx="43">
                  <c:v>45139</c:v>
                </c:pt>
                <c:pt idx="44">
                  <c:v>45170</c:v>
                </c:pt>
                <c:pt idx="45">
                  <c:v>45200</c:v>
                </c:pt>
                <c:pt idx="46">
                  <c:v>45231</c:v>
                </c:pt>
                <c:pt idx="47">
                  <c:v>45261</c:v>
                </c:pt>
                <c:pt idx="48">
                  <c:v>45292</c:v>
                </c:pt>
                <c:pt idx="49">
                  <c:v>45323</c:v>
                </c:pt>
                <c:pt idx="50">
                  <c:v>45352</c:v>
                </c:pt>
                <c:pt idx="51">
                  <c:v>45383</c:v>
                </c:pt>
                <c:pt idx="52">
                  <c:v>45413</c:v>
                </c:pt>
                <c:pt idx="53">
                  <c:v>45444</c:v>
                </c:pt>
                <c:pt idx="54">
                  <c:v>45474</c:v>
                </c:pt>
                <c:pt idx="55">
                  <c:v>45505</c:v>
                </c:pt>
              </c:numCache>
            </c:numRef>
          </c:cat>
          <c:val>
            <c:numRef>
              <c:f>Sheet1!$B$2:$B$57</c:f>
              <c:numCache>
                <c:formatCode>0.00</c:formatCode>
                <c:ptCount val="56"/>
                <c:pt idx="0">
                  <c:v>6027.647727272727</c:v>
                </c:pt>
                <c:pt idx="1">
                  <c:v>5687.4624999999996</c:v>
                </c:pt>
                <c:pt idx="2">
                  <c:v>5168.18</c:v>
                </c:pt>
                <c:pt idx="3">
                  <c:v>5039.45</c:v>
                </c:pt>
                <c:pt idx="4">
                  <c:v>5343.42</c:v>
                </c:pt>
                <c:pt idx="5">
                  <c:v>5742.39</c:v>
                </c:pt>
                <c:pt idx="6">
                  <c:v>6340.72</c:v>
                </c:pt>
                <c:pt idx="7">
                  <c:v>6507.71</c:v>
                </c:pt>
                <c:pt idx="8">
                  <c:v>6712.41</c:v>
                </c:pt>
                <c:pt idx="9">
                  <c:v>6702.772727272727</c:v>
                </c:pt>
                <c:pt idx="10">
                  <c:v>7063.43</c:v>
                </c:pt>
                <c:pt idx="11">
                  <c:v>7756.95</c:v>
                </c:pt>
                <c:pt idx="12">
                  <c:v>7970.5</c:v>
                </c:pt>
                <c:pt idx="13">
                  <c:v>8445.2250000000004</c:v>
                </c:pt>
                <c:pt idx="14">
                  <c:v>9004.9782608695659</c:v>
                </c:pt>
                <c:pt idx="15">
                  <c:v>9334.0499999999993</c:v>
                </c:pt>
                <c:pt idx="16">
                  <c:v>10172.200000000001</c:v>
                </c:pt>
                <c:pt idx="17">
                  <c:v>9667.2800000000007</c:v>
                </c:pt>
                <c:pt idx="18">
                  <c:v>9433.59</c:v>
                </c:pt>
                <c:pt idx="19">
                  <c:v>9357.4047619047615</c:v>
                </c:pt>
                <c:pt idx="20">
                  <c:v>9324.068181818182</c:v>
                </c:pt>
                <c:pt idx="21">
                  <c:v>9778.5</c:v>
                </c:pt>
                <c:pt idx="22">
                  <c:v>9765.48</c:v>
                </c:pt>
                <c:pt idx="23">
                  <c:v>9530.48</c:v>
                </c:pt>
                <c:pt idx="24">
                  <c:v>9785.67</c:v>
                </c:pt>
                <c:pt idx="25">
                  <c:v>9926.09</c:v>
                </c:pt>
                <c:pt idx="26">
                  <c:v>10246</c:v>
                </c:pt>
                <c:pt idx="27">
                  <c:v>10163.199999999999</c:v>
                </c:pt>
                <c:pt idx="28">
                  <c:v>9391.3857142857141</c:v>
                </c:pt>
                <c:pt idx="29">
                  <c:v>9088.6299999999992</c:v>
                </c:pt>
                <c:pt idx="30">
                  <c:v>7558.8404761904749</c:v>
                </c:pt>
                <c:pt idx="31">
                  <c:v>7989.8086956521729</c:v>
                </c:pt>
                <c:pt idx="32">
                  <c:v>7747.3795454545461</c:v>
                </c:pt>
                <c:pt idx="33">
                  <c:v>7591.26</c:v>
                </c:pt>
                <c:pt idx="34">
                  <c:v>8073.7380952380954</c:v>
                </c:pt>
                <c:pt idx="35">
                  <c:v>8425.2000000000007</c:v>
                </c:pt>
                <c:pt idx="36">
                  <c:v>9052.2857142857138</c:v>
                </c:pt>
                <c:pt idx="37">
                  <c:v>8954.7999999999993</c:v>
                </c:pt>
                <c:pt idx="38">
                  <c:v>8860.5</c:v>
                </c:pt>
                <c:pt idx="39">
                  <c:v>8826.94</c:v>
                </c:pt>
                <c:pt idx="40">
                  <c:v>8260.0909090909099</c:v>
                </c:pt>
                <c:pt idx="41">
                  <c:v>8394.431818181818</c:v>
                </c:pt>
                <c:pt idx="42">
                  <c:v>8499.9</c:v>
                </c:pt>
                <c:pt idx="43">
                  <c:v>8398.16</c:v>
                </c:pt>
                <c:pt idx="44">
                  <c:v>8316.3333333333339</c:v>
                </c:pt>
                <c:pt idx="45">
                  <c:v>8017.454545454545</c:v>
                </c:pt>
                <c:pt idx="46">
                  <c:v>8272.39</c:v>
                </c:pt>
                <c:pt idx="47">
                  <c:v>8464.1782296650708</c:v>
                </c:pt>
                <c:pt idx="48">
                  <c:v>8458.6590909090901</c:v>
                </c:pt>
                <c:pt idx="49">
                  <c:v>8410.8809523809523</c:v>
                </c:pt>
                <c:pt idx="50">
                  <c:v>9594.31</c:v>
                </c:pt>
                <c:pt idx="51">
                  <c:v>9592.5249999999996</c:v>
                </c:pt>
                <c:pt idx="52">
                  <c:v>10236.521739130434</c:v>
                </c:pt>
                <c:pt idx="53">
                  <c:v>9780.6749999999993</c:v>
                </c:pt>
                <c:pt idx="54">
                  <c:v>9520.4186956521735</c:v>
                </c:pt>
                <c:pt idx="55">
                  <c:v>9091.6190476190477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77A-45FF-8CEA-1E16C8BEDB9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04072528"/>
        <c:axId val="604073088"/>
      </c:lineChart>
      <c:lineChart>
        <c:grouping val="stacked"/>
        <c:varyColors val="0"/>
        <c:ser>
          <c:idx val="1"/>
          <c:order val="1"/>
          <c:tx>
            <c:strRef>
              <c:f>Sheet1!$C$1</c:f>
              <c:strCache>
                <c:ptCount val="1"/>
                <c:pt idx="0">
                  <c:v>Nickel (RHS)</c:v>
                </c:pt>
              </c:strCache>
            </c:strRef>
          </c:tx>
          <c:spPr>
            <a:ln w="28575" cap="rnd">
              <a:solidFill>
                <a:schemeClr val="accent2"/>
              </a:solidFill>
              <a:prstDash val="dash"/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numRef>
              <c:f>Sheet1!$A$2:$A$57</c:f>
              <c:numCache>
                <c:formatCode>mmm\-yy</c:formatCode>
                <c:ptCount val="56"/>
                <c:pt idx="0">
                  <c:v>43831</c:v>
                </c:pt>
                <c:pt idx="1">
                  <c:v>43862</c:v>
                </c:pt>
                <c:pt idx="2">
                  <c:v>43891</c:v>
                </c:pt>
                <c:pt idx="3">
                  <c:v>43922</c:v>
                </c:pt>
                <c:pt idx="4">
                  <c:v>43952</c:v>
                </c:pt>
                <c:pt idx="5">
                  <c:v>43983</c:v>
                </c:pt>
                <c:pt idx="6">
                  <c:v>44013</c:v>
                </c:pt>
                <c:pt idx="7">
                  <c:v>44044</c:v>
                </c:pt>
                <c:pt idx="8">
                  <c:v>44075</c:v>
                </c:pt>
                <c:pt idx="9">
                  <c:v>44105</c:v>
                </c:pt>
                <c:pt idx="10">
                  <c:v>44136</c:v>
                </c:pt>
                <c:pt idx="11">
                  <c:v>44166</c:v>
                </c:pt>
                <c:pt idx="12">
                  <c:v>44197</c:v>
                </c:pt>
                <c:pt idx="13">
                  <c:v>44228</c:v>
                </c:pt>
                <c:pt idx="14">
                  <c:v>44256</c:v>
                </c:pt>
                <c:pt idx="15">
                  <c:v>44287</c:v>
                </c:pt>
                <c:pt idx="16">
                  <c:v>44317</c:v>
                </c:pt>
                <c:pt idx="17">
                  <c:v>44348</c:v>
                </c:pt>
                <c:pt idx="18">
                  <c:v>44378</c:v>
                </c:pt>
                <c:pt idx="19">
                  <c:v>44409</c:v>
                </c:pt>
                <c:pt idx="20">
                  <c:v>44440</c:v>
                </c:pt>
                <c:pt idx="21">
                  <c:v>44470</c:v>
                </c:pt>
                <c:pt idx="22">
                  <c:v>44501</c:v>
                </c:pt>
                <c:pt idx="23">
                  <c:v>44531</c:v>
                </c:pt>
                <c:pt idx="24">
                  <c:v>44562</c:v>
                </c:pt>
                <c:pt idx="25">
                  <c:v>44593</c:v>
                </c:pt>
                <c:pt idx="26">
                  <c:v>44621</c:v>
                </c:pt>
                <c:pt idx="27">
                  <c:v>44652</c:v>
                </c:pt>
                <c:pt idx="28">
                  <c:v>44682</c:v>
                </c:pt>
                <c:pt idx="29">
                  <c:v>44713</c:v>
                </c:pt>
                <c:pt idx="30">
                  <c:v>44743</c:v>
                </c:pt>
                <c:pt idx="31">
                  <c:v>44774</c:v>
                </c:pt>
                <c:pt idx="32">
                  <c:v>44805</c:v>
                </c:pt>
                <c:pt idx="33">
                  <c:v>44835</c:v>
                </c:pt>
                <c:pt idx="34">
                  <c:v>44866</c:v>
                </c:pt>
                <c:pt idx="35">
                  <c:v>44896</c:v>
                </c:pt>
                <c:pt idx="36">
                  <c:v>44927</c:v>
                </c:pt>
                <c:pt idx="37">
                  <c:v>44958</c:v>
                </c:pt>
                <c:pt idx="38">
                  <c:v>44986</c:v>
                </c:pt>
                <c:pt idx="39">
                  <c:v>45017</c:v>
                </c:pt>
                <c:pt idx="40">
                  <c:v>45047</c:v>
                </c:pt>
                <c:pt idx="41">
                  <c:v>45078</c:v>
                </c:pt>
                <c:pt idx="42">
                  <c:v>45108</c:v>
                </c:pt>
                <c:pt idx="43">
                  <c:v>45139</c:v>
                </c:pt>
                <c:pt idx="44">
                  <c:v>45170</c:v>
                </c:pt>
                <c:pt idx="45">
                  <c:v>45200</c:v>
                </c:pt>
                <c:pt idx="46">
                  <c:v>45231</c:v>
                </c:pt>
                <c:pt idx="47">
                  <c:v>45261</c:v>
                </c:pt>
                <c:pt idx="48">
                  <c:v>45292</c:v>
                </c:pt>
                <c:pt idx="49">
                  <c:v>45323</c:v>
                </c:pt>
                <c:pt idx="50">
                  <c:v>45352</c:v>
                </c:pt>
                <c:pt idx="51">
                  <c:v>45383</c:v>
                </c:pt>
                <c:pt idx="52">
                  <c:v>45413</c:v>
                </c:pt>
                <c:pt idx="53">
                  <c:v>45444</c:v>
                </c:pt>
                <c:pt idx="54">
                  <c:v>45474</c:v>
                </c:pt>
                <c:pt idx="55">
                  <c:v>45505</c:v>
                </c:pt>
              </c:numCache>
            </c:numRef>
          </c:cat>
          <c:val>
            <c:numRef>
              <c:f>Sheet1!$C$2:$C$57</c:f>
              <c:numCache>
                <c:formatCode>0.00</c:formatCode>
                <c:ptCount val="56"/>
                <c:pt idx="0">
                  <c:v>13519.227272727272</c:v>
                </c:pt>
                <c:pt idx="1">
                  <c:v>12737.1</c:v>
                </c:pt>
                <c:pt idx="2">
                  <c:v>11848.3</c:v>
                </c:pt>
                <c:pt idx="3">
                  <c:v>11741.43</c:v>
                </c:pt>
                <c:pt idx="4">
                  <c:v>12151</c:v>
                </c:pt>
                <c:pt idx="5">
                  <c:v>12702.05</c:v>
                </c:pt>
                <c:pt idx="6">
                  <c:v>13297.87</c:v>
                </c:pt>
                <c:pt idx="7">
                  <c:v>14533.86</c:v>
                </c:pt>
                <c:pt idx="8">
                  <c:v>14866.27</c:v>
                </c:pt>
                <c:pt idx="9">
                  <c:v>15219.363636363636</c:v>
                </c:pt>
                <c:pt idx="10">
                  <c:v>15796.05</c:v>
                </c:pt>
                <c:pt idx="11">
                  <c:v>16814</c:v>
                </c:pt>
                <c:pt idx="12">
                  <c:v>17847.45</c:v>
                </c:pt>
                <c:pt idx="13">
                  <c:v>18568.079999999998</c:v>
                </c:pt>
                <c:pt idx="14">
                  <c:v>16460.739130434784</c:v>
                </c:pt>
                <c:pt idx="15">
                  <c:v>16478.2</c:v>
                </c:pt>
                <c:pt idx="16">
                  <c:v>17599.3</c:v>
                </c:pt>
                <c:pt idx="17">
                  <c:v>17883.38</c:v>
                </c:pt>
                <c:pt idx="18">
                  <c:v>18817.05</c:v>
                </c:pt>
                <c:pt idx="19">
                  <c:v>19160.428571428572</c:v>
                </c:pt>
                <c:pt idx="20">
                  <c:v>19398.409090909092</c:v>
                </c:pt>
                <c:pt idx="21">
                  <c:v>19420.240000000002</c:v>
                </c:pt>
                <c:pt idx="22">
                  <c:v>19964.48</c:v>
                </c:pt>
                <c:pt idx="23">
                  <c:v>19911.86</c:v>
                </c:pt>
                <c:pt idx="24">
                  <c:v>22193.62</c:v>
                </c:pt>
                <c:pt idx="25">
                  <c:v>23924.3</c:v>
                </c:pt>
                <c:pt idx="26">
                  <c:v>32148</c:v>
                </c:pt>
                <c:pt idx="27">
                  <c:v>32984.73684210526</c:v>
                </c:pt>
                <c:pt idx="28">
                  <c:v>28025.523809523809</c:v>
                </c:pt>
                <c:pt idx="29">
                  <c:v>25847.48</c:v>
                </c:pt>
                <c:pt idx="30">
                  <c:v>21483.809523809523</c:v>
                </c:pt>
                <c:pt idx="31">
                  <c:v>22036.58695652174</c:v>
                </c:pt>
                <c:pt idx="32">
                  <c:v>22773.61409090909</c:v>
                </c:pt>
                <c:pt idx="33">
                  <c:v>22123.67</c:v>
                </c:pt>
                <c:pt idx="34">
                  <c:v>25830.523809523809</c:v>
                </c:pt>
                <c:pt idx="35">
                  <c:v>28681.85</c:v>
                </c:pt>
                <c:pt idx="36">
                  <c:v>28354.142857142859</c:v>
                </c:pt>
                <c:pt idx="37">
                  <c:v>26721.15</c:v>
                </c:pt>
                <c:pt idx="38">
                  <c:v>23507.130434782608</c:v>
                </c:pt>
                <c:pt idx="39">
                  <c:v>23973.61</c:v>
                </c:pt>
                <c:pt idx="40">
                  <c:v>22122.272727272728</c:v>
                </c:pt>
                <c:pt idx="41">
                  <c:v>21447.68181818182</c:v>
                </c:pt>
                <c:pt idx="42">
                  <c:v>21313.1</c:v>
                </c:pt>
                <c:pt idx="43">
                  <c:v>20718.61</c:v>
                </c:pt>
                <c:pt idx="44">
                  <c:v>19817.761904761905</c:v>
                </c:pt>
                <c:pt idx="45">
                  <c:v>18492.272727272728</c:v>
                </c:pt>
                <c:pt idx="46">
                  <c:v>17204.77</c:v>
                </c:pt>
                <c:pt idx="47">
                  <c:v>16674.251196172248</c:v>
                </c:pt>
                <c:pt idx="48">
                  <c:v>16352.40909090909</c:v>
                </c:pt>
                <c:pt idx="49">
                  <c:v>16582.142857142859</c:v>
                </c:pt>
                <c:pt idx="50">
                  <c:v>18329.900000000001</c:v>
                </c:pt>
                <c:pt idx="51">
                  <c:v>18353.900000000001</c:v>
                </c:pt>
                <c:pt idx="52">
                  <c:v>19805.434782608696</c:v>
                </c:pt>
                <c:pt idx="53">
                  <c:v>17758.05</c:v>
                </c:pt>
                <c:pt idx="54">
                  <c:v>16591.58695652174</c:v>
                </c:pt>
                <c:pt idx="55">
                  <c:v>16535.80681818182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77A-45FF-8CEA-1E16C8BEDB9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04074208"/>
        <c:axId val="604073648"/>
      </c:lineChart>
      <c:dateAx>
        <c:axId val="604072528"/>
        <c:scaling>
          <c:orientation val="minMax"/>
          <c:max val="45505"/>
          <c:min val="44409"/>
        </c:scaling>
        <c:delete val="0"/>
        <c:axPos val="b"/>
        <c:numFmt formatCode="mmm\-yy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700" b="1" i="0" u="none" strike="noStrike" kern="1200" baseline="0">
                <a:solidFill>
                  <a:schemeClr val="dk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604073088"/>
        <c:crosses val="autoZero"/>
        <c:auto val="1"/>
        <c:lblOffset val="100"/>
        <c:baseTimeUnit val="months"/>
        <c:majorUnit val="3"/>
        <c:majorTimeUnit val="months"/>
        <c:minorUnit val="1"/>
        <c:minorTimeUnit val="months"/>
      </c:dateAx>
      <c:valAx>
        <c:axId val="604073088"/>
        <c:scaling>
          <c:orientation val="minMax"/>
          <c:min val="45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prstDash val="dash"/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1" i="0" u="none" strike="noStrike" kern="1200" baseline="0">
                <a:solidFill>
                  <a:schemeClr val="dk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604072528"/>
        <c:crosses val="autoZero"/>
        <c:crossBetween val="between"/>
      </c:valAx>
      <c:valAx>
        <c:axId val="604073648"/>
        <c:scaling>
          <c:orientation val="minMax"/>
          <c:min val="8000"/>
        </c:scaling>
        <c:delete val="0"/>
        <c:axPos val="r"/>
        <c:numFmt formatCode="#,##0" sourceLinked="0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1" i="0" u="none" strike="noStrike" kern="1200" baseline="0">
                <a:solidFill>
                  <a:schemeClr val="dk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604074208"/>
        <c:crosses val="max"/>
        <c:crossBetween val="between"/>
      </c:valAx>
      <c:dateAx>
        <c:axId val="604074208"/>
        <c:scaling>
          <c:orientation val="minMax"/>
        </c:scaling>
        <c:delete val="1"/>
        <c:axPos val="b"/>
        <c:numFmt formatCode="mmm\-yy" sourceLinked="1"/>
        <c:majorTickMark val="out"/>
        <c:minorTickMark val="none"/>
        <c:tickLblPos val="nextTo"/>
        <c:crossAx val="604073648"/>
        <c:crosses val="autoZero"/>
        <c:auto val="1"/>
        <c:lblOffset val="100"/>
        <c:baseTimeUnit val="months"/>
      </c:date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6.733020910150582E-2"/>
          <c:y val="0.89427420481034692"/>
          <c:w val="0.84915352348328044"/>
          <c:h val="9.469148726351403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1" u="none" strike="noStrike" kern="1200" baseline="0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lt1"/>
    </a:solidFill>
    <a:ln w="12700" cap="flat" cmpd="sng" algn="ctr">
      <a:solidFill>
        <a:schemeClr val="dk1"/>
      </a:solidFill>
      <a:prstDash val="solid"/>
      <a:miter lim="800000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en-US"/>
    </a:p>
  </c:txPr>
  <c:externalData r:id="rId4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Crude Oil</c:v>
                </c:pt>
              </c:strCache>
            </c:strRef>
          </c:tx>
          <c:spPr>
            <a:ln w="41275" cap="rnd">
              <a:solidFill>
                <a:srgbClr val="002060"/>
              </a:solidFill>
              <a:prstDash val="solid"/>
              <a:round/>
            </a:ln>
            <a:effectLst/>
          </c:spPr>
          <c:marker>
            <c:symbol val="none"/>
          </c:marker>
          <c:cat>
            <c:numRef>
              <c:f>Sheet1!$A$2:$A$57</c:f>
              <c:numCache>
                <c:formatCode>mmm\-yy</c:formatCode>
                <c:ptCount val="56"/>
                <c:pt idx="0">
                  <c:v>43849</c:v>
                </c:pt>
                <c:pt idx="1">
                  <c:v>43880</c:v>
                </c:pt>
                <c:pt idx="2">
                  <c:v>43909</c:v>
                </c:pt>
                <c:pt idx="3">
                  <c:v>43940</c:v>
                </c:pt>
                <c:pt idx="4">
                  <c:v>43970</c:v>
                </c:pt>
                <c:pt idx="5">
                  <c:v>43983</c:v>
                </c:pt>
                <c:pt idx="6">
                  <c:v>44013</c:v>
                </c:pt>
                <c:pt idx="7">
                  <c:v>44044</c:v>
                </c:pt>
                <c:pt idx="8">
                  <c:v>44075</c:v>
                </c:pt>
                <c:pt idx="9">
                  <c:v>44105</c:v>
                </c:pt>
                <c:pt idx="10">
                  <c:v>44136</c:v>
                </c:pt>
                <c:pt idx="11">
                  <c:v>44166</c:v>
                </c:pt>
                <c:pt idx="12">
                  <c:v>44197</c:v>
                </c:pt>
                <c:pt idx="13">
                  <c:v>44228</c:v>
                </c:pt>
                <c:pt idx="14">
                  <c:v>44256</c:v>
                </c:pt>
                <c:pt idx="15">
                  <c:v>44287</c:v>
                </c:pt>
                <c:pt idx="16">
                  <c:v>44317</c:v>
                </c:pt>
                <c:pt idx="17">
                  <c:v>44348</c:v>
                </c:pt>
                <c:pt idx="18">
                  <c:v>44378</c:v>
                </c:pt>
                <c:pt idx="19">
                  <c:v>44409</c:v>
                </c:pt>
                <c:pt idx="20">
                  <c:v>44440</c:v>
                </c:pt>
                <c:pt idx="21">
                  <c:v>44470</c:v>
                </c:pt>
                <c:pt idx="22">
                  <c:v>44501</c:v>
                </c:pt>
                <c:pt idx="23">
                  <c:v>44531</c:v>
                </c:pt>
                <c:pt idx="24">
                  <c:v>44562</c:v>
                </c:pt>
                <c:pt idx="25">
                  <c:v>44593</c:v>
                </c:pt>
                <c:pt idx="26">
                  <c:v>44621</c:v>
                </c:pt>
                <c:pt idx="27">
                  <c:v>44652</c:v>
                </c:pt>
                <c:pt idx="28">
                  <c:v>44682</c:v>
                </c:pt>
                <c:pt idx="29">
                  <c:v>44713</c:v>
                </c:pt>
                <c:pt idx="30">
                  <c:v>44743</c:v>
                </c:pt>
                <c:pt idx="31">
                  <c:v>44774</c:v>
                </c:pt>
                <c:pt idx="32">
                  <c:v>44805</c:v>
                </c:pt>
                <c:pt idx="33">
                  <c:v>44835</c:v>
                </c:pt>
                <c:pt idx="34">
                  <c:v>44866</c:v>
                </c:pt>
                <c:pt idx="35">
                  <c:v>44896</c:v>
                </c:pt>
                <c:pt idx="36">
                  <c:v>44927</c:v>
                </c:pt>
                <c:pt idx="37">
                  <c:v>44958</c:v>
                </c:pt>
                <c:pt idx="38">
                  <c:v>44986</c:v>
                </c:pt>
                <c:pt idx="39">
                  <c:v>45017</c:v>
                </c:pt>
                <c:pt idx="40">
                  <c:v>45047</c:v>
                </c:pt>
                <c:pt idx="41">
                  <c:v>45078</c:v>
                </c:pt>
                <c:pt idx="42">
                  <c:v>45108</c:v>
                </c:pt>
                <c:pt idx="43">
                  <c:v>45139</c:v>
                </c:pt>
                <c:pt idx="44">
                  <c:v>45170</c:v>
                </c:pt>
                <c:pt idx="45">
                  <c:v>45200</c:v>
                </c:pt>
                <c:pt idx="46">
                  <c:v>45231</c:v>
                </c:pt>
                <c:pt idx="47">
                  <c:v>45261</c:v>
                </c:pt>
                <c:pt idx="48">
                  <c:v>45292</c:v>
                </c:pt>
                <c:pt idx="49">
                  <c:v>45323</c:v>
                </c:pt>
                <c:pt idx="50">
                  <c:v>45352</c:v>
                </c:pt>
                <c:pt idx="51">
                  <c:v>45383</c:v>
                </c:pt>
                <c:pt idx="52">
                  <c:v>45413</c:v>
                </c:pt>
                <c:pt idx="53">
                  <c:v>45444</c:v>
                </c:pt>
                <c:pt idx="54">
                  <c:v>45474</c:v>
                </c:pt>
                <c:pt idx="55">
                  <c:v>45505</c:v>
                </c:pt>
              </c:numCache>
            </c:numRef>
          </c:cat>
          <c:val>
            <c:numRef>
              <c:f>Sheet1!$B$2:$B$57</c:f>
              <c:numCache>
                <c:formatCode>0.00</c:formatCode>
                <c:ptCount val="56"/>
                <c:pt idx="0">
                  <c:v>63.772727272727259</c:v>
                </c:pt>
                <c:pt idx="1">
                  <c:v>55.555500000000009</c:v>
                </c:pt>
                <c:pt idx="2" formatCode="General">
                  <c:v>33.49</c:v>
                </c:pt>
                <c:pt idx="3" formatCode="General">
                  <c:v>26.54</c:v>
                </c:pt>
                <c:pt idx="4" formatCode="General">
                  <c:v>32.14</c:v>
                </c:pt>
                <c:pt idx="5" formatCode="General">
                  <c:v>40.700000000000003</c:v>
                </c:pt>
                <c:pt idx="6" formatCode="General">
                  <c:v>43.1</c:v>
                </c:pt>
                <c:pt idx="7" formatCode="General">
                  <c:v>44.98</c:v>
                </c:pt>
                <c:pt idx="8" formatCode="General">
                  <c:v>41.92</c:v>
                </c:pt>
                <c:pt idx="9">
                  <c:v>41.155909090909091</c:v>
                </c:pt>
                <c:pt idx="10" formatCode="General">
                  <c:v>43.98</c:v>
                </c:pt>
                <c:pt idx="11" formatCode="General">
                  <c:v>50.41</c:v>
                </c:pt>
                <c:pt idx="12">
                  <c:v>55.32650000000001</c:v>
                </c:pt>
                <c:pt idx="13">
                  <c:v>62.456000000000003</c:v>
                </c:pt>
                <c:pt idx="14" formatCode="General">
                  <c:v>65.63</c:v>
                </c:pt>
                <c:pt idx="15">
                  <c:v>65.413500000000013</c:v>
                </c:pt>
                <c:pt idx="16" formatCode="General">
                  <c:v>68.16</c:v>
                </c:pt>
                <c:pt idx="17">
                  <c:v>73.2</c:v>
                </c:pt>
                <c:pt idx="18">
                  <c:v>74.069999999999993</c:v>
                </c:pt>
                <c:pt idx="19">
                  <c:v>70.338095238095249</c:v>
                </c:pt>
                <c:pt idx="20">
                  <c:v>74.901363636363627</c:v>
                </c:pt>
                <c:pt idx="21" formatCode="General">
                  <c:v>83.59</c:v>
                </c:pt>
                <c:pt idx="22">
                  <c:v>80.989999999999995</c:v>
                </c:pt>
                <c:pt idx="23" formatCode="General">
                  <c:v>74.53</c:v>
                </c:pt>
                <c:pt idx="24" formatCode="General">
                  <c:v>85.56</c:v>
                </c:pt>
                <c:pt idx="25" formatCode="General">
                  <c:v>93.81</c:v>
                </c:pt>
                <c:pt idx="26" formatCode="General">
                  <c:v>113.18</c:v>
                </c:pt>
                <c:pt idx="27" formatCode="General">
                  <c:v>105.46</c:v>
                </c:pt>
                <c:pt idx="28">
                  <c:v>111.58809523809521</c:v>
                </c:pt>
                <c:pt idx="29" formatCode="General">
                  <c:v>116.74</c:v>
                </c:pt>
                <c:pt idx="30">
                  <c:v>104.57857142857144</c:v>
                </c:pt>
                <c:pt idx="31" formatCode="General">
                  <c:v>97.56</c:v>
                </c:pt>
                <c:pt idx="32">
                  <c:v>90.725454545454554</c:v>
                </c:pt>
                <c:pt idx="33" formatCode="General">
                  <c:v>93.23</c:v>
                </c:pt>
                <c:pt idx="34" formatCode="General">
                  <c:v>90.74</c:v>
                </c:pt>
                <c:pt idx="35" formatCode="General">
                  <c:v>81.540000000000006</c:v>
                </c:pt>
                <c:pt idx="36" formatCode="General">
                  <c:v>84.24</c:v>
                </c:pt>
                <c:pt idx="37" formatCode="General">
                  <c:v>83.43</c:v>
                </c:pt>
                <c:pt idx="38">
                  <c:v>79.22826086956519</c:v>
                </c:pt>
                <c:pt idx="39" formatCode="General">
                  <c:v>83.31</c:v>
                </c:pt>
                <c:pt idx="40">
                  <c:v>75.685454545454547</c:v>
                </c:pt>
                <c:pt idx="41">
                  <c:v>74.895238095238071</c:v>
                </c:pt>
                <c:pt idx="42">
                  <c:v>80</c:v>
                </c:pt>
                <c:pt idx="43">
                  <c:v>85.05379466666669</c:v>
                </c:pt>
                <c:pt idx="44">
                  <c:v>92.355238095238107</c:v>
                </c:pt>
                <c:pt idx="45">
                  <c:v>88.666818181818172</c:v>
                </c:pt>
                <c:pt idx="46" formatCode="General">
                  <c:v>82.06</c:v>
                </c:pt>
                <c:pt idx="47">
                  <c:v>77.688229665071773</c:v>
                </c:pt>
                <c:pt idx="48">
                  <c:v>79.045238095238091</c:v>
                </c:pt>
                <c:pt idx="49">
                  <c:v>81.502380952380946</c:v>
                </c:pt>
                <c:pt idx="50">
                  <c:v>84.622</c:v>
                </c:pt>
                <c:pt idx="51">
                  <c:v>88.956499999999991</c:v>
                </c:pt>
                <c:pt idx="52">
                  <c:v>83.046956521739133</c:v>
                </c:pt>
                <c:pt idx="53">
                  <c:v>82.859499999999997</c:v>
                </c:pt>
                <c:pt idx="54">
                  <c:v>84.074347826086949</c:v>
                </c:pt>
                <c:pt idx="55" formatCode="General">
                  <c:v>78.59727272727271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0-5620-4DB7-AE2A-96138D3F452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31021504"/>
        <c:axId val="604069728"/>
      </c:lineChart>
      <c:dateAx>
        <c:axId val="131021504"/>
        <c:scaling>
          <c:orientation val="minMax"/>
          <c:max val="45534"/>
          <c:min val="44409"/>
        </c:scaling>
        <c:delete val="0"/>
        <c:axPos val="b"/>
        <c:numFmt formatCode="mmm\-yy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5400000" spcFirstLastPara="1" vertOverflow="ellipsis" wrap="square" anchor="ctr" anchorCtr="1"/>
          <a:lstStyle/>
          <a:p>
            <a:pPr>
              <a:defRPr sz="900" b="1" i="0" u="none" strike="noStrike" kern="1200" cap="none" spc="0" normalizeH="0" baseline="0">
                <a:solidFill>
                  <a:schemeClr val="dk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604069728"/>
        <c:crosses val="autoZero"/>
        <c:auto val="1"/>
        <c:lblOffset val="100"/>
        <c:baseTimeUnit val="months"/>
      </c:dateAx>
      <c:valAx>
        <c:axId val="604069728"/>
        <c:scaling>
          <c:orientation val="minMax"/>
          <c:min val="4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dk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1310215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lt1"/>
    </a:solidFill>
    <a:ln w="12700" cap="flat" cmpd="sng" algn="ctr">
      <a:solidFill>
        <a:schemeClr val="dk1"/>
      </a:solidFill>
      <a:prstDash val="solid"/>
      <a:miter lim="800000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en-US"/>
    </a:p>
  </c:txPr>
  <c:externalData r:id="rId4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36259222616621E-2"/>
          <c:y val="3.384767914435393E-2"/>
          <c:w val="0.89520544317268014"/>
          <c:h val="0.8619164909672488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GDP Growth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Sheet1!$A$2:$A$16</c:f>
              <c:numCache>
                <c:formatCode>General</c:formatCode>
                <c:ptCount val="15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</c:numCache>
            </c:numRef>
          </c:cat>
          <c:val>
            <c:numRef>
              <c:f>Sheet1!$B$2:$B$16</c:f>
              <c:numCache>
                <c:formatCode>0.0</c:formatCode>
                <c:ptCount val="15"/>
                <c:pt idx="0">
                  <c:v>19.675323527261469</c:v>
                </c:pt>
                <c:pt idx="1">
                  <c:v>14.193912872300206</c:v>
                </c:pt>
                <c:pt idx="2">
                  <c:v>16.665428791689195</c:v>
                </c:pt>
                <c:pt idx="3">
                  <c:v>1.9894929995236454</c:v>
                </c:pt>
                <c:pt idx="4">
                  <c:v>2.3769293840958383</c:v>
                </c:pt>
                <c:pt idx="5">
                  <c:v>1.7798726526472741</c:v>
                </c:pt>
                <c:pt idx="6">
                  <c:v>0.75586938436620343</c:v>
                </c:pt>
                <c:pt idx="7">
                  <c:v>4.7343920253303029</c:v>
                </c:pt>
                <c:pt idx="8">
                  <c:v>5.0098667941395059</c:v>
                </c:pt>
                <c:pt idx="9">
                  <c:v>-6.3324464447947264</c:v>
                </c:pt>
                <c:pt idx="10">
                  <c:v>-7.8169506184684661</c:v>
                </c:pt>
                <c:pt idx="11">
                  <c:v>8.4680169089425448</c:v>
                </c:pt>
                <c:pt idx="12">
                  <c:v>6.1392632648157086</c:v>
                </c:pt>
                <c:pt idx="13">
                  <c:v>5.3367304730086662</c:v>
                </c:pt>
                <c:pt idx="14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652-4F45-8BA2-A9570A2D87B3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Agriculture growth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Sheet1!$A$2:$A$16</c:f>
              <c:numCache>
                <c:formatCode>General</c:formatCode>
                <c:ptCount val="15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</c:numCache>
            </c:numRef>
          </c:cat>
          <c:val>
            <c:numRef>
              <c:f>Sheet1!$C$2:$C$16</c:f>
              <c:numCache>
                <c:formatCode>0.0</c:formatCode>
                <c:ptCount val="15"/>
                <c:pt idx="0">
                  <c:v>7.222767381236328</c:v>
                </c:pt>
                <c:pt idx="1">
                  <c:v>1.4054216502649153</c:v>
                </c:pt>
                <c:pt idx="2">
                  <c:v>7.8360345729211689</c:v>
                </c:pt>
                <c:pt idx="3">
                  <c:v>-2.5706673588582696</c:v>
                </c:pt>
                <c:pt idx="4">
                  <c:v>22.999649670969859</c:v>
                </c:pt>
                <c:pt idx="5">
                  <c:v>-5.2058494820284906</c:v>
                </c:pt>
                <c:pt idx="6">
                  <c:v>-3.8824515777562962</c:v>
                </c:pt>
                <c:pt idx="7">
                  <c:v>16.232587375504369</c:v>
                </c:pt>
                <c:pt idx="8">
                  <c:v>18.406939934930257</c:v>
                </c:pt>
                <c:pt idx="9">
                  <c:v>-10.402825383032411</c:v>
                </c:pt>
                <c:pt idx="10">
                  <c:v>4.1498916191165414</c:v>
                </c:pt>
                <c:pt idx="11">
                  <c:v>17.475076039347172</c:v>
                </c:pt>
                <c:pt idx="12">
                  <c:v>6.1529191315413456</c:v>
                </c:pt>
                <c:pt idx="13">
                  <c:v>6.3137049875962914</c:v>
                </c:pt>
                <c:pt idx="14">
                  <c:v>-15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652-4F45-8BA2-A9570A2D87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28607520"/>
        <c:axId val="1128598880"/>
      </c:barChart>
      <c:catAx>
        <c:axId val="11286075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1128598880"/>
        <c:crosses val="autoZero"/>
        <c:auto val="1"/>
        <c:lblAlgn val="ctr"/>
        <c:lblOffset val="100"/>
        <c:noMultiLvlLbl val="0"/>
      </c:catAx>
      <c:valAx>
        <c:axId val="1128598880"/>
        <c:scaling>
          <c:orientation val="minMax"/>
          <c:max val="2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11286075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19050">
      <a:solidFill>
        <a:schemeClr val="tx1"/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32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9050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>
      <cs:styleClr val="auto"/>
    </cs:effectRef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tx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15875" cap="flat" cmpd="sng" algn="ctr">
        <a:solidFill>
          <a:schemeClr val="tx1">
            <a:lumMod val="65000"/>
            <a:lumOff val="3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800" b="1" kern="1200" cap="all" spc="1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7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1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64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2128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32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8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  <a:alpha val="54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  <a:alpha val="51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1600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3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0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9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89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ZW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89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8E9A0D-AEE3-45F2-AD55-A3C5A852796B}" type="datetimeFigureOut">
              <a:rPr lang="en-ZW" smtClean="0"/>
              <a:t>26/9/2024</a:t>
            </a:fld>
            <a:endParaRPr lang="en-ZW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3013"/>
            <a:ext cx="5964237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ZW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562" y="4785598"/>
            <a:ext cx="5444490" cy="391548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5170"/>
            <a:ext cx="2949099" cy="4989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Z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4939" y="9445170"/>
            <a:ext cx="2949099" cy="4989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620700-CF7F-4C25-98F2-A7682F94769A}" type="slidenum">
              <a:rPr lang="en-ZW" smtClean="0"/>
              <a:t>‹#›</a:t>
            </a:fld>
            <a:endParaRPr lang="en-ZW"/>
          </a:p>
        </p:txBody>
      </p:sp>
    </p:spTree>
    <p:extLst>
      <p:ext uri="{BB962C8B-B14F-4D97-AF65-F5344CB8AC3E}">
        <p14:creationId xmlns:p14="http://schemas.microsoft.com/office/powerpoint/2010/main" val="6337882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BC4DA45-9D4B-4BA0-9FB7-7DD35EDF7440}" type="slidenum">
              <a:rPr kumimoji="0" lang="en-ZW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ZW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590669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W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8620700-CF7F-4C25-98F2-A7682F94769A}" type="slidenum">
              <a:rPr lang="en-ZW" smtClean="0"/>
              <a:t>3</a:t>
            </a:fld>
            <a:endParaRPr lang="en-ZW"/>
          </a:p>
        </p:txBody>
      </p:sp>
    </p:spTree>
    <p:extLst>
      <p:ext uri="{BB962C8B-B14F-4D97-AF65-F5344CB8AC3E}">
        <p14:creationId xmlns:p14="http://schemas.microsoft.com/office/powerpoint/2010/main" val="34666738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3D1A63A-3640-F9D9-7B10-C2F42FD6871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451E7EB8-AD48-95CD-1AA8-5886261D038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A8BE9D7E-C749-781A-2D86-E52D19EC4C7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W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B9DEB07-1960-2710-724C-B5E6D6AB742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BC4DA45-9D4B-4BA0-9FB7-7DD35EDF7440}" type="slidenum">
              <a:rPr lang="en-ZW" smtClean="0"/>
              <a:t>8</a:t>
            </a:fld>
            <a:endParaRPr lang="en-ZW"/>
          </a:p>
        </p:txBody>
      </p:sp>
    </p:spTree>
    <p:extLst>
      <p:ext uri="{BB962C8B-B14F-4D97-AF65-F5344CB8AC3E}">
        <p14:creationId xmlns:p14="http://schemas.microsoft.com/office/powerpoint/2010/main" val="5371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W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8620700-CF7F-4C25-98F2-A7682F94769A}" type="slidenum">
              <a:rPr lang="en-ZW" smtClean="0"/>
              <a:t>11</a:t>
            </a:fld>
            <a:endParaRPr lang="en-ZW"/>
          </a:p>
        </p:txBody>
      </p:sp>
    </p:spTree>
    <p:extLst>
      <p:ext uri="{BB962C8B-B14F-4D97-AF65-F5344CB8AC3E}">
        <p14:creationId xmlns:p14="http://schemas.microsoft.com/office/powerpoint/2010/main" val="17212927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3D82BA-2F53-D99C-8BE5-168E864575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ZW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006CE0C-8828-D759-94C0-53559DF61A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ZW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91EA74-EB2C-DC8D-FAA2-F40BAE9156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E7FDF-B83D-4A2B-A2F4-9E28EF42C67C}" type="datetimeFigureOut">
              <a:rPr lang="en-ZW" smtClean="0"/>
              <a:t>26/9/2024</a:t>
            </a:fld>
            <a:endParaRPr lang="en-ZW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935A4C-1699-BD58-3847-DA39E4ACFB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W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06AF31-A1E3-593E-F685-316F63314A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0C48B-50A7-4AEC-BEAA-840F202BB7AF}" type="slidenum">
              <a:rPr lang="en-ZW" smtClean="0"/>
              <a:t>‹#›</a:t>
            </a:fld>
            <a:endParaRPr lang="en-ZW"/>
          </a:p>
        </p:txBody>
      </p:sp>
    </p:spTree>
    <p:extLst>
      <p:ext uri="{BB962C8B-B14F-4D97-AF65-F5344CB8AC3E}">
        <p14:creationId xmlns:p14="http://schemas.microsoft.com/office/powerpoint/2010/main" val="4230945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C03E63-2C34-FC0A-E836-2F8B3A8451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W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178D769-84B0-D5E6-D1B4-8B67D26262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W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2981FE-0E11-DC13-F0A7-0E82F7504F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E7FDF-B83D-4A2B-A2F4-9E28EF42C67C}" type="datetimeFigureOut">
              <a:rPr lang="en-ZW" smtClean="0"/>
              <a:t>26/9/2024</a:t>
            </a:fld>
            <a:endParaRPr lang="en-ZW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87E1E5-4591-448C-DFE8-63CD70CFAA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W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A46542-CB44-129A-48A3-E42363E3CC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0C48B-50A7-4AEC-BEAA-840F202BB7AF}" type="slidenum">
              <a:rPr lang="en-ZW" smtClean="0"/>
              <a:t>‹#›</a:t>
            </a:fld>
            <a:endParaRPr lang="en-ZW"/>
          </a:p>
        </p:txBody>
      </p:sp>
    </p:spTree>
    <p:extLst>
      <p:ext uri="{BB962C8B-B14F-4D97-AF65-F5344CB8AC3E}">
        <p14:creationId xmlns:p14="http://schemas.microsoft.com/office/powerpoint/2010/main" val="27116410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5468CC0-DE0E-12DB-E4B2-DACA07F3A98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ZW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302259A-7999-1D16-8521-A9A05D726C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W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7FC77D-10AC-FCF8-EC1A-A92C1B7C05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E7FDF-B83D-4A2B-A2F4-9E28EF42C67C}" type="datetimeFigureOut">
              <a:rPr lang="en-ZW" smtClean="0"/>
              <a:t>26/9/2024</a:t>
            </a:fld>
            <a:endParaRPr lang="en-ZW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D3D1CC-E265-4B79-D707-A548DA44CF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W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348676-A6AF-B889-BEE5-1BCB45769F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0C48B-50A7-4AEC-BEAA-840F202BB7AF}" type="slidenum">
              <a:rPr lang="en-ZW" smtClean="0"/>
              <a:t>‹#›</a:t>
            </a:fld>
            <a:endParaRPr lang="en-ZW"/>
          </a:p>
        </p:txBody>
      </p:sp>
    </p:spTree>
    <p:extLst>
      <p:ext uri="{BB962C8B-B14F-4D97-AF65-F5344CB8AC3E}">
        <p14:creationId xmlns:p14="http://schemas.microsoft.com/office/powerpoint/2010/main" val="3632630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F6FA8B-32EB-946A-4753-1955307765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4BF5581-F676-D0D8-74D8-196E618563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031F89-AD8F-6622-69B3-5C0D4FED33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B6BCF-50CE-4BC0-BED0-A64CB29D94CD}" type="datetimeFigureOut">
              <a:rPr lang="en-US" smtClean="0"/>
              <a:t>9/26/2024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A6AC13-E6B6-509A-A9AC-816EAF78D2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E8A35D-0BE4-04CC-1358-2828A08A14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C8A7C-999C-41C0-BAC7-5E6A3A4AA5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67735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40DDCC-8E7D-6651-6809-1A2BFB788A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10FFB7-D4CF-08C1-143A-ED2384A4B9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5CCE08-9254-974B-F35C-40B3F36372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B6BCF-50CE-4BC0-BED0-A64CB29D94CD}" type="datetimeFigureOut">
              <a:rPr lang="en-US" smtClean="0"/>
              <a:t>9/26/2024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B97E81-499E-8296-C511-C03301B355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579AFB-1B44-1229-1173-1E3DB3481A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C8A7C-999C-41C0-BAC7-5E6A3A4AA5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75091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9FDF38-EBD1-EDFF-BC90-689D0425AB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72EF0B-F350-250C-C912-CA5840ECF2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73DB4E-82FD-CFF7-18F8-E400EC7256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B6BCF-50CE-4BC0-BED0-A64CB29D94CD}" type="datetimeFigureOut">
              <a:rPr lang="en-US" smtClean="0"/>
              <a:t>9/26/2024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F36BF3-6FEA-8863-3923-7FC2A61477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F0A010-F6DC-D950-7369-5A481B1BA1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C8A7C-999C-41C0-BAC7-5E6A3A4AA5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18822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DC6686-DF64-6CDB-9CBD-FB7B1AB372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523E82-A3A0-20F6-0A26-55F55F7D6E6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019701C-D120-6F6D-6A6A-78BC28A742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EF996DA-70B5-1F32-B86A-060AFAA0AD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B6BCF-50CE-4BC0-BED0-A64CB29D94CD}" type="datetimeFigureOut">
              <a:rPr lang="en-US" smtClean="0"/>
              <a:t>9/26/2024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AF24CD-C383-1D95-024D-767CE74569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12ED888-CDE6-F238-C350-B30A41BC68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C8A7C-999C-41C0-BAC7-5E6A3A4AA5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63891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7FCF6E-5B19-E062-82AA-CE349BDA27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A4A1EF1-AFAD-1583-7C82-BD6B904D30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FF10108-ED9F-8AF7-DE79-57B4AD963A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5C7B042-91B4-9F91-5565-3CD3746D603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5D5B357-F3BB-584C-E77F-71CA5B2F5CA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0E860B9-B5B6-5427-0852-D64DA87E26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B6BCF-50CE-4BC0-BED0-A64CB29D94CD}" type="datetimeFigureOut">
              <a:rPr lang="en-US" smtClean="0"/>
              <a:t>9/26/2024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EFDD995-9EF8-206D-9576-CFFA1B1070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13321E8-7A0C-5104-A681-2DB17C390C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C8A7C-999C-41C0-BAC7-5E6A3A4AA5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44806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8198A8-D93C-A14F-32B7-86DE66B1C4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7956563-60C3-D30F-577E-C9A1EB5607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B6BCF-50CE-4BC0-BED0-A64CB29D94CD}" type="datetimeFigureOut">
              <a:rPr lang="en-US" smtClean="0"/>
              <a:t>9/26/2024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A42A4B4-723E-518D-87DB-D84A01A733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93AA7F8-2880-7A0E-8E46-52C9B0C6C7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C8A7C-999C-41C0-BAC7-5E6A3A4AA5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40716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ED2A526-844D-B8D7-8BAF-42B40BCDD6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B6BCF-50CE-4BC0-BED0-A64CB29D94CD}" type="datetimeFigureOut">
              <a:rPr lang="en-US" smtClean="0"/>
              <a:t>9/26/2024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C69DABF-1709-9BBA-CE6C-7E1E98A0BA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A00B3F2-939D-6C10-6DCC-9D0408416E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C8A7C-999C-41C0-BAC7-5E6A3A4AA5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29703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2CBA8A-9FA2-F5A2-8DFE-EB85705224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5C356C-CA6D-27C5-351E-D3B90E28B8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959C7CD-171F-B197-6CC4-0730B57627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D61F236-BA71-EE05-8FB7-C9D25E831B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B6BCF-50CE-4BC0-BED0-A64CB29D94CD}" type="datetimeFigureOut">
              <a:rPr lang="en-US" smtClean="0"/>
              <a:t>9/26/2024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F6AA4BF-5B28-C8B3-3F89-88F1C4305C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0FEAE65-F7C1-5639-9607-6B1D7C51B4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C8A7C-999C-41C0-BAC7-5E6A3A4AA5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74020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F940F0-21F1-06D3-C9E6-C55AEBFA89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W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BED82F-A190-5D95-5708-EAE937E033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W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FE63B2-3EA0-6766-FB18-802AF35620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E7FDF-B83D-4A2B-A2F4-9E28EF42C67C}" type="datetimeFigureOut">
              <a:rPr lang="en-ZW" smtClean="0"/>
              <a:t>26/9/2024</a:t>
            </a:fld>
            <a:endParaRPr lang="en-ZW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73F947-DD3C-8A75-83B1-59148504D6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W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0A903F-E32F-4D3E-6C5A-227B42C219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0C48B-50A7-4AEC-BEAA-840F202BB7AF}" type="slidenum">
              <a:rPr lang="en-ZW" smtClean="0"/>
              <a:t>‹#›</a:t>
            </a:fld>
            <a:endParaRPr lang="en-ZW"/>
          </a:p>
        </p:txBody>
      </p:sp>
    </p:spTree>
    <p:extLst>
      <p:ext uri="{BB962C8B-B14F-4D97-AF65-F5344CB8AC3E}">
        <p14:creationId xmlns:p14="http://schemas.microsoft.com/office/powerpoint/2010/main" val="111471595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0799C8-4FB8-0DE7-E0E9-CA2D90A624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5902473-CA98-E568-48CD-4A00528E3D2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4BC0C6D-8C25-66ED-8DAC-F4EBCE3E96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DD168FA-6DFC-01F9-EC85-00D3B3075D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B6BCF-50CE-4BC0-BED0-A64CB29D94CD}" type="datetimeFigureOut">
              <a:rPr lang="en-US" smtClean="0"/>
              <a:t>9/26/2024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0E0C7F-3428-DB49-22AF-97F2CC9AD4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AE2D6E-C78A-5F65-D28E-E8DAEB20A1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C8A7C-999C-41C0-BAC7-5E6A3A4AA5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164306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4E69DE-DC66-C71D-7274-5DAC7D54DE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B1E6062-1662-FBE2-2FA2-FDBD5A62A2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C48882-A118-FC0C-B629-71CAD05BEE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B6BCF-50CE-4BC0-BED0-A64CB29D94CD}" type="datetimeFigureOut">
              <a:rPr lang="en-US" smtClean="0"/>
              <a:t>9/26/2024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3CC413-FFC6-2A6F-9087-FDF2DA7499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9F8E9D-6899-89F1-17BC-91AB096F20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C8A7C-999C-41C0-BAC7-5E6A3A4AA5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958236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6E7583C-C4BB-088C-02CE-92C9B72CFDB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26D9D59-D06C-1B2D-C277-7B359DEA47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0B8C28-7BBB-A700-A29D-CBDB44C6E8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B6BCF-50CE-4BC0-BED0-A64CB29D94CD}" type="datetimeFigureOut">
              <a:rPr lang="en-US" smtClean="0"/>
              <a:t>9/26/2024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143E5D-DCFF-063D-C115-F781F8029B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FF7AAD-8C61-6231-A557-4B682D4E92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C8A7C-999C-41C0-BAC7-5E6A3A4AA5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36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71F90B-133D-7AAD-ECC5-4FE1943A6C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ZW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C2578D-E67A-7C24-8F15-93E14637FF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DF8C34-3B8D-B55B-3B17-2526C98224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E7FDF-B83D-4A2B-A2F4-9E28EF42C67C}" type="datetimeFigureOut">
              <a:rPr lang="en-ZW" smtClean="0"/>
              <a:t>26/9/2024</a:t>
            </a:fld>
            <a:endParaRPr lang="en-ZW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A754C4-10A4-B998-74BF-DB2F9FA4F4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W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1CF5C5-F9C9-1F3E-F9E9-013AFA6534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0C48B-50A7-4AEC-BEAA-840F202BB7AF}" type="slidenum">
              <a:rPr lang="en-ZW" smtClean="0"/>
              <a:t>‹#›</a:t>
            </a:fld>
            <a:endParaRPr lang="en-ZW"/>
          </a:p>
        </p:txBody>
      </p:sp>
    </p:spTree>
    <p:extLst>
      <p:ext uri="{BB962C8B-B14F-4D97-AF65-F5344CB8AC3E}">
        <p14:creationId xmlns:p14="http://schemas.microsoft.com/office/powerpoint/2010/main" val="21760638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A1A7D7-7566-ADF1-9FD4-8A01691F47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W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F5BC20-D02D-A442-EC1C-A05CD7AD9C8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W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0EDB047-A53E-7B4E-3F6B-30A66D4436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W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05BAF3-460A-79AD-0AFD-A594187693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E7FDF-B83D-4A2B-A2F4-9E28EF42C67C}" type="datetimeFigureOut">
              <a:rPr lang="en-ZW" smtClean="0"/>
              <a:t>26/9/2024</a:t>
            </a:fld>
            <a:endParaRPr lang="en-ZW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B4CF63-CEC6-63B2-B0B8-20663DC945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W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FF71A3-9A66-6320-EFE1-E3519A3B36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0C48B-50A7-4AEC-BEAA-840F202BB7AF}" type="slidenum">
              <a:rPr lang="en-ZW" smtClean="0"/>
              <a:t>‹#›</a:t>
            </a:fld>
            <a:endParaRPr lang="en-ZW"/>
          </a:p>
        </p:txBody>
      </p:sp>
    </p:spTree>
    <p:extLst>
      <p:ext uri="{BB962C8B-B14F-4D97-AF65-F5344CB8AC3E}">
        <p14:creationId xmlns:p14="http://schemas.microsoft.com/office/powerpoint/2010/main" val="5018154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F19242-5379-1032-1E13-6E4EDEA4EE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ZW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B523847-E40F-D246-7C41-7429B12CE0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87BDE46-AA9B-1273-E870-072ED31344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W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79F5AB2-0369-AD34-0488-30263B1984D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471DE64-DCD2-9A5E-AE70-6BB7569F497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W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5C8F700-D6C0-71C1-79EA-9B907506F0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E7FDF-B83D-4A2B-A2F4-9E28EF42C67C}" type="datetimeFigureOut">
              <a:rPr lang="en-ZW" smtClean="0"/>
              <a:t>26/9/2024</a:t>
            </a:fld>
            <a:endParaRPr lang="en-ZW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DC57816-B8DB-FDFC-0778-D27638B02D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W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720EE03-8862-89CF-F809-6EA4F3EBC8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0C48B-50A7-4AEC-BEAA-840F202BB7AF}" type="slidenum">
              <a:rPr lang="en-ZW" smtClean="0"/>
              <a:t>‹#›</a:t>
            </a:fld>
            <a:endParaRPr lang="en-ZW"/>
          </a:p>
        </p:txBody>
      </p:sp>
    </p:spTree>
    <p:extLst>
      <p:ext uri="{BB962C8B-B14F-4D97-AF65-F5344CB8AC3E}">
        <p14:creationId xmlns:p14="http://schemas.microsoft.com/office/powerpoint/2010/main" val="13929587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BE03DF-ED39-9802-A910-0B862338B5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W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8E90A21-BE56-BC31-40EC-D70234FC48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E7FDF-B83D-4A2B-A2F4-9E28EF42C67C}" type="datetimeFigureOut">
              <a:rPr lang="en-ZW" smtClean="0"/>
              <a:t>26/9/2024</a:t>
            </a:fld>
            <a:endParaRPr lang="en-ZW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CF99599-E5A7-1FD2-1EF1-5C9AA91229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W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0069A2E-7788-03E7-D8FA-262CF9F8A8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0C48B-50A7-4AEC-BEAA-840F202BB7AF}" type="slidenum">
              <a:rPr lang="en-ZW" smtClean="0"/>
              <a:t>‹#›</a:t>
            </a:fld>
            <a:endParaRPr lang="en-ZW"/>
          </a:p>
        </p:txBody>
      </p:sp>
    </p:spTree>
    <p:extLst>
      <p:ext uri="{BB962C8B-B14F-4D97-AF65-F5344CB8AC3E}">
        <p14:creationId xmlns:p14="http://schemas.microsoft.com/office/powerpoint/2010/main" val="39250358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C8E5D23-F792-9754-6FD7-ECA85C9EDE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E7FDF-B83D-4A2B-A2F4-9E28EF42C67C}" type="datetimeFigureOut">
              <a:rPr lang="en-ZW" smtClean="0"/>
              <a:t>26/9/2024</a:t>
            </a:fld>
            <a:endParaRPr lang="en-ZW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2A71CF4-8DC8-934C-8B84-A98BB69DDF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W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2FEBBED-3955-8EE2-4C5D-AF5786425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0C48B-50A7-4AEC-BEAA-840F202BB7AF}" type="slidenum">
              <a:rPr lang="en-ZW" smtClean="0"/>
              <a:t>‹#›</a:t>
            </a:fld>
            <a:endParaRPr lang="en-ZW"/>
          </a:p>
        </p:txBody>
      </p:sp>
    </p:spTree>
    <p:extLst>
      <p:ext uri="{BB962C8B-B14F-4D97-AF65-F5344CB8AC3E}">
        <p14:creationId xmlns:p14="http://schemas.microsoft.com/office/powerpoint/2010/main" val="18514721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8C5BD4-B2E4-D414-C31D-2392F64A62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ZW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B709F2-3310-BFE5-FAD1-BCEDE8D1C7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W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191719-3FFB-E3EF-796F-1F27B1489E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D246CE4-C75D-DF99-1BA1-12C0DEDC8F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E7FDF-B83D-4A2B-A2F4-9E28EF42C67C}" type="datetimeFigureOut">
              <a:rPr lang="en-ZW" smtClean="0"/>
              <a:t>26/9/2024</a:t>
            </a:fld>
            <a:endParaRPr lang="en-ZW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F7F4976-C76D-215F-E0F8-D89BBA27AB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W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9ABE88C-4F42-AA78-9CBF-A22457C257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0C48B-50A7-4AEC-BEAA-840F202BB7AF}" type="slidenum">
              <a:rPr lang="en-ZW" smtClean="0"/>
              <a:t>‹#›</a:t>
            </a:fld>
            <a:endParaRPr lang="en-ZW"/>
          </a:p>
        </p:txBody>
      </p:sp>
    </p:spTree>
    <p:extLst>
      <p:ext uri="{BB962C8B-B14F-4D97-AF65-F5344CB8AC3E}">
        <p14:creationId xmlns:p14="http://schemas.microsoft.com/office/powerpoint/2010/main" val="10286948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AC4613-C73A-76FA-2A29-626C881AC4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ZW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D1116FA-65C7-2E09-95B1-624AA3B68B7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ZW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C1F7A9A-80D2-4769-08D4-CE52926C6A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69C83B5-6A05-4316-E36C-6169D51C6E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E7FDF-B83D-4A2B-A2F4-9E28EF42C67C}" type="datetimeFigureOut">
              <a:rPr lang="en-ZW" smtClean="0"/>
              <a:t>26/9/2024</a:t>
            </a:fld>
            <a:endParaRPr lang="en-ZW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76736D-8BC5-83F7-BCFE-1989B53C37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W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C7C5A5-0F14-C5EA-B6AE-3D91C61BE9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0C48B-50A7-4AEC-BEAA-840F202BB7AF}" type="slidenum">
              <a:rPr lang="en-ZW" smtClean="0"/>
              <a:t>‹#›</a:t>
            </a:fld>
            <a:endParaRPr lang="en-ZW"/>
          </a:p>
        </p:txBody>
      </p:sp>
    </p:spTree>
    <p:extLst>
      <p:ext uri="{BB962C8B-B14F-4D97-AF65-F5344CB8AC3E}">
        <p14:creationId xmlns:p14="http://schemas.microsoft.com/office/powerpoint/2010/main" val="15099924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6F828BA-EAAC-AB38-A417-92EBE5B15D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ZW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F90B1A-5ED6-9A1A-6044-7B0D094F6A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W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5A22D0-67CA-BD78-6024-2DE964F06AC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7E7FDF-B83D-4A2B-A2F4-9E28EF42C67C}" type="datetimeFigureOut">
              <a:rPr lang="en-ZW" smtClean="0"/>
              <a:t>26/9/2024</a:t>
            </a:fld>
            <a:endParaRPr lang="en-ZW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C2A199-4EA9-8EEC-E87F-773C232A510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W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3BE9C1-B856-05DA-5B3C-3D1E0EFDA6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F0C48B-50A7-4AEC-BEAA-840F202BB7AF}" type="slidenum">
              <a:rPr lang="en-ZW" smtClean="0"/>
              <a:t>‹#›</a:t>
            </a:fld>
            <a:endParaRPr lang="en-ZW"/>
          </a:p>
        </p:txBody>
      </p:sp>
    </p:spTree>
    <p:extLst>
      <p:ext uri="{BB962C8B-B14F-4D97-AF65-F5344CB8AC3E}">
        <p14:creationId xmlns:p14="http://schemas.microsoft.com/office/powerpoint/2010/main" val="20836530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CB7EB71-8321-CDDE-3D3E-4D4A97FF68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06B0B3-68A0-9107-BF72-A9124CD1D8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A808F0-3B74-3357-8F73-BEB005B4E99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DFB6BCF-50CE-4BC0-BED0-A64CB29D94CD}" type="datetimeFigureOut">
              <a:rPr lang="en-US" smtClean="0"/>
              <a:t>9/26/2024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01BDD2-11B2-6F50-F5BE-09EEB1F5FBB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5C5E28-EF1A-9D75-11C1-1895A1CFA5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AEC8A7C-999C-41C0-BAC7-5E6A3A4AA5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2611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Relationship Id="rId4" Type="http://schemas.openxmlformats.org/officeDocument/2006/relationships/chart" Target="../charts/char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7" Type="http://schemas.openxmlformats.org/officeDocument/2006/relationships/chart" Target="../charts/chart8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6" Type="http://schemas.openxmlformats.org/officeDocument/2006/relationships/chart" Target="../charts/chart7.xml"/><Relationship Id="rId5" Type="http://schemas.openxmlformats.org/officeDocument/2006/relationships/chart" Target="../charts/chart6.xml"/><Relationship Id="rId4" Type="http://schemas.openxmlformats.org/officeDocument/2006/relationships/chart" Target="../charts/char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3803F5A6-4918-B7C4-F195-FD340341754C}"/>
              </a:ext>
            </a:extLst>
          </p:cNvPr>
          <p:cNvSpPr txBox="1">
            <a:spLocks/>
          </p:cNvSpPr>
          <p:nvPr/>
        </p:nvSpPr>
        <p:spPr>
          <a:xfrm>
            <a:off x="0" y="2417463"/>
            <a:ext cx="12192000" cy="1609301"/>
          </a:xfrm>
          <a:prstGeom prst="rect">
            <a:avLst/>
          </a:prstGeom>
          <a:solidFill>
            <a:srgbClr val="002060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ZW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2024 ECONOMIC PERFORMANCE  AND OUTLOOK</a:t>
            </a:r>
            <a:endParaRPr kumimoji="0" lang="en-ZA" sz="2800" b="1" i="1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537996D-1DE8-F113-E78E-CB075F1E8BF8}"/>
              </a:ext>
            </a:extLst>
          </p:cNvPr>
          <p:cNvSpPr txBox="1"/>
          <p:nvPr/>
        </p:nvSpPr>
        <p:spPr>
          <a:xfrm>
            <a:off x="883654" y="4149566"/>
            <a:ext cx="10232571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lang="en-GB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PRESENTATION AT </a:t>
            </a:r>
            <a:endParaRPr kumimoji="0" lang="en-GB" sz="32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lang="en-GB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National Economic Consultative Forum – Fairmile Hotel, Gweru</a:t>
            </a:r>
            <a:endParaRPr kumimoji="0" lang="en-GB" sz="32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lang="en-GB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26-27</a:t>
            </a:r>
            <a:r>
              <a:rPr lang="en-GB" sz="3200" b="1" baseline="30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GB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SEPTEMBER 2024</a:t>
            </a:r>
            <a:endParaRPr kumimoji="0" lang="en-GB" sz="32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pic>
        <p:nvPicPr>
          <p:cNvPr id="3" name="Picture 2" descr="A logo with text and rocks&#10;&#10;Description automatically generated">
            <a:extLst>
              <a:ext uri="{FF2B5EF4-FFF2-40B4-BE49-F238E27FC236}">
                <a16:creationId xmlns:a16="http://schemas.microsoft.com/office/drawing/2014/main" id="{30FA8FF5-5250-9AC7-0E6F-350982A03E7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1186" y="394099"/>
            <a:ext cx="1908354" cy="1751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88147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7CA1AA-9C3D-A64B-4572-04359CD122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57430"/>
          </a:xfrm>
        </p:spPr>
        <p:txBody>
          <a:bodyPr>
            <a:normAutofit/>
          </a:bodyPr>
          <a:lstStyle/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LOAN-TO-DEPOSIT RATIO BY CURRENCY CATEGORY</a:t>
            </a:r>
            <a:endParaRPr lang="en-ZW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E34E7C81-BA86-5C08-2D61-6FD9BF933C8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73286586"/>
              </p:ext>
            </p:extLst>
          </p:nvPr>
        </p:nvGraphicFramePr>
        <p:xfrm>
          <a:off x="838200" y="1160206"/>
          <a:ext cx="5700252" cy="52602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313D2D04-3E76-8AD2-813D-F7BA44587D26}"/>
              </a:ext>
            </a:extLst>
          </p:cNvPr>
          <p:cNvSpPr txBox="1"/>
          <p:nvPr/>
        </p:nvSpPr>
        <p:spPr>
          <a:xfrm>
            <a:off x="7000568" y="1366684"/>
            <a:ext cx="4935793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Z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average global loan-to-deposit ratio remains stable at around 60%.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ZW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Z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Loans to deposit ratio in local currency has been steadily increasing from around 30%, in May 2024 to 37%  in September 2024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ZW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Z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augurs well with the need for de-dollarisation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ZW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ZW" dirty="0"/>
              <a:t> 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186CA905-30CC-117D-6251-7A0A005D7497}"/>
              </a:ext>
            </a:extLst>
          </p:cNvPr>
          <p:cNvSpPr txBox="1">
            <a:spLocks/>
          </p:cNvSpPr>
          <p:nvPr/>
        </p:nvSpPr>
        <p:spPr>
          <a:xfrm>
            <a:off x="344488" y="127820"/>
            <a:ext cx="11591873" cy="766916"/>
          </a:xfrm>
          <a:prstGeom prst="rect">
            <a:avLst/>
          </a:prstGeom>
          <a:solidFill>
            <a:srgbClr val="000066"/>
          </a:solidFill>
          <a:ln w="38100">
            <a:noFill/>
          </a:ln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ZW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LOAN-TO-DEPOSIT RATIO BY CURRENCY CATEGORY</a:t>
            </a:r>
            <a:endParaRPr lang="en-ZW" sz="9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05638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4E3048-289D-43C7-0935-EB268D5C25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819" y="7253"/>
            <a:ext cx="11950348" cy="598861"/>
          </a:xfrm>
          <a:solidFill>
            <a:srgbClr val="002060"/>
          </a:solidFill>
        </p:spPr>
        <p:txBody>
          <a:bodyPr>
            <a:norm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BALANCE OF PAYMENTS DEVELOPMENTS </a:t>
            </a:r>
            <a:endParaRPr lang="en-ZW" sz="2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2905C1-5F7F-EE06-D05B-D73CC6F7A4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7818" y="664007"/>
            <a:ext cx="5309420" cy="420226"/>
          </a:xfrm>
          <a:solidFill>
            <a:srgbClr val="BF9000"/>
          </a:solidFill>
        </p:spPr>
        <p:txBody>
          <a:bodyPr anchor="ctr">
            <a:normAutofit/>
          </a:bodyPr>
          <a:lstStyle/>
          <a:p>
            <a:pPr algn="ctr"/>
            <a:r>
              <a:rPr lang="en-US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Total Foreign Currency Receipts</a:t>
            </a:r>
            <a:endParaRPr lang="en-ZW" sz="1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AE2D2B-357F-882D-7225-B4598674CC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27818" y="1026341"/>
            <a:ext cx="5309420" cy="2298515"/>
          </a:xfrm>
          <a:solidFill>
            <a:schemeClr val="bg2">
              <a:lumMod val="90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txBody>
          <a:bodyPr>
            <a:noAutofit/>
          </a:bodyPr>
          <a:lstStyle/>
          <a:p>
            <a:pPr algn="just">
              <a:lnSpc>
                <a:spcPct val="114000"/>
              </a:lnSpc>
            </a:pPr>
            <a:r>
              <a:rPr lang="en-ZW" sz="1800" kern="1200" dirty="0">
                <a:solidFill>
                  <a:srgbClr val="26262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country’s foreign currency generation capacity has remained robust as indicated by a </a:t>
            </a:r>
            <a:r>
              <a:rPr lang="en-ZW" sz="1800" dirty="0">
                <a:solidFill>
                  <a:srgbClr val="26262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13.4</a:t>
            </a:r>
            <a:r>
              <a:rPr lang="en-ZW" sz="1800" kern="1200" dirty="0">
                <a:solidFill>
                  <a:srgbClr val="26262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% increase in foreign currency receipts for the first 8 months of the year compared to the same period in 2023.</a:t>
            </a:r>
          </a:p>
          <a:p>
            <a:pPr algn="just">
              <a:lnSpc>
                <a:spcPct val="114000"/>
              </a:lnSpc>
            </a:pPr>
            <a:r>
              <a:rPr lang="en-ZW" sz="1800" dirty="0">
                <a:solidFill>
                  <a:srgbClr val="26262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increase in receipts is largely attributed to export receipts and diaspora remittances </a:t>
            </a:r>
            <a:endParaRPr lang="en-ZW" sz="1800" kern="1200" dirty="0">
              <a:solidFill>
                <a:srgbClr val="262626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44FBD9C-4B1F-51CC-939B-4B1B5F543A6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127818" y="3453583"/>
            <a:ext cx="5309421" cy="420227"/>
          </a:xfrm>
          <a:solidFill>
            <a:schemeClr val="accent4">
              <a:lumMod val="75000"/>
            </a:schemeClr>
          </a:solidFill>
        </p:spPr>
        <p:txBody>
          <a:bodyPr anchor="ctr">
            <a:noAutofit/>
          </a:bodyPr>
          <a:lstStyle/>
          <a:p>
            <a:pPr algn="ctr"/>
            <a:r>
              <a:rPr lang="en-US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Current Account Developments (US$ million)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64F2A9C-B2E2-C151-777F-CB3C8914F47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127818" y="3892199"/>
            <a:ext cx="5309420" cy="2829080"/>
          </a:xfrm>
          <a:solidFill>
            <a:schemeClr val="bg2">
              <a:lumMod val="90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txBody>
          <a:bodyPr>
            <a:normAutofit fontScale="70000" lnSpcReduction="20000"/>
          </a:bodyPr>
          <a:lstStyle/>
          <a:p>
            <a:pPr algn="just">
              <a:lnSpc>
                <a:spcPct val="110000"/>
              </a:lnSpc>
            </a:pPr>
            <a:r>
              <a:rPr lang="en-US" sz="2300" dirty="0">
                <a:solidFill>
                  <a:srgbClr val="26262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Reflecting strong performance in the balance of Payments, the current account recorded a surplus in the first half of 2024.</a:t>
            </a:r>
          </a:p>
          <a:p>
            <a:pPr algn="just">
              <a:lnSpc>
                <a:spcPct val="110000"/>
              </a:lnSpc>
            </a:pPr>
            <a:r>
              <a:rPr lang="en-US" sz="2300" dirty="0">
                <a:solidFill>
                  <a:srgbClr val="26262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trend is expected to continue for the rest of the year resulting in a current account surplus for the sixth consecutive year since 2019.</a:t>
            </a:r>
          </a:p>
          <a:p>
            <a:pPr algn="just">
              <a:lnSpc>
                <a:spcPct val="110000"/>
              </a:lnSpc>
            </a:pPr>
            <a:r>
              <a:rPr lang="en-US" sz="2300" dirty="0">
                <a:solidFill>
                  <a:srgbClr val="26262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current account balance is, however, expected to narrow reflecting high imports due to the El Nino-induced drought, from a surplus of US$133.9 million in 2023 to a surplus of US$44.5 million in 2024, before recovering again to an expected surplus of US$235 million in 2025.</a:t>
            </a:r>
          </a:p>
          <a:p>
            <a:pPr algn="just">
              <a:lnSpc>
                <a:spcPct val="110000"/>
              </a:lnSpc>
            </a:pPr>
            <a:endParaRPr lang="en-ZW" sz="1600" dirty="0">
              <a:solidFill>
                <a:srgbClr val="26262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B9710FC-8B44-5B90-88D6-E59EBA491A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0C48B-50A7-4AEC-BEAA-840F202BB7AF}" type="slidenum">
              <a:rPr lang="en-ZW" smtClean="0"/>
              <a:t>11</a:t>
            </a:fld>
            <a:endParaRPr lang="en-ZW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25F526E-A106-9E6C-463D-CF63113305FC}"/>
              </a:ext>
            </a:extLst>
          </p:cNvPr>
          <p:cNvSpPr txBox="1"/>
          <p:nvPr/>
        </p:nvSpPr>
        <p:spPr>
          <a:xfrm>
            <a:off x="5738428" y="684709"/>
            <a:ext cx="5834128" cy="341632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indent="0" algn="ctr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inden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1"/>
            </a:lvl2pPr>
            <a:lvl3pPr inden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b="1"/>
            </a:lvl3pPr>
            <a:lvl4pPr inden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/>
            </a:lvl4pPr>
            <a:lvl5pPr inden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/>
            </a:lvl5pPr>
            <a:lvl6pPr inden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/>
            </a:lvl6pPr>
            <a:lvl7pPr inden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/>
            </a:lvl7pPr>
            <a:lvl8pPr inden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/>
            </a:lvl8pPr>
            <a:lvl9pPr inden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/>
            </a:lvl9pPr>
          </a:lstStyle>
          <a:p>
            <a:r>
              <a:rPr lang="en-ZW" dirty="0"/>
              <a:t>Total Foreign Currency Receipts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8BEB93F-C864-F2D5-40E4-9A0C673BB2BD}"/>
              </a:ext>
            </a:extLst>
          </p:cNvPr>
          <p:cNvSpPr txBox="1"/>
          <p:nvPr/>
        </p:nvSpPr>
        <p:spPr>
          <a:xfrm>
            <a:off x="5738429" y="3505820"/>
            <a:ext cx="5825840" cy="341632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defPPr>
              <a:defRPr lang="en-US"/>
            </a:defPPr>
            <a:lvl1pPr indent="0" algn="ctr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inden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1"/>
            </a:lvl2pPr>
            <a:lvl3pPr inden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b="1"/>
            </a:lvl3pPr>
            <a:lvl4pPr inden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/>
            </a:lvl4pPr>
            <a:lvl5pPr inden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/>
            </a:lvl5pPr>
            <a:lvl6pPr inden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/>
            </a:lvl6pPr>
            <a:lvl7pPr inden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/>
            </a:lvl7pPr>
            <a:lvl8pPr inden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/>
            </a:lvl8pPr>
            <a:lvl9pPr inden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/>
            </a:lvl9pPr>
          </a:lstStyle>
          <a:p>
            <a:r>
              <a:rPr lang="en-ZW" dirty="0"/>
              <a:t>Current Account Developments (US$ million)</a:t>
            </a:r>
          </a:p>
        </p:txBody>
      </p:sp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E87A899D-C2E5-F322-DA27-5AF2372FC288}"/>
              </a:ext>
            </a:extLst>
          </p:cNvPr>
          <p:cNvGraphicFramePr>
            <a:graphicFrameLocks noGrp="1"/>
          </p:cNvGraphicFramePr>
          <p:nvPr/>
        </p:nvGraphicFramePr>
        <p:xfrm>
          <a:off x="5738429" y="1013543"/>
          <a:ext cx="5834128" cy="2247265"/>
        </p:xfrm>
        <a:graphic>
          <a:graphicData uri="http://schemas.openxmlformats.org/drawingml/2006/table">
            <a:tbl>
              <a:tblPr firstRow="1" firstCol="1" bandRow="1"/>
              <a:tblGrid>
                <a:gridCol w="1277017">
                  <a:extLst>
                    <a:ext uri="{9D8B030D-6E8A-4147-A177-3AD203B41FA5}">
                      <a16:colId xmlns:a16="http://schemas.microsoft.com/office/drawing/2014/main" val="2118874069"/>
                    </a:ext>
                  </a:extLst>
                </a:gridCol>
                <a:gridCol w="877402">
                  <a:extLst>
                    <a:ext uri="{9D8B030D-6E8A-4147-A177-3AD203B41FA5}">
                      <a16:colId xmlns:a16="http://schemas.microsoft.com/office/drawing/2014/main" val="1450069679"/>
                    </a:ext>
                  </a:extLst>
                </a:gridCol>
                <a:gridCol w="781719">
                  <a:extLst>
                    <a:ext uri="{9D8B030D-6E8A-4147-A177-3AD203B41FA5}">
                      <a16:colId xmlns:a16="http://schemas.microsoft.com/office/drawing/2014/main" val="2922526695"/>
                    </a:ext>
                  </a:extLst>
                </a:gridCol>
                <a:gridCol w="700421">
                  <a:extLst>
                    <a:ext uri="{9D8B030D-6E8A-4147-A177-3AD203B41FA5}">
                      <a16:colId xmlns:a16="http://schemas.microsoft.com/office/drawing/2014/main" val="3347757551"/>
                    </a:ext>
                  </a:extLst>
                </a:gridCol>
                <a:gridCol w="700421">
                  <a:extLst>
                    <a:ext uri="{9D8B030D-6E8A-4147-A177-3AD203B41FA5}">
                      <a16:colId xmlns:a16="http://schemas.microsoft.com/office/drawing/2014/main" val="2276832040"/>
                    </a:ext>
                  </a:extLst>
                </a:gridCol>
                <a:gridCol w="748574">
                  <a:extLst>
                    <a:ext uri="{9D8B030D-6E8A-4147-A177-3AD203B41FA5}">
                      <a16:colId xmlns:a16="http://schemas.microsoft.com/office/drawing/2014/main" val="1010232129"/>
                    </a:ext>
                  </a:extLst>
                </a:gridCol>
                <a:gridCol w="748574">
                  <a:extLst>
                    <a:ext uri="{9D8B030D-6E8A-4147-A177-3AD203B41FA5}">
                      <a16:colId xmlns:a16="http://schemas.microsoft.com/office/drawing/2014/main" val="3213526162"/>
                    </a:ext>
                  </a:extLst>
                </a:gridCol>
              </a:tblGrid>
              <a:tr h="327660">
                <a:tc rowSpan="2" gridSpan="2">
                  <a:txBody>
                    <a:bodyPr/>
                    <a:lstStyle/>
                    <a:p>
                      <a:pPr algn="ctr"/>
                      <a:r>
                        <a:rPr lang="en-ZW" sz="1200" b="1">
                          <a:solidFill>
                            <a:srgbClr val="FFFFFF"/>
                          </a:solidFill>
                          <a:effectLst/>
                          <a:highlight>
                            <a:srgbClr val="1545F3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Type of Receipt </a:t>
                      </a:r>
                      <a:endParaRPr lang="en-ZW" sz="1200">
                        <a:effectLst/>
                        <a:highlight>
                          <a:srgbClr val="1545F3"/>
                        </a:highlight>
                        <a:latin typeface="Times New Roman" panose="02020603050405020304" pitchFamily="18" charset="0"/>
                        <a:ea typeface="Arial Unicode M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45F3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n-ZW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W" sz="1200" b="1">
                          <a:solidFill>
                            <a:srgbClr val="FFFFFF"/>
                          </a:solidFill>
                          <a:effectLst/>
                          <a:highlight>
                            <a:srgbClr val="1545F3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Jan - June</a:t>
                      </a:r>
                      <a:endParaRPr lang="en-ZW" sz="1200">
                        <a:effectLst/>
                        <a:highlight>
                          <a:srgbClr val="1545F3"/>
                        </a:highlight>
                        <a:latin typeface="Times New Roman" panose="02020603050405020304" pitchFamily="18" charset="0"/>
                        <a:ea typeface="Arial Unicode MS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45F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W" sz="1200" b="1">
                          <a:solidFill>
                            <a:srgbClr val="FFFFFF"/>
                          </a:solidFill>
                          <a:effectLst/>
                          <a:highlight>
                            <a:srgbClr val="1545F3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% Contr </a:t>
                      </a:r>
                      <a:endParaRPr lang="en-ZW" sz="1200">
                        <a:effectLst/>
                        <a:highlight>
                          <a:srgbClr val="1545F3"/>
                        </a:highlight>
                        <a:latin typeface="Times New Roman" panose="02020603050405020304" pitchFamily="18" charset="0"/>
                        <a:ea typeface="Arial Unicode MS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45F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W" sz="1200" b="1">
                          <a:solidFill>
                            <a:srgbClr val="FFFFFF"/>
                          </a:solidFill>
                          <a:effectLst/>
                          <a:highlight>
                            <a:srgbClr val="1545F3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Jan - June</a:t>
                      </a:r>
                      <a:endParaRPr lang="en-ZW" sz="1200">
                        <a:effectLst/>
                        <a:highlight>
                          <a:srgbClr val="1545F3"/>
                        </a:highlight>
                        <a:latin typeface="Times New Roman" panose="02020603050405020304" pitchFamily="18" charset="0"/>
                        <a:ea typeface="Arial Unicode MS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45F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W" sz="1200" b="1">
                          <a:solidFill>
                            <a:srgbClr val="FFFFFF"/>
                          </a:solidFill>
                          <a:effectLst/>
                          <a:highlight>
                            <a:srgbClr val="1545F3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% Contr </a:t>
                      </a:r>
                      <a:endParaRPr lang="en-ZW" sz="1200">
                        <a:effectLst/>
                        <a:highlight>
                          <a:srgbClr val="1545F3"/>
                        </a:highlight>
                        <a:latin typeface="Times New Roman" panose="02020603050405020304" pitchFamily="18" charset="0"/>
                        <a:ea typeface="Arial Unicode MS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45F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W" sz="1200" b="1">
                          <a:solidFill>
                            <a:srgbClr val="FFFFFF"/>
                          </a:solidFill>
                          <a:effectLst/>
                          <a:highlight>
                            <a:srgbClr val="1545F3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% Change </a:t>
                      </a:r>
                      <a:endParaRPr lang="en-ZW" sz="1200">
                        <a:effectLst/>
                        <a:highlight>
                          <a:srgbClr val="1545F3"/>
                        </a:highlight>
                        <a:latin typeface="Times New Roman" panose="02020603050405020304" pitchFamily="18" charset="0"/>
                        <a:ea typeface="Arial Unicode MS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45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3444873"/>
                  </a:ext>
                </a:extLst>
              </a:tr>
              <a:tr h="167005">
                <a:tc gridSpan="2" vMerge="1">
                  <a:txBody>
                    <a:bodyPr/>
                    <a:lstStyle/>
                    <a:p>
                      <a:endParaRPr lang="en-ZW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ZW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W" sz="1200" b="1">
                          <a:solidFill>
                            <a:srgbClr val="FFFFFF"/>
                          </a:solidFill>
                          <a:effectLst/>
                          <a:highlight>
                            <a:srgbClr val="1545F3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2024</a:t>
                      </a:r>
                      <a:endParaRPr lang="en-ZW" sz="1200">
                        <a:effectLst/>
                        <a:highlight>
                          <a:srgbClr val="1545F3"/>
                        </a:highlight>
                        <a:latin typeface="Times New Roman" panose="02020603050405020304" pitchFamily="18" charset="0"/>
                        <a:ea typeface="Arial Unicode MS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45F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W" sz="1200" b="1">
                          <a:solidFill>
                            <a:srgbClr val="FFFFFF"/>
                          </a:solidFill>
                          <a:effectLst/>
                          <a:highlight>
                            <a:srgbClr val="1545F3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ZW" sz="1200">
                        <a:effectLst/>
                        <a:highlight>
                          <a:srgbClr val="1545F3"/>
                        </a:highlight>
                        <a:latin typeface="Times New Roman" panose="02020603050405020304" pitchFamily="18" charset="0"/>
                        <a:ea typeface="Arial Unicode MS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45F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W" sz="1200" b="1">
                          <a:solidFill>
                            <a:srgbClr val="FFFFFF"/>
                          </a:solidFill>
                          <a:effectLst/>
                          <a:highlight>
                            <a:srgbClr val="1545F3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2023</a:t>
                      </a:r>
                      <a:endParaRPr lang="en-ZW" sz="1200">
                        <a:effectLst/>
                        <a:highlight>
                          <a:srgbClr val="1545F3"/>
                        </a:highlight>
                        <a:latin typeface="Times New Roman" panose="02020603050405020304" pitchFamily="18" charset="0"/>
                        <a:ea typeface="Arial Unicode MS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45F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W" sz="1200" b="1">
                          <a:solidFill>
                            <a:srgbClr val="FFFFFF"/>
                          </a:solidFill>
                          <a:effectLst/>
                          <a:highlight>
                            <a:srgbClr val="1545F3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ZW" sz="1200">
                        <a:effectLst/>
                        <a:highlight>
                          <a:srgbClr val="1545F3"/>
                        </a:highlight>
                        <a:latin typeface="Times New Roman" panose="02020603050405020304" pitchFamily="18" charset="0"/>
                        <a:ea typeface="Arial Unicode MS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45F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W" sz="1200" b="1">
                          <a:solidFill>
                            <a:srgbClr val="FFFFFF"/>
                          </a:solidFill>
                          <a:effectLst/>
                          <a:highlight>
                            <a:srgbClr val="1545F3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ZW" sz="1200">
                        <a:effectLst/>
                        <a:highlight>
                          <a:srgbClr val="1545F3"/>
                        </a:highlight>
                        <a:latin typeface="Times New Roman" panose="02020603050405020304" pitchFamily="18" charset="0"/>
                        <a:ea typeface="Arial Unicode MS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45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3266443"/>
                  </a:ext>
                </a:extLst>
              </a:tr>
              <a:tr h="167005">
                <a:tc>
                  <a:txBody>
                    <a:bodyPr/>
                    <a:lstStyle/>
                    <a:p>
                      <a:r>
                        <a:rPr lang="en-ZW" sz="1200">
                          <a:solidFill>
                            <a:srgbClr val="000000"/>
                          </a:solidFill>
                          <a:effectLst/>
                          <a:highlight>
                            <a:srgbClr val="DCE6F1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Export Proceeds</a:t>
                      </a:r>
                      <a:endParaRPr lang="en-ZW" sz="1200">
                        <a:effectLst/>
                        <a:highlight>
                          <a:srgbClr val="DCE6F1"/>
                        </a:highlight>
                        <a:latin typeface="Times New Roman" panose="02020603050405020304" pitchFamily="18" charset="0"/>
                        <a:ea typeface="Arial Unicode MS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ZW" sz="1200">
                          <a:solidFill>
                            <a:srgbClr val="000000"/>
                          </a:solidFill>
                          <a:effectLst/>
                          <a:highlight>
                            <a:srgbClr val="DCE6F1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ZW" sz="1200">
                        <a:effectLst/>
                        <a:highlight>
                          <a:srgbClr val="DCE6F1"/>
                        </a:highlight>
                        <a:latin typeface="Times New Roman" panose="02020603050405020304" pitchFamily="18" charset="0"/>
                        <a:ea typeface="Arial Unicode MS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W" sz="1200">
                          <a:solidFill>
                            <a:srgbClr val="000000"/>
                          </a:solidFill>
                          <a:effectLst/>
                          <a:highlight>
                            <a:srgbClr val="DCE6F1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3,406.70</a:t>
                      </a:r>
                      <a:endParaRPr lang="en-ZW" sz="1200">
                        <a:effectLst/>
                        <a:highlight>
                          <a:srgbClr val="DCE6F1"/>
                        </a:highlight>
                        <a:latin typeface="Times New Roman" panose="02020603050405020304" pitchFamily="18" charset="0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W" sz="1200">
                          <a:solidFill>
                            <a:srgbClr val="000000"/>
                          </a:solidFill>
                          <a:effectLst/>
                          <a:highlight>
                            <a:srgbClr val="DCE6F1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55%</a:t>
                      </a:r>
                      <a:endParaRPr lang="en-ZW" sz="1200">
                        <a:effectLst/>
                        <a:highlight>
                          <a:srgbClr val="DCE6F1"/>
                        </a:highlight>
                        <a:latin typeface="Times New Roman" panose="02020603050405020304" pitchFamily="18" charset="0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W" sz="1200">
                          <a:solidFill>
                            <a:srgbClr val="000000"/>
                          </a:solidFill>
                          <a:effectLst/>
                          <a:highlight>
                            <a:srgbClr val="DCE6F1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3,071.1</a:t>
                      </a:r>
                      <a:endParaRPr lang="en-ZW" sz="1200">
                        <a:effectLst/>
                        <a:highlight>
                          <a:srgbClr val="DCE6F1"/>
                        </a:highlight>
                        <a:latin typeface="Times New Roman" panose="02020603050405020304" pitchFamily="18" charset="0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W" sz="1200">
                          <a:solidFill>
                            <a:srgbClr val="000000"/>
                          </a:solidFill>
                          <a:effectLst/>
                          <a:highlight>
                            <a:srgbClr val="DCE6F1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55%</a:t>
                      </a:r>
                      <a:endParaRPr lang="en-ZW" sz="1200">
                        <a:effectLst/>
                        <a:highlight>
                          <a:srgbClr val="DCE6F1"/>
                        </a:highlight>
                        <a:latin typeface="Times New Roman" panose="02020603050405020304" pitchFamily="18" charset="0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W" sz="1200">
                          <a:solidFill>
                            <a:srgbClr val="000000"/>
                          </a:solidFill>
                          <a:effectLst/>
                          <a:highlight>
                            <a:srgbClr val="DCE6F1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10.9%</a:t>
                      </a:r>
                      <a:endParaRPr lang="en-ZW" sz="1200">
                        <a:effectLst/>
                        <a:highlight>
                          <a:srgbClr val="DCE6F1"/>
                        </a:highlight>
                        <a:latin typeface="Times New Roman" panose="02020603050405020304" pitchFamily="18" charset="0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7168192"/>
                  </a:ext>
                </a:extLst>
              </a:tr>
              <a:tr h="114935">
                <a:tc rowSpan="2">
                  <a:txBody>
                    <a:bodyPr/>
                    <a:lstStyle/>
                    <a:p>
                      <a:r>
                        <a:rPr lang="en-ZW" sz="1200" b="1">
                          <a:solidFill>
                            <a:srgbClr val="000000"/>
                          </a:solidFill>
                          <a:effectLst/>
                          <a:highlight>
                            <a:srgbClr val="B8CCE4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International Remittances</a:t>
                      </a:r>
                      <a:endParaRPr lang="en-ZW" sz="1200">
                        <a:effectLst/>
                        <a:highlight>
                          <a:srgbClr val="B8CCE4"/>
                        </a:highlight>
                        <a:latin typeface="Times New Roman" panose="02020603050405020304" pitchFamily="18" charset="0"/>
                        <a:ea typeface="Arial Unicode M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W" sz="1200">
                          <a:solidFill>
                            <a:srgbClr val="000000"/>
                          </a:solidFill>
                          <a:effectLst/>
                          <a:highlight>
                            <a:srgbClr val="B8CCE4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Diaspora</a:t>
                      </a:r>
                      <a:endParaRPr lang="en-ZW" sz="1200">
                        <a:effectLst/>
                        <a:highlight>
                          <a:srgbClr val="B8CCE4"/>
                        </a:highlight>
                        <a:latin typeface="Times New Roman" panose="02020603050405020304" pitchFamily="18" charset="0"/>
                        <a:ea typeface="Arial Unicode MS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W" sz="1200">
                          <a:solidFill>
                            <a:srgbClr val="000000"/>
                          </a:solidFill>
                          <a:effectLst/>
                          <a:highlight>
                            <a:srgbClr val="B8CCE4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997.91</a:t>
                      </a:r>
                      <a:endParaRPr lang="en-ZW" sz="1200">
                        <a:effectLst/>
                        <a:highlight>
                          <a:srgbClr val="B8CCE4"/>
                        </a:highlight>
                        <a:latin typeface="Times New Roman" panose="02020603050405020304" pitchFamily="18" charset="0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W" sz="1200">
                          <a:solidFill>
                            <a:srgbClr val="000000"/>
                          </a:solidFill>
                          <a:effectLst/>
                          <a:highlight>
                            <a:srgbClr val="B8CCE4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16%</a:t>
                      </a:r>
                      <a:endParaRPr lang="en-ZW" sz="1200">
                        <a:effectLst/>
                        <a:highlight>
                          <a:srgbClr val="B8CCE4"/>
                        </a:highlight>
                        <a:latin typeface="Times New Roman" panose="02020603050405020304" pitchFamily="18" charset="0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W" sz="1200">
                          <a:solidFill>
                            <a:srgbClr val="000000"/>
                          </a:solidFill>
                          <a:effectLst/>
                          <a:highlight>
                            <a:srgbClr val="B8CCE4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921.2</a:t>
                      </a:r>
                      <a:endParaRPr lang="en-ZW" sz="1200">
                        <a:effectLst/>
                        <a:highlight>
                          <a:srgbClr val="B8CCE4"/>
                        </a:highlight>
                        <a:latin typeface="Times New Roman" panose="02020603050405020304" pitchFamily="18" charset="0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W" sz="1200">
                          <a:solidFill>
                            <a:srgbClr val="000000"/>
                          </a:solidFill>
                          <a:effectLst/>
                          <a:highlight>
                            <a:srgbClr val="B8CCE4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16%</a:t>
                      </a:r>
                      <a:endParaRPr lang="en-ZW" sz="1200">
                        <a:effectLst/>
                        <a:highlight>
                          <a:srgbClr val="B8CCE4"/>
                        </a:highlight>
                        <a:latin typeface="Times New Roman" panose="02020603050405020304" pitchFamily="18" charset="0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W" sz="1200">
                          <a:solidFill>
                            <a:srgbClr val="000000"/>
                          </a:solidFill>
                          <a:effectLst/>
                          <a:highlight>
                            <a:srgbClr val="B8CCE4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8%</a:t>
                      </a:r>
                      <a:endParaRPr lang="en-ZW" sz="1200">
                        <a:effectLst/>
                        <a:highlight>
                          <a:srgbClr val="B8CCE4"/>
                        </a:highlight>
                        <a:latin typeface="Times New Roman" panose="02020603050405020304" pitchFamily="18" charset="0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4011621"/>
                  </a:ext>
                </a:extLst>
              </a:tr>
              <a:tr h="167005">
                <a:tc vMerge="1">
                  <a:txBody>
                    <a:bodyPr/>
                    <a:lstStyle/>
                    <a:p>
                      <a:endParaRPr lang="en-ZW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W" sz="1200">
                          <a:solidFill>
                            <a:srgbClr val="000000"/>
                          </a:solidFill>
                          <a:effectLst/>
                          <a:highlight>
                            <a:srgbClr val="B8CCE4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NGOs </a:t>
                      </a:r>
                      <a:endParaRPr lang="en-ZW" sz="1200">
                        <a:effectLst/>
                        <a:highlight>
                          <a:srgbClr val="B8CCE4"/>
                        </a:highlight>
                        <a:latin typeface="Times New Roman" panose="02020603050405020304" pitchFamily="18" charset="0"/>
                        <a:ea typeface="Arial Unicode MS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W" sz="1200">
                          <a:solidFill>
                            <a:srgbClr val="000000"/>
                          </a:solidFill>
                          <a:effectLst/>
                          <a:highlight>
                            <a:srgbClr val="B8CCE4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559.72</a:t>
                      </a:r>
                      <a:endParaRPr lang="en-ZW" sz="1200">
                        <a:effectLst/>
                        <a:highlight>
                          <a:srgbClr val="B8CCE4"/>
                        </a:highlight>
                        <a:latin typeface="Times New Roman" panose="02020603050405020304" pitchFamily="18" charset="0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W" sz="1200">
                          <a:solidFill>
                            <a:srgbClr val="000000"/>
                          </a:solidFill>
                          <a:effectLst/>
                          <a:highlight>
                            <a:srgbClr val="B8CCE4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9%</a:t>
                      </a:r>
                      <a:endParaRPr lang="en-ZW" sz="1200">
                        <a:effectLst/>
                        <a:highlight>
                          <a:srgbClr val="B8CCE4"/>
                        </a:highlight>
                        <a:latin typeface="Times New Roman" panose="02020603050405020304" pitchFamily="18" charset="0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W" sz="1200">
                          <a:solidFill>
                            <a:srgbClr val="000000"/>
                          </a:solidFill>
                          <a:effectLst/>
                          <a:highlight>
                            <a:srgbClr val="B8CCE4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514.1</a:t>
                      </a:r>
                      <a:endParaRPr lang="en-ZW" sz="1200">
                        <a:effectLst/>
                        <a:highlight>
                          <a:srgbClr val="B8CCE4"/>
                        </a:highlight>
                        <a:latin typeface="Times New Roman" panose="02020603050405020304" pitchFamily="18" charset="0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W" sz="1200">
                          <a:solidFill>
                            <a:srgbClr val="000000"/>
                          </a:solidFill>
                          <a:effectLst/>
                          <a:highlight>
                            <a:srgbClr val="B8CCE4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9%</a:t>
                      </a:r>
                      <a:endParaRPr lang="en-ZW" sz="1200">
                        <a:effectLst/>
                        <a:highlight>
                          <a:srgbClr val="B8CCE4"/>
                        </a:highlight>
                        <a:latin typeface="Times New Roman" panose="02020603050405020304" pitchFamily="18" charset="0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W" sz="1200">
                          <a:solidFill>
                            <a:srgbClr val="000000"/>
                          </a:solidFill>
                          <a:effectLst/>
                          <a:highlight>
                            <a:srgbClr val="B8CCE4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9%</a:t>
                      </a:r>
                      <a:endParaRPr lang="en-ZW" sz="1200">
                        <a:effectLst/>
                        <a:highlight>
                          <a:srgbClr val="B8CCE4"/>
                        </a:highlight>
                        <a:latin typeface="Times New Roman" panose="02020603050405020304" pitchFamily="18" charset="0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3933334"/>
                  </a:ext>
                </a:extLst>
              </a:tr>
              <a:tr h="321310">
                <a:tc>
                  <a:txBody>
                    <a:bodyPr/>
                    <a:lstStyle/>
                    <a:p>
                      <a:pPr algn="just"/>
                      <a:r>
                        <a:rPr lang="en-ZW" sz="1200">
                          <a:solidFill>
                            <a:srgbClr val="000000"/>
                          </a:solidFill>
                          <a:effectLst/>
                          <a:highlight>
                            <a:srgbClr val="DCE6F1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Loan Proceeds (Private)</a:t>
                      </a:r>
                      <a:endParaRPr lang="en-ZW" sz="1200">
                        <a:effectLst/>
                        <a:highlight>
                          <a:srgbClr val="DCE6F1"/>
                        </a:highlight>
                        <a:latin typeface="Times New Roman" panose="02020603050405020304" pitchFamily="18" charset="0"/>
                        <a:ea typeface="Arial Unicode MS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ZW" sz="1200" dirty="0">
                          <a:solidFill>
                            <a:srgbClr val="000000"/>
                          </a:solidFill>
                          <a:effectLst/>
                          <a:highlight>
                            <a:srgbClr val="DCE6F1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ZW" sz="1200" dirty="0">
                        <a:effectLst/>
                        <a:highlight>
                          <a:srgbClr val="DCE6F1"/>
                        </a:highlight>
                        <a:latin typeface="Times New Roman" panose="02020603050405020304" pitchFamily="18" charset="0"/>
                        <a:ea typeface="Arial Unicode MS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W" sz="1200">
                          <a:solidFill>
                            <a:srgbClr val="000000"/>
                          </a:solidFill>
                          <a:effectLst/>
                          <a:highlight>
                            <a:srgbClr val="DCE6F1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849.21</a:t>
                      </a:r>
                      <a:endParaRPr lang="en-ZW" sz="1200">
                        <a:effectLst/>
                        <a:highlight>
                          <a:srgbClr val="DCE6F1"/>
                        </a:highlight>
                        <a:latin typeface="Times New Roman" panose="02020603050405020304" pitchFamily="18" charset="0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W" sz="1200">
                          <a:solidFill>
                            <a:srgbClr val="000000"/>
                          </a:solidFill>
                          <a:effectLst/>
                          <a:highlight>
                            <a:srgbClr val="DCE6F1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14%</a:t>
                      </a:r>
                      <a:endParaRPr lang="en-ZW" sz="1200">
                        <a:effectLst/>
                        <a:highlight>
                          <a:srgbClr val="DCE6F1"/>
                        </a:highlight>
                        <a:latin typeface="Times New Roman" panose="02020603050405020304" pitchFamily="18" charset="0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W" sz="1200">
                          <a:solidFill>
                            <a:srgbClr val="000000"/>
                          </a:solidFill>
                          <a:effectLst/>
                          <a:highlight>
                            <a:srgbClr val="DCE6F1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919.0</a:t>
                      </a:r>
                      <a:endParaRPr lang="en-ZW" sz="1200">
                        <a:effectLst/>
                        <a:highlight>
                          <a:srgbClr val="DCE6F1"/>
                        </a:highlight>
                        <a:latin typeface="Times New Roman" panose="02020603050405020304" pitchFamily="18" charset="0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W" sz="1200">
                          <a:solidFill>
                            <a:srgbClr val="000000"/>
                          </a:solidFill>
                          <a:effectLst/>
                          <a:highlight>
                            <a:srgbClr val="DCE6F1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16%</a:t>
                      </a:r>
                      <a:endParaRPr lang="en-ZW" sz="1200">
                        <a:effectLst/>
                        <a:highlight>
                          <a:srgbClr val="DCE6F1"/>
                        </a:highlight>
                        <a:latin typeface="Times New Roman" panose="02020603050405020304" pitchFamily="18" charset="0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W" sz="1200">
                          <a:solidFill>
                            <a:srgbClr val="000000"/>
                          </a:solidFill>
                          <a:effectLst/>
                          <a:highlight>
                            <a:srgbClr val="DCE6F1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-7.6%</a:t>
                      </a:r>
                      <a:endParaRPr lang="en-ZW" sz="1200">
                        <a:effectLst/>
                        <a:highlight>
                          <a:srgbClr val="DCE6F1"/>
                        </a:highlight>
                        <a:latin typeface="Times New Roman" panose="02020603050405020304" pitchFamily="18" charset="0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3971609"/>
                  </a:ext>
                </a:extLst>
              </a:tr>
              <a:tr h="235585">
                <a:tc>
                  <a:txBody>
                    <a:bodyPr/>
                    <a:lstStyle/>
                    <a:p>
                      <a:pPr algn="just"/>
                      <a:r>
                        <a:rPr lang="en-ZW" sz="1200">
                          <a:solidFill>
                            <a:srgbClr val="000000"/>
                          </a:solidFill>
                          <a:effectLst/>
                          <a:highlight>
                            <a:srgbClr val="B8CCE4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Income receipts</a:t>
                      </a:r>
                      <a:endParaRPr lang="en-ZW" sz="1200">
                        <a:effectLst/>
                        <a:highlight>
                          <a:srgbClr val="B8CCE4"/>
                        </a:highlight>
                        <a:latin typeface="Times New Roman" panose="02020603050405020304" pitchFamily="18" charset="0"/>
                        <a:ea typeface="Arial Unicode MS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ZW" sz="1200">
                          <a:solidFill>
                            <a:srgbClr val="000000"/>
                          </a:solidFill>
                          <a:effectLst/>
                          <a:highlight>
                            <a:srgbClr val="B8CCE4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ZW" sz="1200">
                        <a:effectLst/>
                        <a:highlight>
                          <a:srgbClr val="B8CCE4"/>
                        </a:highlight>
                        <a:latin typeface="Times New Roman" panose="02020603050405020304" pitchFamily="18" charset="0"/>
                        <a:ea typeface="Arial Unicode MS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W" sz="1200">
                          <a:solidFill>
                            <a:srgbClr val="000000"/>
                          </a:solidFill>
                          <a:effectLst/>
                          <a:highlight>
                            <a:srgbClr val="B8CCE4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64.00</a:t>
                      </a:r>
                      <a:endParaRPr lang="en-ZW" sz="1200">
                        <a:effectLst/>
                        <a:highlight>
                          <a:srgbClr val="B8CCE4"/>
                        </a:highlight>
                        <a:latin typeface="Times New Roman" panose="02020603050405020304" pitchFamily="18" charset="0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W" sz="1200">
                          <a:solidFill>
                            <a:srgbClr val="000000"/>
                          </a:solidFill>
                          <a:effectLst/>
                          <a:highlight>
                            <a:srgbClr val="B8CCE4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1.0%</a:t>
                      </a:r>
                      <a:endParaRPr lang="en-ZW" sz="1200">
                        <a:effectLst/>
                        <a:highlight>
                          <a:srgbClr val="B8CCE4"/>
                        </a:highlight>
                        <a:latin typeface="Times New Roman" panose="02020603050405020304" pitchFamily="18" charset="0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W" sz="1200">
                          <a:solidFill>
                            <a:srgbClr val="000000"/>
                          </a:solidFill>
                          <a:effectLst/>
                          <a:highlight>
                            <a:srgbClr val="B8CCE4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62.1</a:t>
                      </a:r>
                      <a:endParaRPr lang="en-ZW" sz="1200">
                        <a:effectLst/>
                        <a:highlight>
                          <a:srgbClr val="B8CCE4"/>
                        </a:highlight>
                        <a:latin typeface="Times New Roman" panose="02020603050405020304" pitchFamily="18" charset="0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W" sz="1200">
                          <a:solidFill>
                            <a:srgbClr val="000000"/>
                          </a:solidFill>
                          <a:effectLst/>
                          <a:highlight>
                            <a:srgbClr val="B8CCE4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1%</a:t>
                      </a:r>
                      <a:endParaRPr lang="en-ZW" sz="1200">
                        <a:effectLst/>
                        <a:highlight>
                          <a:srgbClr val="B8CCE4"/>
                        </a:highlight>
                        <a:latin typeface="Times New Roman" panose="02020603050405020304" pitchFamily="18" charset="0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W" sz="1200">
                          <a:solidFill>
                            <a:srgbClr val="000000"/>
                          </a:solidFill>
                          <a:effectLst/>
                          <a:highlight>
                            <a:srgbClr val="B8CCE4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3%</a:t>
                      </a:r>
                      <a:endParaRPr lang="en-ZW" sz="1200">
                        <a:effectLst/>
                        <a:highlight>
                          <a:srgbClr val="B8CCE4"/>
                        </a:highlight>
                        <a:latin typeface="Times New Roman" panose="02020603050405020304" pitchFamily="18" charset="0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8188653"/>
                  </a:ext>
                </a:extLst>
              </a:tr>
              <a:tr h="167005">
                <a:tc>
                  <a:txBody>
                    <a:bodyPr/>
                    <a:lstStyle/>
                    <a:p>
                      <a:pPr algn="just"/>
                      <a:r>
                        <a:rPr lang="en-ZW" sz="1200">
                          <a:solidFill>
                            <a:srgbClr val="000000"/>
                          </a:solidFill>
                          <a:effectLst/>
                          <a:highlight>
                            <a:srgbClr val="DCE6F1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Foreign Investment</a:t>
                      </a:r>
                      <a:endParaRPr lang="en-ZW" sz="1200">
                        <a:effectLst/>
                        <a:highlight>
                          <a:srgbClr val="DCE6F1"/>
                        </a:highlight>
                        <a:latin typeface="Times New Roman" panose="02020603050405020304" pitchFamily="18" charset="0"/>
                        <a:ea typeface="Arial Unicode MS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ZW" sz="1200">
                          <a:solidFill>
                            <a:srgbClr val="000000"/>
                          </a:solidFill>
                          <a:effectLst/>
                          <a:highlight>
                            <a:srgbClr val="DCE6F1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ZW" sz="1200">
                        <a:effectLst/>
                        <a:highlight>
                          <a:srgbClr val="DCE6F1"/>
                        </a:highlight>
                        <a:latin typeface="Times New Roman" panose="02020603050405020304" pitchFamily="18" charset="0"/>
                        <a:ea typeface="Arial Unicode MS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W" sz="1200">
                          <a:solidFill>
                            <a:srgbClr val="000000"/>
                          </a:solidFill>
                          <a:effectLst/>
                          <a:highlight>
                            <a:srgbClr val="DCE6F1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268.80</a:t>
                      </a:r>
                      <a:endParaRPr lang="en-ZW" sz="1200">
                        <a:effectLst/>
                        <a:highlight>
                          <a:srgbClr val="DCE6F1"/>
                        </a:highlight>
                        <a:latin typeface="Times New Roman" panose="02020603050405020304" pitchFamily="18" charset="0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W" sz="1200">
                          <a:solidFill>
                            <a:srgbClr val="000000"/>
                          </a:solidFill>
                          <a:effectLst/>
                          <a:highlight>
                            <a:srgbClr val="DCE6F1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4.4%</a:t>
                      </a:r>
                      <a:endParaRPr lang="en-ZW" sz="1200">
                        <a:effectLst/>
                        <a:highlight>
                          <a:srgbClr val="DCE6F1"/>
                        </a:highlight>
                        <a:latin typeface="Times New Roman" panose="02020603050405020304" pitchFamily="18" charset="0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W" sz="1200">
                          <a:solidFill>
                            <a:srgbClr val="000000"/>
                          </a:solidFill>
                          <a:effectLst/>
                          <a:highlight>
                            <a:srgbClr val="DCE6F1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126.8</a:t>
                      </a:r>
                      <a:endParaRPr lang="en-ZW" sz="1200">
                        <a:effectLst/>
                        <a:highlight>
                          <a:srgbClr val="DCE6F1"/>
                        </a:highlight>
                        <a:latin typeface="Times New Roman" panose="02020603050405020304" pitchFamily="18" charset="0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W" sz="1200">
                          <a:solidFill>
                            <a:srgbClr val="000000"/>
                          </a:solidFill>
                          <a:effectLst/>
                          <a:highlight>
                            <a:srgbClr val="DCE6F1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2.3%</a:t>
                      </a:r>
                      <a:endParaRPr lang="en-ZW" sz="1200">
                        <a:effectLst/>
                        <a:highlight>
                          <a:srgbClr val="DCE6F1"/>
                        </a:highlight>
                        <a:latin typeface="Times New Roman" panose="02020603050405020304" pitchFamily="18" charset="0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W" sz="1200">
                          <a:solidFill>
                            <a:srgbClr val="000000"/>
                          </a:solidFill>
                          <a:effectLst/>
                          <a:highlight>
                            <a:srgbClr val="DCE6F1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112%</a:t>
                      </a:r>
                      <a:endParaRPr lang="en-ZW" sz="1200">
                        <a:effectLst/>
                        <a:highlight>
                          <a:srgbClr val="DCE6F1"/>
                        </a:highlight>
                        <a:latin typeface="Times New Roman" panose="02020603050405020304" pitchFamily="18" charset="0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5230658"/>
                  </a:ext>
                </a:extLst>
              </a:tr>
              <a:tr h="173990">
                <a:tc>
                  <a:txBody>
                    <a:bodyPr/>
                    <a:lstStyle/>
                    <a:p>
                      <a:r>
                        <a:rPr lang="en-ZW" sz="1200" b="1">
                          <a:solidFill>
                            <a:srgbClr val="FFFFFF"/>
                          </a:solidFill>
                          <a:effectLst/>
                          <a:highlight>
                            <a:srgbClr val="1545F3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TOTAL</a:t>
                      </a:r>
                      <a:endParaRPr lang="en-ZW" sz="1200">
                        <a:effectLst/>
                        <a:highlight>
                          <a:srgbClr val="1545F3"/>
                        </a:highlight>
                        <a:latin typeface="Times New Roman" panose="02020603050405020304" pitchFamily="18" charset="0"/>
                        <a:ea typeface="Arial Unicode MS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45F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ZW" sz="1200" b="1">
                          <a:solidFill>
                            <a:srgbClr val="FFFFFF"/>
                          </a:solidFill>
                          <a:effectLst/>
                          <a:highlight>
                            <a:srgbClr val="1545F3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ZW" sz="1200">
                        <a:effectLst/>
                        <a:highlight>
                          <a:srgbClr val="1545F3"/>
                        </a:highlight>
                        <a:latin typeface="Times New Roman" panose="02020603050405020304" pitchFamily="18" charset="0"/>
                        <a:ea typeface="Arial Unicode MS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45F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W" sz="1200" b="1">
                          <a:solidFill>
                            <a:srgbClr val="FFFFFF"/>
                          </a:solidFill>
                          <a:effectLst/>
                          <a:highlight>
                            <a:srgbClr val="1545F3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6,146.34</a:t>
                      </a:r>
                      <a:endParaRPr lang="en-ZW" sz="1200">
                        <a:effectLst/>
                        <a:highlight>
                          <a:srgbClr val="1545F3"/>
                        </a:highlight>
                        <a:latin typeface="Times New Roman" panose="02020603050405020304" pitchFamily="18" charset="0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45F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W" sz="1200" b="1">
                          <a:solidFill>
                            <a:srgbClr val="FFFFFF"/>
                          </a:solidFill>
                          <a:effectLst/>
                          <a:highlight>
                            <a:srgbClr val="1545F3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100%</a:t>
                      </a:r>
                      <a:endParaRPr lang="en-ZW" sz="1200">
                        <a:effectLst/>
                        <a:highlight>
                          <a:srgbClr val="1545F3"/>
                        </a:highlight>
                        <a:latin typeface="Times New Roman" panose="02020603050405020304" pitchFamily="18" charset="0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45F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W" sz="1200" b="1">
                          <a:solidFill>
                            <a:srgbClr val="FFFFFF"/>
                          </a:solidFill>
                          <a:effectLst/>
                          <a:highlight>
                            <a:srgbClr val="1545F3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5,614.2</a:t>
                      </a:r>
                      <a:endParaRPr lang="en-ZW" sz="1200">
                        <a:effectLst/>
                        <a:highlight>
                          <a:srgbClr val="1545F3"/>
                        </a:highlight>
                        <a:latin typeface="Times New Roman" panose="02020603050405020304" pitchFamily="18" charset="0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45F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W" sz="1200" b="1">
                          <a:solidFill>
                            <a:srgbClr val="FFFFFF"/>
                          </a:solidFill>
                          <a:effectLst/>
                          <a:highlight>
                            <a:srgbClr val="1545F3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100%</a:t>
                      </a:r>
                      <a:endParaRPr lang="en-ZW" sz="1200">
                        <a:effectLst/>
                        <a:highlight>
                          <a:srgbClr val="1545F3"/>
                        </a:highlight>
                        <a:latin typeface="Times New Roman" panose="02020603050405020304" pitchFamily="18" charset="0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45F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W" sz="1200" b="1" dirty="0">
                          <a:solidFill>
                            <a:srgbClr val="FFFFFF"/>
                          </a:solidFill>
                          <a:effectLst/>
                          <a:highlight>
                            <a:srgbClr val="1545F3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9.5%</a:t>
                      </a:r>
                      <a:endParaRPr lang="en-ZW" sz="1200" dirty="0">
                        <a:effectLst/>
                        <a:highlight>
                          <a:srgbClr val="1545F3"/>
                        </a:highlight>
                        <a:latin typeface="Times New Roman" panose="02020603050405020304" pitchFamily="18" charset="0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45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1981935"/>
                  </a:ext>
                </a:extLst>
              </a:tr>
            </a:tbl>
          </a:graphicData>
        </a:graphic>
      </p:graphicFrame>
      <p:graphicFrame>
        <p:nvGraphicFramePr>
          <p:cNvPr id="16" name="Chart 15">
            <a:extLst>
              <a:ext uri="{FF2B5EF4-FFF2-40B4-BE49-F238E27FC236}">
                <a16:creationId xmlns:a16="http://schemas.microsoft.com/office/drawing/2014/main" id="{3886AD6F-21ED-1D64-4ABB-F8E45EC8FCA0}"/>
              </a:ext>
            </a:extLst>
          </p:cNvPr>
          <p:cNvGraphicFramePr/>
          <p:nvPr/>
        </p:nvGraphicFramePr>
        <p:xfrm>
          <a:off x="5738429" y="3876871"/>
          <a:ext cx="5825840" cy="26911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559638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B57A76-D9C6-7D7A-700C-1CD7C2F4B5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0" y="2594101"/>
            <a:ext cx="5581013" cy="392655"/>
          </a:xfrm>
          <a:solidFill>
            <a:srgbClr val="CC9900"/>
          </a:solidFill>
        </p:spPr>
        <p:txBody>
          <a:bodyPr>
            <a:noAutofit/>
          </a:bodyPr>
          <a:lstStyle/>
          <a:p>
            <a:pPr marL="360045" marR="0">
              <a:lnSpc>
                <a:spcPct val="150000"/>
              </a:lnSpc>
              <a:spcBef>
                <a:spcPts val="0"/>
              </a:spcBef>
              <a:spcAft>
                <a:spcPts val="750"/>
              </a:spcAft>
            </a:pPr>
            <a:r>
              <a:rPr lang="en-ZW" sz="1800" b="1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Financial Soundness Indicators</a:t>
            </a:r>
            <a:endParaRPr lang="en-US" sz="1800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97491C3-0F4C-04A1-955D-37854C0E695E}"/>
              </a:ext>
            </a:extLst>
          </p:cNvPr>
          <p:cNvSpPr txBox="1"/>
          <p:nvPr/>
        </p:nvSpPr>
        <p:spPr>
          <a:xfrm>
            <a:off x="413851" y="263593"/>
            <a:ext cx="11364298" cy="1046953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pPr algn="ctr" defTabSz="914400">
              <a:lnSpc>
                <a:spcPct val="107000"/>
              </a:lnSpc>
              <a:spcAft>
                <a:spcPts val="800"/>
              </a:spcAft>
              <a:defRPr/>
            </a:pPr>
            <a:r>
              <a:rPr lang="en-ZW" sz="3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CONDITION AND PERFORMANCE OF THE BANKING SECTOR</a:t>
            </a:r>
            <a:endParaRPr lang="en-US" sz="3000" b="1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8DCBC8D1-7121-56D0-C475-B998ACA4949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5879490"/>
              </p:ext>
            </p:extLst>
          </p:nvPr>
        </p:nvGraphicFramePr>
        <p:xfrm>
          <a:off x="6095999" y="3012744"/>
          <a:ext cx="5926112" cy="3845253"/>
        </p:xfrm>
        <a:graphic>
          <a:graphicData uri="http://schemas.openxmlformats.org/drawingml/2006/table">
            <a:tbl>
              <a:tblPr firstRow="1" firstCol="1" bandRow="1"/>
              <a:tblGrid>
                <a:gridCol w="1612414">
                  <a:extLst>
                    <a:ext uri="{9D8B030D-6E8A-4147-A177-3AD203B41FA5}">
                      <a16:colId xmlns:a16="http://schemas.microsoft.com/office/drawing/2014/main" val="1810628796"/>
                    </a:ext>
                  </a:extLst>
                </a:gridCol>
                <a:gridCol w="701431">
                  <a:extLst>
                    <a:ext uri="{9D8B030D-6E8A-4147-A177-3AD203B41FA5}">
                      <a16:colId xmlns:a16="http://schemas.microsoft.com/office/drawing/2014/main" val="3845817635"/>
                    </a:ext>
                  </a:extLst>
                </a:gridCol>
                <a:gridCol w="647527">
                  <a:extLst>
                    <a:ext uri="{9D8B030D-6E8A-4147-A177-3AD203B41FA5}">
                      <a16:colId xmlns:a16="http://schemas.microsoft.com/office/drawing/2014/main" val="1935330132"/>
                    </a:ext>
                  </a:extLst>
                </a:gridCol>
                <a:gridCol w="668414">
                  <a:extLst>
                    <a:ext uri="{9D8B030D-6E8A-4147-A177-3AD203B41FA5}">
                      <a16:colId xmlns:a16="http://schemas.microsoft.com/office/drawing/2014/main" val="2360466181"/>
                    </a:ext>
                  </a:extLst>
                </a:gridCol>
                <a:gridCol w="668414">
                  <a:extLst>
                    <a:ext uri="{9D8B030D-6E8A-4147-A177-3AD203B41FA5}">
                      <a16:colId xmlns:a16="http://schemas.microsoft.com/office/drawing/2014/main" val="729990681"/>
                    </a:ext>
                  </a:extLst>
                </a:gridCol>
                <a:gridCol w="768137">
                  <a:extLst>
                    <a:ext uri="{9D8B030D-6E8A-4147-A177-3AD203B41FA5}">
                      <a16:colId xmlns:a16="http://schemas.microsoft.com/office/drawing/2014/main" val="160782302"/>
                    </a:ext>
                  </a:extLst>
                </a:gridCol>
                <a:gridCol w="859775">
                  <a:extLst>
                    <a:ext uri="{9D8B030D-6E8A-4147-A177-3AD203B41FA5}">
                      <a16:colId xmlns:a16="http://schemas.microsoft.com/office/drawing/2014/main" val="2696042032"/>
                    </a:ext>
                  </a:extLst>
                </a:gridCol>
              </a:tblGrid>
              <a:tr h="93208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W" sz="10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Key Indicators</a:t>
                      </a:r>
                      <a:endParaRPr lang="en-ZW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45" marR="6794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W" sz="10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Benchmark</a:t>
                      </a:r>
                      <a:endParaRPr lang="en-ZW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W" sz="1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Jun-23</a:t>
                      </a:r>
                      <a:endParaRPr lang="en-ZW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W" sz="1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(ZW$)</a:t>
                      </a:r>
                      <a:endParaRPr lang="en-ZW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W" sz="1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W" sz="10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Sep-23</a:t>
                      </a:r>
                      <a:endParaRPr lang="en-ZW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W" sz="10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(ZW$)</a:t>
                      </a:r>
                      <a:endParaRPr lang="en-ZW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W" sz="10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Dec-23</a:t>
                      </a:r>
                      <a:endParaRPr lang="en-ZW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W" sz="10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(ZW$)</a:t>
                      </a:r>
                      <a:endParaRPr lang="en-ZW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W" sz="10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Mar-24</a:t>
                      </a:r>
                      <a:endParaRPr lang="en-ZW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W" sz="10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(ZW$)</a:t>
                      </a:r>
                      <a:endParaRPr lang="en-ZW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W" sz="1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Jun-24</a:t>
                      </a:r>
                      <a:endParaRPr lang="en-ZW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W" sz="1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ZW" sz="10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ZiG</a:t>
                      </a:r>
                      <a:r>
                        <a:rPr lang="en-ZW" sz="1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ZW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1454741"/>
                  </a:ext>
                </a:extLst>
              </a:tr>
              <a:tr h="22409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W" sz="10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Total Assets</a:t>
                      </a:r>
                      <a:endParaRPr lang="en-ZW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45" marR="6794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marL="228600" indent="131445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W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ZW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W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27.28tn</a:t>
                      </a:r>
                      <a:endParaRPr lang="en-ZW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W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28.36tn</a:t>
                      </a:r>
                      <a:endParaRPr lang="en-ZW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W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34.41tn</a:t>
                      </a:r>
                      <a:endParaRPr lang="en-ZW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W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106.78tn</a:t>
                      </a:r>
                      <a:endParaRPr lang="en-ZW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W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77.55bn</a:t>
                      </a:r>
                      <a:endParaRPr lang="en-ZW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81932321"/>
                  </a:ext>
                </a:extLst>
              </a:tr>
              <a:tr h="22409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W" sz="10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Total Loans &amp; Advances</a:t>
                      </a:r>
                      <a:endParaRPr lang="en-ZW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45" marR="6794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marL="228600" indent="131445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W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ZW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W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10.19tn</a:t>
                      </a:r>
                      <a:endParaRPr lang="en-ZW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W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9.70tn</a:t>
                      </a:r>
                      <a:endParaRPr lang="en-ZW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W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11.26tn</a:t>
                      </a:r>
                      <a:endParaRPr lang="en-ZW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W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40.05tn</a:t>
                      </a:r>
                      <a:endParaRPr lang="en-ZW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W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27.45bn</a:t>
                      </a:r>
                      <a:endParaRPr lang="en-ZW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80741791"/>
                  </a:ext>
                </a:extLst>
              </a:tr>
              <a:tr h="22409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W" sz="10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Net Capital Base</a:t>
                      </a:r>
                      <a:endParaRPr lang="en-ZW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45" marR="6794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marL="228600" indent="131445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W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ZW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W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5.95tn</a:t>
                      </a:r>
                      <a:endParaRPr lang="en-ZW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W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6.36tn</a:t>
                      </a:r>
                      <a:endParaRPr lang="en-ZW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W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7.77tn</a:t>
                      </a:r>
                      <a:endParaRPr lang="en-ZW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W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24.61tn</a:t>
                      </a:r>
                      <a:endParaRPr lang="en-ZW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W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16.45 bn</a:t>
                      </a:r>
                      <a:endParaRPr lang="en-ZW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4894913"/>
                  </a:ext>
                </a:extLst>
              </a:tr>
              <a:tr h="22409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W" sz="10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Core Capital</a:t>
                      </a:r>
                      <a:endParaRPr lang="en-ZW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45" marR="6794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marL="228600" indent="131445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W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ZW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W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5.05tn</a:t>
                      </a:r>
                      <a:endParaRPr lang="en-ZW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W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5.10tn</a:t>
                      </a:r>
                      <a:endParaRPr lang="en-ZW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W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6.31tn</a:t>
                      </a:r>
                      <a:endParaRPr lang="en-ZW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W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20.12tn</a:t>
                      </a:r>
                      <a:endParaRPr lang="en-ZW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W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14.02bn</a:t>
                      </a:r>
                      <a:endParaRPr lang="en-ZW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62357104"/>
                  </a:ext>
                </a:extLst>
              </a:tr>
              <a:tr h="22409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W" sz="10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Total Deposits</a:t>
                      </a:r>
                      <a:endParaRPr lang="en-ZW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45" marR="6794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marL="228600" indent="131445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W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ZW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W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14.66tn</a:t>
                      </a:r>
                      <a:endParaRPr lang="en-ZW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W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16.08tn</a:t>
                      </a:r>
                      <a:endParaRPr lang="en-ZW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W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19.47tn</a:t>
                      </a:r>
                      <a:endParaRPr lang="en-ZW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W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60.63tn</a:t>
                      </a:r>
                      <a:endParaRPr lang="en-ZW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W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43.60bn</a:t>
                      </a:r>
                      <a:endParaRPr lang="en-ZW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360700"/>
                  </a:ext>
                </a:extLst>
              </a:tr>
              <a:tr h="22409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W" sz="10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Net Profit</a:t>
                      </a:r>
                      <a:endParaRPr lang="en-ZW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45" marR="6794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marL="228600" indent="131445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W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ZW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W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4.55tn</a:t>
                      </a:r>
                      <a:endParaRPr lang="en-ZW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W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4.67tn</a:t>
                      </a:r>
                      <a:endParaRPr lang="en-ZW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W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5.77tn</a:t>
                      </a:r>
                      <a:endParaRPr lang="en-ZW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W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14.77tn</a:t>
                      </a:r>
                      <a:endParaRPr lang="en-ZW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W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10.42bn</a:t>
                      </a:r>
                      <a:endParaRPr lang="en-ZW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13811928"/>
                  </a:ext>
                </a:extLst>
              </a:tr>
              <a:tr h="22409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W" sz="10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Return on Assets</a:t>
                      </a:r>
                      <a:endParaRPr lang="en-ZW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45" marR="6794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marL="228600" indent="131445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W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ZW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W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26.11%</a:t>
                      </a:r>
                      <a:endParaRPr lang="en-ZW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W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23.69%</a:t>
                      </a:r>
                      <a:endParaRPr lang="en-ZW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W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23.97%</a:t>
                      </a:r>
                      <a:endParaRPr lang="en-ZW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W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22.83%</a:t>
                      </a:r>
                      <a:endParaRPr lang="en-ZW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W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13.37%</a:t>
                      </a:r>
                      <a:endParaRPr lang="en-ZW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45131299"/>
                  </a:ext>
                </a:extLst>
              </a:tr>
              <a:tr h="22409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W" sz="10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Return on Equity</a:t>
                      </a:r>
                      <a:endParaRPr lang="en-ZW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45" marR="6794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marL="228600" indent="131445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W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ZW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W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74.60%</a:t>
                      </a:r>
                      <a:endParaRPr lang="en-ZW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W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55.63%</a:t>
                      </a:r>
                      <a:endParaRPr lang="en-ZW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W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68.99%</a:t>
                      </a:r>
                      <a:endParaRPr lang="en-ZW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W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61.53%</a:t>
                      </a:r>
                      <a:endParaRPr lang="en-ZW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W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35.74%</a:t>
                      </a:r>
                      <a:endParaRPr lang="en-ZW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45262421"/>
                  </a:ext>
                </a:extLst>
              </a:tr>
              <a:tr h="22409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W" sz="10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Capital Adequacy Ratio</a:t>
                      </a:r>
                      <a:endParaRPr lang="en-ZW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45" marR="6794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marL="228600" indent="131445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W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12%</a:t>
                      </a:r>
                      <a:endParaRPr lang="en-ZW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W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40.48%</a:t>
                      </a:r>
                      <a:endParaRPr lang="en-ZW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W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43.15%</a:t>
                      </a:r>
                      <a:endParaRPr lang="en-ZW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W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37.34%</a:t>
                      </a:r>
                      <a:endParaRPr lang="en-ZW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W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36.99%</a:t>
                      </a:r>
                      <a:endParaRPr lang="en-ZW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W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46.15%</a:t>
                      </a:r>
                      <a:endParaRPr lang="en-ZW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73715732"/>
                  </a:ext>
                </a:extLst>
              </a:tr>
              <a:tr h="22409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W" sz="10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Tier 1 Ratio</a:t>
                      </a:r>
                      <a:endParaRPr lang="en-ZW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45" marR="6794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marL="228600" indent="131445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W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8%</a:t>
                      </a:r>
                      <a:endParaRPr lang="en-ZW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W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35.35%</a:t>
                      </a:r>
                      <a:endParaRPr lang="en-ZW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W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27.28%</a:t>
                      </a:r>
                      <a:endParaRPr lang="en-ZW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W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25.77%</a:t>
                      </a:r>
                      <a:endParaRPr lang="en-ZW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W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30.39%</a:t>
                      </a:r>
                      <a:endParaRPr lang="en-ZW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W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40.13%</a:t>
                      </a:r>
                      <a:endParaRPr lang="en-ZW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19654890"/>
                  </a:ext>
                </a:extLst>
              </a:tr>
              <a:tr h="22409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W" sz="10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Loans to Deposits Ratio</a:t>
                      </a:r>
                      <a:endParaRPr lang="en-ZW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45" marR="6794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marL="228600" indent="131445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W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ZW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W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55.96%</a:t>
                      </a:r>
                      <a:endParaRPr lang="en-ZW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W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52.01%</a:t>
                      </a:r>
                      <a:endParaRPr lang="en-ZW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W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49.27%</a:t>
                      </a:r>
                      <a:endParaRPr lang="en-ZW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W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55.98%</a:t>
                      </a:r>
                      <a:endParaRPr lang="en-ZW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W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52.51%</a:t>
                      </a:r>
                      <a:endParaRPr lang="en-ZW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45351336"/>
                  </a:ext>
                </a:extLst>
              </a:tr>
              <a:tr h="22409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W" sz="10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NPLs Ratio</a:t>
                      </a:r>
                      <a:endParaRPr lang="en-ZW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45" marR="6794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marL="228600" indent="131445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W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5%</a:t>
                      </a:r>
                      <a:endParaRPr lang="en-ZW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W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3.62%</a:t>
                      </a:r>
                      <a:endParaRPr lang="en-ZW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W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2.34%</a:t>
                      </a:r>
                      <a:endParaRPr lang="en-ZW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W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2.09%</a:t>
                      </a:r>
                      <a:endParaRPr lang="en-ZW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W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2.17%</a:t>
                      </a:r>
                      <a:endParaRPr lang="en-ZW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W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2.02%</a:t>
                      </a:r>
                      <a:endParaRPr lang="en-ZW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1363302"/>
                  </a:ext>
                </a:extLst>
              </a:tr>
              <a:tr h="22409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W" sz="10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Liquidity Ratio</a:t>
                      </a:r>
                      <a:endParaRPr lang="en-ZW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45" marR="6794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marL="228600" indent="131445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W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30%</a:t>
                      </a:r>
                      <a:endParaRPr lang="en-ZW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W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59.88%</a:t>
                      </a:r>
                      <a:endParaRPr lang="en-ZW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W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61.74%</a:t>
                      </a:r>
                      <a:endParaRPr lang="en-ZW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W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60.53%</a:t>
                      </a:r>
                      <a:endParaRPr lang="en-ZW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W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61.97%</a:t>
                      </a:r>
                      <a:endParaRPr lang="en-ZW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W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59.52%</a:t>
                      </a:r>
                      <a:endParaRPr lang="en-ZW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65609259"/>
                  </a:ext>
                </a:extLst>
              </a:tr>
            </a:tbl>
          </a:graphicData>
        </a:graphic>
      </p:graphicFrame>
      <p:sp>
        <p:nvSpPr>
          <p:cNvPr id="10" name="Rectangle 4">
            <a:extLst>
              <a:ext uri="{FF2B5EF4-FFF2-40B4-BE49-F238E27FC236}">
                <a16:creationId xmlns:a16="http://schemas.microsoft.com/office/drawing/2014/main" id="{FA66A451-CF92-13B3-7446-8706E99BC7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05175" y="258921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ZW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ZW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13" name="Chart 12">
            <a:extLst>
              <a:ext uri="{FF2B5EF4-FFF2-40B4-BE49-F238E27FC236}">
                <a16:creationId xmlns:a16="http://schemas.microsoft.com/office/drawing/2014/main" id="{4A5642A5-2B1B-4966-B53E-30E852A736C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07831917"/>
              </p:ext>
            </p:extLst>
          </p:nvPr>
        </p:nvGraphicFramePr>
        <p:xfrm>
          <a:off x="169889" y="3012744"/>
          <a:ext cx="5562087" cy="38452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4" name="Title 1">
            <a:extLst>
              <a:ext uri="{FF2B5EF4-FFF2-40B4-BE49-F238E27FC236}">
                <a16:creationId xmlns:a16="http://schemas.microsoft.com/office/drawing/2014/main" id="{1E08C59F-C3C8-165E-07B3-6B67429E26F8}"/>
              </a:ext>
            </a:extLst>
          </p:cNvPr>
          <p:cNvSpPr txBox="1">
            <a:spLocks/>
          </p:cNvSpPr>
          <p:nvPr/>
        </p:nvSpPr>
        <p:spPr>
          <a:xfrm>
            <a:off x="413851" y="2589213"/>
            <a:ext cx="5318125" cy="392656"/>
          </a:xfrm>
          <a:prstGeom prst="rect">
            <a:avLst/>
          </a:prstGeom>
          <a:solidFill>
            <a:srgbClr val="CC9900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60045" algn="ctr">
              <a:lnSpc>
                <a:spcPct val="150000"/>
              </a:lnSpc>
              <a:spcBef>
                <a:spcPts val="0"/>
              </a:spcBef>
              <a:spcAft>
                <a:spcPts val="750"/>
              </a:spcAft>
            </a:pPr>
            <a:r>
              <a:rPr lang="en-GB" sz="1600" b="1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Trend in Non-Performing Loans to Total Loans Ratio</a:t>
            </a:r>
            <a:endParaRPr lang="en-US" sz="1600" i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36DB929-2C56-8EE7-98B8-7CC8F2C97426}"/>
              </a:ext>
            </a:extLst>
          </p:cNvPr>
          <p:cNvSpPr txBox="1"/>
          <p:nvPr/>
        </p:nvSpPr>
        <p:spPr>
          <a:xfrm>
            <a:off x="413850" y="1382477"/>
            <a:ext cx="11364299" cy="96629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285750" marR="0" lvl="0" indent="-28575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300"/>
              <a:buFont typeface="Wingdings" panose="05000000000000000000" pitchFamily="2" charset="2"/>
              <a:buChar char="§"/>
              <a:tabLst>
                <a:tab pos="0" algn="l"/>
              </a:tabLst>
            </a:pPr>
            <a:r>
              <a:rPr lang="en-ZW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banking sector's performance remained strong, with sufficient capital and liquidity buffers, while profitability, asset quality, and liquidity metrics remained overall sturdy and stable.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28798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D4D799-8C11-D400-92BD-9EA132135B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64428"/>
          </a:xfrm>
          <a:solidFill>
            <a:srgbClr val="002060"/>
          </a:solidFill>
        </p:spPr>
        <p:txBody>
          <a:bodyPr>
            <a:normAutofit/>
          </a:bodyPr>
          <a:lstStyle/>
          <a:p>
            <a:pPr algn="ctr"/>
            <a:r>
              <a:rPr lang="en-US" sz="3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ECONOMIC OUTLOOK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7727AB-8A5C-763C-5949-2439C53EC2A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288026"/>
            <a:ext cx="5181600" cy="4888937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/>
          <a:p>
            <a:pPr algn="just">
              <a:lnSpc>
                <a:spcPct val="100000"/>
              </a:lnSpc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Real GDP growth is projected at 2% for 2024, down from 5.3% in 2023. </a:t>
            </a:r>
          </a:p>
          <a:p>
            <a:pPr algn="just">
              <a:lnSpc>
                <a:spcPct val="100000"/>
              </a:lnSpc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growth will be mainly driven by increased construction, mining, tourism, and distributional activities. 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8E2C019A-020C-5C8B-D29D-A9D083A9DC32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411557464"/>
              </p:ext>
            </p:extLst>
          </p:nvPr>
        </p:nvGraphicFramePr>
        <p:xfrm>
          <a:off x="6172200" y="1288026"/>
          <a:ext cx="5181600" cy="48165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80928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657681-D46F-6591-22C7-FD8064A34F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04769"/>
          </a:xfrm>
          <a:solidFill>
            <a:srgbClr val="002060"/>
          </a:solidFill>
        </p:spPr>
        <p:txBody>
          <a:bodyPr>
            <a:normAutofit/>
          </a:bodyPr>
          <a:lstStyle/>
          <a:p>
            <a:pPr algn="ctr"/>
            <a:r>
              <a:rPr lang="en-US" sz="3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FINANCIAL STABILITY OUTLOOK</a:t>
            </a:r>
            <a:endParaRPr lang="en-US" sz="3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BC9064-C866-6B8B-5A98-506F2CD443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07691"/>
            <a:ext cx="10515600" cy="5279922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financial sector is projected to remain generally, safe and sound for the rest of the year.</a:t>
            </a:r>
          </a:p>
          <a:p>
            <a:pPr algn="just">
              <a:lnSpc>
                <a:spcPct val="150000"/>
              </a:lnSpc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financial soundness indicators show that t</a:t>
            </a:r>
            <a:r>
              <a:rPr lang="en-ZW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he banking sector's performance is expected to remain strong, with sufficient capital and liquidity buffers, while profitability, asset quality and liquidity metrics  will  also remain overall sturdy and stable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95051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3FA31E-1F53-DD4F-E8B7-6B9F2D34CE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1781" y="365125"/>
            <a:ext cx="11248104" cy="643404"/>
          </a:xfrm>
          <a:solidFill>
            <a:srgbClr val="002060"/>
          </a:solidFill>
        </p:spPr>
        <p:txBody>
          <a:bodyPr>
            <a:noAutofit/>
          </a:bodyPr>
          <a:lstStyle/>
          <a:p>
            <a:pPr algn="ctr"/>
            <a:r>
              <a:rPr lang="en-US" sz="3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C35F9E-EB97-B712-1690-70523B0EE0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5807" y="1008529"/>
            <a:ext cx="11484078" cy="5687239"/>
          </a:xfrm>
        </p:spPr>
        <p:txBody>
          <a:bodyPr>
            <a:normAutofit fontScale="25000" lnSpcReduction="20000"/>
          </a:bodyPr>
          <a:lstStyle/>
          <a:p>
            <a:pPr lvl="0" algn="just">
              <a:lnSpc>
                <a:spcPct val="150000"/>
              </a:lnSpc>
              <a:buSzPts val="1300"/>
              <a:buFont typeface="Wingdings" panose="05000000000000000000" pitchFamily="2" charset="2"/>
              <a:buChar char="§"/>
            </a:pPr>
            <a:r>
              <a:rPr lang="en-ZW" sz="104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Calibri" panose="020F0502020204030204" pitchFamily="34" charset="0"/>
              </a:rPr>
              <a:t>The economy continues to show greater resilience to external and domestic shocks</a:t>
            </a:r>
          </a:p>
          <a:p>
            <a:pPr lvl="0" algn="just">
              <a:lnSpc>
                <a:spcPct val="150000"/>
              </a:lnSpc>
              <a:buSzPts val="1300"/>
              <a:buFont typeface="Wingdings" panose="05000000000000000000" pitchFamily="2" charset="2"/>
              <a:buChar char="§"/>
            </a:pPr>
            <a:r>
              <a:rPr lang="en-ZW" sz="10400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Calibri" panose="020F0502020204030204" pitchFamily="34" charset="0"/>
              </a:rPr>
              <a:t>The recent exchange rate depreciation on the parallel market reflects sentiments as opposed to real fundamentals which remained robust to support a strong exchange rate dynamics.</a:t>
            </a:r>
          </a:p>
          <a:p>
            <a:pPr lvl="0" algn="just">
              <a:lnSpc>
                <a:spcPct val="150000"/>
              </a:lnSpc>
              <a:buSzPts val="1300"/>
              <a:buFont typeface="Wingdings" panose="05000000000000000000" pitchFamily="2" charset="2"/>
              <a:buChar char="§"/>
            </a:pPr>
            <a:r>
              <a:rPr lang="en-ZW" sz="104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Calibri" panose="020F0502020204030204" pitchFamily="34" charset="0"/>
              </a:rPr>
              <a:t>Measures being taken by Government including expanding the use of </a:t>
            </a:r>
            <a:r>
              <a:rPr lang="en-ZW" sz="104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Calibri" panose="020F0502020204030204" pitchFamily="34" charset="0"/>
              </a:rPr>
              <a:t>ZiG</a:t>
            </a:r>
            <a:r>
              <a:rPr lang="en-ZW" sz="104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Calibri" panose="020F0502020204030204" pitchFamily="34" charset="0"/>
              </a:rPr>
              <a:t> in the economy through settling taxes in </a:t>
            </a:r>
            <a:r>
              <a:rPr lang="en-ZW" sz="104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Calibri" panose="020F0502020204030204" pitchFamily="34" charset="0"/>
              </a:rPr>
              <a:t>ZiG</a:t>
            </a:r>
            <a:r>
              <a:rPr lang="en-ZW" sz="104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Calibri" panose="020F0502020204030204" pitchFamily="34" charset="0"/>
              </a:rPr>
              <a:t> at QPDs, will go a long way in boosting the demand </a:t>
            </a:r>
            <a:r>
              <a:rPr lang="en-ZW" sz="10400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Calibri" panose="020F0502020204030204" pitchFamily="34" charset="0"/>
              </a:rPr>
              <a:t>for </a:t>
            </a:r>
            <a:r>
              <a:rPr lang="en-ZW" sz="104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Calibri" panose="020F0502020204030204" pitchFamily="34" charset="0"/>
              </a:rPr>
              <a:t>ZiG</a:t>
            </a:r>
            <a:r>
              <a:rPr lang="en-ZW" sz="10400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r>
              <a:rPr lang="en-ZW" sz="104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</a:p>
          <a:p>
            <a:pPr lvl="0" algn="just">
              <a:lnSpc>
                <a:spcPct val="150000"/>
              </a:lnSpc>
              <a:buSzPts val="1300"/>
              <a:buFont typeface="Wingdings" panose="05000000000000000000" pitchFamily="2" charset="2"/>
              <a:buChar char="§"/>
            </a:pPr>
            <a:r>
              <a:rPr lang="en-ZW" sz="104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Calibri" panose="020F0502020204030204" pitchFamily="34" charset="0"/>
              </a:rPr>
              <a:t>The Reserve Bank remains committed to walk- the- talk of prudent money supply management and remain steadfast in fulfilling its statutory mandate of achieving and maintaining currency, price, and financial stability.</a:t>
            </a:r>
            <a:endParaRPr lang="en-ZW" sz="10400" dirty="0">
              <a:effectLst/>
              <a:highlight>
                <a:srgbClr val="FFFFFF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85205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9CECEE4B-9AFC-79A0-2FAC-F719F30B3792}"/>
              </a:ext>
            </a:extLst>
          </p:cNvPr>
          <p:cNvSpPr txBox="1">
            <a:spLocks/>
          </p:cNvSpPr>
          <p:nvPr/>
        </p:nvSpPr>
        <p:spPr>
          <a:xfrm>
            <a:off x="0" y="2149140"/>
            <a:ext cx="12192000" cy="1698394"/>
          </a:xfrm>
          <a:prstGeom prst="rect">
            <a:avLst/>
          </a:prstGeom>
          <a:solidFill>
            <a:srgbClr val="002060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ZW" sz="4000" b="1" i="1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THANK YOU</a:t>
            </a:r>
            <a:endParaRPr kumimoji="0" lang="en-ZA" sz="3200" b="1" i="1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04142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4E3048-289D-43C7-0935-EB268D5C25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819" y="7253"/>
            <a:ext cx="11950348" cy="598861"/>
          </a:xfrm>
          <a:solidFill>
            <a:srgbClr val="002060"/>
          </a:solidFill>
        </p:spPr>
        <p:txBody>
          <a:bodyPr>
            <a:norm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RECENT ECONOMIC DEVELOPMENTS –GLOBAL ECONOMY</a:t>
            </a:r>
            <a:endParaRPr lang="en-ZW" sz="2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2905C1-5F7F-EE06-D05B-D73CC6F7A4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7818" y="664007"/>
            <a:ext cx="5309420" cy="420226"/>
          </a:xfrm>
          <a:solidFill>
            <a:schemeClr val="accent4">
              <a:lumMod val="75000"/>
            </a:schemeClr>
          </a:solidFill>
        </p:spPr>
        <p:txBody>
          <a:bodyPr anchor="ctr">
            <a:normAutofit/>
          </a:bodyPr>
          <a:lstStyle/>
          <a:p>
            <a:pPr algn="ctr"/>
            <a:r>
              <a:rPr lang="en-US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Global Economic Growth</a:t>
            </a:r>
            <a:endParaRPr lang="en-ZW" sz="1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AE2D2B-357F-882D-7225-B4598674CC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27818" y="1026341"/>
            <a:ext cx="5309420" cy="2906562"/>
          </a:xfrm>
          <a:solidFill>
            <a:schemeClr val="bg2">
              <a:lumMod val="90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txBody>
          <a:bodyPr>
            <a:noAutofit/>
          </a:bodyPr>
          <a:lstStyle/>
          <a:p>
            <a:pPr algn="just"/>
            <a:r>
              <a:rPr lang="en-US" sz="1800" dirty="0">
                <a:solidFill>
                  <a:srgbClr val="26262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Global and domestic factors have shaped economic performance of the country</a:t>
            </a:r>
            <a:r>
              <a:rPr lang="en-ZW" sz="1800" kern="1200" dirty="0">
                <a:solidFill>
                  <a:srgbClr val="26262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ZW" sz="1800" dirty="0">
                <a:solidFill>
                  <a:srgbClr val="26262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global </a:t>
            </a:r>
            <a:r>
              <a:rPr lang="en-ZW" sz="1800" kern="1200" dirty="0">
                <a:solidFill>
                  <a:srgbClr val="26262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economy is currently considered to be in a sticky spot, growing at a slower pace - </a:t>
            </a:r>
            <a:r>
              <a:rPr lang="en-US" sz="1800" dirty="0">
                <a:solidFill>
                  <a:srgbClr val="26262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below</a:t>
            </a:r>
            <a:r>
              <a:rPr lang="en-ZW" sz="1800" dirty="0">
                <a:solidFill>
                  <a:srgbClr val="26262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the historical global average growth rate of 3.8% (2000-2019). </a:t>
            </a:r>
          </a:p>
          <a:p>
            <a:pPr algn="just"/>
            <a:r>
              <a:rPr lang="en-ZW" sz="1800" kern="1200" dirty="0">
                <a:solidFill>
                  <a:srgbClr val="26262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global economy is projected to grow by 3.2% in 2024 and </a:t>
            </a:r>
            <a:r>
              <a:rPr lang="en-ZW" sz="1800" dirty="0">
                <a:solidFill>
                  <a:srgbClr val="26262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3.3% in </a:t>
            </a:r>
            <a:r>
              <a:rPr lang="en-ZW" sz="1800" kern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2025. </a:t>
            </a:r>
          </a:p>
          <a:p>
            <a:pPr algn="just"/>
            <a:r>
              <a:rPr lang="en-ZW" sz="1700" dirty="0">
                <a:solidFill>
                  <a:srgbClr val="26262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Slow growth reflects the</a:t>
            </a:r>
            <a:r>
              <a:rPr lang="en-ZW" sz="1700" kern="1200" dirty="0">
                <a:solidFill>
                  <a:srgbClr val="26262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tight monetary policy conditions aimed at containing inflationary pressures</a:t>
            </a:r>
            <a:r>
              <a:rPr lang="en-ZW" sz="1800" kern="1200" dirty="0">
                <a:solidFill>
                  <a:srgbClr val="26262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ZW" sz="1800" dirty="0">
              <a:solidFill>
                <a:srgbClr val="262626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44FBD9C-4B1F-51CC-939B-4B1B5F543A6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147485" y="4101056"/>
            <a:ext cx="5309421" cy="420227"/>
          </a:xfrm>
          <a:solidFill>
            <a:schemeClr val="accent4">
              <a:lumMod val="75000"/>
            </a:schemeClr>
          </a:solidFill>
        </p:spPr>
        <p:txBody>
          <a:bodyPr anchor="ctr">
            <a:noAutofit/>
          </a:bodyPr>
          <a:lstStyle/>
          <a:p>
            <a:pPr algn="ctr"/>
            <a:r>
              <a:rPr lang="en-US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Global Inflation and Financial Conditions</a:t>
            </a:r>
            <a:endParaRPr lang="en-ZW" sz="1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64F2A9C-B2E2-C151-777F-CB3C8914F47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147485" y="4521283"/>
            <a:ext cx="5309420" cy="2298515"/>
          </a:xfrm>
          <a:solidFill>
            <a:schemeClr val="bg2">
              <a:lumMod val="90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txBody>
          <a:bodyPr>
            <a:normAutofit lnSpcReduction="10000"/>
          </a:bodyPr>
          <a:lstStyle/>
          <a:p>
            <a:pPr algn="just">
              <a:lnSpc>
                <a:spcPct val="110000"/>
              </a:lnSpc>
            </a:pPr>
            <a:r>
              <a:rPr lang="en-US" sz="1600" dirty="0">
                <a:solidFill>
                  <a:srgbClr val="26262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Global</a:t>
            </a:r>
            <a:r>
              <a:rPr lang="en-ZW" sz="1600" dirty="0">
                <a:solidFill>
                  <a:srgbClr val="26262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inflation is projected to continue easing, from 6.8% in 2023 to 5.8% and 4.5% in 2024 and 2025, respectively amid unwinding supply-side challenges and restrictive monetary policy</a:t>
            </a:r>
          </a:p>
          <a:p>
            <a:pPr algn="just">
              <a:lnSpc>
                <a:spcPct val="110000"/>
              </a:lnSpc>
            </a:pPr>
            <a:r>
              <a:rPr lang="en-ZW" sz="1600" dirty="0">
                <a:solidFill>
                  <a:srgbClr val="26262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pace of global disinflation continues to be delayed by elevated services price inflation and geopolitical tensions</a:t>
            </a:r>
          </a:p>
          <a:p>
            <a:pPr algn="just">
              <a:lnSpc>
                <a:spcPct val="110000"/>
              </a:lnSpc>
            </a:pPr>
            <a:r>
              <a:rPr lang="en-ZW" sz="1600" dirty="0">
                <a:solidFill>
                  <a:srgbClr val="26262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Downside risks likely to stem from the intensification of geopolitical tensions in Europe and the Middle East. 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B9710FC-8B44-5B90-88D6-E59EBA491A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0C48B-50A7-4AEC-BEAA-840F202BB7AF}" type="slidenum">
              <a:rPr lang="en-ZW" smtClean="0"/>
              <a:t>2</a:t>
            </a:fld>
            <a:endParaRPr lang="en-ZW"/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1FAC6F9B-6091-D359-696E-2078D67C897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40631474"/>
              </p:ext>
            </p:extLst>
          </p:nvPr>
        </p:nvGraphicFramePr>
        <p:xfrm>
          <a:off x="5685123" y="4866968"/>
          <a:ext cx="6393044" cy="19528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9426B42B-01F5-4266-4BB5-A311781F624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03739621"/>
              </p:ext>
            </p:extLst>
          </p:nvPr>
        </p:nvGraphicFramePr>
        <p:xfrm>
          <a:off x="5685121" y="887753"/>
          <a:ext cx="6379061" cy="16442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925F526E-A106-9E6C-463D-CF63113305FC}"/>
              </a:ext>
            </a:extLst>
          </p:cNvPr>
          <p:cNvSpPr txBox="1"/>
          <p:nvPr/>
        </p:nvSpPr>
        <p:spPr>
          <a:xfrm>
            <a:off x="5610614" y="579976"/>
            <a:ext cx="46247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W" sz="1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Global Economic Growth (%)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8BEB93F-C864-F2D5-40E4-9A0C673BB2BD}"/>
              </a:ext>
            </a:extLst>
          </p:cNvPr>
          <p:cNvSpPr txBox="1"/>
          <p:nvPr/>
        </p:nvSpPr>
        <p:spPr>
          <a:xfrm>
            <a:off x="5610613" y="2632507"/>
            <a:ext cx="666004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W" sz="1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Secured Overnight Financing rate (SOFR) Average Rate(%)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7C14C64-9CDE-AFDC-CDC0-DEA10B58C278}"/>
              </a:ext>
            </a:extLst>
          </p:cNvPr>
          <p:cNvSpPr txBox="1"/>
          <p:nvPr/>
        </p:nvSpPr>
        <p:spPr>
          <a:xfrm>
            <a:off x="5610614" y="4564556"/>
            <a:ext cx="46935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W" sz="1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Trends</a:t>
            </a:r>
            <a:r>
              <a:rPr lang="en-ZW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/>
              </a:rPr>
              <a:t> </a:t>
            </a:r>
            <a:r>
              <a:rPr lang="en-ZW" sz="1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Global Inflation </a:t>
            </a:r>
          </a:p>
        </p:txBody>
      </p:sp>
      <p:graphicFrame>
        <p:nvGraphicFramePr>
          <p:cNvPr id="16" name="Chart 15">
            <a:extLst>
              <a:ext uri="{FF2B5EF4-FFF2-40B4-BE49-F238E27FC236}">
                <a16:creationId xmlns:a16="http://schemas.microsoft.com/office/drawing/2014/main" id="{A7ACDB69-5A0A-A2D5-D194-958F9C8FB70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39378749"/>
              </p:ext>
            </p:extLst>
          </p:nvPr>
        </p:nvGraphicFramePr>
        <p:xfrm>
          <a:off x="5685121" y="2894256"/>
          <a:ext cx="6393046" cy="16641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9830660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B57A76-D9C6-7D7A-700C-1CD7C2F4B5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6858" y="48044"/>
            <a:ext cx="10422675" cy="445417"/>
          </a:xfrm>
          <a:solidFill>
            <a:srgbClr val="002060"/>
          </a:solidFill>
        </p:spPr>
        <p:txBody>
          <a:bodyPr>
            <a:noAutofit/>
          </a:bodyPr>
          <a:lstStyle/>
          <a:p>
            <a:pPr marL="360045" marR="0" algn="ctr">
              <a:lnSpc>
                <a:spcPct val="150000"/>
              </a:lnSpc>
              <a:spcBef>
                <a:spcPts val="0"/>
              </a:spcBef>
              <a:spcAft>
                <a:spcPts val="750"/>
              </a:spcAft>
            </a:pPr>
            <a:r>
              <a:rPr lang="en-ZW" sz="3000" b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INTERNATIONAL COMMODITY PRICES</a:t>
            </a:r>
            <a:endParaRPr lang="en-US" sz="30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97491C3-0F4C-04A1-955D-37854C0E695E}"/>
              </a:ext>
            </a:extLst>
          </p:cNvPr>
          <p:cNvSpPr txBox="1"/>
          <p:nvPr/>
        </p:nvSpPr>
        <p:spPr>
          <a:xfrm>
            <a:off x="584508" y="925123"/>
            <a:ext cx="6129113" cy="7983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Symbol" panose="05050102010706020507" pitchFamily="18" charset="2"/>
              <a:buChar char=""/>
              <a:tabLst/>
              <a:defRPr/>
            </a:pPr>
            <a:endParaRPr lang="en-ZW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Symbol" panose="05050102010706020507" pitchFamily="18" charset="2"/>
              <a:buChar char=""/>
              <a:tabLst/>
              <a:defRPr/>
            </a:pPr>
            <a:endParaRPr kumimoji="0" lang="en-ZW" sz="2000" b="0" i="0" u="none" strike="noStrike" kern="1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54D75A7A-40D4-F9A0-509A-DB383547ED1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08288343"/>
              </p:ext>
            </p:extLst>
          </p:nvPr>
        </p:nvGraphicFramePr>
        <p:xfrm>
          <a:off x="6713621" y="3011528"/>
          <a:ext cx="5197642" cy="18392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D6036AB1-BC14-8C20-827C-9E2F96FAAB3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20144703"/>
              </p:ext>
            </p:extLst>
          </p:nvPr>
        </p:nvGraphicFramePr>
        <p:xfrm>
          <a:off x="430553" y="5221849"/>
          <a:ext cx="5514099" cy="14965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8" name="Title 1">
            <a:extLst>
              <a:ext uri="{FF2B5EF4-FFF2-40B4-BE49-F238E27FC236}">
                <a16:creationId xmlns:a16="http://schemas.microsoft.com/office/drawing/2014/main" id="{FF0EA9B9-7E8F-CC01-C7A3-F3E4DF8E112D}"/>
              </a:ext>
            </a:extLst>
          </p:cNvPr>
          <p:cNvSpPr txBox="1">
            <a:spLocks/>
          </p:cNvSpPr>
          <p:nvPr/>
        </p:nvSpPr>
        <p:spPr>
          <a:xfrm>
            <a:off x="6713621" y="560543"/>
            <a:ext cx="5197642" cy="247178"/>
          </a:xfrm>
          <a:prstGeom prst="rect">
            <a:avLst/>
          </a:prstGeom>
          <a:solidFill>
            <a:srgbClr val="CC9900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60045">
              <a:lnSpc>
                <a:spcPct val="150000"/>
              </a:lnSpc>
              <a:spcBef>
                <a:spcPts val="0"/>
              </a:spcBef>
              <a:spcAft>
                <a:spcPts val="750"/>
              </a:spcAft>
            </a:pPr>
            <a:r>
              <a:rPr lang="en-ZW" sz="1200" b="1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Gold Prices US$/Oz</a:t>
            </a:r>
            <a:endParaRPr lang="en-US" sz="1200" i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F8777CD4-EA40-C309-140F-4597B1709A3E}"/>
              </a:ext>
            </a:extLst>
          </p:cNvPr>
          <p:cNvSpPr txBox="1">
            <a:spLocks/>
          </p:cNvSpPr>
          <p:nvPr/>
        </p:nvSpPr>
        <p:spPr>
          <a:xfrm>
            <a:off x="6713621" y="2755868"/>
            <a:ext cx="5197642" cy="247178"/>
          </a:xfrm>
          <a:prstGeom prst="rect">
            <a:avLst/>
          </a:prstGeom>
          <a:solidFill>
            <a:srgbClr val="CC9900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60045">
              <a:lnSpc>
                <a:spcPct val="150000"/>
              </a:lnSpc>
              <a:spcBef>
                <a:spcPts val="0"/>
              </a:spcBef>
              <a:spcAft>
                <a:spcPts val="750"/>
              </a:spcAft>
            </a:pPr>
            <a:r>
              <a:rPr lang="en-ZW" sz="1200" b="1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PGM Prices US$/Oz</a:t>
            </a:r>
            <a:endParaRPr lang="en-US" sz="1200" i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3B9F9B0-10DF-B6DA-63A5-84FBBFB1B165}"/>
              </a:ext>
            </a:extLst>
          </p:cNvPr>
          <p:cNvSpPr txBox="1"/>
          <p:nvPr/>
        </p:nvSpPr>
        <p:spPr>
          <a:xfrm>
            <a:off x="430553" y="610863"/>
            <a:ext cx="5527795" cy="276999"/>
          </a:xfrm>
          <a:prstGeom prst="rect">
            <a:avLst/>
          </a:prstGeom>
          <a:solidFill>
            <a:srgbClr val="CC9900"/>
          </a:solidFill>
        </p:spPr>
        <p:txBody>
          <a:bodyPr wrap="square">
            <a:spAutoFit/>
          </a:bodyPr>
          <a:lstStyle/>
          <a:p>
            <a:pPr marL="360045">
              <a:spcBef>
                <a:spcPts val="0"/>
              </a:spcBef>
              <a:spcAft>
                <a:spcPts val="750"/>
              </a:spcAft>
            </a:pPr>
            <a:r>
              <a:rPr lang="en-GB" sz="1200" b="1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Nickel and Copper Prices US$/Mt</a:t>
            </a:r>
            <a:endParaRPr lang="en-US" sz="1200" i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4C859DC-E077-F1EC-8C0C-730514406303}"/>
              </a:ext>
            </a:extLst>
          </p:cNvPr>
          <p:cNvSpPr txBox="1"/>
          <p:nvPr/>
        </p:nvSpPr>
        <p:spPr>
          <a:xfrm>
            <a:off x="430553" y="2936767"/>
            <a:ext cx="5527795" cy="339773"/>
          </a:xfrm>
          <a:prstGeom prst="rect">
            <a:avLst/>
          </a:prstGeom>
          <a:solidFill>
            <a:srgbClr val="CC9900"/>
          </a:solidFill>
        </p:spPr>
        <p:txBody>
          <a:bodyPr wrap="square">
            <a:spAutoFit/>
          </a:bodyPr>
          <a:lstStyle/>
          <a:p>
            <a:pPr marL="360045">
              <a:lnSpc>
                <a:spcPct val="150000"/>
              </a:lnSpc>
              <a:spcBef>
                <a:spcPts val="0"/>
              </a:spcBef>
              <a:spcAft>
                <a:spcPts val="750"/>
              </a:spcAft>
            </a:pPr>
            <a:r>
              <a:rPr lang="en-GB" sz="1200" b="1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Crude Oil Price US$/barrel </a:t>
            </a:r>
            <a:endParaRPr lang="en-US" sz="1200" i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9D64A2FB-3232-D9C1-0B3A-1C50018A2C9E}"/>
              </a:ext>
            </a:extLst>
          </p:cNvPr>
          <p:cNvSpPr txBox="1">
            <a:spLocks/>
          </p:cNvSpPr>
          <p:nvPr/>
        </p:nvSpPr>
        <p:spPr>
          <a:xfrm>
            <a:off x="445391" y="4783908"/>
            <a:ext cx="5499261" cy="247178"/>
          </a:xfrm>
          <a:prstGeom prst="rect">
            <a:avLst/>
          </a:prstGeom>
          <a:solidFill>
            <a:srgbClr val="CC9900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60045">
              <a:lnSpc>
                <a:spcPct val="150000"/>
              </a:lnSpc>
              <a:spcBef>
                <a:spcPts val="0"/>
              </a:spcBef>
              <a:spcAft>
                <a:spcPts val="750"/>
              </a:spcAft>
            </a:pPr>
            <a:r>
              <a:rPr lang="en-ZW" sz="1200" b="1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Lithium Hydroxide US$/</a:t>
            </a:r>
            <a:r>
              <a:rPr lang="en-ZW" sz="1200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mt</a:t>
            </a:r>
            <a:endParaRPr lang="en-US" sz="1200" i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9B3EF28-90D0-931D-6ECE-3E46373ABB58}"/>
              </a:ext>
            </a:extLst>
          </p:cNvPr>
          <p:cNvSpPr txBox="1"/>
          <p:nvPr/>
        </p:nvSpPr>
        <p:spPr>
          <a:xfrm>
            <a:off x="6528619" y="5152103"/>
            <a:ext cx="547656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Z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Commodity prices have been declining except for gold.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ZW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Z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has affected the performance of exports in 2024, despite the year-to-date increase.</a:t>
            </a:r>
          </a:p>
        </p:txBody>
      </p:sp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360A4D21-F0DC-43EB-649D-318F21CF977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07957213"/>
              </p:ext>
            </p:extLst>
          </p:nvPr>
        </p:nvGraphicFramePr>
        <p:xfrm>
          <a:off x="6713621" y="862180"/>
          <a:ext cx="5197642" cy="18392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5" name="Chart 14">
            <a:extLst>
              <a:ext uri="{FF2B5EF4-FFF2-40B4-BE49-F238E27FC236}">
                <a16:creationId xmlns:a16="http://schemas.microsoft.com/office/drawing/2014/main" id="{8273637A-E5EA-28E8-AA2B-AC2CCC6EC9B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22732473"/>
              </p:ext>
            </p:extLst>
          </p:nvPr>
        </p:nvGraphicFramePr>
        <p:xfrm>
          <a:off x="416857" y="862181"/>
          <a:ext cx="5527795" cy="18936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17" name="Chart 16">
            <a:extLst>
              <a:ext uri="{FF2B5EF4-FFF2-40B4-BE49-F238E27FC236}">
                <a16:creationId xmlns:a16="http://schemas.microsoft.com/office/drawing/2014/main" id="{4E9CB425-5B15-1549-1B4F-C83B6A64040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91206741"/>
              </p:ext>
            </p:extLst>
          </p:nvPr>
        </p:nvGraphicFramePr>
        <p:xfrm>
          <a:off x="445391" y="3428999"/>
          <a:ext cx="5499261" cy="12721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</p:spTree>
    <p:extLst>
      <p:ext uri="{BB962C8B-B14F-4D97-AF65-F5344CB8AC3E}">
        <p14:creationId xmlns:p14="http://schemas.microsoft.com/office/powerpoint/2010/main" val="4547797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4E3048-289D-43C7-0935-EB268D5C25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1725" y="140975"/>
            <a:ext cx="11137488" cy="702305"/>
          </a:xfrm>
          <a:solidFill>
            <a:srgbClr val="002060"/>
          </a:solidFill>
        </p:spPr>
        <p:txBody>
          <a:bodyPr>
            <a:norm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RECENT ECONOMIC DEVELOPMENTS</a:t>
            </a:r>
            <a:endParaRPr lang="en-ZW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2905C1-5F7F-EE06-D05B-D73CC6F7A4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1724" y="910735"/>
            <a:ext cx="5540476" cy="420226"/>
          </a:xfrm>
          <a:solidFill>
            <a:schemeClr val="accent4">
              <a:lumMod val="75000"/>
            </a:schemeClr>
          </a:solidFill>
        </p:spPr>
        <p:txBody>
          <a:bodyPr anchor="ctr">
            <a:normAutofit/>
          </a:bodyPr>
          <a:lstStyle/>
          <a:p>
            <a:pPr algn="ctr"/>
            <a:r>
              <a:rPr lang="en-US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Domestic Economy</a:t>
            </a:r>
            <a:endParaRPr lang="en-ZW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44FBD9C-4B1F-51CC-939B-4B1B5F543A6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69713" y="910734"/>
            <a:ext cx="5399499" cy="420227"/>
          </a:xfrm>
          <a:solidFill>
            <a:schemeClr val="accent4">
              <a:lumMod val="75000"/>
            </a:schemeClr>
          </a:solidFill>
        </p:spPr>
        <p:txBody>
          <a:bodyPr anchor="ctr">
            <a:noAutofit/>
          </a:bodyPr>
          <a:lstStyle/>
          <a:p>
            <a:pPr algn="ctr"/>
            <a:r>
              <a:rPr lang="en-ZW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GDP Growth Versus Agriculture Growth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64F2A9C-B2E2-C151-777F-CB3C8914F47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1724" y="1330962"/>
            <a:ext cx="5540476" cy="5386064"/>
          </a:xfrm>
          <a:solidFill>
            <a:schemeClr val="bg2">
              <a:lumMod val="90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txBody>
          <a:bodyPr>
            <a:noAutofit/>
          </a:bodyPr>
          <a:lstStyle/>
          <a:p>
            <a:pPr algn="just">
              <a:lnSpc>
                <a:spcPct val="114000"/>
              </a:lnSpc>
            </a:pPr>
            <a:r>
              <a:rPr lang="en-GB" sz="2400" kern="1200" dirty="0">
                <a:solidFill>
                  <a:srgbClr val="26262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domestic economy is estimated to have grown by 5.3% in 2023, with g</a:t>
            </a:r>
            <a:r>
              <a:rPr lang="en-GB" sz="2400" dirty="0">
                <a:solidFill>
                  <a:srgbClr val="26262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rowth in 2024 expected to be about 2%, largely reflecting the negative impact of the El Nino.</a:t>
            </a:r>
          </a:p>
          <a:p>
            <a:pPr algn="just">
              <a:lnSpc>
                <a:spcPct val="114000"/>
              </a:lnSpc>
            </a:pPr>
            <a:r>
              <a:rPr lang="en-GB" sz="2400" dirty="0">
                <a:solidFill>
                  <a:srgbClr val="26262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Whenever there is an occurrence of drought, the country tends to have low to negative GDP growth.</a:t>
            </a:r>
          </a:p>
          <a:p>
            <a:pPr algn="just">
              <a:lnSpc>
                <a:spcPct val="114000"/>
              </a:lnSpc>
            </a:pPr>
            <a:r>
              <a:rPr lang="en-GB" sz="2400" dirty="0">
                <a:solidFill>
                  <a:srgbClr val="26262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 2% in 2024, the economy is showing greater resilience and the positive impact of greater stability as a result of the recalibrated monetary policy.</a:t>
            </a:r>
            <a:endParaRPr lang="en-ZW" sz="2400" dirty="0">
              <a:solidFill>
                <a:srgbClr val="26262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B9710FC-8B44-5B90-88D6-E59EBA491A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0C48B-50A7-4AEC-BEAA-840F202BB7AF}" type="slidenum">
              <a:rPr lang="en-ZW" smtClean="0"/>
              <a:t>4</a:t>
            </a:fld>
            <a:endParaRPr lang="en-ZW" dirty="0"/>
          </a:p>
        </p:txBody>
      </p:sp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4CFC30DA-0DD9-AB32-5E96-1BF39030131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50139821"/>
              </p:ext>
            </p:extLst>
          </p:nvPr>
        </p:nvGraphicFramePr>
        <p:xfrm>
          <a:off x="6369714" y="1398414"/>
          <a:ext cx="5399498" cy="24165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Chart 10">
            <a:extLst>
              <a:ext uri="{FF2B5EF4-FFF2-40B4-BE49-F238E27FC236}">
                <a16:creationId xmlns:a16="http://schemas.microsoft.com/office/drawing/2014/main" id="{C09DC504-8717-B09E-BBBF-287659B2B73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55217755"/>
              </p:ext>
            </p:extLst>
          </p:nvPr>
        </p:nvGraphicFramePr>
        <p:xfrm>
          <a:off x="6369712" y="4141613"/>
          <a:ext cx="5399500" cy="25754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B96E4374-6597-2D11-5FFD-68ED36068899}"/>
              </a:ext>
            </a:extLst>
          </p:cNvPr>
          <p:cNvSpPr txBox="1"/>
          <p:nvPr/>
        </p:nvSpPr>
        <p:spPr>
          <a:xfrm>
            <a:off x="6656439" y="4001729"/>
            <a:ext cx="49038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W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GDP Growth Zimbabwe Vs SSA (%)</a:t>
            </a:r>
          </a:p>
        </p:txBody>
      </p:sp>
    </p:spTree>
    <p:extLst>
      <p:ext uri="{BB962C8B-B14F-4D97-AF65-F5344CB8AC3E}">
        <p14:creationId xmlns:p14="http://schemas.microsoft.com/office/powerpoint/2010/main" val="40751086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8DD27D6-2B16-E74C-CDF5-65B0249BA28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2DF660-0B1E-90D1-CC97-1F00EF11D3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3564" y="322386"/>
            <a:ext cx="10584871" cy="763810"/>
          </a:xfrm>
          <a:solidFill>
            <a:srgbClr val="000066"/>
          </a:solidFill>
          <a:ln>
            <a:noFill/>
          </a:ln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MONETARY DEVELOPMENTS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8803712B-D47E-4A2E-ACE3-FA8FCCE80774}"/>
              </a:ext>
            </a:extLst>
          </p:cNvPr>
          <p:cNvGraphicFramePr/>
          <p:nvPr/>
        </p:nvGraphicFramePr>
        <p:xfrm>
          <a:off x="803564" y="1822927"/>
          <a:ext cx="5671944" cy="35159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470B0408-9C2B-51C9-5359-00BB3A2C0B98}"/>
              </a:ext>
            </a:extLst>
          </p:cNvPr>
          <p:cNvSpPr txBox="1"/>
          <p:nvPr/>
        </p:nvSpPr>
        <p:spPr>
          <a:xfrm>
            <a:off x="803564" y="1345988"/>
            <a:ext cx="5534729" cy="338554"/>
          </a:xfrm>
          <a:prstGeom prst="rect">
            <a:avLst/>
          </a:prstGeom>
          <a:solidFill>
            <a:srgbClr val="CC9900"/>
          </a:solidFill>
        </p:spPr>
        <p:txBody>
          <a:bodyPr wrap="square">
            <a:spAutoFit/>
          </a:bodyPr>
          <a:lstStyle/>
          <a:p>
            <a:pPr marL="0" indent="0" algn="ctr">
              <a:buNone/>
            </a:pPr>
            <a:r>
              <a:rPr lang="en-ZW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Broad Money Development Dec 2023 to Aug 2024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0D73447-91AC-B1B2-00AF-411DEAEF5D23}"/>
              </a:ext>
            </a:extLst>
          </p:cNvPr>
          <p:cNvSpPr txBox="1"/>
          <p:nvPr/>
        </p:nvSpPr>
        <p:spPr>
          <a:xfrm>
            <a:off x="1005795" y="5338916"/>
            <a:ext cx="5090205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ZW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Month-on-month growth in broad money moderated significantly from a pre-</a:t>
            </a:r>
            <a:r>
              <a:rPr lang="en-ZW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ZiG</a:t>
            </a:r>
            <a:r>
              <a:rPr lang="en-ZW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average of 50.71% recorded in the first four months of </a:t>
            </a:r>
            <a:r>
              <a:rPr lang="en-ZW" dirty="0">
                <a:latin typeface="Times New Roman" panose="02020603050405020304" pitchFamily="18" charset="0"/>
                <a:ea typeface="Calibri" panose="020F0502020204030204" pitchFamily="34" charset="0"/>
              </a:rPr>
              <a:t>2024</a:t>
            </a:r>
            <a:r>
              <a:rPr lang="en-ZW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to 1.08% in </a:t>
            </a:r>
            <a:r>
              <a:rPr lang="en-ZW" dirty="0">
                <a:latin typeface="Times New Roman" panose="02020603050405020304" pitchFamily="18" charset="0"/>
                <a:ea typeface="Calibri" panose="020F0502020204030204" pitchFamily="34" charset="0"/>
              </a:rPr>
              <a:t>August </a:t>
            </a:r>
            <a:r>
              <a:rPr lang="en-ZW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2024. </a:t>
            </a:r>
            <a:endParaRPr lang="en-ZW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13F0F68-ECBD-A442-3FB3-6F50703C7DDB}"/>
              </a:ext>
            </a:extLst>
          </p:cNvPr>
          <p:cNvSpPr txBox="1"/>
          <p:nvPr/>
        </p:nvSpPr>
        <p:spPr>
          <a:xfrm>
            <a:off x="6520719" y="1345988"/>
            <a:ext cx="4867716" cy="338554"/>
          </a:xfrm>
          <a:prstGeom prst="rect">
            <a:avLst/>
          </a:prstGeom>
          <a:solidFill>
            <a:srgbClr val="CC9900"/>
          </a:solidFill>
        </p:spPr>
        <p:txBody>
          <a:bodyPr wrap="square">
            <a:spAutoFit/>
          </a:bodyPr>
          <a:lstStyle/>
          <a:p>
            <a:pPr marL="0" indent="0" algn="ctr">
              <a:buNone/>
            </a:pPr>
            <a:r>
              <a:rPr lang="en-ZW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Composition of deposits  April to September 2024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A4D74CA3-A43C-1234-05AF-E55E5EA35AD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46803947"/>
              </p:ext>
            </p:extLst>
          </p:nvPr>
        </p:nvGraphicFramePr>
        <p:xfrm>
          <a:off x="6520719" y="1892323"/>
          <a:ext cx="4867716" cy="31958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AC327C11-3E44-5A74-D914-74B009D0DA4C}"/>
              </a:ext>
            </a:extLst>
          </p:cNvPr>
          <p:cNvSpPr txBox="1"/>
          <p:nvPr/>
        </p:nvSpPr>
        <p:spPr>
          <a:xfrm>
            <a:off x="6677739" y="5270933"/>
            <a:ext cx="4665486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ZW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There has been an improvement in </a:t>
            </a:r>
            <a:r>
              <a:rPr lang="en-ZW" dirty="0">
                <a:latin typeface="Times New Roman" panose="02020603050405020304" pitchFamily="18" charset="0"/>
                <a:ea typeface="Calibri" panose="020F0502020204030204" pitchFamily="34" charset="0"/>
              </a:rPr>
              <a:t>t</a:t>
            </a:r>
            <a:r>
              <a:rPr lang="en-ZW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he proportion of local currency deposits from 11.05% as of 5 April 2024, to 22.80% as of 6 September 2024</a:t>
            </a:r>
            <a:endParaRPr lang="en-ZW" dirty="0"/>
          </a:p>
        </p:txBody>
      </p:sp>
    </p:spTree>
    <p:extLst>
      <p:ext uri="{BB962C8B-B14F-4D97-AF65-F5344CB8AC3E}">
        <p14:creationId xmlns:p14="http://schemas.microsoft.com/office/powerpoint/2010/main" val="1967242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0846D9-43B8-805F-2CA4-0B5298C7BE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5494" y="73749"/>
            <a:ext cx="11645152" cy="784941"/>
          </a:xfrm>
          <a:solidFill>
            <a:srgbClr val="002060"/>
          </a:solidFill>
          <a:ln>
            <a:noFill/>
          </a:ln>
        </p:spPr>
        <p:txBody>
          <a:bodyPr>
            <a:normAutofit/>
          </a:bodyPr>
          <a:lstStyle/>
          <a:p>
            <a:pPr algn="ctr"/>
            <a:r>
              <a:rPr lang="en-US" sz="3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EXCHANGE RATE DEVELOPMENTS SINCE APRIL 2024</a:t>
            </a:r>
            <a:endParaRPr lang="en-ZW" sz="3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99A29B-C097-D5BF-67F7-C094AE382C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5494" y="4514324"/>
            <a:ext cx="11645152" cy="1965134"/>
          </a:xfrm>
          <a:solidFill>
            <a:schemeClr val="bg1">
              <a:lumMod val="85000"/>
            </a:schemeClr>
          </a:solidFill>
        </p:spPr>
        <p:txBody>
          <a:bodyPr>
            <a:normAutofit lnSpcReduction="10000"/>
          </a:bodyPr>
          <a:lstStyle/>
          <a:p>
            <a:pPr>
              <a:lnSpc>
                <a:spcPct val="114000"/>
              </a:lnSpc>
            </a:pP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ZiG has shown stability since its introduction on 5 April 2024.</a:t>
            </a:r>
          </a:p>
          <a:p>
            <a:pPr algn="just">
              <a:lnSpc>
                <a:spcPct val="114000"/>
              </a:lnSpc>
            </a:pP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mismatch in foreign currency demand and supply in July to September has resulted in the resurgence of parallel market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premiums and 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build up of inflationary pressures.</a:t>
            </a:r>
          </a:p>
          <a:p>
            <a:pPr algn="just">
              <a:lnSpc>
                <a:spcPct val="114000"/>
              </a:lnSpc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Reserve Bank’s intervention with a US$64 million for the month of September 2024 has gone a long way in smoothening the supply/demand mismatches.</a:t>
            </a:r>
            <a:endParaRPr lang="en-US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D9CFADD6-59C6-36DA-1AFB-F7356CE620C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72544933"/>
              </p:ext>
            </p:extLst>
          </p:nvPr>
        </p:nvGraphicFramePr>
        <p:xfrm>
          <a:off x="255494" y="927426"/>
          <a:ext cx="11645152" cy="34577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472489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0846D9-43B8-805F-2CA4-0B5298C7BE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5494" y="91227"/>
            <a:ext cx="11645152" cy="784941"/>
          </a:xfrm>
          <a:solidFill>
            <a:srgbClr val="002060"/>
          </a:solidFill>
          <a:ln>
            <a:noFill/>
          </a:ln>
        </p:spPr>
        <p:txBody>
          <a:bodyPr>
            <a:normAutofit/>
          </a:bodyPr>
          <a:lstStyle/>
          <a:p>
            <a:pPr algn="ctr"/>
            <a:r>
              <a:rPr lang="en-US" sz="33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INFLATION DEVELOPMENTS</a:t>
            </a:r>
            <a:endParaRPr lang="en-ZW" sz="3000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Content Placeholder 3">
            <a:extLst>
              <a:ext uri="{FF2B5EF4-FFF2-40B4-BE49-F238E27FC236}">
                <a16:creationId xmlns:a16="http://schemas.microsoft.com/office/drawing/2014/main" id="{F252305E-95E5-3CAE-D55F-B26ECB46131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43715458"/>
              </p:ext>
            </p:extLst>
          </p:nvPr>
        </p:nvGraphicFramePr>
        <p:xfrm>
          <a:off x="242197" y="1083512"/>
          <a:ext cx="11645150" cy="2987040"/>
        </p:xfrm>
        <a:graphic>
          <a:graphicData uri="http://schemas.openxmlformats.org/drawingml/2006/table">
            <a:tbl>
              <a:tblPr firstRow="1" bandRow="1"/>
              <a:tblGrid>
                <a:gridCol w="1656941">
                  <a:extLst>
                    <a:ext uri="{9D8B030D-6E8A-4147-A177-3AD203B41FA5}">
                      <a16:colId xmlns:a16="http://schemas.microsoft.com/office/drawing/2014/main" val="3232235664"/>
                    </a:ext>
                  </a:extLst>
                </a:gridCol>
                <a:gridCol w="2264899">
                  <a:extLst>
                    <a:ext uri="{9D8B030D-6E8A-4147-A177-3AD203B41FA5}">
                      <a16:colId xmlns:a16="http://schemas.microsoft.com/office/drawing/2014/main" val="1595561678"/>
                    </a:ext>
                  </a:extLst>
                </a:gridCol>
                <a:gridCol w="2532185">
                  <a:extLst>
                    <a:ext uri="{9D8B030D-6E8A-4147-A177-3AD203B41FA5}">
                      <a16:colId xmlns:a16="http://schemas.microsoft.com/office/drawing/2014/main" val="3248410199"/>
                    </a:ext>
                  </a:extLst>
                </a:gridCol>
                <a:gridCol w="2391507">
                  <a:extLst>
                    <a:ext uri="{9D8B030D-6E8A-4147-A177-3AD203B41FA5}">
                      <a16:colId xmlns:a16="http://schemas.microsoft.com/office/drawing/2014/main" val="3042885401"/>
                    </a:ext>
                  </a:extLst>
                </a:gridCol>
                <a:gridCol w="2799618">
                  <a:extLst>
                    <a:ext uri="{9D8B030D-6E8A-4147-A177-3AD203B41FA5}">
                      <a16:colId xmlns:a16="http://schemas.microsoft.com/office/drawing/2014/main" val="1925763973"/>
                    </a:ext>
                  </a:extLst>
                </a:gridCol>
              </a:tblGrid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endParaRPr lang="en-US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56082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ZiG Inflation </a:t>
                      </a:r>
                    </a:p>
                    <a:p>
                      <a:pPr algn="ctr"/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MoM (%)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56082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US$ Inflation</a:t>
                      </a:r>
                    </a:p>
                    <a:p>
                      <a:pPr algn="ctr"/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MoM (%)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56082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US$ Inflation</a:t>
                      </a:r>
                    </a:p>
                    <a:p>
                      <a:pPr algn="ctr"/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YOY (%)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56082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Weighted Inflation rate</a:t>
                      </a:r>
                    </a:p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MoM</a:t>
                      </a:r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(%)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5608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5255714"/>
                  </a:ext>
                </a:extLst>
              </a:tr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April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56082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  <a:p>
                      <a:pPr algn="ctr"/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56082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0.75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56082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56082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56082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2617212"/>
                  </a:ext>
                </a:extLst>
              </a:tr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marL="0" algn="ctr" defTabSz="914400" rtl="0" eaLnBrk="1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May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56082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-2.4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56082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56082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56082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56082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392358"/>
                  </a:ext>
                </a:extLst>
              </a:tr>
              <a:tr h="297466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June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56082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56082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-0.329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56082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3.76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56082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-0.24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56082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7196602"/>
                  </a:ext>
                </a:extLst>
              </a:tr>
              <a:tr h="168513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July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56082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-0.1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56082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-0.1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56082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56082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-0.1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56082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0500262"/>
                  </a:ext>
                </a:extLst>
              </a:tr>
              <a:tr h="168513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August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56082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56082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56082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56082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56082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686674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9CDB0653-0324-C78B-4990-000CDF04F316}"/>
              </a:ext>
            </a:extLst>
          </p:cNvPr>
          <p:cNvSpPr txBox="1"/>
          <p:nvPr/>
        </p:nvSpPr>
        <p:spPr>
          <a:xfrm>
            <a:off x="228898" y="4277896"/>
            <a:ext cx="11658449" cy="210826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ZW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ZiG</a:t>
            </a:r>
            <a:r>
              <a:rPr kumimoji="0" lang="en-ZW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Inflation for June and July was at 0.03% and -0.1% respectively signalling price stability.</a:t>
            </a: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ZW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ZW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ZW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ZiG</a:t>
            </a:r>
            <a:r>
              <a:rPr lang="en-ZW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month-on-month inflation of incurred to 1.4% in August 2024, reflecting exchange rate pass through from the increased parallel market premiums</a:t>
            </a: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ZW" sz="20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ZW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The measures being taken by the </a:t>
            </a:r>
            <a:r>
              <a:rPr lang="en-ZW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Reserve </a:t>
            </a:r>
            <a:r>
              <a:rPr kumimoji="0" lang="en-ZW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Bank to liquify the foreign exchange market will go a long way in moderating the parallel market exchange rate premium and the pass-through effects to domestic prices.</a:t>
            </a:r>
            <a:endParaRPr kumimoji="0" lang="en-ZW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29842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AB6ABD3-CA6E-8481-9F9C-8454B103E67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9F8CD4CB-A3B8-93C4-ACB9-552545133E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490" y="276717"/>
            <a:ext cx="11973522" cy="631569"/>
          </a:xfrm>
          <a:solidFill>
            <a:srgbClr val="000066"/>
          </a:solidFill>
          <a:ln w="38100">
            <a:noFill/>
          </a:ln>
        </p:spPr>
        <p:txBody>
          <a:bodyPr>
            <a:normAutofit/>
          </a:bodyPr>
          <a:lstStyle/>
          <a:p>
            <a:pPr algn="ctr"/>
            <a:r>
              <a:rPr lang="en-ZW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INTEREST RATES </a:t>
            </a:r>
            <a:endParaRPr lang="en-ZW" sz="9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D30550-C450-8D9C-79BC-4E49813A44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B09CF-CC7D-4F98-A807-D1FD9C72F959}" type="slidenum">
              <a:rPr lang="en-ZW" smtClean="0"/>
              <a:t>8</a:t>
            </a:fld>
            <a:endParaRPr lang="en-ZW"/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2601A2C2-BDAD-F1E9-C9E7-C3D158D5300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1715695"/>
              </p:ext>
            </p:extLst>
          </p:nvPr>
        </p:nvGraphicFramePr>
        <p:xfrm>
          <a:off x="314632" y="953731"/>
          <a:ext cx="11562736" cy="4179080"/>
        </p:xfrm>
        <a:graphic>
          <a:graphicData uri="http://schemas.openxmlformats.org/drawingml/2006/table">
            <a:tbl>
              <a:tblPr/>
              <a:tblGrid>
                <a:gridCol w="3621122">
                  <a:extLst>
                    <a:ext uri="{9D8B030D-6E8A-4147-A177-3AD203B41FA5}">
                      <a16:colId xmlns:a16="http://schemas.microsoft.com/office/drawing/2014/main" val="504463362"/>
                    </a:ext>
                  </a:extLst>
                </a:gridCol>
                <a:gridCol w="1043559">
                  <a:extLst>
                    <a:ext uri="{9D8B030D-6E8A-4147-A177-3AD203B41FA5}">
                      <a16:colId xmlns:a16="http://schemas.microsoft.com/office/drawing/2014/main" val="1416244597"/>
                    </a:ext>
                  </a:extLst>
                </a:gridCol>
                <a:gridCol w="940194">
                  <a:extLst>
                    <a:ext uri="{9D8B030D-6E8A-4147-A177-3AD203B41FA5}">
                      <a16:colId xmlns:a16="http://schemas.microsoft.com/office/drawing/2014/main" val="149132472"/>
                    </a:ext>
                  </a:extLst>
                </a:gridCol>
                <a:gridCol w="1045759">
                  <a:extLst>
                    <a:ext uri="{9D8B030D-6E8A-4147-A177-3AD203B41FA5}">
                      <a16:colId xmlns:a16="http://schemas.microsoft.com/office/drawing/2014/main" val="2680637907"/>
                    </a:ext>
                  </a:extLst>
                </a:gridCol>
                <a:gridCol w="940194">
                  <a:extLst>
                    <a:ext uri="{9D8B030D-6E8A-4147-A177-3AD203B41FA5}">
                      <a16:colId xmlns:a16="http://schemas.microsoft.com/office/drawing/2014/main" val="2710472906"/>
                    </a:ext>
                  </a:extLst>
                </a:gridCol>
                <a:gridCol w="1045759">
                  <a:extLst>
                    <a:ext uri="{9D8B030D-6E8A-4147-A177-3AD203B41FA5}">
                      <a16:colId xmlns:a16="http://schemas.microsoft.com/office/drawing/2014/main" val="2632744209"/>
                    </a:ext>
                  </a:extLst>
                </a:gridCol>
                <a:gridCol w="1046859">
                  <a:extLst>
                    <a:ext uri="{9D8B030D-6E8A-4147-A177-3AD203B41FA5}">
                      <a16:colId xmlns:a16="http://schemas.microsoft.com/office/drawing/2014/main" val="3051115394"/>
                    </a:ext>
                  </a:extLst>
                </a:gridCol>
                <a:gridCol w="939096">
                  <a:extLst>
                    <a:ext uri="{9D8B030D-6E8A-4147-A177-3AD203B41FA5}">
                      <a16:colId xmlns:a16="http://schemas.microsoft.com/office/drawing/2014/main" val="430168529"/>
                    </a:ext>
                  </a:extLst>
                </a:gridCol>
                <a:gridCol w="940194">
                  <a:extLst>
                    <a:ext uri="{9D8B030D-6E8A-4147-A177-3AD203B41FA5}">
                      <a16:colId xmlns:a16="http://schemas.microsoft.com/office/drawing/2014/main" val="483594186"/>
                    </a:ext>
                  </a:extLst>
                </a:gridCol>
              </a:tblGrid>
              <a:tr h="308120">
                <a:tc>
                  <a:txBody>
                    <a:bodyPr/>
                    <a:lstStyle/>
                    <a:p>
                      <a:pPr fontAlgn="b"/>
                      <a:r>
                        <a:rPr lang="en-ZW" sz="2000" kern="1200" dirty="0">
                          <a:solidFill>
                            <a:srgbClr val="000000"/>
                          </a:solidFill>
                          <a:effectLst/>
                          <a:highlight>
                            <a:srgbClr val="5B9BD5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ZW" sz="2000" dirty="0">
                        <a:solidFill>
                          <a:srgbClr val="2E74B5"/>
                        </a:solidFill>
                        <a:effectLst/>
                        <a:highlight>
                          <a:srgbClr val="5B9BD5"/>
                        </a:highlight>
                        <a:latin typeface="Times New Roman" panose="02020603050405020304" pitchFamily="18" charset="0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ZW" sz="2000" b="1" kern="1200" dirty="0">
                          <a:solidFill>
                            <a:srgbClr val="000000"/>
                          </a:solidFill>
                          <a:effectLst/>
                          <a:highlight>
                            <a:srgbClr val="5B9BD5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May-24</a:t>
                      </a:r>
                      <a:endParaRPr lang="en-ZW" sz="2000" dirty="0">
                        <a:solidFill>
                          <a:srgbClr val="2E74B5"/>
                        </a:solidFill>
                        <a:effectLst/>
                        <a:highlight>
                          <a:srgbClr val="5B9BD5"/>
                        </a:highlight>
                        <a:latin typeface="Times New Roman" panose="02020603050405020304" pitchFamily="18" charset="0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ZW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ZW" sz="2000" b="1" kern="1200" dirty="0">
                          <a:solidFill>
                            <a:srgbClr val="000000"/>
                          </a:solidFill>
                          <a:effectLst/>
                          <a:highlight>
                            <a:srgbClr val="5B9BD5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Jun-24</a:t>
                      </a:r>
                      <a:endParaRPr lang="en-ZW" sz="2000" dirty="0">
                        <a:solidFill>
                          <a:srgbClr val="2E74B5"/>
                        </a:solidFill>
                        <a:effectLst/>
                        <a:highlight>
                          <a:srgbClr val="5B9BD5"/>
                        </a:highlight>
                        <a:latin typeface="Times New Roman" panose="02020603050405020304" pitchFamily="18" charset="0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ZW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ZW" sz="2000" b="1" kern="1200" dirty="0">
                          <a:solidFill>
                            <a:srgbClr val="000000"/>
                          </a:solidFill>
                          <a:effectLst/>
                          <a:highlight>
                            <a:srgbClr val="5B9BD5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Jul-24</a:t>
                      </a:r>
                      <a:endParaRPr lang="en-ZW" sz="2000" dirty="0">
                        <a:solidFill>
                          <a:srgbClr val="2E74B5"/>
                        </a:solidFill>
                        <a:effectLst/>
                        <a:highlight>
                          <a:srgbClr val="5B9BD5"/>
                        </a:highlight>
                        <a:latin typeface="Times New Roman" panose="02020603050405020304" pitchFamily="18" charset="0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ZW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ZW" sz="2000" b="1" kern="1200" dirty="0">
                          <a:solidFill>
                            <a:srgbClr val="000000"/>
                          </a:solidFill>
                          <a:effectLst/>
                          <a:highlight>
                            <a:srgbClr val="5B9BD5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Aug-24</a:t>
                      </a:r>
                      <a:endParaRPr lang="en-ZW" sz="2000" dirty="0">
                        <a:solidFill>
                          <a:srgbClr val="2E74B5"/>
                        </a:solidFill>
                        <a:effectLst/>
                        <a:highlight>
                          <a:srgbClr val="5B9BD5"/>
                        </a:highlight>
                        <a:latin typeface="Times New Roman" panose="02020603050405020304" pitchFamily="18" charset="0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ZW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1681743"/>
                  </a:ext>
                </a:extLst>
              </a:tr>
              <a:tr h="271773">
                <a:tc>
                  <a:txBody>
                    <a:bodyPr/>
                    <a:lstStyle/>
                    <a:p>
                      <a:pPr fontAlgn="b"/>
                      <a:r>
                        <a:rPr lang="en-ZW" sz="2000" kern="1200" dirty="0">
                          <a:solidFill>
                            <a:srgbClr val="000000"/>
                          </a:solidFill>
                          <a:effectLst/>
                          <a:highlight>
                            <a:srgbClr val="5B9BD5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ZW" sz="2000" dirty="0">
                        <a:solidFill>
                          <a:srgbClr val="2E74B5"/>
                        </a:solidFill>
                        <a:effectLst/>
                        <a:highlight>
                          <a:srgbClr val="5B9BD5"/>
                        </a:highlight>
                        <a:latin typeface="Times New Roman" panose="02020603050405020304" pitchFamily="18" charset="0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W" sz="2000" b="1" kern="1200" dirty="0">
                          <a:solidFill>
                            <a:srgbClr val="000000"/>
                          </a:solidFill>
                          <a:effectLst/>
                          <a:highlight>
                            <a:srgbClr val="5B9BD5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Min</a:t>
                      </a:r>
                      <a:endParaRPr lang="en-ZW" sz="2000" dirty="0">
                        <a:solidFill>
                          <a:srgbClr val="2E74B5"/>
                        </a:solidFill>
                        <a:effectLst/>
                        <a:highlight>
                          <a:srgbClr val="5B9BD5"/>
                        </a:highlight>
                        <a:latin typeface="Times New Roman" panose="02020603050405020304" pitchFamily="18" charset="0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W" sz="2000" b="1" kern="1200" dirty="0">
                          <a:solidFill>
                            <a:srgbClr val="000000"/>
                          </a:solidFill>
                          <a:effectLst/>
                          <a:highlight>
                            <a:srgbClr val="5B9BD5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Max</a:t>
                      </a:r>
                      <a:endParaRPr lang="en-ZW" sz="2000" dirty="0">
                        <a:solidFill>
                          <a:srgbClr val="2E74B5"/>
                        </a:solidFill>
                        <a:effectLst/>
                        <a:highlight>
                          <a:srgbClr val="5B9BD5"/>
                        </a:highlight>
                        <a:latin typeface="Times New Roman" panose="02020603050405020304" pitchFamily="18" charset="0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W" sz="2000" b="1" kern="1200" dirty="0">
                          <a:solidFill>
                            <a:srgbClr val="000000"/>
                          </a:solidFill>
                          <a:effectLst/>
                          <a:highlight>
                            <a:srgbClr val="5B9BD5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Min</a:t>
                      </a:r>
                      <a:endParaRPr lang="en-ZW" sz="2000" dirty="0">
                        <a:solidFill>
                          <a:srgbClr val="2E74B5"/>
                        </a:solidFill>
                        <a:effectLst/>
                        <a:highlight>
                          <a:srgbClr val="5B9BD5"/>
                        </a:highlight>
                        <a:latin typeface="Times New Roman" panose="02020603050405020304" pitchFamily="18" charset="0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W" sz="2000" b="1" kern="1200" dirty="0">
                          <a:solidFill>
                            <a:srgbClr val="000000"/>
                          </a:solidFill>
                          <a:effectLst/>
                          <a:highlight>
                            <a:srgbClr val="5B9BD5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Max</a:t>
                      </a:r>
                      <a:endParaRPr lang="en-ZW" sz="2000" dirty="0">
                        <a:solidFill>
                          <a:srgbClr val="2E74B5"/>
                        </a:solidFill>
                        <a:effectLst/>
                        <a:highlight>
                          <a:srgbClr val="5B9BD5"/>
                        </a:highlight>
                        <a:latin typeface="Times New Roman" panose="02020603050405020304" pitchFamily="18" charset="0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W" sz="2000" b="1" kern="1200" dirty="0">
                          <a:solidFill>
                            <a:srgbClr val="000000"/>
                          </a:solidFill>
                          <a:effectLst/>
                          <a:highlight>
                            <a:srgbClr val="5B9BD5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Min</a:t>
                      </a:r>
                      <a:endParaRPr lang="en-ZW" sz="2000" dirty="0">
                        <a:solidFill>
                          <a:srgbClr val="2E74B5"/>
                        </a:solidFill>
                        <a:effectLst/>
                        <a:highlight>
                          <a:srgbClr val="5B9BD5"/>
                        </a:highlight>
                        <a:latin typeface="Times New Roman" panose="02020603050405020304" pitchFamily="18" charset="0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W" sz="2000" b="1" kern="1200" dirty="0">
                          <a:solidFill>
                            <a:srgbClr val="000000"/>
                          </a:solidFill>
                          <a:effectLst/>
                          <a:highlight>
                            <a:srgbClr val="5B9BD5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Min</a:t>
                      </a:r>
                      <a:endParaRPr lang="en-ZW" sz="2000" dirty="0">
                        <a:solidFill>
                          <a:srgbClr val="2E74B5"/>
                        </a:solidFill>
                        <a:effectLst/>
                        <a:highlight>
                          <a:srgbClr val="5B9BD5"/>
                        </a:highlight>
                        <a:latin typeface="Times New Roman" panose="02020603050405020304" pitchFamily="18" charset="0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W" sz="2000" b="1" kern="1200" dirty="0">
                          <a:solidFill>
                            <a:srgbClr val="000000"/>
                          </a:solidFill>
                          <a:effectLst/>
                          <a:highlight>
                            <a:srgbClr val="5B9BD5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Min</a:t>
                      </a:r>
                      <a:endParaRPr lang="en-ZW" sz="2000" dirty="0">
                        <a:solidFill>
                          <a:srgbClr val="2E74B5"/>
                        </a:solidFill>
                        <a:effectLst/>
                        <a:highlight>
                          <a:srgbClr val="5B9BD5"/>
                        </a:highlight>
                        <a:latin typeface="Times New Roman" panose="02020603050405020304" pitchFamily="18" charset="0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W" sz="2000" b="1" kern="1200" dirty="0">
                          <a:solidFill>
                            <a:srgbClr val="000000"/>
                          </a:solidFill>
                          <a:effectLst/>
                          <a:highlight>
                            <a:srgbClr val="5B9BD5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Max</a:t>
                      </a:r>
                      <a:endParaRPr lang="en-ZW" sz="2000" dirty="0">
                        <a:solidFill>
                          <a:srgbClr val="2E74B5"/>
                        </a:solidFill>
                        <a:effectLst/>
                        <a:highlight>
                          <a:srgbClr val="5B9BD5"/>
                        </a:highlight>
                        <a:latin typeface="Times New Roman" panose="02020603050405020304" pitchFamily="18" charset="0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6665879"/>
                  </a:ext>
                </a:extLst>
              </a:tr>
              <a:tr h="271773">
                <a:tc>
                  <a:txBody>
                    <a:bodyPr/>
                    <a:lstStyle/>
                    <a:p>
                      <a:pPr fontAlgn="b"/>
                      <a:r>
                        <a:rPr lang="en-ZW" sz="1800" b="1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Weighted ZiG Lending Rates</a:t>
                      </a:r>
                      <a:endParaRPr lang="en-ZW" sz="1800" dirty="0">
                        <a:solidFill>
                          <a:srgbClr val="2E74B5"/>
                        </a:solidFill>
                        <a:effectLst/>
                        <a:latin typeface="Times New Roman" panose="02020603050405020304" pitchFamily="18" charset="0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W" sz="18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ZW" sz="1800">
                        <a:solidFill>
                          <a:srgbClr val="2E74B5"/>
                        </a:solidFill>
                        <a:effectLst/>
                        <a:latin typeface="Times New Roman" panose="02020603050405020304" pitchFamily="18" charset="0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W" sz="18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ZW" sz="1800">
                        <a:solidFill>
                          <a:srgbClr val="2E74B5"/>
                        </a:solidFill>
                        <a:effectLst/>
                        <a:latin typeface="Times New Roman" panose="02020603050405020304" pitchFamily="18" charset="0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W" sz="18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ZW" sz="1800">
                        <a:solidFill>
                          <a:srgbClr val="2E74B5"/>
                        </a:solidFill>
                        <a:effectLst/>
                        <a:latin typeface="Times New Roman" panose="02020603050405020304" pitchFamily="18" charset="0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W" sz="18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ZW" sz="1800">
                        <a:solidFill>
                          <a:srgbClr val="2E74B5"/>
                        </a:solidFill>
                        <a:effectLst/>
                        <a:latin typeface="Times New Roman" panose="02020603050405020304" pitchFamily="18" charset="0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W" sz="18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ZW" sz="1800" dirty="0">
                        <a:solidFill>
                          <a:srgbClr val="2E74B5"/>
                        </a:solidFill>
                        <a:effectLst/>
                        <a:latin typeface="Times New Roman" panose="02020603050405020304" pitchFamily="18" charset="0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W" sz="18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ZW" sz="1800" dirty="0">
                        <a:solidFill>
                          <a:srgbClr val="2E74B5"/>
                        </a:solidFill>
                        <a:effectLst/>
                        <a:latin typeface="Times New Roman" panose="02020603050405020304" pitchFamily="18" charset="0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W" sz="18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ZW" sz="1800">
                        <a:solidFill>
                          <a:srgbClr val="2E74B5"/>
                        </a:solidFill>
                        <a:effectLst/>
                        <a:latin typeface="Times New Roman" panose="02020603050405020304" pitchFamily="18" charset="0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W" sz="18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ZW" sz="1800" dirty="0">
                        <a:solidFill>
                          <a:srgbClr val="2E74B5"/>
                        </a:solidFill>
                        <a:effectLst/>
                        <a:latin typeface="Times New Roman" panose="02020603050405020304" pitchFamily="18" charset="0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25221258"/>
                  </a:ext>
                </a:extLst>
              </a:tr>
              <a:tr h="271773">
                <a:tc>
                  <a:txBody>
                    <a:bodyPr/>
                    <a:lstStyle/>
                    <a:p>
                      <a:pPr fontAlgn="b"/>
                      <a:r>
                        <a:rPr lang="en-ZW" sz="18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Individual </a:t>
                      </a:r>
                      <a:endParaRPr lang="en-ZW" sz="1800" dirty="0">
                        <a:solidFill>
                          <a:srgbClr val="2E74B5"/>
                        </a:solidFill>
                        <a:effectLst/>
                        <a:latin typeface="Times New Roman" panose="02020603050405020304" pitchFamily="18" charset="0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W" sz="18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25.32</a:t>
                      </a:r>
                      <a:endParaRPr lang="en-ZW" sz="1800" dirty="0">
                        <a:solidFill>
                          <a:srgbClr val="2E74B5"/>
                        </a:solidFill>
                        <a:effectLst/>
                        <a:latin typeface="Times New Roman" panose="02020603050405020304" pitchFamily="18" charset="0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W" sz="18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26.14</a:t>
                      </a:r>
                      <a:endParaRPr lang="en-ZW" sz="1800">
                        <a:solidFill>
                          <a:srgbClr val="2E74B5"/>
                        </a:solidFill>
                        <a:effectLst/>
                        <a:latin typeface="Times New Roman" panose="02020603050405020304" pitchFamily="18" charset="0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W" sz="18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24.45</a:t>
                      </a:r>
                      <a:endParaRPr lang="en-ZW" sz="1800">
                        <a:solidFill>
                          <a:srgbClr val="2E74B5"/>
                        </a:solidFill>
                        <a:effectLst/>
                        <a:latin typeface="Times New Roman" panose="02020603050405020304" pitchFamily="18" charset="0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W" sz="18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31.27</a:t>
                      </a:r>
                      <a:endParaRPr lang="en-ZW" sz="1800">
                        <a:solidFill>
                          <a:srgbClr val="2E74B5"/>
                        </a:solidFill>
                        <a:effectLst/>
                        <a:latin typeface="Times New Roman" panose="02020603050405020304" pitchFamily="18" charset="0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W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 Unicode MS"/>
                        </a:rPr>
                        <a:t>24.69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W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 Unicode MS"/>
                        </a:rPr>
                        <a:t>30.62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W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 Unicode MS"/>
                        </a:rPr>
                        <a:t>24.42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W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 Unicode MS"/>
                        </a:rPr>
                        <a:t>30.51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21223235"/>
                  </a:ext>
                </a:extLst>
              </a:tr>
              <a:tr h="271773">
                <a:tc>
                  <a:txBody>
                    <a:bodyPr/>
                    <a:lstStyle/>
                    <a:p>
                      <a:pPr fontAlgn="b"/>
                      <a:r>
                        <a:rPr lang="en-ZW" sz="18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Corporates</a:t>
                      </a:r>
                      <a:endParaRPr lang="en-ZW" sz="1800" dirty="0">
                        <a:solidFill>
                          <a:srgbClr val="2E74B5"/>
                        </a:solidFill>
                        <a:effectLst/>
                        <a:latin typeface="Times New Roman" panose="02020603050405020304" pitchFamily="18" charset="0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W" sz="18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24.55</a:t>
                      </a:r>
                      <a:endParaRPr lang="en-ZW" sz="1800" dirty="0">
                        <a:solidFill>
                          <a:srgbClr val="2E74B5"/>
                        </a:solidFill>
                        <a:effectLst/>
                        <a:latin typeface="Times New Roman" panose="02020603050405020304" pitchFamily="18" charset="0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W" sz="18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24.59</a:t>
                      </a:r>
                      <a:endParaRPr lang="en-ZW" sz="1800">
                        <a:solidFill>
                          <a:srgbClr val="2E74B5"/>
                        </a:solidFill>
                        <a:effectLst/>
                        <a:latin typeface="Times New Roman" panose="02020603050405020304" pitchFamily="18" charset="0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W" sz="18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24.49</a:t>
                      </a:r>
                      <a:endParaRPr lang="en-ZW" sz="1800">
                        <a:solidFill>
                          <a:srgbClr val="2E74B5"/>
                        </a:solidFill>
                        <a:effectLst/>
                        <a:latin typeface="Times New Roman" panose="02020603050405020304" pitchFamily="18" charset="0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W" sz="18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32.82</a:t>
                      </a:r>
                      <a:endParaRPr lang="en-ZW" sz="1800">
                        <a:solidFill>
                          <a:srgbClr val="2E74B5"/>
                        </a:solidFill>
                        <a:effectLst/>
                        <a:latin typeface="Times New Roman" panose="02020603050405020304" pitchFamily="18" charset="0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W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 Unicode MS"/>
                        </a:rPr>
                        <a:t>24.44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W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 Unicode MS"/>
                        </a:rPr>
                        <a:t>32.21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W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 Unicode MS"/>
                        </a:rPr>
                        <a:t>24.15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W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 Unicode MS"/>
                        </a:rPr>
                        <a:t>32.43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95176493"/>
                  </a:ext>
                </a:extLst>
              </a:tr>
              <a:tr h="271773">
                <a:tc>
                  <a:txBody>
                    <a:bodyPr/>
                    <a:lstStyle/>
                    <a:p>
                      <a:pPr fontAlgn="b"/>
                      <a:r>
                        <a:rPr lang="en-ZW" sz="18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ZW" sz="1800" dirty="0">
                        <a:solidFill>
                          <a:srgbClr val="2E74B5"/>
                        </a:solidFill>
                        <a:effectLst/>
                        <a:latin typeface="Times New Roman" panose="02020603050405020304" pitchFamily="18" charset="0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W" sz="18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ZW" sz="1800" dirty="0">
                        <a:solidFill>
                          <a:srgbClr val="2E74B5"/>
                        </a:solidFill>
                        <a:effectLst/>
                        <a:latin typeface="Times New Roman" panose="02020603050405020304" pitchFamily="18" charset="0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W" sz="18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ZW" sz="1800" dirty="0">
                        <a:solidFill>
                          <a:srgbClr val="2E74B5"/>
                        </a:solidFill>
                        <a:effectLst/>
                        <a:latin typeface="Times New Roman" panose="02020603050405020304" pitchFamily="18" charset="0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W" sz="18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ZW" sz="1800">
                        <a:solidFill>
                          <a:srgbClr val="2E74B5"/>
                        </a:solidFill>
                        <a:effectLst/>
                        <a:latin typeface="Times New Roman" panose="02020603050405020304" pitchFamily="18" charset="0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W" sz="18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ZW" sz="1800">
                        <a:solidFill>
                          <a:srgbClr val="2E74B5"/>
                        </a:solidFill>
                        <a:effectLst/>
                        <a:latin typeface="Times New Roman" panose="02020603050405020304" pitchFamily="18" charset="0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ZW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ZW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ZW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ZW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16958526"/>
                  </a:ext>
                </a:extLst>
              </a:tr>
              <a:tr h="271773">
                <a:tc>
                  <a:txBody>
                    <a:bodyPr/>
                    <a:lstStyle/>
                    <a:p>
                      <a:pPr fontAlgn="b"/>
                      <a:r>
                        <a:rPr lang="en-ZW" sz="18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 Months Deposit Rates</a:t>
                      </a:r>
                      <a:endParaRPr lang="en-ZW" sz="1800" dirty="0">
                        <a:solidFill>
                          <a:srgbClr val="2E74B5"/>
                        </a:solidFill>
                        <a:effectLst/>
                        <a:latin typeface="Times New Roman" panose="02020603050405020304" pitchFamily="18" charset="0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W" sz="18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5.00</a:t>
                      </a:r>
                      <a:endParaRPr lang="en-ZW" sz="1800" dirty="0">
                        <a:solidFill>
                          <a:srgbClr val="2E74B5"/>
                        </a:solidFill>
                        <a:effectLst/>
                        <a:latin typeface="Times New Roman" panose="02020603050405020304" pitchFamily="18" charset="0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W" sz="18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5.00</a:t>
                      </a:r>
                      <a:endParaRPr lang="en-ZW" sz="1800" dirty="0">
                        <a:solidFill>
                          <a:srgbClr val="2E74B5"/>
                        </a:solidFill>
                        <a:effectLst/>
                        <a:latin typeface="Times New Roman" panose="02020603050405020304" pitchFamily="18" charset="0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W" sz="18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5.00</a:t>
                      </a:r>
                      <a:endParaRPr lang="en-ZW" sz="1800">
                        <a:solidFill>
                          <a:srgbClr val="2E74B5"/>
                        </a:solidFill>
                        <a:effectLst/>
                        <a:latin typeface="Times New Roman" panose="02020603050405020304" pitchFamily="18" charset="0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W" sz="18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10.00</a:t>
                      </a:r>
                      <a:endParaRPr lang="en-ZW" sz="1800">
                        <a:solidFill>
                          <a:srgbClr val="2E74B5"/>
                        </a:solidFill>
                        <a:effectLst/>
                        <a:latin typeface="Times New Roman" panose="02020603050405020304" pitchFamily="18" charset="0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W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 Unicode MS"/>
                        </a:rPr>
                        <a:t>5.00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W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 Unicode MS"/>
                        </a:rPr>
                        <a:t>10.00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W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 Unicode MS"/>
                        </a:rPr>
                        <a:t>5.00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W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 Unicode MS"/>
                        </a:rPr>
                        <a:t>10.00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49024816"/>
                  </a:ext>
                </a:extLst>
              </a:tr>
              <a:tr h="271773">
                <a:tc>
                  <a:txBody>
                    <a:bodyPr/>
                    <a:lstStyle/>
                    <a:p>
                      <a:pPr fontAlgn="b"/>
                      <a:r>
                        <a:rPr lang="en-ZW" sz="18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Savings</a:t>
                      </a:r>
                      <a:endParaRPr lang="en-ZW" sz="1800">
                        <a:solidFill>
                          <a:srgbClr val="2E74B5"/>
                        </a:solidFill>
                        <a:effectLst/>
                        <a:latin typeface="Times New Roman" panose="02020603050405020304" pitchFamily="18" charset="0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W" sz="18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2.00</a:t>
                      </a:r>
                      <a:endParaRPr lang="en-ZW" sz="1800" dirty="0">
                        <a:solidFill>
                          <a:srgbClr val="2E74B5"/>
                        </a:solidFill>
                        <a:effectLst/>
                        <a:latin typeface="Times New Roman" panose="02020603050405020304" pitchFamily="18" charset="0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W" sz="18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2.00</a:t>
                      </a:r>
                      <a:endParaRPr lang="en-ZW" sz="1800" dirty="0">
                        <a:solidFill>
                          <a:srgbClr val="2E74B5"/>
                        </a:solidFill>
                        <a:effectLst/>
                        <a:latin typeface="Times New Roman" panose="02020603050405020304" pitchFamily="18" charset="0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W" sz="18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2.00</a:t>
                      </a:r>
                      <a:endParaRPr lang="en-ZW" sz="1800">
                        <a:solidFill>
                          <a:srgbClr val="2E74B5"/>
                        </a:solidFill>
                        <a:effectLst/>
                        <a:latin typeface="Times New Roman" panose="02020603050405020304" pitchFamily="18" charset="0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W" sz="18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9.00</a:t>
                      </a:r>
                      <a:endParaRPr lang="en-ZW" sz="1800">
                        <a:solidFill>
                          <a:srgbClr val="2E74B5"/>
                        </a:solidFill>
                        <a:effectLst/>
                        <a:latin typeface="Times New Roman" panose="02020603050405020304" pitchFamily="18" charset="0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W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 Unicode MS"/>
                        </a:rPr>
                        <a:t>2.00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W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 Unicode MS"/>
                        </a:rPr>
                        <a:t>9.00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W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 Unicode MS"/>
                        </a:rPr>
                        <a:t>2.00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W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 Unicode MS"/>
                        </a:rPr>
                        <a:t>9.00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56756466"/>
                  </a:ext>
                </a:extLst>
              </a:tr>
              <a:tr h="271773">
                <a:tc>
                  <a:txBody>
                    <a:bodyPr/>
                    <a:lstStyle/>
                    <a:p>
                      <a:pPr fontAlgn="b"/>
                      <a:r>
                        <a:rPr lang="en-ZW" sz="1800">
                          <a:solidFill>
                            <a:srgbClr val="2E74B5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ZW" sz="1800">
                        <a:solidFill>
                          <a:srgbClr val="2E74B5"/>
                        </a:solidFill>
                        <a:effectLst/>
                        <a:latin typeface="Times New Roman" panose="02020603050405020304" pitchFamily="18" charset="0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W" sz="1800">
                          <a:solidFill>
                            <a:srgbClr val="2E74B5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ZW" sz="1800">
                        <a:solidFill>
                          <a:srgbClr val="2E74B5"/>
                        </a:solidFill>
                        <a:effectLst/>
                        <a:latin typeface="Times New Roman" panose="02020603050405020304" pitchFamily="18" charset="0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W" sz="1800" dirty="0">
                          <a:solidFill>
                            <a:srgbClr val="2E74B5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ZW" sz="1800" dirty="0">
                        <a:solidFill>
                          <a:srgbClr val="2E74B5"/>
                        </a:solidFill>
                        <a:effectLst/>
                        <a:latin typeface="Times New Roman" panose="02020603050405020304" pitchFamily="18" charset="0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W" sz="1800">
                          <a:solidFill>
                            <a:srgbClr val="2E74B5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ZW" sz="1800">
                        <a:solidFill>
                          <a:srgbClr val="2E74B5"/>
                        </a:solidFill>
                        <a:effectLst/>
                        <a:latin typeface="Times New Roman" panose="02020603050405020304" pitchFamily="18" charset="0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W" sz="1800">
                          <a:solidFill>
                            <a:srgbClr val="2E74B5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ZW" sz="1800">
                        <a:solidFill>
                          <a:srgbClr val="2E74B5"/>
                        </a:solidFill>
                        <a:effectLst/>
                        <a:latin typeface="Times New Roman" panose="02020603050405020304" pitchFamily="18" charset="0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ZW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ZW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ZW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ZW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86894835"/>
                  </a:ext>
                </a:extLst>
              </a:tr>
              <a:tr h="271773">
                <a:tc>
                  <a:txBody>
                    <a:bodyPr/>
                    <a:lstStyle/>
                    <a:p>
                      <a:pPr fontAlgn="b"/>
                      <a:r>
                        <a:rPr lang="en-ZW" sz="18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Weighted USD Lending Rate</a:t>
                      </a:r>
                      <a:endParaRPr lang="en-ZW" sz="1800">
                        <a:solidFill>
                          <a:srgbClr val="2E74B5"/>
                        </a:solidFill>
                        <a:effectLst/>
                        <a:latin typeface="Times New Roman" panose="02020603050405020304" pitchFamily="18" charset="0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W" sz="18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ZW" sz="1800">
                        <a:solidFill>
                          <a:srgbClr val="2E74B5"/>
                        </a:solidFill>
                        <a:effectLst/>
                        <a:latin typeface="Times New Roman" panose="02020603050405020304" pitchFamily="18" charset="0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W" sz="18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ZW" sz="1800" dirty="0">
                        <a:solidFill>
                          <a:srgbClr val="2E74B5"/>
                        </a:solidFill>
                        <a:effectLst/>
                        <a:latin typeface="Times New Roman" panose="02020603050405020304" pitchFamily="18" charset="0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W" sz="18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ZW" sz="1800" dirty="0">
                        <a:solidFill>
                          <a:srgbClr val="2E74B5"/>
                        </a:solidFill>
                        <a:effectLst/>
                        <a:latin typeface="Times New Roman" panose="02020603050405020304" pitchFamily="18" charset="0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W" sz="18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ZW" sz="1800">
                        <a:solidFill>
                          <a:srgbClr val="2E74B5"/>
                        </a:solidFill>
                        <a:effectLst/>
                        <a:latin typeface="Times New Roman" panose="02020603050405020304" pitchFamily="18" charset="0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ZW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ZW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ZW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ZW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26449077"/>
                  </a:ext>
                </a:extLst>
              </a:tr>
              <a:tr h="271773">
                <a:tc>
                  <a:txBody>
                    <a:bodyPr/>
                    <a:lstStyle/>
                    <a:p>
                      <a:pPr fontAlgn="b"/>
                      <a:r>
                        <a:rPr lang="en-ZW" sz="18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Individual </a:t>
                      </a:r>
                      <a:endParaRPr lang="en-ZW" sz="1800">
                        <a:solidFill>
                          <a:srgbClr val="2E74B5"/>
                        </a:solidFill>
                        <a:effectLst/>
                        <a:latin typeface="Times New Roman" panose="02020603050405020304" pitchFamily="18" charset="0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W" sz="18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10.37</a:t>
                      </a:r>
                      <a:endParaRPr lang="en-ZW" sz="1800">
                        <a:solidFill>
                          <a:srgbClr val="2E74B5"/>
                        </a:solidFill>
                        <a:effectLst/>
                        <a:latin typeface="Times New Roman" panose="02020603050405020304" pitchFamily="18" charset="0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W" sz="18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10.41</a:t>
                      </a:r>
                      <a:endParaRPr lang="en-ZW" sz="1800" dirty="0">
                        <a:solidFill>
                          <a:srgbClr val="2E74B5"/>
                        </a:solidFill>
                        <a:effectLst/>
                        <a:latin typeface="Times New Roman" panose="02020603050405020304" pitchFamily="18" charset="0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W" sz="18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10.48</a:t>
                      </a:r>
                      <a:endParaRPr lang="en-ZW" sz="1800" dirty="0">
                        <a:solidFill>
                          <a:srgbClr val="2E74B5"/>
                        </a:solidFill>
                        <a:effectLst/>
                        <a:latin typeface="Times New Roman" panose="02020603050405020304" pitchFamily="18" charset="0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14.74</a:t>
                      </a:r>
                      <a:endParaRPr lang="en-ZW" sz="1800" dirty="0">
                        <a:solidFill>
                          <a:srgbClr val="2E74B5"/>
                        </a:solidFill>
                        <a:effectLst/>
                        <a:latin typeface="Times New Roman" panose="02020603050405020304" pitchFamily="18" charset="0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W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 Unicode MS"/>
                        </a:rPr>
                        <a:t>11.03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W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 Unicode MS"/>
                        </a:rPr>
                        <a:t>15.19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W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 Unicode MS"/>
                        </a:rPr>
                        <a:t>10.82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W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 Unicode MS"/>
                        </a:rPr>
                        <a:t>14.97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31125444"/>
                  </a:ext>
                </a:extLst>
              </a:tr>
              <a:tr h="271773">
                <a:tc>
                  <a:txBody>
                    <a:bodyPr/>
                    <a:lstStyle/>
                    <a:p>
                      <a:pPr fontAlgn="b"/>
                      <a:r>
                        <a:rPr lang="en-ZW" sz="18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Corporates</a:t>
                      </a:r>
                      <a:endParaRPr lang="en-ZW" sz="1800">
                        <a:solidFill>
                          <a:srgbClr val="2E74B5"/>
                        </a:solidFill>
                        <a:effectLst/>
                        <a:latin typeface="Times New Roman" panose="02020603050405020304" pitchFamily="18" charset="0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W" sz="18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8.79</a:t>
                      </a:r>
                      <a:endParaRPr lang="en-ZW" sz="1800">
                        <a:solidFill>
                          <a:srgbClr val="2E74B5"/>
                        </a:solidFill>
                        <a:effectLst/>
                        <a:latin typeface="Times New Roman" panose="02020603050405020304" pitchFamily="18" charset="0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W" sz="18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8.83</a:t>
                      </a:r>
                      <a:endParaRPr lang="en-ZW" sz="1800" dirty="0">
                        <a:solidFill>
                          <a:srgbClr val="2E74B5"/>
                        </a:solidFill>
                        <a:effectLst/>
                        <a:latin typeface="Times New Roman" panose="02020603050405020304" pitchFamily="18" charset="0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W" sz="18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8.95</a:t>
                      </a:r>
                      <a:endParaRPr lang="en-ZW" sz="1800" dirty="0">
                        <a:solidFill>
                          <a:srgbClr val="2E74B5"/>
                        </a:solidFill>
                        <a:effectLst/>
                        <a:latin typeface="Times New Roman" panose="02020603050405020304" pitchFamily="18" charset="0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W" sz="18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14.60</a:t>
                      </a:r>
                      <a:endParaRPr lang="en-ZW" sz="1800" dirty="0">
                        <a:solidFill>
                          <a:srgbClr val="2E74B5"/>
                        </a:solidFill>
                        <a:effectLst/>
                        <a:latin typeface="Times New Roman" panose="02020603050405020304" pitchFamily="18" charset="0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W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 Unicode MS"/>
                        </a:rPr>
                        <a:t>9.59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W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 Unicode MS"/>
                        </a:rPr>
                        <a:t>15.42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W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 Unicode MS"/>
                        </a:rPr>
                        <a:t>9.56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W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 Unicode MS"/>
                        </a:rPr>
                        <a:t>15.16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96328557"/>
                  </a:ext>
                </a:extLst>
              </a:tr>
              <a:tr h="271773">
                <a:tc>
                  <a:txBody>
                    <a:bodyPr/>
                    <a:lstStyle/>
                    <a:p>
                      <a:pPr fontAlgn="b"/>
                      <a:r>
                        <a:rPr lang="en-ZW" sz="18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ZW" sz="1800">
                        <a:solidFill>
                          <a:srgbClr val="2E74B5"/>
                        </a:solidFill>
                        <a:effectLst/>
                        <a:latin typeface="Times New Roman" panose="02020603050405020304" pitchFamily="18" charset="0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W" sz="18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ZW" sz="1800" dirty="0">
                        <a:solidFill>
                          <a:srgbClr val="2E74B5"/>
                        </a:solidFill>
                        <a:effectLst/>
                        <a:latin typeface="Times New Roman" panose="02020603050405020304" pitchFamily="18" charset="0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W" sz="18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ZW" sz="1800" dirty="0">
                        <a:solidFill>
                          <a:srgbClr val="2E74B5"/>
                        </a:solidFill>
                        <a:effectLst/>
                        <a:latin typeface="Times New Roman" panose="02020603050405020304" pitchFamily="18" charset="0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W" sz="18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ZW" sz="1800" dirty="0">
                        <a:solidFill>
                          <a:srgbClr val="2E74B5"/>
                        </a:solidFill>
                        <a:effectLst/>
                        <a:latin typeface="Times New Roman" panose="02020603050405020304" pitchFamily="18" charset="0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W" sz="18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ZW" sz="1800">
                        <a:solidFill>
                          <a:srgbClr val="2E74B5"/>
                        </a:solidFill>
                        <a:effectLst/>
                        <a:latin typeface="Times New Roman" panose="02020603050405020304" pitchFamily="18" charset="0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ZW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ZW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ZW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ZW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1807534"/>
                  </a:ext>
                </a:extLst>
              </a:tr>
              <a:tr h="271773">
                <a:tc>
                  <a:txBody>
                    <a:bodyPr/>
                    <a:lstStyle/>
                    <a:p>
                      <a:pPr fontAlgn="b"/>
                      <a:r>
                        <a:rPr lang="en-ZW" sz="18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 Months Deposit Rates</a:t>
                      </a:r>
                      <a:endParaRPr lang="en-ZW" sz="1800">
                        <a:solidFill>
                          <a:srgbClr val="2E74B5"/>
                        </a:solidFill>
                        <a:effectLst/>
                        <a:latin typeface="Times New Roman" panose="02020603050405020304" pitchFamily="18" charset="0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W" sz="18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2.50</a:t>
                      </a:r>
                      <a:endParaRPr lang="en-ZW" sz="1800">
                        <a:solidFill>
                          <a:srgbClr val="2E74B5"/>
                        </a:solidFill>
                        <a:effectLst/>
                        <a:latin typeface="Times New Roman" panose="02020603050405020304" pitchFamily="18" charset="0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W" sz="18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2.50</a:t>
                      </a:r>
                      <a:endParaRPr lang="en-ZW" sz="1800" dirty="0">
                        <a:solidFill>
                          <a:srgbClr val="2E74B5"/>
                        </a:solidFill>
                        <a:effectLst/>
                        <a:latin typeface="Times New Roman" panose="02020603050405020304" pitchFamily="18" charset="0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W" sz="18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2.50</a:t>
                      </a:r>
                      <a:endParaRPr lang="en-ZW" sz="1800" dirty="0">
                        <a:solidFill>
                          <a:srgbClr val="2E74B5"/>
                        </a:solidFill>
                        <a:effectLst/>
                        <a:latin typeface="Times New Roman" panose="02020603050405020304" pitchFamily="18" charset="0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W" sz="18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7.00</a:t>
                      </a:r>
                      <a:endParaRPr lang="en-ZW" sz="1800" dirty="0">
                        <a:solidFill>
                          <a:srgbClr val="2E74B5"/>
                        </a:solidFill>
                        <a:effectLst/>
                        <a:latin typeface="Times New Roman" panose="02020603050405020304" pitchFamily="18" charset="0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W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 Unicode MS"/>
                        </a:rPr>
                        <a:t>2.50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W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 Unicode MS"/>
                        </a:rPr>
                        <a:t>13.00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W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 Unicode MS"/>
                        </a:rPr>
                        <a:t>2.50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W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 Unicode MS"/>
                        </a:rPr>
                        <a:t>15.00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7498387"/>
                  </a:ext>
                </a:extLst>
              </a:tr>
              <a:tr h="271773">
                <a:tc>
                  <a:txBody>
                    <a:bodyPr/>
                    <a:lstStyle/>
                    <a:p>
                      <a:pPr fontAlgn="b"/>
                      <a:r>
                        <a:rPr lang="en-ZW" sz="18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Savings</a:t>
                      </a:r>
                      <a:endParaRPr lang="en-ZW" sz="1800">
                        <a:solidFill>
                          <a:srgbClr val="2E74B5"/>
                        </a:solidFill>
                        <a:effectLst/>
                        <a:latin typeface="Times New Roman" panose="02020603050405020304" pitchFamily="18" charset="0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W" sz="18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1.00</a:t>
                      </a:r>
                      <a:endParaRPr lang="en-ZW" sz="1800">
                        <a:solidFill>
                          <a:srgbClr val="2E74B5"/>
                        </a:solidFill>
                        <a:effectLst/>
                        <a:latin typeface="Times New Roman" panose="02020603050405020304" pitchFamily="18" charset="0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W" sz="18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1.00</a:t>
                      </a:r>
                      <a:endParaRPr lang="en-ZW" sz="1800" dirty="0">
                        <a:solidFill>
                          <a:srgbClr val="2E74B5"/>
                        </a:solidFill>
                        <a:effectLst/>
                        <a:latin typeface="Times New Roman" panose="02020603050405020304" pitchFamily="18" charset="0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W" sz="18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1.00</a:t>
                      </a:r>
                      <a:endParaRPr lang="en-ZW" sz="1800" dirty="0">
                        <a:solidFill>
                          <a:srgbClr val="2E74B5"/>
                        </a:solidFill>
                        <a:effectLst/>
                        <a:latin typeface="Times New Roman" panose="02020603050405020304" pitchFamily="18" charset="0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W" sz="18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5.00</a:t>
                      </a:r>
                      <a:endParaRPr lang="en-ZW" sz="1800" dirty="0">
                        <a:solidFill>
                          <a:srgbClr val="2E74B5"/>
                        </a:solidFill>
                        <a:effectLst/>
                        <a:latin typeface="Times New Roman" panose="02020603050405020304" pitchFamily="18" charset="0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W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 Unicode MS"/>
                        </a:rPr>
                        <a:t>1.00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W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 Unicode MS"/>
                        </a:rPr>
                        <a:t>5.00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W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 Unicode MS"/>
                        </a:rPr>
                        <a:t>1.00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W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 Unicode MS"/>
                        </a:rPr>
                        <a:t>5.00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75183341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9183A55C-6F6C-7102-9037-4D6115D67115}"/>
              </a:ext>
            </a:extLst>
          </p:cNvPr>
          <p:cNvSpPr txBox="1"/>
          <p:nvPr/>
        </p:nvSpPr>
        <p:spPr>
          <a:xfrm>
            <a:off x="293883" y="5424205"/>
            <a:ext cx="11562736" cy="107721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kumimoji="0" lang="en-ZW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Banks have been offering positive </a:t>
            </a:r>
            <a:r>
              <a:rPr lang="en-ZW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deposit rates for both </a:t>
            </a:r>
            <a:r>
              <a:rPr lang="en-ZW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ZiG</a:t>
            </a:r>
            <a:r>
              <a:rPr lang="en-ZW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kumimoji="0" lang="en-ZW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USD savings.</a:t>
            </a:r>
          </a:p>
        </p:txBody>
      </p:sp>
    </p:spTree>
    <p:extLst>
      <p:ext uri="{BB962C8B-B14F-4D97-AF65-F5344CB8AC3E}">
        <p14:creationId xmlns:p14="http://schemas.microsoft.com/office/powerpoint/2010/main" val="9921857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43D287-D0EE-2559-77AA-F24F7AFA98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8258" y="365125"/>
            <a:ext cx="10019071" cy="637765"/>
          </a:xfrm>
        </p:spPr>
        <p:txBody>
          <a:bodyPr>
            <a:normAutofit fontScale="90000"/>
          </a:bodyPr>
          <a:lstStyle/>
          <a:p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WEEKLY GROWTH IN LOANS BY CURRENCY CATEGORY</a:t>
            </a:r>
            <a:endParaRPr lang="en-ZW" sz="3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8440832F-EC91-A5FF-CE2F-24020DDD595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30215378"/>
              </p:ext>
            </p:extLst>
          </p:nvPr>
        </p:nvGraphicFramePr>
        <p:xfrm>
          <a:off x="688258" y="1002890"/>
          <a:ext cx="6508955" cy="51740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EE494008-C4CA-5721-B6AC-CC5DD3183941}"/>
              </a:ext>
            </a:extLst>
          </p:cNvPr>
          <p:cNvSpPr txBox="1"/>
          <p:nvPr/>
        </p:nvSpPr>
        <p:spPr>
          <a:xfrm>
            <a:off x="7669161" y="1219200"/>
            <a:ext cx="4454013" cy="60324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ZW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Weekly growth in Zig loans has moderated following a spike in May 2024, reflecting the adjustment to the new currency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ZW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ZW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shows the remonetisation of the local currency and its increased use in the economy.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ZW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ZW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Moderate loan growth rates are consistent with the moderate growth in  money supply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ZW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ZW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reflects prudent money supply management by the Reserve Bank </a:t>
            </a:r>
          </a:p>
          <a:p>
            <a:endParaRPr lang="en-ZW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5EC0BA48-6580-3ED9-338A-D439E93B8998}"/>
              </a:ext>
            </a:extLst>
          </p:cNvPr>
          <p:cNvSpPr txBox="1">
            <a:spLocks/>
          </p:cNvSpPr>
          <p:nvPr/>
        </p:nvSpPr>
        <p:spPr>
          <a:xfrm>
            <a:off x="344488" y="127820"/>
            <a:ext cx="11591873" cy="766916"/>
          </a:xfrm>
          <a:prstGeom prst="rect">
            <a:avLst/>
          </a:prstGeom>
          <a:solidFill>
            <a:srgbClr val="000066"/>
          </a:solidFill>
          <a:ln w="38100">
            <a:noFill/>
          </a:ln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ZW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WEEKLY GROWTH IN LOANS BY CURRENCY CATEGORY</a:t>
            </a:r>
            <a:endParaRPr lang="en-ZW" sz="9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39261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明朝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0.xml><?xml version="1.0" encoding="utf-8"?>
<a:themeOverride xmlns:a="http://schemas.openxmlformats.org/drawingml/2006/main">
  <a:clrScheme name="Office Theme">
    <a:dk1>
      <a:srgbClr val="000000"/>
    </a:dk1>
    <a:lt1>
      <a:srgbClr val="FFFFFF"/>
    </a:lt1>
    <a:dk2>
      <a:srgbClr val="A7A7A7"/>
    </a:dk2>
    <a:lt2>
      <a:srgbClr val="535353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000FF"/>
    </a:hlink>
    <a:folHlink>
      <a:srgbClr val="FF00FF"/>
    </a:folHlink>
  </a:clrScheme>
  <a:fontScheme name="Office Theme">
    <a:majorFont>
      <a:latin typeface="Helvetica Neue"/>
      <a:ea typeface="Helvetica Neue"/>
      <a:cs typeface="Helvetica Neue"/>
    </a:majorFont>
    <a:minorFont>
      <a:latin typeface="Helvetica Neue"/>
      <a:ea typeface="Helvetica Neue"/>
      <a:cs typeface="Helvetica Neue"/>
    </a:minorFont>
  </a:fontScheme>
  <a:fmtScheme name="Office Them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29999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4999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/>
      </a:effectStyle>
      <a:effectStyle>
        <a:effectLst/>
      </a:effectStyle>
      <a:effectStyle>
        <a:effectLst/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0E2841"/>
    </a:dk2>
    <a:lt2>
      <a:srgbClr val="E8E8E8"/>
    </a:lt2>
    <a:accent1>
      <a:srgbClr val="156082"/>
    </a:accent1>
    <a:accent2>
      <a:srgbClr val="E97132"/>
    </a:accent2>
    <a:accent3>
      <a:srgbClr val="196B24"/>
    </a:accent3>
    <a:accent4>
      <a:srgbClr val="0F9ED5"/>
    </a:accent4>
    <a:accent5>
      <a:srgbClr val="A02B93"/>
    </a:accent5>
    <a:accent6>
      <a:srgbClr val="4EA72E"/>
    </a:accent6>
    <a:hlink>
      <a:srgbClr val="467886"/>
    </a:hlink>
    <a:folHlink>
      <a:srgbClr val="96607D"/>
    </a:folHlink>
  </a:clrScheme>
  <a:fontScheme name="Office">
    <a:majorFont>
      <a:latin typeface="Aptos Display" panose="0211000402020202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Aptos Narrow" panose="0211000402020202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  <a:ln w="2540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0E2841"/>
    </a:dk2>
    <a:lt2>
      <a:srgbClr val="E8E8E8"/>
    </a:lt2>
    <a:accent1>
      <a:srgbClr val="156082"/>
    </a:accent1>
    <a:accent2>
      <a:srgbClr val="E97132"/>
    </a:accent2>
    <a:accent3>
      <a:srgbClr val="196B24"/>
    </a:accent3>
    <a:accent4>
      <a:srgbClr val="0F9ED5"/>
    </a:accent4>
    <a:accent5>
      <a:srgbClr val="A02B93"/>
    </a:accent5>
    <a:accent6>
      <a:srgbClr val="4EA72E"/>
    </a:accent6>
    <a:hlink>
      <a:srgbClr val="467886"/>
    </a:hlink>
    <a:folHlink>
      <a:srgbClr val="96607D"/>
    </a:folHlink>
  </a:clrScheme>
  <a:fontScheme name="Office">
    <a:majorFont>
      <a:latin typeface="Aptos Display" panose="0211000402020202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Aptos" panose="0211000402020202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明朝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8.xml><?xml version="1.0" encoding="utf-8"?>
<a:themeOverride xmlns:a="http://schemas.openxmlformats.org/drawingml/2006/main">
  <a:clrScheme name="Office 2013 - 2022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 2013 - 2022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 2013 - 2022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4660</TotalTime>
  <Words>1640</Words>
  <Application>Microsoft Office PowerPoint</Application>
  <PresentationFormat>Widescreen</PresentationFormat>
  <Paragraphs>420</Paragraphs>
  <Slides>16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26" baseType="lpstr">
      <vt:lpstr>Aptos</vt:lpstr>
      <vt:lpstr>Aptos Display</vt:lpstr>
      <vt:lpstr>Arial</vt:lpstr>
      <vt:lpstr>Calibri</vt:lpstr>
      <vt:lpstr>Calibri Light</vt:lpstr>
      <vt:lpstr>Symbol</vt:lpstr>
      <vt:lpstr>Times New Roman</vt:lpstr>
      <vt:lpstr>Wingdings</vt:lpstr>
      <vt:lpstr>Office Theme</vt:lpstr>
      <vt:lpstr>1_Office Theme</vt:lpstr>
      <vt:lpstr>PowerPoint Presentation</vt:lpstr>
      <vt:lpstr>RECENT ECONOMIC DEVELOPMENTS –GLOBAL ECONOMY</vt:lpstr>
      <vt:lpstr>INTERNATIONAL COMMODITY PRICES</vt:lpstr>
      <vt:lpstr>RECENT ECONOMIC DEVELOPMENTS</vt:lpstr>
      <vt:lpstr>MONETARY DEVELOPMENTS</vt:lpstr>
      <vt:lpstr> EXCHANGE RATE DEVELOPMENTS SINCE APRIL 2024</vt:lpstr>
      <vt:lpstr>INFLATION DEVELOPMENTS</vt:lpstr>
      <vt:lpstr>INTEREST RATES </vt:lpstr>
      <vt:lpstr>WEEKLY GROWTH IN LOANS BY CURRENCY CATEGORY</vt:lpstr>
      <vt:lpstr>LOAN-TO-DEPOSIT RATIO BY CURRENCY CATEGORY</vt:lpstr>
      <vt:lpstr>BALANCE OF PAYMENTS DEVELOPMENTS </vt:lpstr>
      <vt:lpstr>Financial Soundness Indicators</vt:lpstr>
      <vt:lpstr>ECONOMIC OUTLOOK</vt:lpstr>
      <vt:lpstr>FINANCIAL STABILITY OUTLOOK</vt:lpstr>
      <vt:lpstr>CONCLUSION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RECENT ECONOMIC DEVELOPMENTS AND IMPLICATIONS FOR MONETARY POLICY</dc:title>
  <dc:creator>Nebson Mupunga</dc:creator>
  <cp:lastModifiedBy>Judah Masuku</cp:lastModifiedBy>
  <cp:revision>185</cp:revision>
  <cp:lastPrinted>2024-04-26T07:13:43Z</cp:lastPrinted>
  <dcterms:created xsi:type="dcterms:W3CDTF">2024-04-24T12:35:04Z</dcterms:created>
  <dcterms:modified xsi:type="dcterms:W3CDTF">2024-09-26T09:32:11Z</dcterms:modified>
</cp:coreProperties>
</file>